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0004088" cy="9601200"/>
  <p:notesSz cx="6858000" cy="9144000"/>
  <p:defaultTextStyle>
    <a:defPPr>
      <a:defRPr lang="de-DE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360" y="-96"/>
      </p:cViewPr>
      <p:guideLst>
        <p:guide orient="horz" pos="3024"/>
        <p:guide pos="63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00307" y="2982598"/>
            <a:ext cx="17003475" cy="205803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000614" y="5440680"/>
            <a:ext cx="14002861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AF60-E8A7-46AF-ABC3-03AD890A895E}" type="datetimeFigureOut">
              <a:rPr lang="de-DE" smtClean="0"/>
              <a:t>25.10.2012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0001-0EC2-4CED-B800-33C8DCDE7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20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AF60-E8A7-46AF-ABC3-03AD890A895E}" type="datetimeFigureOut">
              <a:rPr lang="de-DE" smtClean="0"/>
              <a:t>25.10.2012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0001-0EC2-4CED-B800-33C8DCDE7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61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0306237" y="537847"/>
            <a:ext cx="6299899" cy="1147032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399593" y="537847"/>
            <a:ext cx="18573240" cy="1147032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AF60-E8A7-46AF-ABC3-03AD890A895E}" type="datetimeFigureOut">
              <a:rPr lang="de-DE" smtClean="0"/>
              <a:t>25.10.2012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0001-0EC2-4CED-B800-33C8DCDE7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AF60-E8A7-46AF-ABC3-03AD890A895E}" type="datetimeFigureOut">
              <a:rPr lang="de-DE" smtClean="0"/>
              <a:t>25.10.2012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0001-0EC2-4CED-B800-33C8DCDE7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54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80184" y="6169663"/>
            <a:ext cx="17003475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80184" y="4069399"/>
            <a:ext cx="17003475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AF60-E8A7-46AF-ABC3-03AD890A895E}" type="datetimeFigureOut">
              <a:rPr lang="de-DE" smtClean="0"/>
              <a:t>25.10.2012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0001-0EC2-4CED-B800-33C8DCDE7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22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99595" y="3135948"/>
            <a:ext cx="12436568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169563" y="3135948"/>
            <a:ext cx="12436570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AF60-E8A7-46AF-ABC3-03AD890A895E}" type="datetimeFigureOut">
              <a:rPr lang="de-DE" smtClean="0"/>
              <a:t>25.10.2012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0001-0EC2-4CED-B800-33C8DCDE7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00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00205" y="384493"/>
            <a:ext cx="1800368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00206" y="2149160"/>
            <a:ext cx="883861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00206" y="3044826"/>
            <a:ext cx="883861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0161802" y="2149160"/>
            <a:ext cx="8842084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0161802" y="3044826"/>
            <a:ext cx="8842084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AF60-E8A7-46AF-ABC3-03AD890A895E}" type="datetimeFigureOut">
              <a:rPr lang="de-DE" smtClean="0"/>
              <a:t>25.10.2012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0001-0EC2-4CED-B800-33C8DCDE7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524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AF60-E8A7-46AF-ABC3-03AD890A895E}" type="datetimeFigureOut">
              <a:rPr lang="de-DE" smtClean="0"/>
              <a:t>25.10.2012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0001-0EC2-4CED-B800-33C8DCDE7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95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AF60-E8A7-46AF-ABC3-03AD890A895E}" type="datetimeFigureOut">
              <a:rPr lang="de-DE" smtClean="0"/>
              <a:t>25.10.2012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0001-0EC2-4CED-B800-33C8DCDE7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21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00207" y="382270"/>
            <a:ext cx="6581207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821043" y="382271"/>
            <a:ext cx="11182841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00207" y="2009141"/>
            <a:ext cx="6581207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AF60-E8A7-46AF-ABC3-03AD890A895E}" type="datetimeFigureOut">
              <a:rPr lang="de-DE" smtClean="0"/>
              <a:t>25.10.2012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0001-0EC2-4CED-B800-33C8DCDE7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80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20941" y="6720842"/>
            <a:ext cx="12002453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920941" y="857885"/>
            <a:ext cx="12002453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920941" y="7514275"/>
            <a:ext cx="12002453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AF60-E8A7-46AF-ABC3-03AD890A895E}" type="datetimeFigureOut">
              <a:rPr lang="de-DE" smtClean="0"/>
              <a:t>25.10.2012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0001-0EC2-4CED-B800-33C8DCDE7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80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00205" y="384493"/>
            <a:ext cx="1800368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00205" y="2240281"/>
            <a:ext cx="1800368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00204" y="8898893"/>
            <a:ext cx="466762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DAF60-E8A7-46AF-ABC3-03AD890A895E}" type="datetimeFigureOut">
              <a:rPr lang="de-DE" smtClean="0"/>
              <a:t>25.10.2012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834731" y="8898893"/>
            <a:ext cx="6334628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4336264" y="8898893"/>
            <a:ext cx="466762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C0001-0EC2-4CED-B800-33C8DCDE7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640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4941" y="840160"/>
            <a:ext cx="5040560" cy="5093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smtClean="0">
                <a:latin typeface="Times New Roman" pitchFamily="18" charset="0"/>
                <a:cs typeface="Times New Roman" pitchFamily="18" charset="0"/>
              </a:rPr>
              <a:t>block_x</a:t>
            </a:r>
            <a:r>
              <a:rPr lang="de-DE" b="1" smtClean="0"/>
              <a:t> </a:t>
            </a:r>
            <a:r>
              <a:rPr lang="de-DE" smtClean="0"/>
              <a:t>(colatitudinal grid spacing)</a:t>
            </a:r>
            <a:endParaRPr lang="de-DE" b="1" smtClean="0"/>
          </a:p>
          <a:p>
            <a:endParaRPr lang="de-DE" b="1"/>
          </a:p>
          <a:p>
            <a:r>
              <a:rPr lang="de-DE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de-DE" smtClean="0">
                <a:cs typeface="Times New Roman" pitchFamily="18" charset="0"/>
              </a:rPr>
              <a:t>	subdomains</a:t>
            </a:r>
          </a:p>
          <a:p>
            <a:r>
              <a:rPr lang="de-DE" smtClean="0">
                <a:latin typeface="Times New Roman" pitchFamily="18" charset="0"/>
                <a:cs typeface="Times New Roman" pitchFamily="18" charset="0"/>
              </a:rPr>
              <a:t>37</a:t>
            </a:r>
            <a:r>
              <a:rPr lang="de-DE" smtClean="0">
                <a:cs typeface="Times New Roman" pitchFamily="18" charset="0"/>
              </a:rPr>
              <a:t>	grid points in 1. subdomain</a:t>
            </a:r>
          </a:p>
          <a:p>
            <a:r>
              <a:rPr lang="de-DE" smtClean="0">
                <a:latin typeface="Times New Roman" pitchFamily="18" charset="0"/>
                <a:cs typeface="Times New Roman" pitchFamily="18" charset="0"/>
              </a:rPr>
              <a:t>47.00</a:t>
            </a:r>
            <a:r>
              <a:rPr lang="de-DE" smtClean="0">
                <a:cs typeface="Times New Roman" pitchFamily="18" charset="0"/>
              </a:rPr>
              <a:t>	1. grid point location (°)</a:t>
            </a:r>
          </a:p>
          <a:p>
            <a:r>
              <a:rPr lang="de-DE" smtClean="0">
                <a:latin typeface="Times New Roman" pitchFamily="18" charset="0"/>
                <a:cs typeface="Times New Roman" pitchFamily="18" charset="0"/>
              </a:rPr>
              <a:t>47.25</a:t>
            </a:r>
            <a:r>
              <a:rPr lang="de-DE" smtClean="0">
                <a:cs typeface="Times New Roman" pitchFamily="18" charset="0"/>
              </a:rPr>
              <a:t>	2. grid point location </a:t>
            </a:r>
            <a:r>
              <a:rPr lang="de-DE" smtClean="0">
                <a:cs typeface="Times New Roman" pitchFamily="18" charset="0"/>
              </a:rPr>
              <a:t>(°)</a:t>
            </a:r>
            <a:endParaRPr lang="de-DE" smtClean="0">
              <a:cs typeface="Times New Roman" pitchFamily="18" charset="0"/>
            </a:endParaRPr>
          </a:p>
          <a:p>
            <a:r>
              <a:rPr lang="de-DE" smtClean="0">
                <a:cs typeface="Times New Roman" pitchFamily="18" charset="0"/>
              </a:rPr>
              <a:t>…</a:t>
            </a:r>
          </a:p>
          <a:p>
            <a:r>
              <a:rPr lang="de-DE" smtClean="0">
                <a:latin typeface="Times New Roman" pitchFamily="18" charset="0"/>
                <a:cs typeface="Times New Roman" pitchFamily="18" charset="0"/>
              </a:rPr>
              <a:t>56.00</a:t>
            </a:r>
            <a:r>
              <a:rPr lang="de-DE" smtClean="0">
                <a:cs typeface="Times New Roman" pitchFamily="18" charset="0"/>
              </a:rPr>
              <a:t>	37. grid point location </a:t>
            </a:r>
            <a:r>
              <a:rPr lang="de-DE" smtClean="0">
                <a:cs typeface="Times New Roman" pitchFamily="18" charset="0"/>
              </a:rPr>
              <a:t>(°)</a:t>
            </a:r>
            <a:endParaRPr lang="de-DE" smtClean="0">
              <a:cs typeface="Times New Roman" pitchFamily="18" charset="0"/>
            </a:endParaRPr>
          </a:p>
          <a:p>
            <a:r>
              <a:rPr lang="de-DE" smtClean="0">
                <a:latin typeface="Times New Roman" pitchFamily="18" charset="0"/>
                <a:cs typeface="Times New Roman" pitchFamily="18" charset="0"/>
              </a:rPr>
              <a:t>91</a:t>
            </a:r>
            <a:r>
              <a:rPr lang="de-DE" smtClean="0">
                <a:cs typeface="Times New Roman" pitchFamily="18" charset="0"/>
              </a:rPr>
              <a:t>	grid points in 2. subdomain</a:t>
            </a:r>
          </a:p>
          <a:p>
            <a:r>
              <a:rPr lang="de-DE" smtClean="0">
                <a:latin typeface="Times New Roman" pitchFamily="18" charset="0"/>
                <a:cs typeface="Times New Roman" pitchFamily="18" charset="0"/>
              </a:rPr>
              <a:t>47.00</a:t>
            </a:r>
            <a:r>
              <a:rPr lang="de-DE" smtClean="0">
                <a:cs typeface="Times New Roman" pitchFamily="18" charset="0"/>
              </a:rPr>
              <a:t>	</a:t>
            </a:r>
            <a:r>
              <a:rPr lang="de-DE" smtClean="0">
                <a:cs typeface="Times New Roman" pitchFamily="18" charset="0"/>
              </a:rPr>
              <a:t>1. grid point location (°)</a:t>
            </a:r>
          </a:p>
          <a:p>
            <a:r>
              <a:rPr lang="de-DE" smtClean="0">
                <a:latin typeface="Times New Roman" pitchFamily="18" charset="0"/>
                <a:cs typeface="Times New Roman" pitchFamily="18" charset="0"/>
              </a:rPr>
              <a:t>47.10</a:t>
            </a:r>
            <a:r>
              <a:rPr lang="de-DE" smtClean="0">
                <a:cs typeface="Times New Roman" pitchFamily="18" charset="0"/>
              </a:rPr>
              <a:t>	2.</a:t>
            </a:r>
            <a:r>
              <a:rPr lang="de-DE" smtClean="0">
                <a:cs typeface="Times New Roman" pitchFamily="18" charset="0"/>
              </a:rPr>
              <a:t> grid point location (°) </a:t>
            </a:r>
          </a:p>
          <a:p>
            <a:r>
              <a:rPr lang="de-DE" smtClean="0">
                <a:cs typeface="Times New Roman" pitchFamily="18" charset="0"/>
              </a:rPr>
              <a:t>…</a:t>
            </a:r>
          </a:p>
          <a:p>
            <a:r>
              <a:rPr lang="de-DE" smtClean="0">
                <a:latin typeface="Times New Roman" pitchFamily="18" charset="0"/>
                <a:cs typeface="Times New Roman" pitchFamily="18" charset="0"/>
              </a:rPr>
              <a:t>56.00</a:t>
            </a:r>
            <a:r>
              <a:rPr lang="de-DE" smtClean="0">
                <a:cs typeface="Times New Roman" pitchFamily="18" charset="0"/>
              </a:rPr>
              <a:t>	91. </a:t>
            </a:r>
            <a:r>
              <a:rPr lang="de-DE" smtClean="0">
                <a:cs typeface="Times New Roman" pitchFamily="18" charset="0"/>
              </a:rPr>
              <a:t>grid point location (°)</a:t>
            </a:r>
            <a:endParaRPr lang="de-DE">
              <a:cs typeface="Times New Roman" pitchFamily="18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249516" y="840160"/>
            <a:ext cx="5040560" cy="5093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smtClean="0">
                <a:latin typeface="Times New Roman" pitchFamily="18" charset="0"/>
                <a:cs typeface="Times New Roman" pitchFamily="18" charset="0"/>
              </a:rPr>
              <a:t>block_y</a:t>
            </a:r>
            <a:r>
              <a:rPr lang="de-DE" b="1" smtClean="0"/>
              <a:t> </a:t>
            </a:r>
            <a:r>
              <a:rPr lang="de-DE" smtClean="0"/>
              <a:t>(longitudinal grid spacing)</a:t>
            </a:r>
            <a:endParaRPr lang="de-DE" b="1" smtClean="0"/>
          </a:p>
          <a:p>
            <a:endParaRPr lang="de-DE" b="1"/>
          </a:p>
          <a:p>
            <a:r>
              <a:rPr lang="de-DE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de-DE" smtClean="0">
                <a:cs typeface="Times New Roman" pitchFamily="18" charset="0"/>
              </a:rPr>
              <a:t>	subdomains</a:t>
            </a:r>
          </a:p>
          <a:p>
            <a:r>
              <a:rPr lang="de-DE" smtClean="0">
                <a:latin typeface="Times New Roman" pitchFamily="18" charset="0"/>
                <a:cs typeface="Times New Roman" pitchFamily="18" charset="0"/>
              </a:rPr>
              <a:t>81</a:t>
            </a:r>
            <a:r>
              <a:rPr lang="de-DE" smtClean="0">
                <a:cs typeface="Times New Roman" pitchFamily="18" charset="0"/>
              </a:rPr>
              <a:t>	grid points in 1. subdomain</a:t>
            </a:r>
          </a:p>
          <a:p>
            <a:r>
              <a:rPr lang="de-DE" smtClean="0">
                <a:latin typeface="Times New Roman" pitchFamily="18" charset="0"/>
                <a:cs typeface="Times New Roman" pitchFamily="18" charset="0"/>
              </a:rPr>
              <a:t>23.00</a:t>
            </a:r>
            <a:r>
              <a:rPr lang="de-DE" smtClean="0">
                <a:cs typeface="Times New Roman" pitchFamily="18" charset="0"/>
              </a:rPr>
              <a:t>	1. grid point location </a:t>
            </a:r>
            <a:r>
              <a:rPr lang="de-DE" smtClean="0">
                <a:cs typeface="Times New Roman" pitchFamily="18" charset="0"/>
              </a:rPr>
              <a:t>(°)</a:t>
            </a:r>
            <a:endParaRPr lang="de-DE" smtClean="0">
              <a:cs typeface="Times New Roman" pitchFamily="18" charset="0"/>
            </a:endParaRPr>
          </a:p>
          <a:p>
            <a:r>
              <a:rPr lang="de-DE" smtClean="0">
                <a:latin typeface="Times New Roman" pitchFamily="18" charset="0"/>
                <a:cs typeface="Times New Roman" pitchFamily="18" charset="0"/>
              </a:rPr>
              <a:t>23.25</a:t>
            </a:r>
            <a:r>
              <a:rPr lang="de-DE" smtClean="0">
                <a:cs typeface="Times New Roman" pitchFamily="18" charset="0"/>
              </a:rPr>
              <a:t>	2. grid point location </a:t>
            </a:r>
            <a:r>
              <a:rPr lang="de-DE" smtClean="0">
                <a:cs typeface="Times New Roman" pitchFamily="18" charset="0"/>
              </a:rPr>
              <a:t>(°)</a:t>
            </a:r>
            <a:endParaRPr lang="de-DE" smtClean="0">
              <a:cs typeface="Times New Roman" pitchFamily="18" charset="0"/>
            </a:endParaRPr>
          </a:p>
          <a:p>
            <a:r>
              <a:rPr lang="de-DE" smtClean="0">
                <a:cs typeface="Times New Roman" pitchFamily="18" charset="0"/>
              </a:rPr>
              <a:t>…</a:t>
            </a:r>
          </a:p>
          <a:p>
            <a:r>
              <a:rPr lang="de-DE" smtClean="0">
                <a:latin typeface="Times New Roman" pitchFamily="18" charset="0"/>
                <a:cs typeface="Times New Roman" pitchFamily="18" charset="0"/>
              </a:rPr>
              <a:t>43.00</a:t>
            </a:r>
            <a:r>
              <a:rPr lang="de-DE" smtClean="0">
                <a:cs typeface="Times New Roman" pitchFamily="18" charset="0"/>
              </a:rPr>
              <a:t>	81. grid point location </a:t>
            </a:r>
            <a:r>
              <a:rPr lang="de-DE" smtClean="0">
                <a:cs typeface="Times New Roman" pitchFamily="18" charset="0"/>
              </a:rPr>
              <a:t>(°)</a:t>
            </a:r>
            <a:endParaRPr lang="de-DE" smtClean="0">
              <a:cs typeface="Times New Roman" pitchFamily="18" charset="0"/>
            </a:endParaRPr>
          </a:p>
          <a:p>
            <a:r>
              <a:rPr lang="de-DE" smtClean="0">
                <a:latin typeface="Times New Roman" pitchFamily="18" charset="0"/>
                <a:cs typeface="Times New Roman" pitchFamily="18" charset="0"/>
              </a:rPr>
              <a:t>201</a:t>
            </a:r>
            <a:r>
              <a:rPr lang="de-DE" smtClean="0">
                <a:cs typeface="Times New Roman" pitchFamily="18" charset="0"/>
              </a:rPr>
              <a:t>	grid points in 2. subdomain</a:t>
            </a:r>
          </a:p>
          <a:p>
            <a:r>
              <a:rPr lang="de-DE" smtClean="0">
                <a:latin typeface="Times New Roman" pitchFamily="18" charset="0"/>
                <a:cs typeface="Times New Roman" pitchFamily="18" charset="0"/>
              </a:rPr>
              <a:t>23.00</a:t>
            </a:r>
            <a:r>
              <a:rPr lang="de-DE" smtClean="0">
                <a:cs typeface="Times New Roman" pitchFamily="18" charset="0"/>
              </a:rPr>
              <a:t>	</a:t>
            </a:r>
            <a:r>
              <a:rPr lang="de-DE" smtClean="0">
                <a:cs typeface="Times New Roman" pitchFamily="18" charset="0"/>
              </a:rPr>
              <a:t>1. grid point location (°)</a:t>
            </a:r>
          </a:p>
          <a:p>
            <a:r>
              <a:rPr lang="de-DE" smtClean="0">
                <a:latin typeface="Times New Roman" pitchFamily="18" charset="0"/>
                <a:cs typeface="Times New Roman" pitchFamily="18" charset="0"/>
              </a:rPr>
              <a:t>23.10</a:t>
            </a:r>
            <a:r>
              <a:rPr lang="de-DE" smtClean="0">
                <a:cs typeface="Times New Roman" pitchFamily="18" charset="0"/>
              </a:rPr>
              <a:t>	2.</a:t>
            </a:r>
            <a:r>
              <a:rPr lang="de-DE" smtClean="0">
                <a:cs typeface="Times New Roman" pitchFamily="18" charset="0"/>
              </a:rPr>
              <a:t> grid point location (°)</a:t>
            </a:r>
          </a:p>
          <a:p>
            <a:r>
              <a:rPr lang="de-DE" smtClean="0">
                <a:cs typeface="Times New Roman" pitchFamily="18" charset="0"/>
              </a:rPr>
              <a:t>…</a:t>
            </a:r>
          </a:p>
          <a:p>
            <a:r>
              <a:rPr lang="de-DE" smtClean="0">
                <a:latin typeface="Times New Roman" pitchFamily="18" charset="0"/>
                <a:cs typeface="Times New Roman" pitchFamily="18" charset="0"/>
              </a:rPr>
              <a:t>43.00</a:t>
            </a:r>
            <a:r>
              <a:rPr lang="de-DE" smtClean="0">
                <a:cs typeface="Times New Roman" pitchFamily="18" charset="0"/>
              </a:rPr>
              <a:t>	201. </a:t>
            </a:r>
            <a:r>
              <a:rPr lang="de-DE" smtClean="0">
                <a:cs typeface="Times New Roman" pitchFamily="18" charset="0"/>
              </a:rPr>
              <a:t>grid point location (°)</a:t>
            </a:r>
            <a:endParaRPr lang="de-DE">
              <a:cs typeface="Times New Roman" pitchFamily="18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0434092" y="840160"/>
            <a:ext cx="5124418" cy="5093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smtClean="0">
                <a:latin typeface="Times New Roman" pitchFamily="18" charset="0"/>
                <a:cs typeface="Times New Roman" pitchFamily="18" charset="0"/>
              </a:rPr>
              <a:t>block_z</a:t>
            </a:r>
            <a:r>
              <a:rPr lang="de-DE" b="1" smtClean="0"/>
              <a:t> </a:t>
            </a:r>
            <a:r>
              <a:rPr lang="de-DE" smtClean="0"/>
              <a:t>(radial grid spacing)</a:t>
            </a:r>
            <a:endParaRPr lang="de-DE" b="1" smtClean="0"/>
          </a:p>
          <a:p>
            <a:endParaRPr lang="de-DE" b="1"/>
          </a:p>
          <a:p>
            <a:r>
              <a:rPr lang="de-DE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de-DE" smtClean="0">
                <a:cs typeface="Times New Roman" pitchFamily="18" charset="0"/>
              </a:rPr>
              <a:t>	subdomains</a:t>
            </a:r>
          </a:p>
          <a:p>
            <a:r>
              <a:rPr lang="de-DE" smtClean="0">
                <a:latin typeface="Times New Roman" pitchFamily="18" charset="0"/>
                <a:cs typeface="Times New Roman" pitchFamily="18" charset="0"/>
              </a:rPr>
              <a:t>80</a:t>
            </a:r>
            <a:r>
              <a:rPr lang="de-DE" smtClean="0">
                <a:cs typeface="Times New Roman" pitchFamily="18" charset="0"/>
              </a:rPr>
              <a:t>	grid points in 1. subdomain</a:t>
            </a:r>
          </a:p>
          <a:p>
            <a:r>
              <a:rPr lang="de-DE" smtClean="0">
                <a:latin typeface="Times New Roman" pitchFamily="18" charset="0"/>
                <a:cs typeface="Times New Roman" pitchFamily="18" charset="0"/>
              </a:rPr>
              <a:t>5871</a:t>
            </a:r>
            <a:r>
              <a:rPr lang="de-DE" smtClean="0">
                <a:cs typeface="Times New Roman" pitchFamily="18" charset="0"/>
              </a:rPr>
              <a:t>	1. grid point location (km)</a:t>
            </a:r>
          </a:p>
          <a:p>
            <a:r>
              <a:rPr lang="de-DE" smtClean="0">
                <a:latin typeface="Times New Roman" pitchFamily="18" charset="0"/>
                <a:cs typeface="Times New Roman" pitchFamily="18" charset="0"/>
              </a:rPr>
              <a:t>5876</a:t>
            </a:r>
            <a:r>
              <a:rPr lang="de-DE" smtClean="0">
                <a:cs typeface="Times New Roman" pitchFamily="18" charset="0"/>
              </a:rPr>
              <a:t>	2. grid point location (km)</a:t>
            </a:r>
          </a:p>
          <a:p>
            <a:r>
              <a:rPr lang="de-DE" smtClean="0">
                <a:cs typeface="Times New Roman" pitchFamily="18" charset="0"/>
              </a:rPr>
              <a:t>…</a:t>
            </a:r>
          </a:p>
          <a:p>
            <a:r>
              <a:rPr lang="de-DE" smtClean="0">
                <a:latin typeface="Times New Roman" pitchFamily="18" charset="0"/>
                <a:cs typeface="Times New Roman" pitchFamily="18" charset="0"/>
              </a:rPr>
              <a:t>6266</a:t>
            </a:r>
            <a:r>
              <a:rPr lang="de-DE" smtClean="0">
                <a:cs typeface="Times New Roman" pitchFamily="18" charset="0"/>
              </a:rPr>
              <a:t>	80. grid point location (km)</a:t>
            </a:r>
          </a:p>
          <a:p>
            <a:r>
              <a:rPr lang="de-DE" smtClean="0"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de-DE" smtClean="0">
                <a:cs typeface="Times New Roman" pitchFamily="18" charset="0"/>
              </a:rPr>
              <a:t>	grid points in 2. subdomain</a:t>
            </a:r>
          </a:p>
          <a:p>
            <a:r>
              <a:rPr lang="de-DE" smtClean="0">
                <a:latin typeface="Times New Roman" pitchFamily="18" charset="0"/>
                <a:cs typeface="Times New Roman" pitchFamily="18" charset="0"/>
              </a:rPr>
              <a:t>6266</a:t>
            </a:r>
            <a:r>
              <a:rPr lang="de-DE" smtClean="0">
                <a:cs typeface="Times New Roman" pitchFamily="18" charset="0"/>
              </a:rPr>
              <a:t>	</a:t>
            </a:r>
            <a:r>
              <a:rPr lang="de-DE" smtClean="0">
                <a:cs typeface="Times New Roman" pitchFamily="18" charset="0"/>
              </a:rPr>
              <a:t>1. grid point location (km)</a:t>
            </a:r>
          </a:p>
          <a:p>
            <a:r>
              <a:rPr lang="de-DE" smtClean="0">
                <a:latin typeface="Times New Roman" pitchFamily="18" charset="0"/>
                <a:cs typeface="Times New Roman" pitchFamily="18" charset="0"/>
              </a:rPr>
              <a:t>6271</a:t>
            </a:r>
            <a:r>
              <a:rPr lang="de-DE" smtClean="0">
                <a:cs typeface="Times New Roman" pitchFamily="18" charset="0"/>
              </a:rPr>
              <a:t>	2.</a:t>
            </a:r>
            <a:r>
              <a:rPr lang="de-DE" smtClean="0">
                <a:cs typeface="Times New Roman" pitchFamily="18" charset="0"/>
              </a:rPr>
              <a:t> grid point location (km)</a:t>
            </a:r>
          </a:p>
          <a:p>
            <a:r>
              <a:rPr lang="de-DE" smtClean="0">
                <a:cs typeface="Times New Roman" pitchFamily="18" charset="0"/>
              </a:rPr>
              <a:t>…</a:t>
            </a:r>
          </a:p>
          <a:p>
            <a:r>
              <a:rPr lang="de-DE" smtClean="0">
                <a:latin typeface="Times New Roman" pitchFamily="18" charset="0"/>
                <a:cs typeface="Times New Roman" pitchFamily="18" charset="0"/>
              </a:rPr>
              <a:t>6371</a:t>
            </a:r>
            <a:r>
              <a:rPr lang="de-DE" smtClean="0">
                <a:cs typeface="Times New Roman" pitchFamily="18" charset="0"/>
              </a:rPr>
              <a:t>	22. </a:t>
            </a:r>
            <a:r>
              <a:rPr lang="de-DE" smtClean="0">
                <a:cs typeface="Times New Roman" pitchFamily="18" charset="0"/>
              </a:rPr>
              <a:t>grid point location (km)</a:t>
            </a:r>
            <a:endParaRPr lang="de-DE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28199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Benutzerdefiniert</PresentationFormat>
  <Paragraphs>39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lastModifiedBy>andreas</cp:lastModifiedBy>
  <cp:revision>2</cp:revision>
  <dcterms:created xsi:type="dcterms:W3CDTF">2012-10-25T17:08:56Z</dcterms:created>
  <dcterms:modified xsi:type="dcterms:W3CDTF">2012-10-25T17:23:36Z</dcterms:modified>
</cp:coreProperties>
</file>