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4" y="-1144"/>
      </p:cViewPr>
      <p:guideLst>
        <p:guide orient="horz" pos="216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50169" y="2130426"/>
            <a:ext cx="15301913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0338" y="3886200"/>
            <a:ext cx="12601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9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43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5696963" y="274639"/>
            <a:ext cx="7972872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72097" y="274639"/>
            <a:ext cx="23624827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0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3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2053" y="4406901"/>
            <a:ext cx="15301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22053" y="2906713"/>
            <a:ext cx="15301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1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72097" y="1600201"/>
            <a:ext cx="157988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7870984" y="1600201"/>
            <a:ext cx="15798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61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162020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3" y="1535113"/>
            <a:ext cx="79541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0113" y="2174875"/>
            <a:ext cx="7954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144894" y="1535113"/>
            <a:ext cx="79572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144894" y="2174875"/>
            <a:ext cx="79572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0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52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5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4" y="273050"/>
            <a:ext cx="592261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38380" y="273051"/>
            <a:ext cx="1006375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00114" y="1435101"/>
            <a:ext cx="592261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4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567" y="4800600"/>
            <a:ext cx="108013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28567" y="612775"/>
            <a:ext cx="108013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28567" y="5367338"/>
            <a:ext cx="1080135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91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162020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3" y="1600201"/>
            <a:ext cx="16202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001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8398-70E8-4641-9D08-0DE55FED4DCF}" type="datetimeFigureOut">
              <a:rPr lang="de-DE" smtClean="0"/>
              <a:t>11.02.14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50769" y="6356351"/>
            <a:ext cx="5700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9016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448F-35DA-4730-8AFB-84545EC1B7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1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96389" y="476672"/>
            <a:ext cx="1980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ADJOINT</a:t>
            </a:r>
          </a:p>
          <a:p>
            <a:pPr algn="ctr"/>
            <a:r>
              <a:rPr lang="de-DE" sz="2000" smtClean="0"/>
              <a:t>Adjoint sources for computation of Fréchet kernels</a:t>
            </a:r>
            <a:endParaRPr lang="de-DE" sz="2000"/>
          </a:p>
        </p:txBody>
      </p:sp>
      <p:sp>
        <p:nvSpPr>
          <p:cNvPr id="5" name="Textfeld 4"/>
          <p:cNvSpPr txBox="1"/>
          <p:nvPr/>
        </p:nvSpPr>
        <p:spPr>
          <a:xfrm>
            <a:off x="2484621" y="476672"/>
            <a:ext cx="1980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DATA</a:t>
            </a:r>
            <a:endParaRPr lang="de-DE" sz="2000" smtClean="0"/>
          </a:p>
        </p:txBody>
      </p:sp>
      <p:sp>
        <p:nvSpPr>
          <p:cNvPr id="6" name="Textfeld 5"/>
          <p:cNvSpPr txBox="1"/>
          <p:nvPr/>
        </p:nvSpPr>
        <p:spPr>
          <a:xfrm>
            <a:off x="4572853" y="470281"/>
            <a:ext cx="2016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INPUT</a:t>
            </a:r>
          </a:p>
          <a:p>
            <a:pPr algn="ctr"/>
            <a:r>
              <a:rPr lang="de-DE" sz="2000" smtClean="0"/>
              <a:t>Simulation parameters, source-time functions, receiver locations</a:t>
            </a:r>
            <a:endParaRPr lang="de-DE" sz="2000"/>
          </a:p>
        </p:txBody>
      </p:sp>
      <p:sp>
        <p:nvSpPr>
          <p:cNvPr id="8" name="Textfeld 7"/>
          <p:cNvSpPr txBox="1"/>
          <p:nvPr/>
        </p:nvSpPr>
        <p:spPr>
          <a:xfrm>
            <a:off x="6697309" y="476672"/>
            <a:ext cx="1980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MAIN</a:t>
            </a:r>
          </a:p>
          <a:p>
            <a:pPr algn="ctr"/>
            <a:r>
              <a:rPr lang="de-DE" sz="2000" smtClean="0"/>
              <a:t>Executables for SES3D wave propagation</a:t>
            </a:r>
            <a:endParaRPr lang="de-DE" sz="2000"/>
          </a:p>
        </p:txBody>
      </p:sp>
      <p:sp>
        <p:nvSpPr>
          <p:cNvPr id="9" name="Textfeld 8"/>
          <p:cNvSpPr txBox="1"/>
          <p:nvPr/>
        </p:nvSpPr>
        <p:spPr>
          <a:xfrm>
            <a:off x="12923905" y="476672"/>
            <a:ext cx="1980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TOOLS</a:t>
            </a:r>
          </a:p>
          <a:p>
            <a:pPr algn="ctr"/>
            <a:r>
              <a:rPr lang="de-DE" sz="2000" dirty="0" smtClean="0"/>
              <a:t>Little </a:t>
            </a:r>
            <a:r>
              <a:rPr lang="de-DE" sz="2000" dirty="0" err="1" smtClean="0"/>
              <a:t>helper</a:t>
            </a:r>
            <a:r>
              <a:rPr lang="de-DE" sz="2000" dirty="0" smtClean="0"/>
              <a:t> </a:t>
            </a:r>
            <a:r>
              <a:rPr lang="de-DE" sz="2000" dirty="0" err="1" smtClean="0"/>
              <a:t>programmes</a:t>
            </a:r>
            <a:r>
              <a:rPr lang="de-DE" sz="2000" dirty="0" smtClean="0"/>
              <a:t>, </a:t>
            </a:r>
            <a:r>
              <a:rPr lang="de-DE" sz="2000" dirty="0" err="1" smtClean="0"/>
              <a:t>visualisation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slicers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10856599" y="476672"/>
            <a:ext cx="1980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MODELS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768367" y="476671"/>
            <a:ext cx="1980000" cy="20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SOURCE</a:t>
            </a:r>
          </a:p>
          <a:p>
            <a:pPr algn="ctr"/>
            <a:r>
              <a:rPr lang="de-DE" sz="2000" smtClean="0"/>
              <a:t>Fortran source files for wave propagation</a:t>
            </a:r>
            <a:endParaRPr lang="de-DE" sz="2000"/>
          </a:p>
        </p:txBody>
      </p:sp>
      <p:sp>
        <p:nvSpPr>
          <p:cNvPr id="12" name="Textfeld 11"/>
          <p:cNvSpPr txBox="1"/>
          <p:nvPr/>
        </p:nvSpPr>
        <p:spPr>
          <a:xfrm>
            <a:off x="72133" y="3441660"/>
            <a:ext cx="2340000" cy="20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COORDINATES</a:t>
            </a:r>
          </a:p>
          <a:p>
            <a:pPr algn="ctr"/>
            <a:r>
              <a:rPr lang="de-DE" sz="2000" smtClean="0"/>
              <a:t>Files with coordinates of the computational subdomains</a:t>
            </a:r>
            <a:endParaRPr lang="de-DE" sz="2000"/>
          </a:p>
        </p:txBody>
      </p:sp>
      <p:sp>
        <p:nvSpPr>
          <p:cNvPr id="13" name="Textfeld 12"/>
          <p:cNvSpPr txBox="1"/>
          <p:nvPr/>
        </p:nvSpPr>
        <p:spPr>
          <a:xfrm>
            <a:off x="2520405" y="3455126"/>
            <a:ext cx="1980000" cy="20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LOGFILES</a:t>
            </a:r>
          </a:p>
          <a:p>
            <a:pPr algn="ctr"/>
            <a:r>
              <a:rPr lang="de-DE" sz="2000" smtClean="0"/>
              <a:t>Logfiles for each subdomain</a:t>
            </a:r>
            <a:endParaRPr lang="de-DE" sz="2000"/>
          </a:p>
        </p:txBody>
      </p:sp>
      <p:sp>
        <p:nvSpPr>
          <p:cNvPr id="14" name="Textfeld 13"/>
          <p:cNvSpPr txBox="1"/>
          <p:nvPr/>
        </p:nvSpPr>
        <p:spPr>
          <a:xfrm>
            <a:off x="4608637" y="3442365"/>
            <a:ext cx="1980000" cy="20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OUTPUT</a:t>
            </a:r>
          </a:p>
          <a:p>
            <a:pPr algn="ctr"/>
            <a:r>
              <a:rPr lang="de-DE" sz="2000" smtClean="0"/>
              <a:t>Output of any kind</a:t>
            </a:r>
            <a:endParaRPr lang="de-DE" sz="2000"/>
          </a:p>
        </p:txBody>
      </p:sp>
      <p:sp>
        <p:nvSpPr>
          <p:cNvPr id="15" name="Textfeld 14"/>
          <p:cNvSpPr txBox="1"/>
          <p:nvPr/>
        </p:nvSpPr>
        <p:spPr>
          <a:xfrm>
            <a:off x="15428887" y="3476263"/>
            <a:ext cx="1980000" cy="20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SOURCE</a:t>
            </a:r>
          </a:p>
          <a:p>
            <a:pPr algn="ctr"/>
            <a:r>
              <a:rPr lang="de-DE" sz="2000" smtClean="0"/>
              <a:t>Fortran source files for model generation</a:t>
            </a:r>
            <a:endParaRPr lang="de-DE" sz="2000"/>
          </a:p>
        </p:txBody>
      </p:sp>
      <p:sp>
        <p:nvSpPr>
          <p:cNvPr id="16" name="Textfeld 15"/>
          <p:cNvSpPr txBox="1"/>
          <p:nvPr/>
        </p:nvSpPr>
        <p:spPr>
          <a:xfrm>
            <a:off x="11142315" y="3462907"/>
            <a:ext cx="2052000" cy="20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MODELS_1D</a:t>
            </a:r>
          </a:p>
          <a:p>
            <a:pPr algn="ctr"/>
            <a:r>
              <a:rPr lang="de-DE" sz="2000" smtClean="0"/>
              <a:t>Subroutines for 1D model generation</a:t>
            </a:r>
            <a:endParaRPr lang="de-DE" sz="2000"/>
          </a:p>
        </p:txBody>
      </p:sp>
      <p:sp>
        <p:nvSpPr>
          <p:cNvPr id="17" name="Textfeld 16"/>
          <p:cNvSpPr txBox="1"/>
          <p:nvPr/>
        </p:nvSpPr>
        <p:spPr>
          <a:xfrm>
            <a:off x="6984901" y="3462908"/>
            <a:ext cx="1980000" cy="20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MAIN</a:t>
            </a:r>
          </a:p>
          <a:p>
            <a:pPr algn="ctr"/>
            <a:r>
              <a:rPr lang="de-DE" sz="2000" smtClean="0"/>
              <a:t>Executables for model generation</a:t>
            </a:r>
            <a:endParaRPr lang="de-DE" sz="2000"/>
          </a:p>
        </p:txBody>
      </p:sp>
      <p:cxnSp>
        <p:nvCxnSpPr>
          <p:cNvPr id="21" name="Gerade Verbindung 20"/>
          <p:cNvCxnSpPr>
            <a:stCxn id="5" idx="2"/>
            <a:endCxn id="12" idx="0"/>
          </p:cNvCxnSpPr>
          <p:nvPr/>
        </p:nvCxnSpPr>
        <p:spPr>
          <a:xfrm flipH="1">
            <a:off x="1242133" y="2564672"/>
            <a:ext cx="2232488" cy="87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5" idx="2"/>
            <a:endCxn id="13" idx="0"/>
          </p:cNvCxnSpPr>
          <p:nvPr/>
        </p:nvCxnSpPr>
        <p:spPr>
          <a:xfrm>
            <a:off x="3474621" y="2564672"/>
            <a:ext cx="35784" cy="890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14" idx="0"/>
          </p:cNvCxnSpPr>
          <p:nvPr/>
        </p:nvCxnSpPr>
        <p:spPr>
          <a:xfrm>
            <a:off x="3474621" y="2564672"/>
            <a:ext cx="2124016" cy="877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10" idx="2"/>
            <a:endCxn id="15" idx="0"/>
          </p:cNvCxnSpPr>
          <p:nvPr/>
        </p:nvCxnSpPr>
        <p:spPr>
          <a:xfrm>
            <a:off x="11846599" y="2564672"/>
            <a:ext cx="4572288" cy="911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10" idx="2"/>
            <a:endCxn id="16" idx="0"/>
          </p:cNvCxnSpPr>
          <p:nvPr/>
        </p:nvCxnSpPr>
        <p:spPr>
          <a:xfrm>
            <a:off x="11846599" y="2564672"/>
            <a:ext cx="321716" cy="898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0" idx="2"/>
            <a:endCxn id="17" idx="0"/>
          </p:cNvCxnSpPr>
          <p:nvPr/>
        </p:nvCxnSpPr>
        <p:spPr>
          <a:xfrm flipH="1">
            <a:off x="7974901" y="2564672"/>
            <a:ext cx="3871698" cy="898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9056399" y="3474917"/>
            <a:ext cx="1980000" cy="20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MODELS</a:t>
            </a:r>
          </a:p>
          <a:p>
            <a:pPr algn="ctr"/>
            <a:r>
              <a:rPr lang="de-DE" sz="2000" smtClean="0"/>
              <a:t>Physical model for wave propagation</a:t>
            </a:r>
            <a:endParaRPr lang="de-DE" sz="2000"/>
          </a:p>
        </p:txBody>
      </p:sp>
      <p:cxnSp>
        <p:nvCxnSpPr>
          <p:cNvPr id="26" name="Gerade Verbindung 25"/>
          <p:cNvCxnSpPr>
            <a:stCxn id="10" idx="2"/>
            <a:endCxn id="24" idx="0"/>
          </p:cNvCxnSpPr>
          <p:nvPr/>
        </p:nvCxnSpPr>
        <p:spPr>
          <a:xfrm flipH="1">
            <a:off x="10046399" y="2564672"/>
            <a:ext cx="1800200" cy="910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3281637" y="3463140"/>
            <a:ext cx="2052000" cy="20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/>
              <a:t>MODELS_3D</a:t>
            </a:r>
          </a:p>
          <a:p>
            <a:pPr algn="ctr"/>
            <a:r>
              <a:rPr lang="de-DE" sz="2000" smtClean="0"/>
              <a:t>3D model perturbations</a:t>
            </a:r>
            <a:endParaRPr lang="de-DE" sz="2000"/>
          </a:p>
        </p:txBody>
      </p:sp>
      <p:cxnSp>
        <p:nvCxnSpPr>
          <p:cNvPr id="32" name="Gerade Verbindung 31"/>
          <p:cNvCxnSpPr>
            <a:stCxn id="10" idx="2"/>
            <a:endCxn id="30" idx="0"/>
          </p:cNvCxnSpPr>
          <p:nvPr/>
        </p:nvCxnSpPr>
        <p:spPr>
          <a:xfrm>
            <a:off x="11846599" y="2564672"/>
            <a:ext cx="2461038" cy="898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8"/>
          <p:cNvSpPr txBox="1"/>
          <p:nvPr/>
        </p:nvSpPr>
        <p:spPr>
          <a:xfrm>
            <a:off x="15014013" y="476672"/>
            <a:ext cx="1980000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SCENARIOS</a:t>
            </a:r>
            <a:endParaRPr lang="de-DE" sz="2800" b="1" dirty="0" smtClean="0"/>
          </a:p>
          <a:p>
            <a:pPr algn="ctr"/>
            <a:r>
              <a:rPr lang="de-DE" sz="2000" dirty="0" smtClean="0"/>
              <a:t>Files </a:t>
            </a:r>
            <a:r>
              <a:rPr lang="de-DE" sz="2000" dirty="0" err="1" smtClean="0"/>
              <a:t>needed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reproduce</a:t>
            </a:r>
            <a:r>
              <a:rPr lang="de-DE" sz="2000" dirty="0" smtClean="0"/>
              <a:t> </a:t>
            </a:r>
            <a:r>
              <a:rPr lang="de-DE" sz="2000" dirty="0" err="1" smtClean="0"/>
              <a:t>scenarios</a:t>
            </a:r>
            <a:r>
              <a:rPr lang="de-DE" sz="2000" dirty="0" smtClean="0"/>
              <a:t> </a:t>
            </a:r>
            <a:r>
              <a:rPr lang="de-DE" sz="2000" dirty="0" err="1" smtClean="0"/>
              <a:t>described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tutorial</a:t>
            </a:r>
            <a:r>
              <a:rPr lang="de-DE" sz="2000" dirty="0" smtClean="0"/>
              <a:t>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244670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 Fichtner</cp:lastModifiedBy>
  <cp:revision>6</cp:revision>
  <dcterms:created xsi:type="dcterms:W3CDTF">2011-12-13T21:16:20Z</dcterms:created>
  <dcterms:modified xsi:type="dcterms:W3CDTF">2014-02-11T13:01:18Z</dcterms:modified>
</cp:coreProperties>
</file>