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</p:sldMasterIdLst>
  <p:notesMasterIdLst>
    <p:notesMasterId r:id="rId17"/>
  </p:notesMasterIdLst>
  <p:sldIdLst>
    <p:sldId id="273" r:id="rId4"/>
    <p:sldId id="257" r:id="rId5"/>
    <p:sldId id="275" r:id="rId6"/>
    <p:sldId id="261" r:id="rId7"/>
    <p:sldId id="260" r:id="rId8"/>
    <p:sldId id="270" r:id="rId9"/>
    <p:sldId id="269" r:id="rId10"/>
    <p:sldId id="263" r:id="rId11"/>
    <p:sldId id="265" r:id="rId12"/>
    <p:sldId id="266" r:id="rId13"/>
    <p:sldId id="268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42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y\4.1\BPT-Depression\tweet_trend_dataset\tren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trend!$C$1</c:f>
              <c:strCache>
                <c:ptCount val="1"/>
                <c:pt idx="0">
                  <c:v>Tweet_count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trend!$B$2:$B$11</c:f>
              <c:numCache>
                <c:formatCode>m/d/yyyy</c:formatCode>
                <c:ptCount val="10"/>
                <c:pt idx="0">
                  <c:v>43891</c:v>
                </c:pt>
                <c:pt idx="1">
                  <c:v>43892</c:v>
                </c:pt>
                <c:pt idx="2">
                  <c:v>43893</c:v>
                </c:pt>
                <c:pt idx="3">
                  <c:v>43894</c:v>
                </c:pt>
                <c:pt idx="4">
                  <c:v>43895</c:v>
                </c:pt>
                <c:pt idx="5">
                  <c:v>43896</c:v>
                </c:pt>
                <c:pt idx="6">
                  <c:v>43897</c:v>
                </c:pt>
                <c:pt idx="7">
                  <c:v>43898</c:v>
                </c:pt>
                <c:pt idx="8">
                  <c:v>43899</c:v>
                </c:pt>
                <c:pt idx="9">
                  <c:v>43900</c:v>
                </c:pt>
              </c:numCache>
            </c:numRef>
          </c:cat>
          <c:val>
            <c:numRef>
              <c:f>trend!$C$2:$C$11</c:f>
              <c:numCache>
                <c:formatCode>General</c:formatCode>
                <c:ptCount val="10"/>
                <c:pt idx="0">
                  <c:v>13281</c:v>
                </c:pt>
                <c:pt idx="1">
                  <c:v>14581</c:v>
                </c:pt>
                <c:pt idx="2">
                  <c:v>14835</c:v>
                </c:pt>
                <c:pt idx="3">
                  <c:v>14736</c:v>
                </c:pt>
                <c:pt idx="4">
                  <c:v>14496</c:v>
                </c:pt>
                <c:pt idx="5">
                  <c:v>13653</c:v>
                </c:pt>
                <c:pt idx="6">
                  <c:v>11985</c:v>
                </c:pt>
                <c:pt idx="7">
                  <c:v>12697</c:v>
                </c:pt>
                <c:pt idx="8">
                  <c:v>16017</c:v>
                </c:pt>
                <c:pt idx="9">
                  <c:v>14552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A5-499D-9ED6-70CDA8E31D6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49976040"/>
        <c:axId val="349973744"/>
      </c:lineChart>
      <c:dateAx>
        <c:axId val="3499760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973744"/>
        <c:crosses val="autoZero"/>
        <c:auto val="1"/>
        <c:lblOffset val="100"/>
        <c:baseTimeUnit val="days"/>
      </c:dateAx>
      <c:valAx>
        <c:axId val="34997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976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0823A-7024-4232-862B-112C5683CA4B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353E7-CB29-4B0B-8AD6-9097244FC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53E7-CB29-4B0B-8AD6-9097244FCFD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05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9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89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C654C3-9A0D-427D-A6DD-9827EC0469AF}"/>
              </a:ext>
            </a:extLst>
          </p:cNvPr>
          <p:cNvSpPr/>
          <p:nvPr userDrawn="1"/>
        </p:nvSpPr>
        <p:spPr>
          <a:xfrm>
            <a:off x="10534468" y="0"/>
            <a:ext cx="1657532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5750">
              <a:defRPr/>
            </a:pPr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35587" y="1285875"/>
            <a:ext cx="6120827" cy="4286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38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75957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D5F355-75D3-40E2-8528-FA0A5D49D20C}"/>
              </a:ext>
            </a:extLst>
          </p:cNvPr>
          <p:cNvSpPr/>
          <p:nvPr userDrawn="1"/>
        </p:nvSpPr>
        <p:spPr>
          <a:xfrm>
            <a:off x="10534468" y="0"/>
            <a:ext cx="1657532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5750">
              <a:defRPr/>
            </a:pPr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68014" y="2286000"/>
            <a:ext cx="4727385" cy="3405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38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302952" y="2286000"/>
            <a:ext cx="4727385" cy="3405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38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31883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50E39A-3D82-4B4B-950C-B835ECB9F341}"/>
              </a:ext>
            </a:extLst>
          </p:cNvPr>
          <p:cNvSpPr/>
          <p:nvPr userDrawn="1"/>
        </p:nvSpPr>
        <p:spPr>
          <a:xfrm>
            <a:off x="10534468" y="0"/>
            <a:ext cx="1657532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5750">
              <a:defRPr/>
            </a:pPr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68298" y="2286000"/>
            <a:ext cx="3224874" cy="23229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38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294375" y="2286000"/>
            <a:ext cx="3224874" cy="23229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38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2220" y="2286000"/>
            <a:ext cx="3224874" cy="23229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38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768915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58850" y="350520"/>
            <a:ext cx="3387024" cy="5957878"/>
          </a:xfrm>
          <a:custGeom>
            <a:avLst/>
            <a:gdLst>
              <a:gd name="connsiteX0" fmla="*/ 2251396 w 3387024"/>
              <a:gd name="connsiteY0" fmla="*/ 5837415 h 5957878"/>
              <a:gd name="connsiteX1" fmla="*/ 2314363 w 3387024"/>
              <a:gd name="connsiteY1" fmla="*/ 5929130 h 5957878"/>
              <a:gd name="connsiteX2" fmla="*/ 2318877 w 3387024"/>
              <a:gd name="connsiteY2" fmla="*/ 5942101 h 5957878"/>
              <a:gd name="connsiteX3" fmla="*/ 2323302 w 3387024"/>
              <a:gd name="connsiteY3" fmla="*/ 5957878 h 5957878"/>
              <a:gd name="connsiteX4" fmla="*/ 2290491 w 3387024"/>
              <a:gd name="connsiteY4" fmla="*/ 5915837 h 5957878"/>
              <a:gd name="connsiteX5" fmla="*/ 2260584 w 3387024"/>
              <a:gd name="connsiteY5" fmla="*/ 5874163 h 5957878"/>
              <a:gd name="connsiteX6" fmla="*/ 2254718 w 3387024"/>
              <a:gd name="connsiteY6" fmla="*/ 5848638 h 5957878"/>
              <a:gd name="connsiteX7" fmla="*/ 1579667 w 3387024"/>
              <a:gd name="connsiteY7" fmla="*/ 5735622 h 5957878"/>
              <a:gd name="connsiteX8" fmla="*/ 1582238 w 3387024"/>
              <a:gd name="connsiteY8" fmla="*/ 5740917 h 5957878"/>
              <a:gd name="connsiteX9" fmla="*/ 1578675 w 3387024"/>
              <a:gd name="connsiteY9" fmla="*/ 5737551 h 5957878"/>
              <a:gd name="connsiteX10" fmla="*/ 2606969 w 3387024"/>
              <a:gd name="connsiteY10" fmla="*/ 5687275 h 5957878"/>
              <a:gd name="connsiteX11" fmla="*/ 2614395 w 3387024"/>
              <a:gd name="connsiteY11" fmla="*/ 5687699 h 5957878"/>
              <a:gd name="connsiteX12" fmla="*/ 2606969 w 3387024"/>
              <a:gd name="connsiteY12" fmla="*/ 5687275 h 5957878"/>
              <a:gd name="connsiteX13" fmla="*/ 1675704 w 3387024"/>
              <a:gd name="connsiteY13" fmla="*/ 5676760 h 5957878"/>
              <a:gd name="connsiteX14" fmla="*/ 1682899 w 3387024"/>
              <a:gd name="connsiteY14" fmla="*/ 5682110 h 5957878"/>
              <a:gd name="connsiteX15" fmla="*/ 1681969 w 3387024"/>
              <a:gd name="connsiteY15" fmla="*/ 5682055 h 5957878"/>
              <a:gd name="connsiteX16" fmla="*/ 1682939 w 3387024"/>
              <a:gd name="connsiteY16" fmla="*/ 5684034 h 5957878"/>
              <a:gd name="connsiteX17" fmla="*/ 1680457 w 3387024"/>
              <a:gd name="connsiteY17" fmla="*/ 5691810 h 5957878"/>
              <a:gd name="connsiteX18" fmla="*/ 1675704 w 3387024"/>
              <a:gd name="connsiteY18" fmla="*/ 5676760 h 5957878"/>
              <a:gd name="connsiteX19" fmla="*/ 1675704 w 3387024"/>
              <a:gd name="connsiteY19" fmla="*/ 5667256 h 5957878"/>
              <a:gd name="connsiteX20" fmla="*/ 1675704 w 3387024"/>
              <a:gd name="connsiteY20" fmla="*/ 5676760 h 5957878"/>
              <a:gd name="connsiteX21" fmla="*/ 1675704 w 3387024"/>
              <a:gd name="connsiteY21" fmla="*/ 5667256 h 5957878"/>
              <a:gd name="connsiteX22" fmla="*/ 1735860 w 3387024"/>
              <a:gd name="connsiteY22" fmla="*/ 5658177 h 5957878"/>
              <a:gd name="connsiteX23" fmla="*/ 1748381 w 3387024"/>
              <a:gd name="connsiteY23" fmla="*/ 5676153 h 5957878"/>
              <a:gd name="connsiteX24" fmla="*/ 1757960 w 3387024"/>
              <a:gd name="connsiteY24" fmla="*/ 5689454 h 5957878"/>
              <a:gd name="connsiteX25" fmla="*/ 1762735 w 3387024"/>
              <a:gd name="connsiteY25" fmla="*/ 5704483 h 5957878"/>
              <a:gd name="connsiteX26" fmla="*/ 1758874 w 3387024"/>
              <a:gd name="connsiteY26" fmla="*/ 5721116 h 5957878"/>
              <a:gd name="connsiteX27" fmla="*/ 1738280 w 3387024"/>
              <a:gd name="connsiteY27" fmla="*/ 5666365 h 5957878"/>
              <a:gd name="connsiteX28" fmla="*/ 2600375 w 3387024"/>
              <a:gd name="connsiteY28" fmla="*/ 5657276 h 5957878"/>
              <a:gd name="connsiteX29" fmla="*/ 2602938 w 3387024"/>
              <a:gd name="connsiteY29" fmla="*/ 5666735 h 5957878"/>
              <a:gd name="connsiteX30" fmla="*/ 2600375 w 3387024"/>
              <a:gd name="connsiteY30" fmla="*/ 5657276 h 5957878"/>
              <a:gd name="connsiteX31" fmla="*/ 1767185 w 3387024"/>
              <a:gd name="connsiteY31" fmla="*/ 5647055 h 5957878"/>
              <a:gd name="connsiteX32" fmla="*/ 1768068 w 3387024"/>
              <a:gd name="connsiteY32" fmla="*/ 5648434 h 5957878"/>
              <a:gd name="connsiteX33" fmla="*/ 1817711 w 3387024"/>
              <a:gd name="connsiteY33" fmla="*/ 5742809 h 5957878"/>
              <a:gd name="connsiteX34" fmla="*/ 1809429 w 3387024"/>
              <a:gd name="connsiteY34" fmla="*/ 5738781 h 5957878"/>
              <a:gd name="connsiteX35" fmla="*/ 1796890 w 3387024"/>
              <a:gd name="connsiteY35" fmla="*/ 5724956 h 5957878"/>
              <a:gd name="connsiteX36" fmla="*/ 2348908 w 3387024"/>
              <a:gd name="connsiteY36" fmla="*/ 5610417 h 5957878"/>
              <a:gd name="connsiteX37" fmla="*/ 2348908 w 3387024"/>
              <a:gd name="connsiteY37" fmla="*/ 5610417 h 5957878"/>
              <a:gd name="connsiteX38" fmla="*/ 1916716 w 3387024"/>
              <a:gd name="connsiteY38" fmla="*/ 5598150 h 5957878"/>
              <a:gd name="connsiteX39" fmla="*/ 1960858 w 3387024"/>
              <a:gd name="connsiteY39" fmla="*/ 5674174 h 5957878"/>
              <a:gd name="connsiteX40" fmla="*/ 2021342 w 3387024"/>
              <a:gd name="connsiteY40" fmla="*/ 5756480 h 5957878"/>
              <a:gd name="connsiteX41" fmla="*/ 2037167 w 3387024"/>
              <a:gd name="connsiteY41" fmla="*/ 5783076 h 5957878"/>
              <a:gd name="connsiteX42" fmla="*/ 2038001 w 3387024"/>
              <a:gd name="connsiteY42" fmla="*/ 5786884 h 5957878"/>
              <a:gd name="connsiteX43" fmla="*/ 2038428 w 3387024"/>
              <a:gd name="connsiteY43" fmla="*/ 5794887 h 5957878"/>
              <a:gd name="connsiteX44" fmla="*/ 1986689 w 3387024"/>
              <a:gd name="connsiteY44" fmla="*/ 5726864 h 5957878"/>
              <a:gd name="connsiteX45" fmla="*/ 1949408 w 3387024"/>
              <a:gd name="connsiteY45" fmla="*/ 5674388 h 5957878"/>
              <a:gd name="connsiteX46" fmla="*/ 1943739 w 3387024"/>
              <a:gd name="connsiteY46" fmla="*/ 5666999 h 5957878"/>
              <a:gd name="connsiteX47" fmla="*/ 1805730 w 3387024"/>
              <a:gd name="connsiteY47" fmla="*/ 5561811 h 5957878"/>
              <a:gd name="connsiteX48" fmla="*/ 1801768 w 3387024"/>
              <a:gd name="connsiteY48" fmla="*/ 5573835 h 5957878"/>
              <a:gd name="connsiteX49" fmla="*/ 1798609 w 3387024"/>
              <a:gd name="connsiteY49" fmla="*/ 5562176 h 5957878"/>
              <a:gd name="connsiteX50" fmla="*/ 1805730 w 3387024"/>
              <a:gd name="connsiteY50" fmla="*/ 5561811 h 5957878"/>
              <a:gd name="connsiteX51" fmla="*/ 2080656 w 3387024"/>
              <a:gd name="connsiteY51" fmla="*/ 5560391 h 5957878"/>
              <a:gd name="connsiteX52" fmla="*/ 2097032 w 3387024"/>
              <a:gd name="connsiteY52" fmla="*/ 5583359 h 5957878"/>
              <a:gd name="connsiteX53" fmla="*/ 2161389 w 3387024"/>
              <a:gd name="connsiteY53" fmla="*/ 5700944 h 5957878"/>
              <a:gd name="connsiteX54" fmla="*/ 2196935 w 3387024"/>
              <a:gd name="connsiteY54" fmla="*/ 5755180 h 5957878"/>
              <a:gd name="connsiteX55" fmla="*/ 2195560 w 3387024"/>
              <a:gd name="connsiteY55" fmla="*/ 5754903 h 5957878"/>
              <a:gd name="connsiteX56" fmla="*/ 2205610 w 3387024"/>
              <a:gd name="connsiteY56" fmla="*/ 5790025 h 5957878"/>
              <a:gd name="connsiteX57" fmla="*/ 2209564 w 3387024"/>
              <a:gd name="connsiteY57" fmla="*/ 5803067 h 5957878"/>
              <a:gd name="connsiteX58" fmla="*/ 2197701 w 3387024"/>
              <a:gd name="connsiteY58" fmla="*/ 5786536 h 5957878"/>
              <a:gd name="connsiteX59" fmla="*/ 2123122 w 3387024"/>
              <a:gd name="connsiteY59" fmla="*/ 5675928 h 5957878"/>
              <a:gd name="connsiteX60" fmla="*/ 2106846 w 3387024"/>
              <a:gd name="connsiteY60" fmla="*/ 5625574 h 5957878"/>
              <a:gd name="connsiteX61" fmla="*/ 2598065 w 3387024"/>
              <a:gd name="connsiteY61" fmla="*/ 5537725 h 5957878"/>
              <a:gd name="connsiteX62" fmla="*/ 2601738 w 3387024"/>
              <a:gd name="connsiteY62" fmla="*/ 5541287 h 5957878"/>
              <a:gd name="connsiteX63" fmla="*/ 2604460 w 3387024"/>
              <a:gd name="connsiteY63" fmla="*/ 5544310 h 5957878"/>
              <a:gd name="connsiteX64" fmla="*/ 2608585 w 3387024"/>
              <a:gd name="connsiteY64" fmla="*/ 5552564 h 5957878"/>
              <a:gd name="connsiteX65" fmla="*/ 2598065 w 3387024"/>
              <a:gd name="connsiteY65" fmla="*/ 5537725 h 5957878"/>
              <a:gd name="connsiteX66" fmla="*/ 2039271 w 3387024"/>
              <a:gd name="connsiteY66" fmla="*/ 5524685 h 5957878"/>
              <a:gd name="connsiteX67" fmla="*/ 2039271 w 3387024"/>
              <a:gd name="connsiteY67" fmla="*/ 5524685 h 5957878"/>
              <a:gd name="connsiteX68" fmla="*/ 2028974 w 3387024"/>
              <a:gd name="connsiteY68" fmla="*/ 5500131 h 5957878"/>
              <a:gd name="connsiteX69" fmla="*/ 2028974 w 3387024"/>
              <a:gd name="connsiteY69" fmla="*/ 5500131 h 5957878"/>
              <a:gd name="connsiteX70" fmla="*/ 2923238 w 3387024"/>
              <a:gd name="connsiteY70" fmla="*/ 5485082 h 5957878"/>
              <a:gd name="connsiteX71" fmla="*/ 2923238 w 3387024"/>
              <a:gd name="connsiteY71" fmla="*/ 5485082 h 5957878"/>
              <a:gd name="connsiteX72" fmla="*/ 2915404 w 3387024"/>
              <a:gd name="connsiteY72" fmla="*/ 5465319 h 5957878"/>
              <a:gd name="connsiteX73" fmla="*/ 2917911 w 3387024"/>
              <a:gd name="connsiteY73" fmla="*/ 5468834 h 5957878"/>
              <a:gd name="connsiteX74" fmla="*/ 2923238 w 3387024"/>
              <a:gd name="connsiteY74" fmla="*/ 5485082 h 5957878"/>
              <a:gd name="connsiteX75" fmla="*/ 2932743 w 3387024"/>
              <a:gd name="connsiteY75" fmla="*/ 5446272 h 5957878"/>
              <a:gd name="connsiteX76" fmla="*/ 2932743 w 3387024"/>
              <a:gd name="connsiteY76" fmla="*/ 5446272 h 5957878"/>
              <a:gd name="connsiteX77" fmla="*/ 2013553 w 3387024"/>
              <a:gd name="connsiteY77" fmla="*/ 5401527 h 5957878"/>
              <a:gd name="connsiteX78" fmla="*/ 2019155 w 3387024"/>
              <a:gd name="connsiteY78" fmla="*/ 5410108 h 5957878"/>
              <a:gd name="connsiteX79" fmla="*/ 2062208 w 3387024"/>
              <a:gd name="connsiteY79" fmla="*/ 5497484 h 5957878"/>
              <a:gd name="connsiteX80" fmla="*/ 2054989 w 3387024"/>
              <a:gd name="connsiteY80" fmla="*/ 5494882 h 5957878"/>
              <a:gd name="connsiteX81" fmla="*/ 2051851 w 3387024"/>
              <a:gd name="connsiteY81" fmla="*/ 5492012 h 5957878"/>
              <a:gd name="connsiteX82" fmla="*/ 2273156 w 3387024"/>
              <a:gd name="connsiteY82" fmla="*/ 5352185 h 5957878"/>
              <a:gd name="connsiteX83" fmla="*/ 2275719 w 3387024"/>
              <a:gd name="connsiteY83" fmla="*/ 5361644 h 5957878"/>
              <a:gd name="connsiteX84" fmla="*/ 2273156 w 3387024"/>
              <a:gd name="connsiteY84" fmla="*/ 5352185 h 5957878"/>
              <a:gd name="connsiteX85" fmla="*/ 2008503 w 3387024"/>
              <a:gd name="connsiteY85" fmla="*/ 5306461 h 5957878"/>
              <a:gd name="connsiteX86" fmla="*/ 2016308 w 3387024"/>
              <a:gd name="connsiteY86" fmla="*/ 5306783 h 5957878"/>
              <a:gd name="connsiteX87" fmla="*/ 2008503 w 3387024"/>
              <a:gd name="connsiteY87" fmla="*/ 5306461 h 5957878"/>
              <a:gd name="connsiteX88" fmla="*/ 2893139 w 3387024"/>
              <a:gd name="connsiteY88" fmla="*/ 5275186 h 5957878"/>
              <a:gd name="connsiteX89" fmla="*/ 2897891 w 3387024"/>
              <a:gd name="connsiteY89" fmla="*/ 5290235 h 5957878"/>
              <a:gd name="connsiteX90" fmla="*/ 2893139 w 3387024"/>
              <a:gd name="connsiteY90" fmla="*/ 5275186 h 5957878"/>
              <a:gd name="connsiteX91" fmla="*/ 2888386 w 3387024"/>
              <a:gd name="connsiteY91" fmla="*/ 5260136 h 5957878"/>
              <a:gd name="connsiteX92" fmla="*/ 2893139 w 3387024"/>
              <a:gd name="connsiteY92" fmla="*/ 5275186 h 5957878"/>
              <a:gd name="connsiteX93" fmla="*/ 2888386 w 3387024"/>
              <a:gd name="connsiteY93" fmla="*/ 5260136 h 5957878"/>
              <a:gd name="connsiteX94" fmla="*/ 1921251 w 3387024"/>
              <a:gd name="connsiteY94" fmla="*/ 5241796 h 5957878"/>
              <a:gd name="connsiteX95" fmla="*/ 1916498 w 3387024"/>
              <a:gd name="connsiteY95" fmla="*/ 5245879 h 5957878"/>
              <a:gd name="connsiteX96" fmla="*/ 1921251 w 3387024"/>
              <a:gd name="connsiteY96" fmla="*/ 5255385 h 5957878"/>
              <a:gd name="connsiteX97" fmla="*/ 1921251 w 3387024"/>
              <a:gd name="connsiteY97" fmla="*/ 5241796 h 5957878"/>
              <a:gd name="connsiteX98" fmla="*/ 2873337 w 3387024"/>
              <a:gd name="connsiteY98" fmla="*/ 5221327 h 5957878"/>
              <a:gd name="connsiteX99" fmla="*/ 2888386 w 3387024"/>
              <a:gd name="connsiteY99" fmla="*/ 5260136 h 5957878"/>
              <a:gd name="connsiteX100" fmla="*/ 2873337 w 3387024"/>
              <a:gd name="connsiteY100" fmla="*/ 5221327 h 5957878"/>
              <a:gd name="connsiteX101" fmla="*/ 2703732 w 3387024"/>
              <a:gd name="connsiteY101" fmla="*/ 5153246 h 5957878"/>
              <a:gd name="connsiteX102" fmla="*/ 2711751 w 3387024"/>
              <a:gd name="connsiteY102" fmla="*/ 5176970 h 5957878"/>
              <a:gd name="connsiteX103" fmla="*/ 2701454 w 3387024"/>
              <a:gd name="connsiteY103" fmla="*/ 5157169 h 5957878"/>
              <a:gd name="connsiteX104" fmla="*/ 2703732 w 3387024"/>
              <a:gd name="connsiteY104" fmla="*/ 5153246 h 5957878"/>
              <a:gd name="connsiteX105" fmla="*/ 1886795 w 3387024"/>
              <a:gd name="connsiteY105" fmla="*/ 5094992 h 5957878"/>
              <a:gd name="connsiteX106" fmla="*/ 1881647 w 3387024"/>
              <a:gd name="connsiteY106" fmla="*/ 5098557 h 5957878"/>
              <a:gd name="connsiteX107" fmla="*/ 1891944 w 3387024"/>
              <a:gd name="connsiteY107" fmla="*/ 5098557 h 5957878"/>
              <a:gd name="connsiteX108" fmla="*/ 1886795 w 3387024"/>
              <a:gd name="connsiteY108" fmla="*/ 5094992 h 5957878"/>
              <a:gd name="connsiteX109" fmla="*/ 2664128 w 3387024"/>
              <a:gd name="connsiteY109" fmla="*/ 5067654 h 5957878"/>
              <a:gd name="connsiteX110" fmla="*/ 2672147 w 3387024"/>
              <a:gd name="connsiteY110" fmla="*/ 5074003 h 5957878"/>
              <a:gd name="connsiteX111" fmla="*/ 2664128 w 3387024"/>
              <a:gd name="connsiteY111" fmla="*/ 5067654 h 5957878"/>
              <a:gd name="connsiteX112" fmla="*/ 1272929 w 3387024"/>
              <a:gd name="connsiteY112" fmla="*/ 5003312 h 5957878"/>
              <a:gd name="connsiteX113" fmla="*/ 1267781 w 3387024"/>
              <a:gd name="connsiteY113" fmla="*/ 5005094 h 5957878"/>
              <a:gd name="connsiteX114" fmla="*/ 1278078 w 3387024"/>
              <a:gd name="connsiteY114" fmla="*/ 5005094 h 5957878"/>
              <a:gd name="connsiteX115" fmla="*/ 1272929 w 3387024"/>
              <a:gd name="connsiteY115" fmla="*/ 5003312 h 5957878"/>
              <a:gd name="connsiteX116" fmla="*/ 2682444 w 3387024"/>
              <a:gd name="connsiteY116" fmla="*/ 5000341 h 5957878"/>
              <a:gd name="connsiteX117" fmla="*/ 2691950 w 3387024"/>
              <a:gd name="connsiteY117" fmla="*/ 5024896 h 5957878"/>
              <a:gd name="connsiteX118" fmla="*/ 2682444 w 3387024"/>
              <a:gd name="connsiteY118" fmla="*/ 5000341 h 5957878"/>
              <a:gd name="connsiteX119" fmla="*/ 1381050 w 3387024"/>
              <a:gd name="connsiteY119" fmla="*/ 4945689 h 5957878"/>
              <a:gd name="connsiteX120" fmla="*/ 1444416 w 3387024"/>
              <a:gd name="connsiteY120" fmla="*/ 5088260 h 5957878"/>
              <a:gd name="connsiteX121" fmla="*/ 1464218 w 3387024"/>
              <a:gd name="connsiteY121" fmla="*/ 5103309 h 5957878"/>
              <a:gd name="connsiteX122" fmla="*/ 1381050 w 3387024"/>
              <a:gd name="connsiteY122" fmla="*/ 4945689 h 5957878"/>
              <a:gd name="connsiteX123" fmla="*/ 2763089 w 3387024"/>
              <a:gd name="connsiteY123" fmla="*/ 4942769 h 5957878"/>
              <a:gd name="connsiteX124" fmla="*/ 2760861 w 3387024"/>
              <a:gd name="connsiteY124" fmla="*/ 4945689 h 5957878"/>
              <a:gd name="connsiteX125" fmla="*/ 2775118 w 3387024"/>
              <a:gd name="connsiteY125" fmla="*/ 4965491 h 5957878"/>
              <a:gd name="connsiteX126" fmla="*/ 2763089 w 3387024"/>
              <a:gd name="connsiteY126" fmla="*/ 4942769 h 5957878"/>
              <a:gd name="connsiteX127" fmla="*/ 2448390 w 3387024"/>
              <a:gd name="connsiteY127" fmla="*/ 4924430 h 5957878"/>
              <a:gd name="connsiteX128" fmla="*/ 2455816 w 3387024"/>
              <a:gd name="connsiteY128" fmla="*/ 4924855 h 5957878"/>
              <a:gd name="connsiteX129" fmla="*/ 2455816 w 3387024"/>
              <a:gd name="connsiteY129" fmla="*/ 4924855 h 5957878"/>
              <a:gd name="connsiteX130" fmla="*/ 2448390 w 3387024"/>
              <a:gd name="connsiteY130" fmla="*/ 4924430 h 5957878"/>
              <a:gd name="connsiteX131" fmla="*/ 1218671 w 3387024"/>
              <a:gd name="connsiteY131" fmla="*/ 4911630 h 5957878"/>
              <a:gd name="connsiteX132" fmla="*/ 1258276 w 3387024"/>
              <a:gd name="connsiteY132" fmla="*/ 4980539 h 5957878"/>
              <a:gd name="connsiteX133" fmla="*/ 1218671 w 3387024"/>
              <a:gd name="connsiteY133" fmla="*/ 4911630 h 5957878"/>
              <a:gd name="connsiteX134" fmla="*/ 1772773 w 3387024"/>
              <a:gd name="connsiteY134" fmla="*/ 4899696 h 5957878"/>
              <a:gd name="connsiteX135" fmla="*/ 1769171 w 3387024"/>
              <a:gd name="connsiteY135" fmla="*/ 4902126 h 5957878"/>
              <a:gd name="connsiteX136" fmla="*/ 1783428 w 3387024"/>
              <a:gd name="connsiteY136" fmla="*/ 4921927 h 5957878"/>
              <a:gd name="connsiteX137" fmla="*/ 1772773 w 3387024"/>
              <a:gd name="connsiteY137" fmla="*/ 4899696 h 5957878"/>
              <a:gd name="connsiteX138" fmla="*/ 1793726 w 3387024"/>
              <a:gd name="connsiteY138" fmla="*/ 4887076 h 5957878"/>
              <a:gd name="connsiteX139" fmla="*/ 1832537 w 3387024"/>
              <a:gd name="connsiteY139" fmla="*/ 4970243 h 5957878"/>
              <a:gd name="connsiteX140" fmla="*/ 1872141 w 3387024"/>
              <a:gd name="connsiteY140" fmla="*/ 5054201 h 5957878"/>
              <a:gd name="connsiteX141" fmla="*/ 1807983 w 3387024"/>
              <a:gd name="connsiteY141" fmla="*/ 4902126 h 5957878"/>
              <a:gd name="connsiteX142" fmla="*/ 1793726 w 3387024"/>
              <a:gd name="connsiteY142" fmla="*/ 4887076 h 5957878"/>
              <a:gd name="connsiteX143" fmla="*/ 1346197 w 3387024"/>
              <a:gd name="connsiteY143" fmla="*/ 4887076 h 5957878"/>
              <a:gd name="connsiteX144" fmla="*/ 1366000 w 3387024"/>
              <a:gd name="connsiteY144" fmla="*/ 4921927 h 5957878"/>
              <a:gd name="connsiteX145" fmla="*/ 1346197 w 3387024"/>
              <a:gd name="connsiteY145" fmla="*/ 4887076 h 5957878"/>
              <a:gd name="connsiteX146" fmla="*/ 1758874 w 3387024"/>
              <a:gd name="connsiteY146" fmla="*/ 4828464 h 5957878"/>
              <a:gd name="connsiteX147" fmla="*/ 1793726 w 3387024"/>
              <a:gd name="connsiteY147" fmla="*/ 4877572 h 5957878"/>
              <a:gd name="connsiteX148" fmla="*/ 1758874 w 3387024"/>
              <a:gd name="connsiteY148" fmla="*/ 4828464 h 5957878"/>
              <a:gd name="connsiteX149" fmla="*/ 1691527 w 3387024"/>
              <a:gd name="connsiteY149" fmla="*/ 4688667 h 5957878"/>
              <a:gd name="connsiteX150" fmla="*/ 1685210 w 3387024"/>
              <a:gd name="connsiteY150" fmla="*/ 4690645 h 5957878"/>
              <a:gd name="connsiteX151" fmla="*/ 1720061 w 3387024"/>
              <a:gd name="connsiteY151" fmla="*/ 4754802 h 5957878"/>
              <a:gd name="connsiteX152" fmla="*/ 1758874 w 3387024"/>
              <a:gd name="connsiteY152" fmla="*/ 4808663 h 5957878"/>
              <a:gd name="connsiteX153" fmla="*/ 1691527 w 3387024"/>
              <a:gd name="connsiteY153" fmla="*/ 4688667 h 5957878"/>
              <a:gd name="connsiteX154" fmla="*/ 1659814 w 3387024"/>
              <a:gd name="connsiteY154" fmla="*/ 4680014 h 5957878"/>
              <a:gd name="connsiteX155" fmla="*/ 1685210 w 3387024"/>
              <a:gd name="connsiteY155" fmla="*/ 4744505 h 5957878"/>
              <a:gd name="connsiteX156" fmla="*/ 1724814 w 3387024"/>
              <a:gd name="connsiteY156" fmla="*/ 4798366 h 5957878"/>
              <a:gd name="connsiteX157" fmla="*/ 1729567 w 3387024"/>
              <a:gd name="connsiteY157" fmla="*/ 4808663 h 5957878"/>
              <a:gd name="connsiteX158" fmla="*/ 1724814 w 3387024"/>
              <a:gd name="connsiteY158" fmla="*/ 4798366 h 5957878"/>
              <a:gd name="connsiteX159" fmla="*/ 1670953 w 3387024"/>
              <a:gd name="connsiteY159" fmla="*/ 4690645 h 5957878"/>
              <a:gd name="connsiteX160" fmla="*/ 1659814 w 3387024"/>
              <a:gd name="connsiteY160" fmla="*/ 4680014 h 5957878"/>
              <a:gd name="connsiteX161" fmla="*/ 1410357 w 3387024"/>
              <a:gd name="connsiteY161" fmla="*/ 4533817 h 5957878"/>
              <a:gd name="connsiteX162" fmla="*/ 1410357 w 3387024"/>
              <a:gd name="connsiteY162" fmla="*/ 4538570 h 5957878"/>
              <a:gd name="connsiteX163" fmla="*/ 1449961 w 3387024"/>
              <a:gd name="connsiteY163" fmla="*/ 4612232 h 5957878"/>
              <a:gd name="connsiteX164" fmla="*/ 1705011 w 3387024"/>
              <a:gd name="connsiteY164" fmla="*/ 5093804 h 5957878"/>
              <a:gd name="connsiteX165" fmla="*/ 1720061 w 3387024"/>
              <a:gd name="connsiteY165" fmla="*/ 5112814 h 5957878"/>
              <a:gd name="connsiteX166" fmla="*/ 1499070 w 3387024"/>
              <a:gd name="connsiteY166" fmla="*/ 4675596 h 5957878"/>
              <a:gd name="connsiteX167" fmla="*/ 1410357 w 3387024"/>
              <a:gd name="connsiteY167" fmla="*/ 4533817 h 5957878"/>
              <a:gd name="connsiteX168" fmla="*/ 2780663 w 3387024"/>
              <a:gd name="connsiteY168" fmla="*/ 4130659 h 5957878"/>
              <a:gd name="connsiteX169" fmla="*/ 2799673 w 3387024"/>
              <a:gd name="connsiteY169" fmla="*/ 4130659 h 5957878"/>
              <a:gd name="connsiteX170" fmla="*/ 2780663 w 3387024"/>
              <a:gd name="connsiteY170" fmla="*/ 4130659 h 5957878"/>
              <a:gd name="connsiteX171" fmla="*/ 877284 w 3387024"/>
              <a:gd name="connsiteY171" fmla="*/ 4006801 h 5957878"/>
              <a:gd name="connsiteX172" fmla="*/ 875700 w 3387024"/>
              <a:gd name="connsiteY172" fmla="*/ 4013434 h 5957878"/>
              <a:gd name="connsiteX173" fmla="*/ 885997 w 3387024"/>
              <a:gd name="connsiteY173" fmla="*/ 4007890 h 5957878"/>
              <a:gd name="connsiteX174" fmla="*/ 877284 w 3387024"/>
              <a:gd name="connsiteY174" fmla="*/ 4006801 h 5957878"/>
              <a:gd name="connsiteX175" fmla="*/ 3281260 w 3387024"/>
              <a:gd name="connsiteY175" fmla="*/ 3992445 h 5957878"/>
              <a:gd name="connsiteX176" fmla="*/ 3286013 w 3387024"/>
              <a:gd name="connsiteY176" fmla="*/ 3993633 h 5957878"/>
              <a:gd name="connsiteX177" fmla="*/ 3276507 w 3387024"/>
              <a:gd name="connsiteY177" fmla="*/ 3998385 h 5957878"/>
              <a:gd name="connsiteX178" fmla="*/ 3281260 w 3387024"/>
              <a:gd name="connsiteY178" fmla="*/ 3992445 h 5957878"/>
              <a:gd name="connsiteX179" fmla="*/ 3354924 w 3387024"/>
              <a:gd name="connsiteY179" fmla="*/ 3783341 h 5957878"/>
              <a:gd name="connsiteX180" fmla="*/ 3350171 w 3387024"/>
              <a:gd name="connsiteY180" fmla="*/ 3786905 h 5957878"/>
              <a:gd name="connsiteX181" fmla="*/ 3359677 w 3387024"/>
              <a:gd name="connsiteY181" fmla="*/ 3786905 h 5957878"/>
              <a:gd name="connsiteX182" fmla="*/ 3354924 w 3387024"/>
              <a:gd name="connsiteY182" fmla="*/ 3783341 h 5957878"/>
              <a:gd name="connsiteX183" fmla="*/ 379854 w 3387024"/>
              <a:gd name="connsiteY183" fmla="*/ 3531862 h 5957878"/>
              <a:gd name="connsiteX184" fmla="*/ 390151 w 3387024"/>
              <a:gd name="connsiteY184" fmla="*/ 3546911 h 5957878"/>
              <a:gd name="connsiteX185" fmla="*/ 379854 w 3387024"/>
              <a:gd name="connsiteY185" fmla="*/ 3531862 h 5957878"/>
              <a:gd name="connsiteX186" fmla="*/ 3316187 w 3387024"/>
              <a:gd name="connsiteY186" fmla="*/ 3111265 h 5957878"/>
              <a:gd name="connsiteX187" fmla="*/ 3318092 w 3387024"/>
              <a:gd name="connsiteY187" fmla="*/ 3113950 h 5957878"/>
              <a:gd name="connsiteX188" fmla="*/ 3320864 w 3387024"/>
              <a:gd name="connsiteY188" fmla="*/ 3124743 h 5957878"/>
              <a:gd name="connsiteX189" fmla="*/ 3315320 w 3387024"/>
              <a:gd name="connsiteY189" fmla="*/ 3114445 h 5957878"/>
              <a:gd name="connsiteX190" fmla="*/ 3316187 w 3387024"/>
              <a:gd name="connsiteY190" fmla="*/ 3111265 h 5957878"/>
              <a:gd name="connsiteX191" fmla="*/ 3211866 w 3387024"/>
              <a:gd name="connsiteY191" fmla="*/ 2808265 h 5957878"/>
              <a:gd name="connsiteX192" fmla="*/ 3207597 w 3387024"/>
              <a:gd name="connsiteY192" fmla="*/ 2815047 h 5957878"/>
              <a:gd name="connsiteX193" fmla="*/ 3217101 w 3387024"/>
              <a:gd name="connsiteY193" fmla="*/ 2830095 h 5957878"/>
              <a:gd name="connsiteX194" fmla="*/ 3216211 w 3387024"/>
              <a:gd name="connsiteY194" fmla="*/ 2813066 h 5957878"/>
              <a:gd name="connsiteX195" fmla="*/ 3211866 w 3387024"/>
              <a:gd name="connsiteY195" fmla="*/ 2808265 h 5957878"/>
              <a:gd name="connsiteX196" fmla="*/ 3187312 w 3387024"/>
              <a:gd name="connsiteY196" fmla="*/ 2586364 h 5957878"/>
              <a:gd name="connsiteX197" fmla="*/ 3183041 w 3387024"/>
              <a:gd name="connsiteY197" fmla="*/ 2589310 h 5957878"/>
              <a:gd name="connsiteX198" fmla="*/ 3188092 w 3387024"/>
              <a:gd name="connsiteY198" fmla="*/ 2616240 h 5957878"/>
              <a:gd name="connsiteX199" fmla="*/ 3192376 w 3387024"/>
              <a:gd name="connsiteY199" fmla="*/ 2623252 h 5957878"/>
              <a:gd name="connsiteX200" fmla="*/ 3192547 w 3387024"/>
              <a:gd name="connsiteY200" fmla="*/ 2628913 h 5957878"/>
              <a:gd name="connsiteX201" fmla="*/ 3192733 w 3387024"/>
              <a:gd name="connsiteY201" fmla="*/ 2623838 h 5957878"/>
              <a:gd name="connsiteX202" fmla="*/ 3192376 w 3387024"/>
              <a:gd name="connsiteY202" fmla="*/ 2623252 h 5957878"/>
              <a:gd name="connsiteX203" fmla="*/ 3191656 w 3387024"/>
              <a:gd name="connsiteY203" fmla="*/ 2599607 h 5957878"/>
              <a:gd name="connsiteX204" fmla="*/ 3187312 w 3387024"/>
              <a:gd name="connsiteY204" fmla="*/ 2586364 h 5957878"/>
              <a:gd name="connsiteX205" fmla="*/ 3118883 w 3387024"/>
              <a:gd name="connsiteY205" fmla="*/ 2560004 h 5957878"/>
              <a:gd name="connsiteX206" fmla="*/ 3133933 w 3387024"/>
              <a:gd name="connsiteY206" fmla="*/ 2609111 h 5957878"/>
              <a:gd name="connsiteX207" fmla="*/ 3118883 w 3387024"/>
              <a:gd name="connsiteY207" fmla="*/ 2560004 h 5957878"/>
              <a:gd name="connsiteX208" fmla="*/ 3040467 w 3387024"/>
              <a:gd name="connsiteY208" fmla="*/ 2205952 h 5957878"/>
              <a:gd name="connsiteX209" fmla="*/ 3055516 w 3387024"/>
              <a:gd name="connsiteY209" fmla="*/ 2309713 h 5957878"/>
              <a:gd name="connsiteX210" fmla="*/ 3075318 w 3387024"/>
              <a:gd name="connsiteY210" fmla="*/ 2412680 h 5957878"/>
              <a:gd name="connsiteX211" fmla="*/ 3040467 w 3387024"/>
              <a:gd name="connsiteY211" fmla="*/ 2205952 h 5957878"/>
              <a:gd name="connsiteX212" fmla="*/ 2633336 w 3387024"/>
              <a:gd name="connsiteY212" fmla="*/ 2196448 h 5957878"/>
              <a:gd name="connsiteX213" fmla="*/ 2653137 w 3387024"/>
              <a:gd name="connsiteY213" fmla="*/ 2323970 h 5957878"/>
              <a:gd name="connsiteX214" fmla="*/ 2662643 w 3387024"/>
              <a:gd name="connsiteY214" fmla="*/ 2348523 h 5957878"/>
              <a:gd name="connsiteX215" fmla="*/ 2633336 w 3387024"/>
              <a:gd name="connsiteY215" fmla="*/ 2196448 h 5957878"/>
              <a:gd name="connsiteX216" fmla="*/ 1620754 w 3387024"/>
              <a:gd name="connsiteY216" fmla="*/ 2059949 h 5957878"/>
              <a:gd name="connsiteX217" fmla="*/ 1616237 w 3387024"/>
              <a:gd name="connsiteY217" fmla="*/ 2060968 h 5957878"/>
              <a:gd name="connsiteX218" fmla="*/ 1617387 w 3387024"/>
              <a:gd name="connsiteY218" fmla="*/ 2060708 h 5957878"/>
              <a:gd name="connsiteX219" fmla="*/ 1626596 w 3387024"/>
              <a:gd name="connsiteY219" fmla="*/ 2058629 h 5957878"/>
              <a:gd name="connsiteX220" fmla="*/ 1620754 w 3387024"/>
              <a:gd name="connsiteY220" fmla="*/ 2059949 h 5957878"/>
              <a:gd name="connsiteX221" fmla="*/ 1623143 w 3387024"/>
              <a:gd name="connsiteY221" fmla="*/ 2059409 h 5957878"/>
              <a:gd name="connsiteX222" fmla="*/ 1626596 w 3387024"/>
              <a:gd name="connsiteY222" fmla="*/ 2058629 h 5957878"/>
              <a:gd name="connsiteX223" fmla="*/ 1444416 w 3387024"/>
              <a:gd name="connsiteY223" fmla="*/ 1980215 h 5957878"/>
              <a:gd name="connsiteX224" fmla="*/ 1464218 w 3387024"/>
              <a:gd name="connsiteY224" fmla="*/ 1990513 h 5957878"/>
              <a:gd name="connsiteX225" fmla="*/ 1444416 w 3387024"/>
              <a:gd name="connsiteY225" fmla="*/ 1980215 h 5957878"/>
              <a:gd name="connsiteX226" fmla="*/ 1415109 w 3387024"/>
              <a:gd name="connsiteY226" fmla="*/ 1965958 h 5957878"/>
              <a:gd name="connsiteX227" fmla="*/ 1415109 w 3387024"/>
              <a:gd name="connsiteY227" fmla="*/ 1965958 h 5957878"/>
              <a:gd name="connsiteX228" fmla="*/ 1390554 w 3387024"/>
              <a:gd name="connsiteY228" fmla="*/ 1950909 h 5957878"/>
              <a:gd name="connsiteX229" fmla="*/ 1381050 w 3387024"/>
              <a:gd name="connsiteY229" fmla="*/ 1955661 h 5957878"/>
              <a:gd name="connsiteX230" fmla="*/ 1390554 w 3387024"/>
              <a:gd name="connsiteY230" fmla="*/ 1950909 h 5957878"/>
              <a:gd name="connsiteX231" fmla="*/ 1376297 w 3387024"/>
              <a:gd name="connsiteY231" fmla="*/ 1946157 h 5957878"/>
              <a:gd name="connsiteX232" fmla="*/ 1366000 w 3387024"/>
              <a:gd name="connsiteY232" fmla="*/ 1950909 h 5957878"/>
              <a:gd name="connsiteX233" fmla="*/ 1376297 w 3387024"/>
              <a:gd name="connsiteY233" fmla="*/ 1946157 h 5957878"/>
              <a:gd name="connsiteX234" fmla="*/ 3049836 w 3387024"/>
              <a:gd name="connsiteY234" fmla="*/ 1600484 h 5957878"/>
              <a:gd name="connsiteX235" fmla="*/ 3055516 w 3387024"/>
              <a:gd name="connsiteY235" fmla="*/ 1622204 h 5957878"/>
              <a:gd name="connsiteX236" fmla="*/ 3045219 w 3387024"/>
              <a:gd name="connsiteY236" fmla="*/ 1602402 h 5957878"/>
              <a:gd name="connsiteX237" fmla="*/ 3049836 w 3387024"/>
              <a:gd name="connsiteY237" fmla="*/ 1600484 h 5957878"/>
              <a:gd name="connsiteX238" fmla="*/ 3040467 w 3387024"/>
              <a:gd name="connsiteY238" fmla="*/ 1577849 h 5957878"/>
              <a:gd name="connsiteX239" fmla="*/ 3045219 w 3387024"/>
              <a:gd name="connsiteY239" fmla="*/ 1587353 h 5957878"/>
              <a:gd name="connsiteX240" fmla="*/ 3040467 w 3387024"/>
              <a:gd name="connsiteY240" fmla="*/ 1577849 h 5957878"/>
              <a:gd name="connsiteX241" fmla="*/ 2923238 w 3387024"/>
              <a:gd name="connsiteY241" fmla="*/ 1474881 h 5957878"/>
              <a:gd name="connsiteX242" fmla="*/ 2923238 w 3387024"/>
              <a:gd name="connsiteY242" fmla="*/ 1479633 h 5957878"/>
              <a:gd name="connsiteX243" fmla="*/ 2923238 w 3387024"/>
              <a:gd name="connsiteY243" fmla="*/ 1474881 h 5957878"/>
              <a:gd name="connsiteX244" fmla="*/ 2917693 w 3387024"/>
              <a:gd name="connsiteY244" fmla="*/ 1445574 h 5957878"/>
              <a:gd name="connsiteX245" fmla="*/ 2917693 w 3387024"/>
              <a:gd name="connsiteY245" fmla="*/ 1445574 h 5957878"/>
              <a:gd name="connsiteX246" fmla="*/ 2990350 w 3387024"/>
              <a:gd name="connsiteY246" fmla="*/ 1424797 h 5957878"/>
              <a:gd name="connsiteX247" fmla="*/ 2991357 w 3387024"/>
              <a:gd name="connsiteY247" fmla="*/ 1474881 h 5957878"/>
              <a:gd name="connsiteX248" fmla="*/ 2986604 w 3387024"/>
              <a:gd name="connsiteY248" fmla="*/ 1425773 h 5957878"/>
              <a:gd name="connsiteX249" fmla="*/ 2990350 w 3387024"/>
              <a:gd name="connsiteY249" fmla="*/ 1424797 h 5957878"/>
              <a:gd name="connsiteX250" fmla="*/ 2912941 w 3387024"/>
              <a:gd name="connsiteY250" fmla="*/ 1415477 h 5957878"/>
              <a:gd name="connsiteX251" fmla="*/ 2917693 w 3387024"/>
              <a:gd name="connsiteY251" fmla="*/ 1445574 h 5957878"/>
              <a:gd name="connsiteX252" fmla="*/ 2912941 w 3387024"/>
              <a:gd name="connsiteY252" fmla="*/ 1415477 h 5957878"/>
              <a:gd name="connsiteX253" fmla="*/ 2903436 w 3387024"/>
              <a:gd name="connsiteY253" fmla="*/ 1356864 h 5957878"/>
              <a:gd name="connsiteX254" fmla="*/ 2912941 w 3387024"/>
              <a:gd name="connsiteY254" fmla="*/ 1415477 h 5957878"/>
              <a:gd name="connsiteX255" fmla="*/ 2903436 w 3387024"/>
              <a:gd name="connsiteY255" fmla="*/ 1356864 h 5957878"/>
              <a:gd name="connsiteX256" fmla="*/ 2897086 w 3387024"/>
              <a:gd name="connsiteY256" fmla="*/ 1348510 h 5957878"/>
              <a:gd name="connsiteX257" fmla="*/ 2903436 w 3387024"/>
              <a:gd name="connsiteY257" fmla="*/ 1356864 h 5957878"/>
              <a:gd name="connsiteX258" fmla="*/ 2897086 w 3387024"/>
              <a:gd name="connsiteY258" fmla="*/ 1348510 h 5957878"/>
              <a:gd name="connsiteX259" fmla="*/ 2780663 w 3387024"/>
              <a:gd name="connsiteY259" fmla="*/ 1337062 h 5957878"/>
              <a:gd name="connsiteX260" fmla="*/ 2790168 w 3387024"/>
              <a:gd name="connsiteY260" fmla="*/ 1421021 h 5957878"/>
              <a:gd name="connsiteX261" fmla="*/ 2805217 w 3387024"/>
              <a:gd name="connsiteY261" fmla="*/ 1499434 h 5957878"/>
              <a:gd name="connsiteX262" fmla="*/ 2966803 w 3387024"/>
              <a:gd name="connsiteY262" fmla="*/ 2560004 h 5957878"/>
              <a:gd name="connsiteX263" fmla="*/ 2977100 w 3387024"/>
              <a:gd name="connsiteY263" fmla="*/ 2643170 h 5957878"/>
              <a:gd name="connsiteX264" fmla="*/ 2962050 w 3387024"/>
              <a:gd name="connsiteY264" fmla="*/ 2471292 h 5957878"/>
              <a:gd name="connsiteX265" fmla="*/ 2814723 w 3387024"/>
              <a:gd name="connsiteY265" fmla="*/ 1489138 h 5957878"/>
              <a:gd name="connsiteX266" fmla="*/ 2780663 w 3387024"/>
              <a:gd name="connsiteY266" fmla="*/ 1337062 h 5957878"/>
              <a:gd name="connsiteX267" fmla="*/ 2893882 w 3387024"/>
              <a:gd name="connsiteY267" fmla="*/ 1298214 h 5957878"/>
              <a:gd name="connsiteX268" fmla="*/ 2895516 w 3387024"/>
              <a:gd name="connsiteY268" fmla="*/ 1302706 h 5957878"/>
              <a:gd name="connsiteX269" fmla="*/ 2897891 w 3387024"/>
              <a:gd name="connsiteY269" fmla="*/ 1317260 h 5957878"/>
              <a:gd name="connsiteX270" fmla="*/ 2893139 w 3387024"/>
              <a:gd name="connsiteY270" fmla="*/ 1303003 h 5957878"/>
              <a:gd name="connsiteX271" fmla="*/ 2893882 w 3387024"/>
              <a:gd name="connsiteY271" fmla="*/ 1298214 h 5957878"/>
              <a:gd name="connsiteX272" fmla="*/ 2763047 w 3387024"/>
              <a:gd name="connsiteY272" fmla="*/ 1226089 h 5957878"/>
              <a:gd name="connsiteX273" fmla="*/ 2760861 w 3387024"/>
              <a:gd name="connsiteY273" fmla="*/ 1229342 h 5957878"/>
              <a:gd name="connsiteX274" fmla="*/ 2765613 w 3387024"/>
              <a:gd name="connsiteY274" fmla="*/ 1243599 h 5957878"/>
              <a:gd name="connsiteX275" fmla="*/ 2763047 w 3387024"/>
              <a:gd name="connsiteY275" fmla="*/ 1226089 h 5957878"/>
              <a:gd name="connsiteX276" fmla="*/ 1579776 w 3387024"/>
              <a:gd name="connsiteY276" fmla="*/ 1186086 h 5957878"/>
              <a:gd name="connsiteX277" fmla="*/ 1587807 w 3387024"/>
              <a:gd name="connsiteY277" fmla="*/ 1191263 h 5957878"/>
              <a:gd name="connsiteX278" fmla="*/ 1587807 w 3387024"/>
              <a:gd name="connsiteY278" fmla="*/ 1191263 h 5957878"/>
              <a:gd name="connsiteX279" fmla="*/ 1579776 w 3387024"/>
              <a:gd name="connsiteY279" fmla="*/ 1186086 h 5957878"/>
              <a:gd name="connsiteX280" fmla="*/ 2738460 w 3387024"/>
              <a:gd name="connsiteY280" fmla="*/ 1071734 h 5957878"/>
              <a:gd name="connsiteX281" fmla="*/ 2736306 w 3387024"/>
              <a:gd name="connsiteY281" fmla="*/ 1077266 h 5957878"/>
              <a:gd name="connsiteX282" fmla="*/ 2745811 w 3387024"/>
              <a:gd name="connsiteY282" fmla="*/ 1086771 h 5957878"/>
              <a:gd name="connsiteX283" fmla="*/ 2742841 w 3387024"/>
              <a:gd name="connsiteY283" fmla="*/ 1074593 h 5957878"/>
              <a:gd name="connsiteX284" fmla="*/ 2738460 w 3387024"/>
              <a:gd name="connsiteY284" fmla="*/ 1071734 h 5957878"/>
              <a:gd name="connsiteX285" fmla="*/ 2288114 w 3387024"/>
              <a:gd name="connsiteY285" fmla="*/ 1060928 h 5957878"/>
              <a:gd name="connsiteX286" fmla="*/ 2288114 w 3387024"/>
              <a:gd name="connsiteY286" fmla="*/ 1060928 h 5957878"/>
              <a:gd name="connsiteX287" fmla="*/ 2668367 w 3387024"/>
              <a:gd name="connsiteY287" fmla="*/ 922401 h 5957878"/>
              <a:gd name="connsiteX288" fmla="*/ 2668460 w 3387024"/>
              <a:gd name="connsiteY288" fmla="*/ 922588 h 5957878"/>
              <a:gd name="connsiteX289" fmla="*/ 2668306 w 3387024"/>
              <a:gd name="connsiteY289" fmla="*/ 922507 h 5957878"/>
              <a:gd name="connsiteX290" fmla="*/ 2679939 w 3387024"/>
              <a:gd name="connsiteY290" fmla="*/ 912282 h 5957878"/>
              <a:gd name="connsiteX291" fmla="*/ 2676044 w 3387024"/>
              <a:gd name="connsiteY291" fmla="*/ 926537 h 5957878"/>
              <a:gd name="connsiteX292" fmla="*/ 2675497 w 3387024"/>
              <a:gd name="connsiteY292" fmla="*/ 926253 h 5957878"/>
              <a:gd name="connsiteX293" fmla="*/ 2676900 w 3387024"/>
              <a:gd name="connsiteY293" fmla="*/ 919647 h 5957878"/>
              <a:gd name="connsiteX294" fmla="*/ 2676226 w 3387024"/>
              <a:gd name="connsiteY294" fmla="*/ 914787 h 5957878"/>
              <a:gd name="connsiteX295" fmla="*/ 1532230 w 3387024"/>
              <a:gd name="connsiteY295" fmla="*/ 515735 h 5957878"/>
              <a:gd name="connsiteX296" fmla="*/ 1535195 w 3387024"/>
              <a:gd name="connsiteY296" fmla="*/ 555822 h 5957878"/>
              <a:gd name="connsiteX297" fmla="*/ 1523650 w 3387024"/>
              <a:gd name="connsiteY297" fmla="*/ 516134 h 5957878"/>
              <a:gd name="connsiteX298" fmla="*/ 1532230 w 3387024"/>
              <a:gd name="connsiteY298" fmla="*/ 515735 h 5957878"/>
              <a:gd name="connsiteX299" fmla="*/ 2120062 w 3387024"/>
              <a:gd name="connsiteY299" fmla="*/ 483503 h 5957878"/>
              <a:gd name="connsiteX300" fmla="*/ 2125568 w 3387024"/>
              <a:gd name="connsiteY300" fmla="*/ 534504 h 5957878"/>
              <a:gd name="connsiteX301" fmla="*/ 2120062 w 3387024"/>
              <a:gd name="connsiteY301" fmla="*/ 483503 h 5957878"/>
              <a:gd name="connsiteX302" fmla="*/ 1815833 w 3387024"/>
              <a:gd name="connsiteY302" fmla="*/ 434534 h 5957878"/>
              <a:gd name="connsiteX303" fmla="*/ 1817728 w 3387024"/>
              <a:gd name="connsiteY303" fmla="*/ 456706 h 5957878"/>
              <a:gd name="connsiteX304" fmla="*/ 1815132 w 3387024"/>
              <a:gd name="connsiteY304" fmla="*/ 444828 h 5957878"/>
              <a:gd name="connsiteX305" fmla="*/ 1884691 w 3387024"/>
              <a:gd name="connsiteY305" fmla="*/ 286008 h 5957878"/>
              <a:gd name="connsiteX306" fmla="*/ 1893481 w 3387024"/>
              <a:gd name="connsiteY306" fmla="*/ 288409 h 5957878"/>
              <a:gd name="connsiteX307" fmla="*/ 1893481 w 3387024"/>
              <a:gd name="connsiteY307" fmla="*/ 288409 h 5957878"/>
              <a:gd name="connsiteX308" fmla="*/ 1884691 w 3387024"/>
              <a:gd name="connsiteY308" fmla="*/ 286008 h 5957878"/>
              <a:gd name="connsiteX309" fmla="*/ 1460811 w 3387024"/>
              <a:gd name="connsiteY309" fmla="*/ 257618 h 5957878"/>
              <a:gd name="connsiteX310" fmla="*/ 1461213 w 3387024"/>
              <a:gd name="connsiteY310" fmla="*/ 261540 h 5957878"/>
              <a:gd name="connsiteX311" fmla="*/ 1459466 w 3387024"/>
              <a:gd name="connsiteY311" fmla="*/ 262236 h 5957878"/>
              <a:gd name="connsiteX312" fmla="*/ 1460060 w 3387024"/>
              <a:gd name="connsiteY312" fmla="*/ 258870 h 5957878"/>
              <a:gd name="connsiteX313" fmla="*/ 2353240 w 3387024"/>
              <a:gd name="connsiteY313" fmla="*/ 72300 h 5957878"/>
              <a:gd name="connsiteX314" fmla="*/ 2394226 w 3387024"/>
              <a:gd name="connsiteY314" fmla="*/ 442498 h 5957878"/>
              <a:gd name="connsiteX315" fmla="*/ 2419172 w 3387024"/>
              <a:gd name="connsiteY315" fmla="*/ 845418 h 5957878"/>
              <a:gd name="connsiteX316" fmla="*/ 2406799 w 3387024"/>
              <a:gd name="connsiteY316" fmla="*/ 767571 h 5957878"/>
              <a:gd name="connsiteX317" fmla="*/ 2378846 w 3387024"/>
              <a:gd name="connsiteY317" fmla="*/ 575363 h 5957878"/>
              <a:gd name="connsiteX318" fmla="*/ 2379461 w 3387024"/>
              <a:gd name="connsiteY318" fmla="*/ 555280 h 5957878"/>
              <a:gd name="connsiteX319" fmla="*/ 2371026 w 3387024"/>
              <a:gd name="connsiteY319" fmla="*/ 382389 h 5957878"/>
              <a:gd name="connsiteX320" fmla="*/ 2367011 w 3387024"/>
              <a:gd name="connsiteY320" fmla="*/ 325300 h 5957878"/>
              <a:gd name="connsiteX321" fmla="*/ 2368482 w 3387024"/>
              <a:gd name="connsiteY321" fmla="*/ 317681 h 5957878"/>
              <a:gd name="connsiteX322" fmla="*/ 2363831 w 3387024"/>
              <a:gd name="connsiteY322" fmla="*/ 280113 h 5957878"/>
              <a:gd name="connsiteX323" fmla="*/ 2359447 w 3387024"/>
              <a:gd name="connsiteY323" fmla="*/ 217772 h 5957878"/>
              <a:gd name="connsiteX324" fmla="*/ 2353240 w 3387024"/>
              <a:gd name="connsiteY324" fmla="*/ 72300 h 5957878"/>
              <a:gd name="connsiteX325" fmla="*/ 1872863 w 3387024"/>
              <a:gd name="connsiteY325" fmla="*/ 0 h 5957878"/>
              <a:gd name="connsiteX326" fmla="*/ 1884617 w 3387024"/>
              <a:gd name="connsiteY326" fmla="*/ 3530 h 5957878"/>
              <a:gd name="connsiteX327" fmla="*/ 1890956 w 3387024"/>
              <a:gd name="connsiteY327" fmla="*/ 7588 h 5957878"/>
              <a:gd name="connsiteX328" fmla="*/ 1896498 w 3387024"/>
              <a:gd name="connsiteY328" fmla="*/ 48824 h 5957878"/>
              <a:gd name="connsiteX329" fmla="*/ 1936126 w 3387024"/>
              <a:gd name="connsiteY329" fmla="*/ 343669 h 5957878"/>
              <a:gd name="connsiteX330" fmla="*/ 1976675 w 3387024"/>
              <a:gd name="connsiteY330" fmla="*/ 786076 h 5957878"/>
              <a:gd name="connsiteX331" fmla="*/ 1992545 w 3387024"/>
              <a:gd name="connsiteY331" fmla="*/ 753881 h 5957878"/>
              <a:gd name="connsiteX332" fmla="*/ 2020663 w 3387024"/>
              <a:gd name="connsiteY332" fmla="*/ 944231 h 5957878"/>
              <a:gd name="connsiteX333" fmla="*/ 2023593 w 3387024"/>
              <a:gd name="connsiteY333" fmla="*/ 945032 h 5957878"/>
              <a:gd name="connsiteX334" fmla="*/ 2025566 w 3387024"/>
              <a:gd name="connsiteY334" fmla="*/ 945571 h 5957878"/>
              <a:gd name="connsiteX335" fmla="*/ 2029453 w 3387024"/>
              <a:gd name="connsiteY335" fmla="*/ 946633 h 5957878"/>
              <a:gd name="connsiteX336" fmla="*/ 2028476 w 3387024"/>
              <a:gd name="connsiteY336" fmla="*/ 946366 h 5957878"/>
              <a:gd name="connsiteX337" fmla="*/ 2025566 w 3387024"/>
              <a:gd name="connsiteY337" fmla="*/ 945571 h 5957878"/>
              <a:gd name="connsiteX338" fmla="*/ 2020663 w 3387024"/>
              <a:gd name="connsiteY338" fmla="*/ 944231 h 5957878"/>
              <a:gd name="connsiteX339" fmla="*/ 2023372 w 3387024"/>
              <a:gd name="connsiteY339" fmla="*/ 718703 h 5957878"/>
              <a:gd name="connsiteX340" fmla="*/ 2048990 w 3387024"/>
              <a:gd name="connsiteY340" fmla="*/ 732774 h 5957878"/>
              <a:gd name="connsiteX341" fmla="*/ 2056483 w 3387024"/>
              <a:gd name="connsiteY341" fmla="*/ 705360 h 5957878"/>
              <a:gd name="connsiteX342" fmla="*/ 2069187 w 3387024"/>
              <a:gd name="connsiteY342" fmla="*/ 818431 h 5957878"/>
              <a:gd name="connsiteX343" fmla="*/ 2073511 w 3387024"/>
              <a:gd name="connsiteY343" fmla="*/ 936282 h 5957878"/>
              <a:gd name="connsiteX344" fmla="*/ 2092549 w 3387024"/>
              <a:gd name="connsiteY344" fmla="*/ 948557 h 5957878"/>
              <a:gd name="connsiteX345" fmla="*/ 2106137 w 3387024"/>
              <a:gd name="connsiteY345" fmla="*/ 1084262 h 5957878"/>
              <a:gd name="connsiteX346" fmla="*/ 2122648 w 3387024"/>
              <a:gd name="connsiteY346" fmla="*/ 972103 h 5957878"/>
              <a:gd name="connsiteX347" fmla="*/ 2119235 w 3387024"/>
              <a:gd name="connsiteY347" fmla="*/ 825038 h 5957878"/>
              <a:gd name="connsiteX348" fmla="*/ 2125568 w 3387024"/>
              <a:gd name="connsiteY348" fmla="*/ 534504 h 5957878"/>
              <a:gd name="connsiteX349" fmla="*/ 2144669 w 3387024"/>
              <a:gd name="connsiteY349" fmla="*/ 809597 h 5957878"/>
              <a:gd name="connsiteX350" fmla="*/ 2161152 w 3387024"/>
              <a:gd name="connsiteY350" fmla="*/ 939023 h 5957878"/>
              <a:gd name="connsiteX351" fmla="*/ 2183173 w 3387024"/>
              <a:gd name="connsiteY351" fmla="*/ 966253 h 5957878"/>
              <a:gd name="connsiteX352" fmla="*/ 2182506 w 3387024"/>
              <a:gd name="connsiteY352" fmla="*/ 1098061 h 5957878"/>
              <a:gd name="connsiteX353" fmla="*/ 2218299 w 3387024"/>
              <a:gd name="connsiteY353" fmla="*/ 1100772 h 5957878"/>
              <a:gd name="connsiteX354" fmla="*/ 2232371 w 3387024"/>
              <a:gd name="connsiteY354" fmla="*/ 1264893 h 5957878"/>
              <a:gd name="connsiteX355" fmla="*/ 2232371 w 3387024"/>
              <a:gd name="connsiteY355" fmla="*/ 1264893 h 5957878"/>
              <a:gd name="connsiteX356" fmla="*/ 2233740 w 3387024"/>
              <a:gd name="connsiteY356" fmla="*/ 1126205 h 5957878"/>
              <a:gd name="connsiteX357" fmla="*/ 2242328 w 3387024"/>
              <a:gd name="connsiteY357" fmla="*/ 909355 h 5957878"/>
              <a:gd name="connsiteX358" fmla="*/ 2273157 w 3387024"/>
              <a:gd name="connsiteY358" fmla="*/ 1063912 h 5957878"/>
              <a:gd name="connsiteX359" fmla="*/ 2301914 w 3387024"/>
              <a:gd name="connsiteY359" fmla="*/ 984563 h 5957878"/>
              <a:gd name="connsiteX360" fmla="*/ 2308038 w 3387024"/>
              <a:gd name="connsiteY360" fmla="*/ 1095836 h 5957878"/>
              <a:gd name="connsiteX361" fmla="*/ 2314161 w 3387024"/>
              <a:gd name="connsiteY361" fmla="*/ 1207109 h 5957878"/>
              <a:gd name="connsiteX362" fmla="*/ 2314161 w 3387024"/>
              <a:gd name="connsiteY362" fmla="*/ 1207109 h 5957878"/>
              <a:gd name="connsiteX363" fmla="*/ 2323908 w 3387024"/>
              <a:gd name="connsiteY363" fmla="*/ 1063639 h 5957878"/>
              <a:gd name="connsiteX364" fmla="*/ 2351323 w 3387024"/>
              <a:gd name="connsiteY364" fmla="*/ 1071132 h 5957878"/>
              <a:gd name="connsiteX365" fmla="*/ 2357930 w 3387024"/>
              <a:gd name="connsiteY365" fmla="*/ 831349 h 5957878"/>
              <a:gd name="connsiteX366" fmla="*/ 2377825 w 3387024"/>
              <a:gd name="connsiteY366" fmla="*/ 918102 h 5957878"/>
              <a:gd name="connsiteX367" fmla="*/ 2374439 w 3387024"/>
              <a:gd name="connsiteY367" fmla="*/ 719190 h 5957878"/>
              <a:gd name="connsiteX368" fmla="*/ 2376743 w 3387024"/>
              <a:gd name="connsiteY368" fmla="*/ 644018 h 5957878"/>
              <a:gd name="connsiteX369" fmla="*/ 2417096 w 3387024"/>
              <a:gd name="connsiteY369" fmla="*/ 885588 h 5957878"/>
              <a:gd name="connsiteX370" fmla="*/ 2422980 w 3387024"/>
              <a:gd name="connsiteY370" fmla="*/ 919085 h 5957878"/>
              <a:gd name="connsiteX371" fmla="*/ 2423918 w 3387024"/>
              <a:gd name="connsiteY371" fmla="*/ 935412 h 5957878"/>
              <a:gd name="connsiteX372" fmla="*/ 2426393 w 3387024"/>
              <a:gd name="connsiteY372" fmla="*/ 955129 h 5957878"/>
              <a:gd name="connsiteX373" fmla="*/ 2427104 w 3387024"/>
              <a:gd name="connsiteY373" fmla="*/ 942556 h 5957878"/>
              <a:gd name="connsiteX374" fmla="*/ 2480265 w 3387024"/>
              <a:gd name="connsiteY374" fmla="*/ 1245183 h 5957878"/>
              <a:gd name="connsiteX375" fmla="*/ 2539869 w 3387024"/>
              <a:gd name="connsiteY375" fmla="*/ 1597650 h 5957878"/>
              <a:gd name="connsiteX376" fmla="*/ 2544621 w 3387024"/>
              <a:gd name="connsiteY376" fmla="*/ 1631709 h 5957878"/>
              <a:gd name="connsiteX377" fmla="*/ 2549374 w 3387024"/>
              <a:gd name="connsiteY377" fmla="*/ 1611908 h 5957878"/>
              <a:gd name="connsiteX378" fmla="*/ 2480463 w 3387024"/>
              <a:gd name="connsiteY378" fmla="*/ 1219046 h 5957878"/>
              <a:gd name="connsiteX379" fmla="*/ 2440364 w 3387024"/>
              <a:gd name="connsiteY379" fmla="*/ 978754 h 5957878"/>
              <a:gd name="connsiteX380" fmla="*/ 2429773 w 3387024"/>
              <a:gd name="connsiteY380" fmla="*/ 912124 h 5957878"/>
              <a:gd name="connsiteX381" fmla="*/ 2432344 w 3387024"/>
              <a:gd name="connsiteY381" fmla="*/ 893669 h 5957878"/>
              <a:gd name="connsiteX382" fmla="*/ 2446299 w 3387024"/>
              <a:gd name="connsiteY382" fmla="*/ 965099 h 5957878"/>
              <a:gd name="connsiteX383" fmla="*/ 2451694 w 3387024"/>
              <a:gd name="connsiteY383" fmla="*/ 945360 h 5957878"/>
              <a:gd name="connsiteX384" fmla="*/ 2490497 w 3387024"/>
              <a:gd name="connsiteY384" fmla="*/ 911182 h 5957878"/>
              <a:gd name="connsiteX385" fmla="*/ 2516333 w 3387024"/>
              <a:gd name="connsiteY385" fmla="*/ 1079696 h 5957878"/>
              <a:gd name="connsiteX386" fmla="*/ 2539450 w 3387024"/>
              <a:gd name="connsiteY386" fmla="*/ 917490 h 5957878"/>
              <a:gd name="connsiteX387" fmla="*/ 2565039 w 3387024"/>
              <a:gd name="connsiteY387" fmla="*/ 983408 h 5957878"/>
              <a:gd name="connsiteX388" fmla="*/ 2566618 w 3387024"/>
              <a:gd name="connsiteY388" fmla="*/ 959225 h 5957878"/>
              <a:gd name="connsiteX389" fmla="*/ 2593731 w 3387024"/>
              <a:gd name="connsiteY389" fmla="*/ 1062218 h 5957878"/>
              <a:gd name="connsiteX390" fmla="*/ 2593731 w 3387024"/>
              <a:gd name="connsiteY390" fmla="*/ 1017862 h 5957878"/>
              <a:gd name="connsiteX391" fmla="*/ 2574622 w 3387024"/>
              <a:gd name="connsiteY391" fmla="*/ 902618 h 5957878"/>
              <a:gd name="connsiteX392" fmla="*/ 2571629 w 3387024"/>
              <a:gd name="connsiteY392" fmla="*/ 882398 h 5957878"/>
              <a:gd name="connsiteX393" fmla="*/ 2573584 w 3387024"/>
              <a:gd name="connsiteY393" fmla="*/ 852428 h 5957878"/>
              <a:gd name="connsiteX394" fmla="*/ 2574357 w 3387024"/>
              <a:gd name="connsiteY394" fmla="*/ 707832 h 5957878"/>
              <a:gd name="connsiteX395" fmla="*/ 2561382 w 3387024"/>
              <a:gd name="connsiteY395" fmla="*/ 544011 h 5957878"/>
              <a:gd name="connsiteX396" fmla="*/ 2579779 w 3387024"/>
              <a:gd name="connsiteY396" fmla="*/ 636248 h 5957878"/>
              <a:gd name="connsiteX397" fmla="*/ 2611036 w 3387024"/>
              <a:gd name="connsiteY397" fmla="*/ 922913 h 5957878"/>
              <a:gd name="connsiteX398" fmla="*/ 2620757 w 3387024"/>
              <a:gd name="connsiteY398" fmla="*/ 1021027 h 5957878"/>
              <a:gd name="connsiteX399" fmla="*/ 2636653 w 3387024"/>
              <a:gd name="connsiteY399" fmla="*/ 936985 h 5957878"/>
              <a:gd name="connsiteX400" fmla="*/ 2639793 w 3387024"/>
              <a:gd name="connsiteY400" fmla="*/ 843564 h 5957878"/>
              <a:gd name="connsiteX401" fmla="*/ 2668850 w 3387024"/>
              <a:gd name="connsiteY401" fmla="*/ 952855 h 5957878"/>
              <a:gd name="connsiteX402" fmla="*/ 2681097 w 3387024"/>
              <a:gd name="connsiteY402" fmla="*/ 985665 h 5957878"/>
              <a:gd name="connsiteX403" fmla="*/ 2676044 w 3387024"/>
              <a:gd name="connsiteY403" fmla="*/ 926537 h 5957878"/>
              <a:gd name="connsiteX404" fmla="*/ 2706258 w 3387024"/>
              <a:gd name="connsiteY404" fmla="*/ 919474 h 5957878"/>
              <a:gd name="connsiteX405" fmla="*/ 2706151 w 3387024"/>
              <a:gd name="connsiteY405" fmla="*/ 911751 h 5957878"/>
              <a:gd name="connsiteX406" fmla="*/ 2709760 w 3387024"/>
              <a:gd name="connsiteY406" fmla="*/ 930847 h 5957878"/>
              <a:gd name="connsiteX407" fmla="*/ 2726801 w 3387024"/>
              <a:gd name="connsiteY407" fmla="*/ 1013109 h 5957878"/>
              <a:gd name="connsiteX408" fmla="*/ 2741058 w 3387024"/>
              <a:gd name="connsiteY408" fmla="*/ 1047168 h 5957878"/>
              <a:gd name="connsiteX409" fmla="*/ 2711751 w 3387024"/>
              <a:gd name="connsiteY409" fmla="*/ 875291 h 5957878"/>
              <a:gd name="connsiteX410" fmla="*/ 2721257 w 3387024"/>
              <a:gd name="connsiteY410" fmla="*/ 865787 h 5957878"/>
              <a:gd name="connsiteX411" fmla="*/ 2716826 w 3387024"/>
              <a:gd name="connsiteY411" fmla="*/ 829933 h 5957878"/>
              <a:gd name="connsiteX412" fmla="*/ 2710198 w 3387024"/>
              <a:gd name="connsiteY412" fmla="*/ 805317 h 5957878"/>
              <a:gd name="connsiteX413" fmla="*/ 2713986 w 3387024"/>
              <a:gd name="connsiteY413" fmla="*/ 797404 h 5957878"/>
              <a:gd name="connsiteX414" fmla="*/ 2723953 w 3387024"/>
              <a:gd name="connsiteY414" fmla="*/ 828853 h 5957878"/>
              <a:gd name="connsiteX415" fmla="*/ 2728619 w 3387024"/>
              <a:gd name="connsiteY415" fmla="*/ 867841 h 5957878"/>
              <a:gd name="connsiteX416" fmla="*/ 2754052 w 3387024"/>
              <a:gd name="connsiteY416" fmla="*/ 852399 h 5957878"/>
              <a:gd name="connsiteX417" fmla="*/ 2761362 w 3387024"/>
              <a:gd name="connsiteY417" fmla="*/ 985209 h 5957878"/>
              <a:gd name="connsiteX418" fmla="*/ 2762665 w 3387024"/>
              <a:gd name="connsiteY418" fmla="*/ 879170 h 5957878"/>
              <a:gd name="connsiteX419" fmla="*/ 2761757 w 3387024"/>
              <a:gd name="connsiteY419" fmla="*/ 855253 h 5957878"/>
              <a:gd name="connsiteX420" fmla="*/ 2780367 w 3387024"/>
              <a:gd name="connsiteY420" fmla="*/ 951031 h 5957878"/>
              <a:gd name="connsiteX421" fmla="*/ 2805217 w 3387024"/>
              <a:gd name="connsiteY421" fmla="*/ 1071722 h 5957878"/>
              <a:gd name="connsiteX422" fmla="*/ 2829771 w 3387024"/>
              <a:gd name="connsiteY422" fmla="*/ 1200036 h 5957878"/>
              <a:gd name="connsiteX423" fmla="*/ 2848783 w 3387024"/>
              <a:gd name="connsiteY423" fmla="*/ 1209540 h 5957878"/>
              <a:gd name="connsiteX424" fmla="*/ 2868584 w 3387024"/>
              <a:gd name="connsiteY424" fmla="*/ 1332309 h 5957878"/>
              <a:gd name="connsiteX425" fmla="*/ 3001654 w 3387024"/>
              <a:gd name="connsiteY425" fmla="*/ 2171893 h 5957878"/>
              <a:gd name="connsiteX426" fmla="*/ 3006407 w 3387024"/>
              <a:gd name="connsiteY426" fmla="*/ 2156845 h 5957878"/>
              <a:gd name="connsiteX427" fmla="*/ 2878881 w 3387024"/>
              <a:gd name="connsiteY427" fmla="*/ 1341815 h 5957878"/>
              <a:gd name="connsiteX428" fmla="*/ 2883634 w 3387024"/>
              <a:gd name="connsiteY428" fmla="*/ 1303003 h 5957878"/>
              <a:gd name="connsiteX429" fmla="*/ 2932743 w 3387024"/>
              <a:gd name="connsiteY429" fmla="*/ 1592106 h 5957878"/>
              <a:gd name="connsiteX430" fmla="*/ 2952546 w 3387024"/>
              <a:gd name="connsiteY430" fmla="*/ 1617452 h 5957878"/>
              <a:gd name="connsiteX431" fmla="*/ 2962050 w 3387024"/>
              <a:gd name="connsiteY431" fmla="*/ 1695865 h 5957878"/>
              <a:gd name="connsiteX432" fmla="*/ 3030961 w 3387024"/>
              <a:gd name="connsiteY432" fmla="*/ 2147341 h 5957878"/>
              <a:gd name="connsiteX433" fmla="*/ 3045219 w 3387024"/>
              <a:gd name="connsiteY433" fmla="*/ 2171893 h 5957878"/>
              <a:gd name="connsiteX434" fmla="*/ 2962050 w 3387024"/>
              <a:gd name="connsiteY434" fmla="*/ 1577849 h 5957878"/>
              <a:gd name="connsiteX435" fmla="*/ 2923238 w 3387024"/>
              <a:gd name="connsiteY435" fmla="*/ 1381418 h 5957878"/>
              <a:gd name="connsiteX436" fmla="*/ 2932743 w 3387024"/>
              <a:gd name="connsiteY436" fmla="*/ 1356864 h 5957878"/>
              <a:gd name="connsiteX437" fmla="*/ 3084823 w 3387024"/>
              <a:gd name="connsiteY437" fmla="*/ 2358820 h 5957878"/>
              <a:gd name="connsiteX438" fmla="*/ 3114130 w 3387024"/>
              <a:gd name="connsiteY438" fmla="*/ 2506144 h 5957878"/>
              <a:gd name="connsiteX439" fmla="*/ 3114130 w 3387024"/>
              <a:gd name="connsiteY439" fmla="*/ 2486342 h 5957878"/>
              <a:gd name="connsiteX440" fmla="*/ 3075318 w 3387024"/>
              <a:gd name="connsiteY440" fmla="*/ 2171893 h 5957878"/>
              <a:gd name="connsiteX441" fmla="*/ 3065021 w 3387024"/>
              <a:gd name="connsiteY441" fmla="*/ 2073679 h 5957878"/>
              <a:gd name="connsiteX442" fmla="*/ 3109378 w 3387024"/>
              <a:gd name="connsiteY442" fmla="*/ 2377829 h 5957878"/>
              <a:gd name="connsiteX443" fmla="*/ 3124427 w 3387024"/>
              <a:gd name="connsiteY443" fmla="*/ 2407928 h 5957878"/>
              <a:gd name="connsiteX444" fmla="*/ 3075318 w 3387024"/>
              <a:gd name="connsiteY444" fmla="*/ 1950909 h 5957878"/>
              <a:gd name="connsiteX445" fmla="*/ 3020664 w 3387024"/>
              <a:gd name="connsiteY445" fmla="*/ 1642005 h 5957878"/>
              <a:gd name="connsiteX446" fmla="*/ 3011160 w 3387024"/>
              <a:gd name="connsiteY446" fmla="*/ 1548543 h 5957878"/>
              <a:gd name="connsiteX447" fmla="*/ 3045219 w 3387024"/>
              <a:gd name="connsiteY447" fmla="*/ 1656262 h 5957878"/>
              <a:gd name="connsiteX448" fmla="*/ 3094328 w 3387024"/>
              <a:gd name="connsiteY448" fmla="*/ 1990513 h 5957878"/>
              <a:gd name="connsiteX449" fmla="*/ 3114130 w 3387024"/>
              <a:gd name="connsiteY449" fmla="*/ 2053877 h 5957878"/>
              <a:gd name="connsiteX450" fmla="*/ 3143437 w 3387024"/>
              <a:gd name="connsiteY450" fmla="*/ 2270110 h 5957878"/>
              <a:gd name="connsiteX451" fmla="*/ 3148983 w 3387024"/>
              <a:gd name="connsiteY451" fmla="*/ 2368325 h 5957878"/>
              <a:gd name="connsiteX452" fmla="*/ 3163240 w 3387024"/>
              <a:gd name="connsiteY452" fmla="*/ 2412680 h 5957878"/>
              <a:gd name="connsiteX453" fmla="*/ 3178290 w 3387024"/>
              <a:gd name="connsiteY453" fmla="*/ 2466541 h 5957878"/>
              <a:gd name="connsiteX454" fmla="*/ 3118883 w 3387024"/>
              <a:gd name="connsiteY454" fmla="*/ 1990513 h 5957878"/>
              <a:gd name="connsiteX455" fmla="*/ 3060269 w 3387024"/>
              <a:gd name="connsiteY455" fmla="*/ 1597650 h 5957878"/>
              <a:gd name="connsiteX456" fmla="*/ 3015911 w 3387024"/>
              <a:gd name="connsiteY456" fmla="*/ 1337062 h 5957878"/>
              <a:gd name="connsiteX457" fmla="*/ 3015911 w 3387024"/>
              <a:gd name="connsiteY457" fmla="*/ 1273697 h 5957878"/>
              <a:gd name="connsiteX458" fmla="*/ 3065021 w 3387024"/>
              <a:gd name="connsiteY458" fmla="*/ 1567552 h 5957878"/>
              <a:gd name="connsiteX459" fmla="*/ 3118883 w 3387024"/>
              <a:gd name="connsiteY459" fmla="*/ 1881999 h 5957878"/>
              <a:gd name="connsiteX460" fmla="*/ 3124427 w 3387024"/>
              <a:gd name="connsiteY460" fmla="*/ 1828140 h 5957878"/>
              <a:gd name="connsiteX461" fmla="*/ 3035714 w 3387024"/>
              <a:gd name="connsiteY461" fmla="*/ 1322805 h 5957878"/>
              <a:gd name="connsiteX462" fmla="*/ 3045219 w 3387024"/>
              <a:gd name="connsiteY462" fmla="*/ 1327558 h 5957878"/>
              <a:gd name="connsiteX463" fmla="*/ 3055516 w 3387024"/>
              <a:gd name="connsiteY463" fmla="*/ 1381418 h 5957878"/>
              <a:gd name="connsiteX464" fmla="*/ 3315320 w 3387024"/>
              <a:gd name="connsiteY464" fmla="*/ 3222958 h 5957878"/>
              <a:gd name="connsiteX465" fmla="*/ 3330370 w 3387024"/>
              <a:gd name="connsiteY465" fmla="*/ 3453447 h 5957878"/>
              <a:gd name="connsiteX466" fmla="*/ 3335121 w 3387024"/>
              <a:gd name="connsiteY466" fmla="*/ 3610275 h 5957878"/>
              <a:gd name="connsiteX467" fmla="*/ 3345419 w 3387024"/>
              <a:gd name="connsiteY467" fmla="*/ 3561168 h 5957878"/>
              <a:gd name="connsiteX468" fmla="*/ 3339874 w 3387024"/>
              <a:gd name="connsiteY468" fmla="*/ 3536613 h 5957878"/>
              <a:gd name="connsiteX469" fmla="*/ 3320864 w 3387024"/>
              <a:gd name="connsiteY469" fmla="*/ 3154049 h 5957878"/>
              <a:gd name="connsiteX470" fmla="*/ 3335121 w 3387024"/>
              <a:gd name="connsiteY470" fmla="*/ 3222958 h 5957878"/>
              <a:gd name="connsiteX471" fmla="*/ 3350171 w 3387024"/>
              <a:gd name="connsiteY471" fmla="*/ 3531862 h 5957878"/>
              <a:gd name="connsiteX472" fmla="*/ 3359677 w 3387024"/>
              <a:gd name="connsiteY472" fmla="*/ 3743342 h 5957878"/>
              <a:gd name="connsiteX473" fmla="*/ 3374726 w 3387024"/>
              <a:gd name="connsiteY473" fmla="*/ 3713243 h 5957878"/>
              <a:gd name="connsiteX474" fmla="*/ 3379479 w 3387024"/>
              <a:gd name="connsiteY474" fmla="*/ 3831261 h 5957878"/>
              <a:gd name="connsiteX475" fmla="*/ 3339874 w 3387024"/>
              <a:gd name="connsiteY475" fmla="*/ 3993633 h 5957878"/>
              <a:gd name="connsiteX476" fmla="*/ 3290766 w 3387024"/>
              <a:gd name="connsiteY476" fmla="*/ 3983336 h 5957878"/>
              <a:gd name="connsiteX477" fmla="*/ 3301063 w 3387024"/>
              <a:gd name="connsiteY477" fmla="*/ 3969078 h 5957878"/>
              <a:gd name="connsiteX478" fmla="*/ 3281260 w 3387024"/>
              <a:gd name="connsiteY478" fmla="*/ 3983336 h 5957878"/>
              <a:gd name="connsiteX479" fmla="*/ 3251953 w 3387024"/>
              <a:gd name="connsiteY479" fmla="*/ 4003137 h 5957878"/>
              <a:gd name="connsiteX480" fmla="*/ 3217101 w 3387024"/>
              <a:gd name="connsiteY480" fmla="*/ 3993633 h 5957878"/>
              <a:gd name="connsiteX481" fmla="*/ 3198091 w 3387024"/>
              <a:gd name="connsiteY481" fmla="*/ 4007890 h 5957878"/>
              <a:gd name="connsiteX482" fmla="*/ 3173537 w 3387024"/>
              <a:gd name="connsiteY482" fmla="*/ 4003137 h 5957878"/>
              <a:gd name="connsiteX483" fmla="*/ 3138686 w 3387024"/>
              <a:gd name="connsiteY483" fmla="*/ 4033236 h 5957878"/>
              <a:gd name="connsiteX484" fmla="*/ 3094328 w 3387024"/>
              <a:gd name="connsiteY484" fmla="*/ 4033236 h 5957878"/>
              <a:gd name="connsiteX485" fmla="*/ 3124427 w 3387024"/>
              <a:gd name="connsiteY485" fmla="*/ 4047493 h 5957878"/>
              <a:gd name="connsiteX486" fmla="*/ 3026209 w 3387024"/>
              <a:gd name="connsiteY486" fmla="*/ 4056997 h 5957878"/>
              <a:gd name="connsiteX487" fmla="*/ 2966803 w 3387024"/>
              <a:gd name="connsiteY487" fmla="*/ 4067295 h 5957878"/>
              <a:gd name="connsiteX488" fmla="*/ 2957297 w 3387024"/>
              <a:gd name="connsiteY488" fmla="*/ 4096600 h 5957878"/>
              <a:gd name="connsiteX489" fmla="*/ 2809970 w 3387024"/>
              <a:gd name="connsiteY489" fmla="*/ 4106105 h 5957878"/>
              <a:gd name="connsiteX490" fmla="*/ 2780663 w 3387024"/>
              <a:gd name="connsiteY490" fmla="*/ 4130659 h 5957878"/>
              <a:gd name="connsiteX491" fmla="*/ 2750564 w 3387024"/>
              <a:gd name="connsiteY491" fmla="*/ 4136203 h 5957878"/>
              <a:gd name="connsiteX492" fmla="*/ 2687197 w 3387024"/>
              <a:gd name="connsiteY492" fmla="*/ 4145708 h 5957878"/>
              <a:gd name="connsiteX493" fmla="*/ 2657890 w 3387024"/>
              <a:gd name="connsiteY493" fmla="*/ 4175014 h 5957878"/>
              <a:gd name="connsiteX494" fmla="*/ 2618286 w 3387024"/>
              <a:gd name="connsiteY494" fmla="*/ 4175014 h 5957878"/>
              <a:gd name="connsiteX495" fmla="*/ 2573929 w 3387024"/>
              <a:gd name="connsiteY495" fmla="*/ 4194816 h 5957878"/>
              <a:gd name="connsiteX496" fmla="*/ 2505017 w 3387024"/>
              <a:gd name="connsiteY496" fmla="*/ 4204321 h 5957878"/>
              <a:gd name="connsiteX497" fmla="*/ 2544621 w 3387024"/>
              <a:gd name="connsiteY497" fmla="*/ 4312833 h 5957878"/>
              <a:gd name="connsiteX498" fmla="*/ 2578681 w 3387024"/>
              <a:gd name="connsiteY498" fmla="*/ 4405504 h 5957878"/>
              <a:gd name="connsiteX499" fmla="*/ 2505017 w 3387024"/>
              <a:gd name="connsiteY499" fmla="*/ 4277982 h 5957878"/>
              <a:gd name="connsiteX500" fmla="*/ 2510561 w 3387024"/>
              <a:gd name="connsiteY500" fmla="*/ 4302536 h 5957878"/>
              <a:gd name="connsiteX501" fmla="*/ 2638087 w 3387024"/>
              <a:gd name="connsiteY501" fmla="*/ 4597182 h 5957878"/>
              <a:gd name="connsiteX502" fmla="*/ 2760861 w 3387024"/>
              <a:gd name="connsiteY502" fmla="*/ 4902126 h 5957878"/>
              <a:gd name="connsiteX503" fmla="*/ 2873337 w 3387024"/>
              <a:gd name="connsiteY503" fmla="*/ 5221327 h 5957878"/>
              <a:gd name="connsiteX504" fmla="*/ 2805217 w 3387024"/>
              <a:gd name="connsiteY504" fmla="*/ 5043904 h 5957878"/>
              <a:gd name="connsiteX505" fmla="*/ 2780663 w 3387024"/>
              <a:gd name="connsiteY505" fmla="*/ 4985292 h 5957878"/>
              <a:gd name="connsiteX506" fmla="*/ 2790168 w 3387024"/>
              <a:gd name="connsiteY506" fmla="*/ 5043904 h 5957878"/>
              <a:gd name="connsiteX507" fmla="*/ 2932743 w 3387024"/>
              <a:gd name="connsiteY507" fmla="*/ 5446272 h 5957878"/>
              <a:gd name="connsiteX508" fmla="*/ 2790168 w 3387024"/>
              <a:gd name="connsiteY508" fmla="*/ 5078755 h 5957878"/>
              <a:gd name="connsiteX509" fmla="*/ 2775118 w 3387024"/>
              <a:gd name="connsiteY509" fmla="*/ 5054201 h 5957878"/>
              <a:gd name="connsiteX510" fmla="*/ 2785416 w 3387024"/>
              <a:gd name="connsiteY510" fmla="*/ 5078755 h 5957878"/>
              <a:gd name="connsiteX511" fmla="*/ 2857891 w 3387024"/>
              <a:gd name="connsiteY511" fmla="*/ 5285780 h 5957878"/>
              <a:gd name="connsiteX512" fmla="*/ 2901828 w 3387024"/>
              <a:gd name="connsiteY512" fmla="*/ 5419782 h 5957878"/>
              <a:gd name="connsiteX513" fmla="*/ 2891186 w 3387024"/>
              <a:gd name="connsiteY513" fmla="*/ 5403553 h 5957878"/>
              <a:gd name="connsiteX514" fmla="*/ 2890659 w 3387024"/>
              <a:gd name="connsiteY514" fmla="*/ 5402898 h 5957878"/>
              <a:gd name="connsiteX515" fmla="*/ 2888386 w 3387024"/>
              <a:gd name="connsiteY515" fmla="*/ 5397163 h 5957878"/>
              <a:gd name="connsiteX516" fmla="*/ 2854327 w 3387024"/>
              <a:gd name="connsiteY516" fmla="*/ 5304493 h 5957878"/>
              <a:gd name="connsiteX517" fmla="*/ 2868584 w 3387024"/>
              <a:gd name="connsiteY517" fmla="*/ 5372610 h 5957878"/>
              <a:gd name="connsiteX518" fmla="*/ 2871132 w 3387024"/>
              <a:gd name="connsiteY518" fmla="*/ 5379176 h 5957878"/>
              <a:gd name="connsiteX519" fmla="*/ 2862266 w 3387024"/>
              <a:gd name="connsiteY519" fmla="*/ 5378160 h 5957878"/>
              <a:gd name="connsiteX520" fmla="*/ 2872360 w 3387024"/>
              <a:gd name="connsiteY520" fmla="*/ 5399252 h 5957878"/>
              <a:gd name="connsiteX521" fmla="*/ 2887067 w 3387024"/>
              <a:gd name="connsiteY521" fmla="*/ 5422616 h 5957878"/>
              <a:gd name="connsiteX522" fmla="*/ 2893139 w 3387024"/>
              <a:gd name="connsiteY522" fmla="*/ 5441519 h 5957878"/>
              <a:gd name="connsiteX523" fmla="*/ 2863831 w 3387024"/>
              <a:gd name="connsiteY523" fmla="*/ 5386867 h 5957878"/>
              <a:gd name="connsiteX524" fmla="*/ 2736306 w 3387024"/>
              <a:gd name="connsiteY524" fmla="*/ 5034400 h 5957878"/>
              <a:gd name="connsiteX525" fmla="*/ 2676900 w 3387024"/>
              <a:gd name="connsiteY525" fmla="*/ 4902126 h 5957878"/>
              <a:gd name="connsiteX526" fmla="*/ 2682444 w 3387024"/>
              <a:gd name="connsiteY526" fmla="*/ 4921927 h 5957878"/>
              <a:gd name="connsiteX527" fmla="*/ 2785416 w 3387024"/>
              <a:gd name="connsiteY527" fmla="*/ 5211029 h 5957878"/>
              <a:gd name="connsiteX528" fmla="*/ 2825020 w 3387024"/>
              <a:gd name="connsiteY528" fmla="*/ 5319542 h 5957878"/>
              <a:gd name="connsiteX529" fmla="*/ 2794920 w 3387024"/>
              <a:gd name="connsiteY529" fmla="*/ 5260136 h 5957878"/>
              <a:gd name="connsiteX530" fmla="*/ 2672147 w 3387024"/>
              <a:gd name="connsiteY530" fmla="*/ 4940937 h 5957878"/>
              <a:gd name="connsiteX531" fmla="*/ 2618286 w 3387024"/>
              <a:gd name="connsiteY531" fmla="*/ 4818167 h 5957878"/>
              <a:gd name="connsiteX532" fmla="*/ 2653137 w 3387024"/>
              <a:gd name="connsiteY532" fmla="*/ 4906878 h 5957878"/>
              <a:gd name="connsiteX533" fmla="*/ 2682444 w 3387024"/>
              <a:gd name="connsiteY533" fmla="*/ 5000341 h 5957878"/>
              <a:gd name="connsiteX534" fmla="*/ 2618286 w 3387024"/>
              <a:gd name="connsiteY534" fmla="*/ 4842722 h 5957878"/>
              <a:gd name="connsiteX535" fmla="*/ 2588978 w 3387024"/>
              <a:gd name="connsiteY535" fmla="*/ 4798366 h 5957878"/>
              <a:gd name="connsiteX536" fmla="*/ 2510561 w 3387024"/>
              <a:gd name="connsiteY536" fmla="*/ 4621736 h 5957878"/>
              <a:gd name="connsiteX537" fmla="*/ 2495513 w 3387024"/>
              <a:gd name="connsiteY537" fmla="*/ 4597182 h 5957878"/>
              <a:gd name="connsiteX538" fmla="*/ 2510561 w 3387024"/>
              <a:gd name="connsiteY538" fmla="*/ 4646291 h 5957878"/>
              <a:gd name="connsiteX539" fmla="*/ 2657890 w 3387024"/>
              <a:gd name="connsiteY539" fmla="*/ 5034400 h 5957878"/>
              <a:gd name="connsiteX540" fmla="*/ 2524820 w 3387024"/>
              <a:gd name="connsiteY540" fmla="*/ 4715199 h 5957878"/>
              <a:gd name="connsiteX541" fmla="*/ 2495513 w 3387024"/>
              <a:gd name="connsiteY541" fmla="*/ 4685893 h 5957878"/>
              <a:gd name="connsiteX542" fmla="*/ 2642840 w 3387024"/>
              <a:gd name="connsiteY542" fmla="*/ 5068458 h 5957878"/>
              <a:gd name="connsiteX543" fmla="*/ 2642840 w 3387024"/>
              <a:gd name="connsiteY543" fmla="*/ 5108061 h 5957878"/>
              <a:gd name="connsiteX544" fmla="*/ 2535117 w 3387024"/>
              <a:gd name="connsiteY544" fmla="*/ 4857771 h 5957878"/>
              <a:gd name="connsiteX545" fmla="*/ 2510561 w 3387024"/>
              <a:gd name="connsiteY545" fmla="*/ 4818167 h 5957878"/>
              <a:gd name="connsiteX546" fmla="*/ 2593434 w 3387024"/>
              <a:gd name="connsiteY546" fmla="*/ 5032519 h 5957878"/>
              <a:gd name="connsiteX547" fmla="*/ 2627663 w 3387024"/>
              <a:gd name="connsiteY547" fmla="*/ 5118459 h 5957878"/>
              <a:gd name="connsiteX548" fmla="*/ 2601273 w 3387024"/>
              <a:gd name="connsiteY548" fmla="*/ 5088578 h 5957878"/>
              <a:gd name="connsiteX549" fmla="*/ 2624079 w 3387024"/>
              <a:gd name="connsiteY549" fmla="*/ 5147864 h 5957878"/>
              <a:gd name="connsiteX550" fmla="*/ 2657309 w 3387024"/>
              <a:gd name="connsiteY550" fmla="*/ 5196132 h 5957878"/>
              <a:gd name="connsiteX551" fmla="*/ 2672147 w 3387024"/>
              <a:gd name="connsiteY551" fmla="*/ 5235583 h 5957878"/>
              <a:gd name="connsiteX552" fmla="*/ 2673951 w 3387024"/>
              <a:gd name="connsiteY552" fmla="*/ 5240333 h 5957878"/>
              <a:gd name="connsiteX553" fmla="*/ 2659686 w 3387024"/>
              <a:gd name="connsiteY553" fmla="*/ 5221974 h 5957878"/>
              <a:gd name="connsiteX554" fmla="*/ 2605579 w 3387024"/>
              <a:gd name="connsiteY554" fmla="*/ 5147101 h 5957878"/>
              <a:gd name="connsiteX555" fmla="*/ 2485010 w 3387024"/>
              <a:gd name="connsiteY555" fmla="*/ 4965082 h 5957878"/>
              <a:gd name="connsiteX556" fmla="*/ 2513757 w 3387024"/>
              <a:gd name="connsiteY556" fmla="*/ 5028534 h 5957878"/>
              <a:gd name="connsiteX557" fmla="*/ 2567324 w 3387024"/>
              <a:gd name="connsiteY557" fmla="*/ 5116069 h 5957878"/>
              <a:gd name="connsiteX558" fmla="*/ 2577775 w 3387024"/>
              <a:gd name="connsiteY558" fmla="*/ 5154635 h 5957878"/>
              <a:gd name="connsiteX559" fmla="*/ 2603809 w 3387024"/>
              <a:gd name="connsiteY559" fmla="*/ 5183202 h 5957878"/>
              <a:gd name="connsiteX560" fmla="*/ 2614502 w 3387024"/>
              <a:gd name="connsiteY560" fmla="*/ 5222665 h 5957878"/>
              <a:gd name="connsiteX561" fmla="*/ 2671749 w 3387024"/>
              <a:gd name="connsiteY561" fmla="*/ 5302464 h 5957878"/>
              <a:gd name="connsiteX562" fmla="*/ 2633251 w 3387024"/>
              <a:gd name="connsiteY562" fmla="*/ 5270535 h 5957878"/>
              <a:gd name="connsiteX563" fmla="*/ 2594301 w 3387024"/>
              <a:gd name="connsiteY563" fmla="*/ 5215623 h 5957878"/>
              <a:gd name="connsiteX564" fmla="*/ 2567504 w 3387024"/>
              <a:gd name="connsiteY564" fmla="*/ 5205556 h 5957878"/>
              <a:gd name="connsiteX565" fmla="*/ 2516233 w 3387024"/>
              <a:gd name="connsiteY565" fmla="*/ 5134487 h 5957878"/>
              <a:gd name="connsiteX566" fmla="*/ 2463714 w 3387024"/>
              <a:gd name="connsiteY566" fmla="*/ 5042466 h 5957878"/>
              <a:gd name="connsiteX567" fmla="*/ 2465047 w 3387024"/>
              <a:gd name="connsiteY567" fmla="*/ 5044323 h 5957878"/>
              <a:gd name="connsiteX568" fmla="*/ 2468172 w 3387024"/>
              <a:gd name="connsiteY568" fmla="*/ 5048811 h 5957878"/>
              <a:gd name="connsiteX569" fmla="*/ 2467522 w 3387024"/>
              <a:gd name="connsiteY569" fmla="*/ 5047772 h 5957878"/>
              <a:gd name="connsiteX570" fmla="*/ 2465047 w 3387024"/>
              <a:gd name="connsiteY570" fmla="*/ 5044323 h 5957878"/>
              <a:gd name="connsiteX571" fmla="*/ 2463530 w 3387024"/>
              <a:gd name="connsiteY571" fmla="*/ 5042145 h 5957878"/>
              <a:gd name="connsiteX572" fmla="*/ 2463714 w 3387024"/>
              <a:gd name="connsiteY572" fmla="*/ 5042466 h 5957878"/>
              <a:gd name="connsiteX573" fmla="*/ 2455826 w 3387024"/>
              <a:gd name="connsiteY573" fmla="*/ 5031476 h 5957878"/>
              <a:gd name="connsiteX574" fmla="*/ 2429199 w 3387024"/>
              <a:gd name="connsiteY574" fmla="*/ 5004274 h 5957878"/>
              <a:gd name="connsiteX575" fmla="*/ 2469606 w 3387024"/>
              <a:gd name="connsiteY575" fmla="*/ 5064567 h 5957878"/>
              <a:gd name="connsiteX576" fmla="*/ 2593989 w 3387024"/>
              <a:gd name="connsiteY576" fmla="*/ 5257106 h 5957878"/>
              <a:gd name="connsiteX577" fmla="*/ 2622980 w 3387024"/>
              <a:gd name="connsiteY577" fmla="*/ 5321456 h 5957878"/>
              <a:gd name="connsiteX578" fmla="*/ 2658007 w 3387024"/>
              <a:gd name="connsiteY578" fmla="*/ 5383207 h 5957878"/>
              <a:gd name="connsiteX579" fmla="*/ 2643118 w 3387024"/>
              <a:gd name="connsiteY579" fmla="*/ 5417087 h 5957878"/>
              <a:gd name="connsiteX580" fmla="*/ 2731016 w 3387024"/>
              <a:gd name="connsiteY580" fmla="*/ 5542493 h 5957878"/>
              <a:gd name="connsiteX581" fmla="*/ 2764736 w 3387024"/>
              <a:gd name="connsiteY581" fmla="*/ 5590842 h 5957878"/>
              <a:gd name="connsiteX582" fmla="*/ 2765613 w 3387024"/>
              <a:gd name="connsiteY582" fmla="*/ 5598347 h 5957878"/>
              <a:gd name="connsiteX583" fmla="*/ 2769765 w 3387024"/>
              <a:gd name="connsiteY583" fmla="*/ 5619583 h 5957878"/>
              <a:gd name="connsiteX584" fmla="*/ 2758524 w 3387024"/>
              <a:gd name="connsiteY584" fmla="*/ 5604477 h 5957878"/>
              <a:gd name="connsiteX585" fmla="*/ 2590044 w 3387024"/>
              <a:gd name="connsiteY585" fmla="*/ 5377556 h 5957878"/>
              <a:gd name="connsiteX586" fmla="*/ 2524499 w 3387024"/>
              <a:gd name="connsiteY586" fmla="*/ 5288452 h 5957878"/>
              <a:gd name="connsiteX587" fmla="*/ 2471627 w 3387024"/>
              <a:gd name="connsiteY587" fmla="*/ 5224798 h 5957878"/>
              <a:gd name="connsiteX588" fmla="*/ 2437295 w 3387024"/>
              <a:gd name="connsiteY588" fmla="*/ 5186926 h 5957878"/>
              <a:gd name="connsiteX589" fmla="*/ 2399492 w 3387024"/>
              <a:gd name="connsiteY589" fmla="*/ 5178878 h 5957878"/>
              <a:gd name="connsiteX590" fmla="*/ 2498847 w 3387024"/>
              <a:gd name="connsiteY590" fmla="*/ 5325249 h 5957878"/>
              <a:gd name="connsiteX591" fmla="*/ 2558247 w 3387024"/>
              <a:gd name="connsiteY591" fmla="*/ 5434309 h 5957878"/>
              <a:gd name="connsiteX592" fmla="*/ 2560400 w 3387024"/>
              <a:gd name="connsiteY592" fmla="*/ 5463570 h 5957878"/>
              <a:gd name="connsiteX593" fmla="*/ 2637402 w 3387024"/>
              <a:gd name="connsiteY593" fmla="*/ 5573637 h 5957878"/>
              <a:gd name="connsiteX594" fmla="*/ 2608585 w 3387024"/>
              <a:gd name="connsiteY594" fmla="*/ 5552564 h 5957878"/>
              <a:gd name="connsiteX595" fmla="*/ 2611562 w 3387024"/>
              <a:gd name="connsiteY595" fmla="*/ 5552197 h 5957878"/>
              <a:gd name="connsiteX596" fmla="*/ 2615424 w 3387024"/>
              <a:gd name="connsiteY596" fmla="*/ 5556487 h 5957878"/>
              <a:gd name="connsiteX597" fmla="*/ 2613476 w 3387024"/>
              <a:gd name="connsiteY597" fmla="*/ 5551961 h 5957878"/>
              <a:gd name="connsiteX598" fmla="*/ 2611562 w 3387024"/>
              <a:gd name="connsiteY598" fmla="*/ 5552197 h 5957878"/>
              <a:gd name="connsiteX599" fmla="*/ 2604460 w 3387024"/>
              <a:gd name="connsiteY599" fmla="*/ 5544310 h 5957878"/>
              <a:gd name="connsiteX600" fmla="*/ 2601223 w 3387024"/>
              <a:gd name="connsiteY600" fmla="*/ 5537831 h 5957878"/>
              <a:gd name="connsiteX601" fmla="*/ 2596230 w 3387024"/>
              <a:gd name="connsiteY601" fmla="*/ 5531843 h 5957878"/>
              <a:gd name="connsiteX602" fmla="*/ 2570648 w 3387024"/>
              <a:gd name="connsiteY602" fmla="*/ 5526260 h 5957878"/>
              <a:gd name="connsiteX603" fmla="*/ 2495104 w 3387024"/>
              <a:gd name="connsiteY603" fmla="*/ 5421575 h 5957878"/>
              <a:gd name="connsiteX604" fmla="*/ 2475146 w 3387024"/>
              <a:gd name="connsiteY604" fmla="*/ 5415430 h 5957878"/>
              <a:gd name="connsiteX605" fmla="*/ 2387248 w 3387024"/>
              <a:gd name="connsiteY605" fmla="*/ 5290023 h 5957878"/>
              <a:gd name="connsiteX606" fmla="*/ 2304170 w 3387024"/>
              <a:gd name="connsiteY606" fmla="*/ 5157535 h 5957878"/>
              <a:gd name="connsiteX607" fmla="*/ 2289351 w 3387024"/>
              <a:gd name="connsiteY607" fmla="*/ 5149035 h 5957878"/>
              <a:gd name="connsiteX608" fmla="*/ 2366486 w 3387024"/>
              <a:gd name="connsiteY608" fmla="*/ 5277357 h 5957878"/>
              <a:gd name="connsiteX609" fmla="*/ 2575292 w 3387024"/>
              <a:gd name="connsiteY609" fmla="*/ 5596245 h 5957878"/>
              <a:gd name="connsiteX610" fmla="*/ 2688664 w 3387024"/>
              <a:gd name="connsiteY610" fmla="*/ 5752498 h 5957878"/>
              <a:gd name="connsiteX611" fmla="*/ 2691949 w 3387024"/>
              <a:gd name="connsiteY611" fmla="*/ 5766561 h 5957878"/>
              <a:gd name="connsiteX612" fmla="*/ 2701275 w 3387024"/>
              <a:gd name="connsiteY612" fmla="*/ 5798911 h 5957878"/>
              <a:gd name="connsiteX613" fmla="*/ 2662783 w 3387024"/>
              <a:gd name="connsiteY613" fmla="*/ 5752569 h 5957878"/>
              <a:gd name="connsiteX614" fmla="*/ 2633589 w 3387024"/>
              <a:gd name="connsiteY614" fmla="*/ 5712343 h 5957878"/>
              <a:gd name="connsiteX615" fmla="*/ 2633589 w 3387024"/>
              <a:gd name="connsiteY615" fmla="*/ 5712343 h 5957878"/>
              <a:gd name="connsiteX616" fmla="*/ 2662783 w 3387024"/>
              <a:gd name="connsiteY616" fmla="*/ 5752569 h 5957878"/>
              <a:gd name="connsiteX617" fmla="*/ 2694031 w 3387024"/>
              <a:gd name="connsiteY617" fmla="*/ 5803420 h 5957878"/>
              <a:gd name="connsiteX618" fmla="*/ 2682444 w 3387024"/>
              <a:gd name="connsiteY618" fmla="*/ 5809826 h 5957878"/>
              <a:gd name="connsiteX619" fmla="*/ 2682444 w 3387024"/>
              <a:gd name="connsiteY619" fmla="*/ 5799531 h 5957878"/>
              <a:gd name="connsiteX620" fmla="*/ 2682444 w 3387024"/>
              <a:gd name="connsiteY620" fmla="*/ 5809826 h 5957878"/>
              <a:gd name="connsiteX621" fmla="*/ 2689690 w 3387024"/>
              <a:gd name="connsiteY621" fmla="*/ 5829954 h 5957878"/>
              <a:gd name="connsiteX622" fmla="*/ 2654578 w 3387024"/>
              <a:gd name="connsiteY622" fmla="*/ 5785178 h 5957878"/>
              <a:gd name="connsiteX623" fmla="*/ 2645575 w 3387024"/>
              <a:gd name="connsiteY623" fmla="*/ 5769357 h 5957878"/>
              <a:gd name="connsiteX624" fmla="*/ 2642840 w 3387024"/>
              <a:gd name="connsiteY624" fmla="*/ 5760719 h 5957878"/>
              <a:gd name="connsiteX625" fmla="*/ 2639448 w 3387024"/>
              <a:gd name="connsiteY625" fmla="*/ 5765884 h 5957878"/>
              <a:gd name="connsiteX626" fmla="*/ 2592469 w 3387024"/>
              <a:gd name="connsiteY626" fmla="*/ 5705975 h 5957878"/>
              <a:gd name="connsiteX627" fmla="*/ 2583397 w 3387024"/>
              <a:gd name="connsiteY627" fmla="*/ 5683889 h 5957878"/>
              <a:gd name="connsiteX628" fmla="*/ 2564424 w 3387024"/>
              <a:gd name="connsiteY628" fmla="*/ 5632405 h 5957878"/>
              <a:gd name="connsiteX629" fmla="*/ 2535117 w 3387024"/>
              <a:gd name="connsiteY629" fmla="*/ 5573792 h 5957878"/>
              <a:gd name="connsiteX630" fmla="*/ 2573929 w 3387024"/>
              <a:gd name="connsiteY630" fmla="*/ 5681513 h 5957878"/>
              <a:gd name="connsiteX631" fmla="*/ 2574261 w 3387024"/>
              <a:gd name="connsiteY631" fmla="*/ 5682756 h 5957878"/>
              <a:gd name="connsiteX632" fmla="*/ 2561454 w 3387024"/>
              <a:gd name="connsiteY632" fmla="*/ 5666424 h 5957878"/>
              <a:gd name="connsiteX633" fmla="*/ 2349625 w 3387024"/>
              <a:gd name="connsiteY633" fmla="*/ 5371462 h 5957878"/>
              <a:gd name="connsiteX634" fmla="*/ 2369522 w 3387024"/>
              <a:gd name="connsiteY634" fmla="*/ 5412913 h 5957878"/>
              <a:gd name="connsiteX635" fmla="*/ 2353561 w 3387024"/>
              <a:gd name="connsiteY635" fmla="*/ 5401949 h 5957878"/>
              <a:gd name="connsiteX636" fmla="*/ 2308580 w 3387024"/>
              <a:gd name="connsiteY636" fmla="*/ 5294988 h 5957878"/>
              <a:gd name="connsiteX637" fmla="*/ 2335562 w 3387024"/>
              <a:gd name="connsiteY637" fmla="*/ 5379390 h 5957878"/>
              <a:gd name="connsiteX638" fmla="*/ 2332303 w 3387024"/>
              <a:gd name="connsiteY638" fmla="*/ 5375103 h 5957878"/>
              <a:gd name="connsiteX639" fmla="*/ 2253116 w 3387024"/>
              <a:gd name="connsiteY639" fmla="*/ 5278234 h 5957878"/>
              <a:gd name="connsiteX640" fmla="*/ 2344625 w 3387024"/>
              <a:gd name="connsiteY640" fmla="*/ 5438283 h 5957878"/>
              <a:gd name="connsiteX641" fmla="*/ 2320744 w 3387024"/>
              <a:gd name="connsiteY641" fmla="*/ 5438978 h 5957878"/>
              <a:gd name="connsiteX642" fmla="*/ 2326820 w 3387024"/>
              <a:gd name="connsiteY642" fmla="*/ 5461400 h 5957878"/>
              <a:gd name="connsiteX643" fmla="*/ 2271032 w 3387024"/>
              <a:gd name="connsiteY643" fmla="*/ 5386983 h 5957878"/>
              <a:gd name="connsiteX644" fmla="*/ 2219167 w 3387024"/>
              <a:gd name="connsiteY644" fmla="*/ 5305726 h 5957878"/>
              <a:gd name="connsiteX645" fmla="*/ 2200667 w 3387024"/>
              <a:gd name="connsiteY645" fmla="*/ 5304962 h 5957878"/>
              <a:gd name="connsiteX646" fmla="*/ 2134879 w 3387024"/>
              <a:gd name="connsiteY646" fmla="*/ 5214963 h 5957878"/>
              <a:gd name="connsiteX647" fmla="*/ 2169703 w 3387024"/>
              <a:gd name="connsiteY647" fmla="*/ 5300837 h 5957878"/>
              <a:gd name="connsiteX648" fmla="*/ 2233026 w 3387024"/>
              <a:gd name="connsiteY648" fmla="*/ 5403058 h 5957878"/>
              <a:gd name="connsiteX649" fmla="*/ 2348908 w 3387024"/>
              <a:gd name="connsiteY649" fmla="*/ 5610417 h 5957878"/>
              <a:gd name="connsiteX650" fmla="*/ 2221499 w 3387024"/>
              <a:gd name="connsiteY650" fmla="*/ 5424474 h 5957878"/>
              <a:gd name="connsiteX651" fmla="*/ 2156273 w 3387024"/>
              <a:gd name="connsiteY651" fmla="*/ 5340098 h 5957878"/>
              <a:gd name="connsiteX652" fmla="*/ 2129475 w 3387024"/>
              <a:gd name="connsiteY652" fmla="*/ 5330031 h 5957878"/>
              <a:gd name="connsiteX653" fmla="*/ 2075347 w 3387024"/>
              <a:gd name="connsiteY653" fmla="*/ 5236871 h 5957878"/>
              <a:gd name="connsiteX654" fmla="*/ 2049001 w 3387024"/>
              <a:gd name="connsiteY654" fmla="*/ 5249787 h 5957878"/>
              <a:gd name="connsiteX655" fmla="*/ 1971102 w 3387024"/>
              <a:gd name="connsiteY655" fmla="*/ 5139963 h 5957878"/>
              <a:gd name="connsiteX656" fmla="*/ 1971102 w 3387024"/>
              <a:gd name="connsiteY656" fmla="*/ 5139963 h 5957878"/>
              <a:gd name="connsiteX657" fmla="*/ 2027585 w 3387024"/>
              <a:gd name="connsiteY657" fmla="*/ 5238260 h 5957878"/>
              <a:gd name="connsiteX658" fmla="*/ 2111358 w 3387024"/>
              <a:gd name="connsiteY658" fmla="*/ 5394630 h 5957878"/>
              <a:gd name="connsiteX659" fmla="*/ 2025613 w 3387024"/>
              <a:gd name="connsiteY659" fmla="*/ 5298486 h 5957878"/>
              <a:gd name="connsiteX660" fmla="*/ 2038216 w 3387024"/>
              <a:gd name="connsiteY660" fmla="*/ 5366313 h 5957878"/>
              <a:gd name="connsiteX661" fmla="*/ 1987809 w 3387024"/>
              <a:gd name="connsiteY661" fmla="*/ 5290437 h 5957878"/>
              <a:gd name="connsiteX662" fmla="*/ 1937402 w 3387024"/>
              <a:gd name="connsiteY662" fmla="*/ 5214561 h 5957878"/>
              <a:gd name="connsiteX663" fmla="*/ 1989962 w 3387024"/>
              <a:gd name="connsiteY663" fmla="*/ 5319699 h 5957878"/>
              <a:gd name="connsiteX664" fmla="*/ 1977651 w 3387024"/>
              <a:gd name="connsiteY664" fmla="*/ 5309632 h 5957878"/>
              <a:gd name="connsiteX665" fmla="*/ 1972659 w 3387024"/>
              <a:gd name="connsiteY665" fmla="*/ 5304908 h 5957878"/>
              <a:gd name="connsiteX666" fmla="*/ 1934727 w 3387024"/>
              <a:gd name="connsiteY666" fmla="*/ 5215286 h 5957878"/>
              <a:gd name="connsiteX667" fmla="*/ 1916498 w 3387024"/>
              <a:gd name="connsiteY667" fmla="*/ 5172219 h 5957878"/>
              <a:gd name="connsiteX668" fmla="*/ 1916498 w 3387024"/>
              <a:gd name="connsiteY668" fmla="*/ 5172219 h 5957878"/>
              <a:gd name="connsiteX669" fmla="*/ 1938739 w 3387024"/>
              <a:gd name="connsiteY669" fmla="*/ 5246227 h 5957878"/>
              <a:gd name="connsiteX670" fmla="*/ 1955997 w 3387024"/>
              <a:gd name="connsiteY670" fmla="*/ 5291450 h 5957878"/>
              <a:gd name="connsiteX671" fmla="*/ 1950676 w 3387024"/>
              <a:gd name="connsiteY671" fmla="*/ 5290136 h 5957878"/>
              <a:gd name="connsiteX672" fmla="*/ 1967539 w 3387024"/>
              <a:gd name="connsiteY672" fmla="*/ 5325775 h 5957878"/>
              <a:gd name="connsiteX673" fmla="*/ 1972109 w 3387024"/>
              <a:gd name="connsiteY673" fmla="*/ 5333763 h 5957878"/>
              <a:gd name="connsiteX674" fmla="*/ 1992131 w 3387024"/>
              <a:gd name="connsiteY674" fmla="*/ 5386520 h 5957878"/>
              <a:gd name="connsiteX675" fmla="*/ 2013926 w 3387024"/>
              <a:gd name="connsiteY675" fmla="*/ 5460529 h 5957878"/>
              <a:gd name="connsiteX676" fmla="*/ 1941053 w 3387024"/>
              <a:gd name="connsiteY676" fmla="*/ 5290235 h 5957878"/>
              <a:gd name="connsiteX677" fmla="*/ 1935508 w 3387024"/>
              <a:gd name="connsiteY677" fmla="*/ 5304493 h 5957878"/>
              <a:gd name="connsiteX678" fmla="*/ 2016595 w 3387024"/>
              <a:gd name="connsiteY678" fmla="*/ 5517939 h 5957878"/>
              <a:gd name="connsiteX679" fmla="*/ 2011981 w 3387024"/>
              <a:gd name="connsiteY679" fmla="*/ 5511095 h 5957878"/>
              <a:gd name="connsiteX680" fmla="*/ 1974490 w 3387024"/>
              <a:gd name="connsiteY680" fmla="*/ 5461564 h 5957878"/>
              <a:gd name="connsiteX681" fmla="*/ 1944532 w 3387024"/>
              <a:gd name="connsiteY681" fmla="*/ 5439837 h 5957878"/>
              <a:gd name="connsiteX682" fmla="*/ 1948907 w 3387024"/>
              <a:gd name="connsiteY682" fmla="*/ 5455981 h 5957878"/>
              <a:gd name="connsiteX683" fmla="*/ 1935720 w 3387024"/>
              <a:gd name="connsiteY683" fmla="*/ 5496139 h 5957878"/>
              <a:gd name="connsiteX684" fmla="*/ 1847712 w 3387024"/>
              <a:gd name="connsiteY684" fmla="*/ 5388091 h 5957878"/>
              <a:gd name="connsiteX685" fmla="*/ 1898611 w 3387024"/>
              <a:gd name="connsiteY685" fmla="*/ 5511971 h 5957878"/>
              <a:gd name="connsiteX686" fmla="*/ 1882881 w 3387024"/>
              <a:gd name="connsiteY686" fmla="*/ 5501943 h 5957878"/>
              <a:gd name="connsiteX687" fmla="*/ 1875688 w 3387024"/>
              <a:gd name="connsiteY687" fmla="*/ 5493841 h 5957878"/>
              <a:gd name="connsiteX688" fmla="*/ 1818280 w 3387024"/>
              <a:gd name="connsiteY688" fmla="*/ 5348055 h 5957878"/>
              <a:gd name="connsiteX689" fmla="*/ 1783428 w 3387024"/>
              <a:gd name="connsiteY689" fmla="*/ 5260136 h 5957878"/>
              <a:gd name="connsiteX690" fmla="*/ 1798478 w 3387024"/>
              <a:gd name="connsiteY690" fmla="*/ 5319542 h 5957878"/>
              <a:gd name="connsiteX691" fmla="*/ 1858577 w 3387024"/>
              <a:gd name="connsiteY691" fmla="*/ 5472112 h 5957878"/>
              <a:gd name="connsiteX692" fmla="*/ 1860055 w 3387024"/>
              <a:gd name="connsiteY692" fmla="*/ 5476232 h 5957878"/>
              <a:gd name="connsiteX693" fmla="*/ 1859865 w 3387024"/>
              <a:gd name="connsiteY693" fmla="*/ 5476018 h 5957878"/>
              <a:gd name="connsiteX694" fmla="*/ 1853273 w 3387024"/>
              <a:gd name="connsiteY694" fmla="*/ 5476120 h 5957878"/>
              <a:gd name="connsiteX695" fmla="*/ 1876731 w 3387024"/>
              <a:gd name="connsiteY695" fmla="*/ 5522729 h 5957878"/>
              <a:gd name="connsiteX696" fmla="*/ 1910954 w 3387024"/>
              <a:gd name="connsiteY696" fmla="*/ 5618148 h 5957878"/>
              <a:gd name="connsiteX697" fmla="*/ 1916153 w 3387024"/>
              <a:gd name="connsiteY697" fmla="*/ 5631103 h 5957878"/>
              <a:gd name="connsiteX698" fmla="*/ 1888373 w 3387024"/>
              <a:gd name="connsiteY698" fmla="*/ 5595375 h 5957878"/>
              <a:gd name="connsiteX699" fmla="*/ 1845919 w 3387024"/>
              <a:gd name="connsiteY699" fmla="*/ 5537802 h 5957878"/>
              <a:gd name="connsiteX700" fmla="*/ 1798428 w 3387024"/>
              <a:gd name="connsiteY700" fmla="*/ 5472689 h 5957878"/>
              <a:gd name="connsiteX701" fmla="*/ 1822038 w 3387024"/>
              <a:gd name="connsiteY701" fmla="*/ 5538498 h 5957878"/>
              <a:gd name="connsiteX702" fmla="*/ 1858522 w 3387024"/>
              <a:gd name="connsiteY702" fmla="*/ 5605630 h 5957878"/>
              <a:gd name="connsiteX703" fmla="*/ 1792775 w 3387024"/>
              <a:gd name="connsiteY703" fmla="*/ 5540651 h 5957878"/>
              <a:gd name="connsiteX704" fmla="*/ 1770555 w 3387024"/>
              <a:gd name="connsiteY704" fmla="*/ 5522603 h 5957878"/>
              <a:gd name="connsiteX705" fmla="*/ 1798609 w 3387024"/>
              <a:gd name="connsiteY705" fmla="*/ 5562176 h 5957878"/>
              <a:gd name="connsiteX706" fmla="*/ 1780242 w 3387024"/>
              <a:gd name="connsiteY706" fmla="*/ 5579669 h 5957878"/>
              <a:gd name="connsiteX707" fmla="*/ 1824371 w 3387024"/>
              <a:gd name="connsiteY707" fmla="*/ 5657246 h 5957878"/>
              <a:gd name="connsiteX708" fmla="*/ 1805310 w 3387024"/>
              <a:gd name="connsiteY708" fmla="*/ 5650858 h 5957878"/>
              <a:gd name="connsiteX709" fmla="*/ 1785873 w 3387024"/>
              <a:gd name="connsiteY709" fmla="*/ 5625317 h 5957878"/>
              <a:gd name="connsiteX710" fmla="*/ 1774346 w 3387024"/>
              <a:gd name="connsiteY710" fmla="*/ 5646733 h 5957878"/>
              <a:gd name="connsiteX711" fmla="*/ 1768588 w 3387024"/>
              <a:gd name="connsiteY711" fmla="*/ 5634033 h 5957878"/>
              <a:gd name="connsiteX712" fmla="*/ 1752195 w 3387024"/>
              <a:gd name="connsiteY712" fmla="*/ 5607745 h 5957878"/>
              <a:gd name="connsiteX713" fmla="*/ 1751745 w 3387024"/>
              <a:gd name="connsiteY713" fmla="*/ 5606565 h 5957878"/>
              <a:gd name="connsiteX714" fmla="*/ 1631348 w 3387024"/>
              <a:gd name="connsiteY714" fmla="*/ 5294988 h 5957878"/>
              <a:gd name="connsiteX715" fmla="*/ 1474516 w 3387024"/>
              <a:gd name="connsiteY715" fmla="*/ 4951233 h 5957878"/>
              <a:gd name="connsiteX716" fmla="*/ 1282831 w 3387024"/>
              <a:gd name="connsiteY716" fmla="*/ 4641538 h 5957878"/>
              <a:gd name="connsiteX717" fmla="*/ 1552931 w 3387024"/>
              <a:gd name="connsiteY717" fmla="*/ 5157169 h 5957878"/>
              <a:gd name="connsiteX718" fmla="*/ 1744616 w 3387024"/>
              <a:gd name="connsiteY718" fmla="*/ 5647454 h 5957878"/>
              <a:gd name="connsiteX719" fmla="*/ 1746218 w 3387024"/>
              <a:gd name="connsiteY719" fmla="*/ 5652498 h 5957878"/>
              <a:gd name="connsiteX720" fmla="*/ 1730279 w 3387024"/>
              <a:gd name="connsiteY720" fmla="*/ 5632560 h 5957878"/>
              <a:gd name="connsiteX721" fmla="*/ 1727361 w 3387024"/>
              <a:gd name="connsiteY721" fmla="*/ 5630511 h 5957878"/>
              <a:gd name="connsiteX722" fmla="*/ 1724814 w 3387024"/>
              <a:gd name="connsiteY722" fmla="*/ 5622902 h 5957878"/>
              <a:gd name="connsiteX723" fmla="*/ 1533130 w 3387024"/>
              <a:gd name="connsiteY723" fmla="*/ 5152417 h 5957878"/>
              <a:gd name="connsiteX724" fmla="*/ 1331940 w 3387024"/>
              <a:gd name="connsiteY724" fmla="*/ 4773812 h 5957878"/>
              <a:gd name="connsiteX725" fmla="*/ 1297088 w 3387024"/>
              <a:gd name="connsiteY725" fmla="*/ 4719952 h 5957878"/>
              <a:gd name="connsiteX726" fmla="*/ 1321643 w 3387024"/>
              <a:gd name="connsiteY726" fmla="*/ 4784108 h 5957878"/>
              <a:gd name="connsiteX727" fmla="*/ 1356494 w 3387024"/>
              <a:gd name="connsiteY727" fmla="*/ 4857771 h 5957878"/>
              <a:gd name="connsiteX728" fmla="*/ 1425406 w 3387024"/>
              <a:gd name="connsiteY728" fmla="*/ 4975788 h 5957878"/>
              <a:gd name="connsiteX729" fmla="*/ 1518080 w 3387024"/>
              <a:gd name="connsiteY729" fmla="*/ 5161922 h 5957878"/>
              <a:gd name="connsiteX730" fmla="*/ 1552931 w 3387024"/>
              <a:gd name="connsiteY730" fmla="*/ 5255385 h 5957878"/>
              <a:gd name="connsiteX731" fmla="*/ 1562437 w 3387024"/>
              <a:gd name="connsiteY731" fmla="*/ 5279938 h 5957878"/>
              <a:gd name="connsiteX732" fmla="*/ 1700260 w 3387024"/>
              <a:gd name="connsiteY732" fmla="*/ 5662504 h 5957878"/>
              <a:gd name="connsiteX733" fmla="*/ 1542634 w 3387024"/>
              <a:gd name="connsiteY733" fmla="*/ 5264889 h 5957878"/>
              <a:gd name="connsiteX734" fmla="*/ 1484020 w 3387024"/>
              <a:gd name="connsiteY734" fmla="*/ 5132616 h 5957878"/>
              <a:gd name="connsiteX735" fmla="*/ 1484020 w 3387024"/>
              <a:gd name="connsiteY735" fmla="*/ 5157169 h 5957878"/>
              <a:gd name="connsiteX736" fmla="*/ 1499070 w 3387024"/>
              <a:gd name="connsiteY736" fmla="*/ 5192020 h 5957878"/>
              <a:gd name="connsiteX737" fmla="*/ 1675704 w 3387024"/>
              <a:gd name="connsiteY737" fmla="*/ 5667256 h 5957878"/>
              <a:gd name="connsiteX738" fmla="*/ 1444416 w 3387024"/>
              <a:gd name="connsiteY738" fmla="*/ 5127863 h 5957878"/>
              <a:gd name="connsiteX739" fmla="*/ 1184613 w 3387024"/>
              <a:gd name="connsiteY739" fmla="*/ 4661340 h 5957878"/>
              <a:gd name="connsiteX740" fmla="*/ 1169563 w 3387024"/>
              <a:gd name="connsiteY740" fmla="*/ 4651835 h 5957878"/>
              <a:gd name="connsiteX741" fmla="*/ 1238474 w 3387024"/>
              <a:gd name="connsiteY741" fmla="*/ 4769060 h 5957878"/>
              <a:gd name="connsiteX742" fmla="*/ 1640853 w 3387024"/>
              <a:gd name="connsiteY742" fmla="*/ 5637158 h 5957878"/>
              <a:gd name="connsiteX743" fmla="*/ 1685210 w 3387024"/>
              <a:gd name="connsiteY743" fmla="*/ 5809826 h 5957878"/>
              <a:gd name="connsiteX744" fmla="*/ 1700260 w 3387024"/>
              <a:gd name="connsiteY744" fmla="*/ 5853390 h 5957878"/>
              <a:gd name="connsiteX745" fmla="*/ 1700260 w 3387024"/>
              <a:gd name="connsiteY745" fmla="*/ 5883489 h 5957878"/>
              <a:gd name="connsiteX746" fmla="*/ 1636101 w 3387024"/>
              <a:gd name="connsiteY746" fmla="*/ 5725869 h 5957878"/>
              <a:gd name="connsiteX747" fmla="*/ 1410357 w 3387024"/>
              <a:gd name="connsiteY747" fmla="*/ 5176970 h 5957878"/>
              <a:gd name="connsiteX748" fmla="*/ 1258276 w 3387024"/>
              <a:gd name="connsiteY748" fmla="*/ 4882324 h 5957878"/>
              <a:gd name="connsiteX749" fmla="*/ 1140256 w 3387024"/>
              <a:gd name="connsiteY749" fmla="*/ 4670843 h 5957878"/>
              <a:gd name="connsiteX750" fmla="*/ 1091147 w 3387024"/>
              <a:gd name="connsiteY750" fmla="*/ 4607479 h 5957878"/>
              <a:gd name="connsiteX751" fmla="*/ 1101444 w 3387024"/>
              <a:gd name="connsiteY751" fmla="*/ 4641538 h 5957878"/>
              <a:gd name="connsiteX752" fmla="*/ 1390554 w 3387024"/>
              <a:gd name="connsiteY752" fmla="*/ 5161922 h 5957878"/>
              <a:gd name="connsiteX753" fmla="*/ 1606794 w 3387024"/>
              <a:gd name="connsiteY753" fmla="*/ 5696562 h 5957878"/>
              <a:gd name="connsiteX754" fmla="*/ 1636101 w 3387024"/>
              <a:gd name="connsiteY754" fmla="*/ 5779729 h 5957878"/>
              <a:gd name="connsiteX755" fmla="*/ 1626596 w 3387024"/>
              <a:gd name="connsiteY755" fmla="*/ 5799531 h 5957878"/>
              <a:gd name="connsiteX756" fmla="*/ 1631348 w 3387024"/>
              <a:gd name="connsiteY756" fmla="*/ 5824084 h 5957878"/>
              <a:gd name="connsiteX757" fmla="*/ 1582238 w 3387024"/>
              <a:gd name="connsiteY757" fmla="*/ 5730620 h 5957878"/>
              <a:gd name="connsiteX758" fmla="*/ 1586991 w 3387024"/>
              <a:gd name="connsiteY758" fmla="*/ 5725869 h 5957878"/>
              <a:gd name="connsiteX759" fmla="*/ 1621843 w 3387024"/>
              <a:gd name="connsiteY759" fmla="*/ 5799531 h 5957878"/>
              <a:gd name="connsiteX760" fmla="*/ 1582238 w 3387024"/>
              <a:gd name="connsiteY760" fmla="*/ 5730620 h 5957878"/>
              <a:gd name="connsiteX761" fmla="*/ 1579667 w 3387024"/>
              <a:gd name="connsiteY761" fmla="*/ 5735622 h 5957878"/>
              <a:gd name="connsiteX762" fmla="*/ 1549070 w 3387024"/>
              <a:gd name="connsiteY762" fmla="*/ 5672603 h 5957878"/>
              <a:gd name="connsiteX763" fmla="*/ 1523624 w 3387024"/>
              <a:gd name="connsiteY763" fmla="*/ 5593594 h 5957878"/>
              <a:gd name="connsiteX764" fmla="*/ 1189364 w 3387024"/>
              <a:gd name="connsiteY764" fmla="*/ 4882324 h 5957878"/>
              <a:gd name="connsiteX765" fmla="*/ 1032533 w 3387024"/>
              <a:gd name="connsiteY765" fmla="*/ 4621736 h 5957878"/>
              <a:gd name="connsiteX766" fmla="*/ 733916 w 3387024"/>
              <a:gd name="connsiteY766" fmla="*/ 4091848 h 5957878"/>
              <a:gd name="connsiteX767" fmla="*/ 493122 w 3387024"/>
              <a:gd name="connsiteY767" fmla="*/ 3703739 h 5957878"/>
              <a:gd name="connsiteX768" fmla="*/ 433716 w 3387024"/>
              <a:gd name="connsiteY768" fmla="*/ 3605522 h 5957878"/>
              <a:gd name="connsiteX769" fmla="*/ 414706 w 3387024"/>
              <a:gd name="connsiteY769" fmla="*/ 3596018 h 5957878"/>
              <a:gd name="connsiteX770" fmla="*/ 478073 w 3387024"/>
              <a:gd name="connsiteY770" fmla="*/ 3703739 h 5957878"/>
              <a:gd name="connsiteX771" fmla="*/ 703817 w 3387024"/>
              <a:gd name="connsiteY771" fmla="*/ 4076799 h 5957878"/>
              <a:gd name="connsiteX772" fmla="*/ 855897 w 3387024"/>
              <a:gd name="connsiteY772" fmla="*/ 4317585 h 5957878"/>
              <a:gd name="connsiteX773" fmla="*/ 924017 w 3387024"/>
              <a:gd name="connsiteY773" fmla="*/ 4449859 h 5957878"/>
              <a:gd name="connsiteX774" fmla="*/ 977878 w 3387024"/>
              <a:gd name="connsiteY774" fmla="*/ 4543323 h 5957878"/>
              <a:gd name="connsiteX775" fmla="*/ 963621 w 3387024"/>
              <a:gd name="connsiteY775" fmla="*/ 4533817 h 5957878"/>
              <a:gd name="connsiteX776" fmla="*/ 748174 w 3387024"/>
              <a:gd name="connsiteY776" fmla="*/ 4165509 h 5957878"/>
              <a:gd name="connsiteX777" fmla="*/ 493122 w 3387024"/>
              <a:gd name="connsiteY777" fmla="*/ 3763143 h 5957878"/>
              <a:gd name="connsiteX778" fmla="*/ 237278 w 3387024"/>
              <a:gd name="connsiteY778" fmla="*/ 3364737 h 5957878"/>
              <a:gd name="connsiteX779" fmla="*/ 40842 w 3387024"/>
              <a:gd name="connsiteY779" fmla="*/ 2982172 h 5957878"/>
              <a:gd name="connsiteX780" fmla="*/ 21832 w 3387024"/>
              <a:gd name="connsiteY780" fmla="*/ 2918014 h 5957878"/>
              <a:gd name="connsiteX781" fmla="*/ 26584 w 3387024"/>
              <a:gd name="connsiteY781" fmla="*/ 2977419 h 5957878"/>
              <a:gd name="connsiteX782" fmla="*/ 11535 w 3387024"/>
              <a:gd name="connsiteY782" fmla="*/ 2947320 h 5957878"/>
              <a:gd name="connsiteX783" fmla="*/ 21832 w 3387024"/>
              <a:gd name="connsiteY783" fmla="*/ 2750889 h 5957878"/>
              <a:gd name="connsiteX784" fmla="*/ 11535 w 3387024"/>
              <a:gd name="connsiteY784" fmla="*/ 2800790 h 5957878"/>
              <a:gd name="connsiteX785" fmla="*/ 31337 w 3387024"/>
              <a:gd name="connsiteY785" fmla="*/ 2746138 h 5957878"/>
              <a:gd name="connsiteX786" fmla="*/ 55891 w 3387024"/>
              <a:gd name="connsiteY786" fmla="*/ 2741385 h 5957878"/>
              <a:gd name="connsiteX787" fmla="*/ 85198 w 3387024"/>
              <a:gd name="connsiteY787" fmla="*/ 2697030 h 5957878"/>
              <a:gd name="connsiteX788" fmla="*/ 149358 w 3387024"/>
              <a:gd name="connsiteY788" fmla="*/ 2658219 h 5957878"/>
              <a:gd name="connsiteX789" fmla="*/ 183417 w 3387024"/>
              <a:gd name="connsiteY789" fmla="*/ 2628913 h 5957878"/>
              <a:gd name="connsiteX790" fmla="*/ 212724 w 3387024"/>
              <a:gd name="connsiteY790" fmla="*/ 2618616 h 5957878"/>
              <a:gd name="connsiteX791" fmla="*/ 237278 w 3387024"/>
              <a:gd name="connsiteY791" fmla="*/ 2594062 h 5957878"/>
              <a:gd name="connsiteX792" fmla="*/ 227774 w 3387024"/>
              <a:gd name="connsiteY792" fmla="*/ 2618616 h 5957878"/>
              <a:gd name="connsiteX793" fmla="*/ 276883 w 3387024"/>
              <a:gd name="connsiteY793" fmla="*/ 2569508 h 5957878"/>
              <a:gd name="connsiteX794" fmla="*/ 301438 w 3387024"/>
              <a:gd name="connsiteY794" fmla="*/ 2564756 h 5957878"/>
              <a:gd name="connsiteX795" fmla="*/ 325993 w 3387024"/>
              <a:gd name="connsiteY795" fmla="*/ 2530697 h 5957878"/>
              <a:gd name="connsiteX796" fmla="*/ 365597 w 3387024"/>
              <a:gd name="connsiteY796" fmla="*/ 2530697 h 5957878"/>
              <a:gd name="connsiteX797" fmla="*/ 384607 w 3387024"/>
              <a:gd name="connsiteY797" fmla="*/ 2510895 h 5957878"/>
              <a:gd name="connsiteX798" fmla="*/ 433716 w 3387024"/>
              <a:gd name="connsiteY798" fmla="*/ 2476045 h 5957878"/>
              <a:gd name="connsiteX799" fmla="*/ 468568 w 3387024"/>
              <a:gd name="connsiteY799" fmla="*/ 2446739 h 5957878"/>
              <a:gd name="connsiteX800" fmla="*/ 502627 w 3387024"/>
              <a:gd name="connsiteY800" fmla="*/ 2437234 h 5957878"/>
              <a:gd name="connsiteX801" fmla="*/ 517677 w 3387024"/>
              <a:gd name="connsiteY801" fmla="*/ 2412680 h 5957878"/>
              <a:gd name="connsiteX802" fmla="*/ 551737 w 3387024"/>
              <a:gd name="connsiteY802" fmla="*/ 2407928 h 5957878"/>
              <a:gd name="connsiteX803" fmla="*/ 591341 w 3387024"/>
              <a:gd name="connsiteY803" fmla="*/ 2368325 h 5957878"/>
              <a:gd name="connsiteX804" fmla="*/ 611143 w 3387024"/>
              <a:gd name="connsiteY804" fmla="*/ 2368325 h 5957878"/>
              <a:gd name="connsiteX805" fmla="*/ 659460 w 3387024"/>
              <a:gd name="connsiteY805" fmla="*/ 2328722 h 5957878"/>
              <a:gd name="connsiteX806" fmla="*/ 703817 w 3387024"/>
              <a:gd name="connsiteY806" fmla="*/ 2314464 h 5957878"/>
              <a:gd name="connsiteX807" fmla="*/ 718867 w 3387024"/>
              <a:gd name="connsiteY807" fmla="*/ 2285158 h 5957878"/>
              <a:gd name="connsiteX808" fmla="*/ 748174 w 3387024"/>
              <a:gd name="connsiteY808" fmla="*/ 2285158 h 5957878"/>
              <a:gd name="connsiteX809" fmla="*/ 757678 w 3387024"/>
              <a:gd name="connsiteY809" fmla="*/ 2270110 h 5957878"/>
              <a:gd name="connsiteX810" fmla="*/ 777481 w 3387024"/>
              <a:gd name="connsiteY810" fmla="*/ 2265357 h 5957878"/>
              <a:gd name="connsiteX811" fmla="*/ 792530 w 3387024"/>
              <a:gd name="connsiteY811" fmla="*/ 2240803 h 5957878"/>
              <a:gd name="connsiteX812" fmla="*/ 817085 w 3387024"/>
              <a:gd name="connsiteY812" fmla="*/ 2230507 h 5957878"/>
              <a:gd name="connsiteX813" fmla="*/ 861441 w 3387024"/>
              <a:gd name="connsiteY813" fmla="*/ 2196448 h 5957878"/>
              <a:gd name="connsiteX814" fmla="*/ 875700 w 3387024"/>
              <a:gd name="connsiteY814" fmla="*/ 2181399 h 5957878"/>
              <a:gd name="connsiteX815" fmla="*/ 924017 w 3387024"/>
              <a:gd name="connsiteY815" fmla="*/ 2171893 h 5957878"/>
              <a:gd name="connsiteX816" fmla="*/ 909758 w 3387024"/>
              <a:gd name="connsiteY816" fmla="*/ 2171893 h 5957878"/>
              <a:gd name="connsiteX817" fmla="*/ 939066 w 3387024"/>
              <a:gd name="connsiteY817" fmla="*/ 2167142 h 5957878"/>
              <a:gd name="connsiteX818" fmla="*/ 973125 w 3387024"/>
              <a:gd name="connsiteY818" fmla="*/ 2122786 h 5957878"/>
              <a:gd name="connsiteX819" fmla="*/ 1007977 w 3387024"/>
              <a:gd name="connsiteY819" fmla="*/ 2107737 h 5957878"/>
              <a:gd name="connsiteX820" fmla="*/ 1032533 w 3387024"/>
              <a:gd name="connsiteY820" fmla="*/ 2083183 h 5957878"/>
              <a:gd name="connsiteX821" fmla="*/ 1061840 w 3387024"/>
              <a:gd name="connsiteY821" fmla="*/ 2078430 h 5957878"/>
              <a:gd name="connsiteX822" fmla="*/ 1076888 w 3387024"/>
              <a:gd name="connsiteY822" fmla="*/ 2058629 h 5957878"/>
              <a:gd name="connsiteX823" fmla="*/ 1106196 w 3387024"/>
              <a:gd name="connsiteY823" fmla="*/ 2053877 h 5957878"/>
              <a:gd name="connsiteX824" fmla="*/ 1106196 w 3387024"/>
              <a:gd name="connsiteY824" fmla="*/ 2034076 h 5957878"/>
              <a:gd name="connsiteX825" fmla="*/ 1125206 w 3387024"/>
              <a:gd name="connsiteY825" fmla="*/ 2034076 h 5957878"/>
              <a:gd name="connsiteX826" fmla="*/ 1145008 w 3387024"/>
              <a:gd name="connsiteY826" fmla="*/ 2010314 h 5957878"/>
              <a:gd name="connsiteX827" fmla="*/ 1199661 w 3387024"/>
              <a:gd name="connsiteY827" fmla="*/ 1995264 h 5957878"/>
              <a:gd name="connsiteX828" fmla="*/ 1213920 w 3387024"/>
              <a:gd name="connsiteY828" fmla="*/ 1950909 h 5957878"/>
              <a:gd name="connsiteX829" fmla="*/ 1307386 w 3387024"/>
              <a:gd name="connsiteY829" fmla="*/ 1950909 h 5957878"/>
              <a:gd name="connsiteX830" fmla="*/ 1327187 w 3387024"/>
              <a:gd name="connsiteY830" fmla="*/ 1955661 h 5957878"/>
              <a:gd name="connsiteX831" fmla="*/ 1302633 w 3387024"/>
              <a:gd name="connsiteY831" fmla="*/ 1946157 h 5957878"/>
              <a:gd name="connsiteX832" fmla="*/ 1508575 w 3387024"/>
              <a:gd name="connsiteY832" fmla="*/ 2019818 h 5957878"/>
              <a:gd name="connsiteX833" fmla="*/ 1508575 w 3387024"/>
              <a:gd name="connsiteY833" fmla="*/ 2019818 h 5957878"/>
              <a:gd name="connsiteX834" fmla="*/ 1503823 w 3387024"/>
              <a:gd name="connsiteY834" fmla="*/ 2010314 h 5957878"/>
              <a:gd name="connsiteX835" fmla="*/ 1680457 w 3387024"/>
              <a:gd name="connsiteY835" fmla="*/ 2102985 h 5957878"/>
              <a:gd name="connsiteX836" fmla="*/ 1680457 w 3387024"/>
              <a:gd name="connsiteY836" fmla="*/ 2102985 h 5957878"/>
              <a:gd name="connsiteX837" fmla="*/ 1640853 w 3387024"/>
              <a:gd name="connsiteY837" fmla="*/ 2068926 h 5957878"/>
              <a:gd name="connsiteX838" fmla="*/ 1700260 w 3387024"/>
              <a:gd name="connsiteY838" fmla="*/ 2098232 h 5957878"/>
              <a:gd name="connsiteX839" fmla="*/ 1685210 w 3387024"/>
              <a:gd name="connsiteY839" fmla="*/ 2064173 h 5957878"/>
              <a:gd name="connsiteX840" fmla="*/ 1700260 w 3387024"/>
              <a:gd name="connsiteY840" fmla="*/ 2064173 h 5957878"/>
              <a:gd name="connsiteX841" fmla="*/ 1685210 w 3387024"/>
              <a:gd name="connsiteY841" fmla="*/ 2029323 h 5957878"/>
              <a:gd name="connsiteX842" fmla="*/ 1689963 w 3387024"/>
              <a:gd name="connsiteY842" fmla="*/ 2015066 h 5957878"/>
              <a:gd name="connsiteX843" fmla="*/ 1689963 w 3387024"/>
              <a:gd name="connsiteY843" fmla="*/ 1984968 h 5957878"/>
              <a:gd name="connsiteX844" fmla="*/ 1665408 w 3387024"/>
              <a:gd name="connsiteY844" fmla="*/ 1823387 h 5957878"/>
              <a:gd name="connsiteX845" fmla="*/ 1591744 w 3387024"/>
              <a:gd name="connsiteY845" fmla="*/ 1401219 h 5957878"/>
              <a:gd name="connsiteX846" fmla="*/ 1557684 w 3387024"/>
              <a:gd name="connsiteY846" fmla="*/ 1184987 h 5957878"/>
              <a:gd name="connsiteX847" fmla="*/ 1528377 w 3387024"/>
              <a:gd name="connsiteY847" fmla="*/ 1116078 h 5957878"/>
              <a:gd name="connsiteX848" fmla="*/ 1499070 w 3387024"/>
              <a:gd name="connsiteY848" fmla="*/ 880836 h 5957878"/>
              <a:gd name="connsiteX849" fmla="*/ 1454713 w 3387024"/>
              <a:gd name="connsiteY849" fmla="*/ 458667 h 5957878"/>
              <a:gd name="connsiteX850" fmla="*/ 1464218 w 3387024"/>
              <a:gd name="connsiteY850" fmla="*/ 291542 h 5957878"/>
              <a:gd name="connsiteX851" fmla="*/ 1464269 w 3387024"/>
              <a:gd name="connsiteY851" fmla="*/ 291414 h 5957878"/>
              <a:gd name="connsiteX852" fmla="*/ 1464429 w 3387024"/>
              <a:gd name="connsiteY852" fmla="*/ 292977 h 5957878"/>
              <a:gd name="connsiteX853" fmla="*/ 1511649 w 3387024"/>
              <a:gd name="connsiteY853" fmla="*/ 775657 h 5957878"/>
              <a:gd name="connsiteX854" fmla="*/ 1535897 w 3387024"/>
              <a:gd name="connsiteY854" fmla="*/ 928416 h 5957878"/>
              <a:gd name="connsiteX855" fmla="*/ 1548601 w 3387024"/>
              <a:gd name="connsiteY855" fmla="*/ 851751 h 5957878"/>
              <a:gd name="connsiteX856" fmla="*/ 1529501 w 3387024"/>
              <a:gd name="connsiteY856" fmla="*/ 576657 h 5957878"/>
              <a:gd name="connsiteX857" fmla="*/ 1542232 w 3387024"/>
              <a:gd name="connsiteY857" fmla="*/ 637882 h 5957878"/>
              <a:gd name="connsiteX858" fmla="*/ 1567638 w 3387024"/>
              <a:gd name="connsiteY858" fmla="*/ 864024 h 5957878"/>
              <a:gd name="connsiteX859" fmla="*/ 1581956 w 3387024"/>
              <a:gd name="connsiteY859" fmla="*/ 1130740 h 5957878"/>
              <a:gd name="connsiteX860" fmla="*/ 1590973 w 3387024"/>
              <a:gd name="connsiteY860" fmla="*/ 1045996 h 5957878"/>
              <a:gd name="connsiteX861" fmla="*/ 1588747 w 3387024"/>
              <a:gd name="connsiteY861" fmla="*/ 920468 h 5957878"/>
              <a:gd name="connsiteX862" fmla="*/ 1601633 w 3387024"/>
              <a:gd name="connsiteY862" fmla="*/ 873315 h 5957878"/>
              <a:gd name="connsiteX863" fmla="*/ 1591886 w 3387024"/>
              <a:gd name="connsiteY863" fmla="*/ 827047 h 5957878"/>
              <a:gd name="connsiteX864" fmla="*/ 1605073 w 3387024"/>
              <a:gd name="connsiteY864" fmla="*/ 778797 h 5957878"/>
              <a:gd name="connsiteX865" fmla="*/ 1594168 w 3387024"/>
              <a:gd name="connsiteY865" fmla="*/ 659147 h 5957878"/>
              <a:gd name="connsiteX866" fmla="*/ 1614976 w 3387024"/>
              <a:gd name="connsiteY866" fmla="*/ 716687 h 5957878"/>
              <a:gd name="connsiteX867" fmla="*/ 1622012 w 3387024"/>
              <a:gd name="connsiteY867" fmla="*/ 798747 h 5957878"/>
              <a:gd name="connsiteX868" fmla="*/ 1644034 w 3387024"/>
              <a:gd name="connsiteY868" fmla="*/ 825978 h 5957878"/>
              <a:gd name="connsiteX869" fmla="*/ 1654048 w 3387024"/>
              <a:gd name="connsiteY869" fmla="*/ 932717 h 5957878"/>
              <a:gd name="connsiteX870" fmla="*/ 1652390 w 3387024"/>
              <a:gd name="connsiteY870" fmla="*/ 1062327 h 5957878"/>
              <a:gd name="connsiteX871" fmla="*/ 1652131 w 3387024"/>
              <a:gd name="connsiteY871" fmla="*/ 1059488 h 5957878"/>
              <a:gd name="connsiteX872" fmla="*/ 1651621 w 3387024"/>
              <a:gd name="connsiteY872" fmla="*/ 1052872 h 5957878"/>
              <a:gd name="connsiteX873" fmla="*/ 1651663 w 3387024"/>
              <a:gd name="connsiteY873" fmla="*/ 1054370 h 5957878"/>
              <a:gd name="connsiteX874" fmla="*/ 1652131 w 3387024"/>
              <a:gd name="connsiteY874" fmla="*/ 1059488 h 5957878"/>
              <a:gd name="connsiteX875" fmla="*/ 1652384 w 3387024"/>
              <a:gd name="connsiteY875" fmla="*/ 1062779 h 5957878"/>
              <a:gd name="connsiteX876" fmla="*/ 1652390 w 3387024"/>
              <a:gd name="connsiteY876" fmla="*/ 1062327 h 5957878"/>
              <a:gd name="connsiteX877" fmla="*/ 1653896 w 3387024"/>
              <a:gd name="connsiteY877" fmla="*/ 1078808 h 5957878"/>
              <a:gd name="connsiteX878" fmla="*/ 1665115 w 3387024"/>
              <a:gd name="connsiteY878" fmla="*/ 1124004 h 5957878"/>
              <a:gd name="connsiteX879" fmla="*/ 1659876 w 3387024"/>
              <a:gd name="connsiteY879" fmla="*/ 1035365 h 5957878"/>
              <a:gd name="connsiteX880" fmla="*/ 1648058 w 3387024"/>
              <a:gd name="connsiteY880" fmla="*/ 755191 h 5957878"/>
              <a:gd name="connsiteX881" fmla="*/ 1657376 w 3387024"/>
              <a:gd name="connsiteY881" fmla="*/ 669351 h 5957878"/>
              <a:gd name="connsiteX882" fmla="*/ 1658718 w 3387024"/>
              <a:gd name="connsiteY882" fmla="*/ 582510 h 5957878"/>
              <a:gd name="connsiteX883" fmla="*/ 1695424 w 3387024"/>
              <a:gd name="connsiteY883" fmla="*/ 556008 h 5957878"/>
              <a:gd name="connsiteX884" fmla="*/ 1680466 w 3387024"/>
              <a:gd name="connsiteY884" fmla="*/ 369255 h 5957878"/>
              <a:gd name="connsiteX885" fmla="*/ 1665098 w 3387024"/>
              <a:gd name="connsiteY885" fmla="*/ 171575 h 5957878"/>
              <a:gd name="connsiteX886" fmla="*/ 1667586 w 3387024"/>
              <a:gd name="connsiteY886" fmla="*/ 169566 h 5957878"/>
              <a:gd name="connsiteX887" fmla="*/ 1676446 w 3387024"/>
              <a:gd name="connsiteY887" fmla="*/ 163325 h 5957878"/>
              <a:gd name="connsiteX888" fmla="*/ 1689881 w 3387024"/>
              <a:gd name="connsiteY888" fmla="*/ 286830 h 5957878"/>
              <a:gd name="connsiteX889" fmla="*/ 1726891 w 3387024"/>
              <a:gd name="connsiteY889" fmla="*/ 630604 h 5957878"/>
              <a:gd name="connsiteX890" fmla="*/ 1740780 w 3387024"/>
              <a:gd name="connsiteY890" fmla="*/ 765212 h 5957878"/>
              <a:gd name="connsiteX891" fmla="*/ 1757079 w 3387024"/>
              <a:gd name="connsiteY891" fmla="*/ 865124 h 5957878"/>
              <a:gd name="connsiteX892" fmla="*/ 1769810 w 3387024"/>
              <a:gd name="connsiteY892" fmla="*/ 926349 h 5957878"/>
              <a:gd name="connsiteX893" fmla="*/ 1804691 w 3387024"/>
              <a:gd name="connsiteY893" fmla="*/ 958272 h 5957878"/>
              <a:gd name="connsiteX894" fmla="*/ 1790645 w 3387024"/>
              <a:gd name="connsiteY894" fmla="*/ 742307 h 5957878"/>
              <a:gd name="connsiteX895" fmla="*/ 1795611 w 3387024"/>
              <a:gd name="connsiteY895" fmla="*/ 590460 h 5957878"/>
              <a:gd name="connsiteX896" fmla="*/ 1811480 w 3387024"/>
              <a:gd name="connsiteY896" fmla="*/ 558265 h 5957878"/>
              <a:gd name="connsiteX897" fmla="*/ 1798504 w 3387024"/>
              <a:gd name="connsiteY897" fmla="*/ 394444 h 5957878"/>
              <a:gd name="connsiteX898" fmla="*/ 1815833 w 3387024"/>
              <a:gd name="connsiteY898" fmla="*/ 434534 h 5957878"/>
              <a:gd name="connsiteX899" fmla="*/ 1812574 w 3387024"/>
              <a:gd name="connsiteY899" fmla="*/ 433123 h 5957878"/>
              <a:gd name="connsiteX900" fmla="*/ 1811051 w 3387024"/>
              <a:gd name="connsiteY900" fmla="*/ 426156 h 5957878"/>
              <a:gd name="connsiteX901" fmla="*/ 1810300 w 3387024"/>
              <a:gd name="connsiteY901" fmla="*/ 432139 h 5957878"/>
              <a:gd name="connsiteX902" fmla="*/ 1812574 w 3387024"/>
              <a:gd name="connsiteY902" fmla="*/ 433123 h 5957878"/>
              <a:gd name="connsiteX903" fmla="*/ 1815132 w 3387024"/>
              <a:gd name="connsiteY903" fmla="*/ 444828 h 5957878"/>
              <a:gd name="connsiteX904" fmla="*/ 1814464 w 3387024"/>
              <a:gd name="connsiteY904" fmla="*/ 454636 h 5957878"/>
              <a:gd name="connsiteX905" fmla="*/ 1816017 w 3387024"/>
              <a:gd name="connsiteY905" fmla="*/ 464047 h 5957878"/>
              <a:gd name="connsiteX906" fmla="*/ 1839536 w 3387024"/>
              <a:gd name="connsiteY906" fmla="*/ 485795 h 5957878"/>
              <a:gd name="connsiteX907" fmla="*/ 1854311 w 3387024"/>
              <a:gd name="connsiteY907" fmla="*/ 643036 h 5957878"/>
              <a:gd name="connsiteX908" fmla="*/ 1871549 w 3387024"/>
              <a:gd name="connsiteY908" fmla="*/ 661889 h 5957878"/>
              <a:gd name="connsiteX909" fmla="*/ 1886507 w 3387024"/>
              <a:gd name="connsiteY909" fmla="*/ 848642 h 5957878"/>
              <a:gd name="connsiteX910" fmla="*/ 1891992 w 3387024"/>
              <a:gd name="connsiteY910" fmla="*/ 1039878 h 5957878"/>
              <a:gd name="connsiteX911" fmla="*/ 1902351 w 3387024"/>
              <a:gd name="connsiteY911" fmla="*/ 1058029 h 5957878"/>
              <a:gd name="connsiteX912" fmla="*/ 1900553 w 3387024"/>
              <a:gd name="connsiteY912" fmla="*/ 874872 h 5957878"/>
              <a:gd name="connsiteX913" fmla="*/ 1878026 w 3387024"/>
              <a:gd name="connsiteY913" fmla="*/ 409106 h 5957878"/>
              <a:gd name="connsiteX914" fmla="*/ 1840504 w 3387024"/>
              <a:gd name="connsiteY914" fmla="*/ 20564 h 5957878"/>
              <a:gd name="connsiteX915" fmla="*/ 1844920 w 3387024"/>
              <a:gd name="connsiteY915" fmla="*/ 12714 h 5957878"/>
              <a:gd name="connsiteX916" fmla="*/ 1855923 w 3387024"/>
              <a:gd name="connsiteY916" fmla="*/ 11699 h 5957878"/>
              <a:gd name="connsiteX917" fmla="*/ 1861408 w 3387024"/>
              <a:gd name="connsiteY917" fmla="*/ 59709 h 5957878"/>
              <a:gd name="connsiteX918" fmla="*/ 1882664 w 3387024"/>
              <a:gd name="connsiteY918" fmla="*/ 189996 h 5957878"/>
              <a:gd name="connsiteX919" fmla="*/ 1888515 w 3387024"/>
              <a:gd name="connsiteY919" fmla="*/ 250520 h 5957878"/>
              <a:gd name="connsiteX920" fmla="*/ 1888515 w 3387024"/>
              <a:gd name="connsiteY920" fmla="*/ 250520 h 5957878"/>
              <a:gd name="connsiteX921" fmla="*/ 1882664 w 3387024"/>
              <a:gd name="connsiteY921" fmla="*/ 189996 h 5957878"/>
              <a:gd name="connsiteX922" fmla="*/ 1880492 w 3387024"/>
              <a:gd name="connsiteY922" fmla="*/ 79288 h 595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</a:cxnLst>
            <a:rect l="l" t="t" r="r" b="b"/>
            <a:pathLst>
              <a:path w="3387024" h="5957878">
                <a:moveTo>
                  <a:pt x="2251396" y="5837415"/>
                </a:moveTo>
                <a:lnTo>
                  <a:pt x="2314363" y="5929130"/>
                </a:lnTo>
                <a:lnTo>
                  <a:pt x="2318877" y="5942101"/>
                </a:lnTo>
                <a:lnTo>
                  <a:pt x="2323302" y="5957878"/>
                </a:lnTo>
                <a:lnTo>
                  <a:pt x="2290491" y="5915837"/>
                </a:lnTo>
                <a:lnTo>
                  <a:pt x="2260584" y="5874163"/>
                </a:lnTo>
                <a:lnTo>
                  <a:pt x="2254718" y="5848638"/>
                </a:lnTo>
                <a:close/>
                <a:moveTo>
                  <a:pt x="1579667" y="5735622"/>
                </a:moveTo>
                <a:lnTo>
                  <a:pt x="1582238" y="5740917"/>
                </a:lnTo>
                <a:cubicBezTo>
                  <a:pt x="1579863" y="5740917"/>
                  <a:pt x="1578675" y="5739531"/>
                  <a:pt x="1578675" y="5737551"/>
                </a:cubicBezTo>
                <a:close/>
                <a:moveTo>
                  <a:pt x="2606969" y="5687275"/>
                </a:moveTo>
                <a:cubicBezTo>
                  <a:pt x="2607794" y="5687322"/>
                  <a:pt x="2609995" y="5687448"/>
                  <a:pt x="2614395" y="5687699"/>
                </a:cubicBezTo>
                <a:cubicBezTo>
                  <a:pt x="2614395" y="5687699"/>
                  <a:pt x="2604494" y="5687133"/>
                  <a:pt x="2606969" y="5687275"/>
                </a:cubicBezTo>
                <a:close/>
                <a:moveTo>
                  <a:pt x="1675704" y="5676760"/>
                </a:moveTo>
                <a:lnTo>
                  <a:pt x="1682899" y="5682110"/>
                </a:lnTo>
                <a:lnTo>
                  <a:pt x="1681969" y="5682055"/>
                </a:lnTo>
                <a:lnTo>
                  <a:pt x="1682939" y="5684034"/>
                </a:lnTo>
                <a:lnTo>
                  <a:pt x="1680457" y="5691810"/>
                </a:lnTo>
                <a:cubicBezTo>
                  <a:pt x="1675704" y="5691810"/>
                  <a:pt x="1675704" y="5687057"/>
                  <a:pt x="1675704" y="5676760"/>
                </a:cubicBezTo>
                <a:close/>
                <a:moveTo>
                  <a:pt x="1675704" y="5667256"/>
                </a:moveTo>
                <a:cubicBezTo>
                  <a:pt x="1675704" y="5667256"/>
                  <a:pt x="1680457" y="5672008"/>
                  <a:pt x="1675704" y="5676760"/>
                </a:cubicBezTo>
                <a:cubicBezTo>
                  <a:pt x="1675704" y="5676760"/>
                  <a:pt x="1670953" y="5672008"/>
                  <a:pt x="1675704" y="5667256"/>
                </a:cubicBezTo>
                <a:close/>
                <a:moveTo>
                  <a:pt x="1735860" y="5658177"/>
                </a:moveTo>
                <a:lnTo>
                  <a:pt x="1748381" y="5676153"/>
                </a:lnTo>
                <a:lnTo>
                  <a:pt x="1757960" y="5689454"/>
                </a:lnTo>
                <a:lnTo>
                  <a:pt x="1762735" y="5704483"/>
                </a:lnTo>
                <a:cubicBezTo>
                  <a:pt x="1767587" y="5722304"/>
                  <a:pt x="1768775" y="5733393"/>
                  <a:pt x="1758874" y="5721116"/>
                </a:cubicBezTo>
                <a:cubicBezTo>
                  <a:pt x="1751745" y="5708839"/>
                  <a:pt x="1744418" y="5686661"/>
                  <a:pt x="1738280" y="5666365"/>
                </a:cubicBezTo>
                <a:close/>
                <a:moveTo>
                  <a:pt x="2600375" y="5657276"/>
                </a:moveTo>
                <a:cubicBezTo>
                  <a:pt x="2599520" y="5654123"/>
                  <a:pt x="2602938" y="5666735"/>
                  <a:pt x="2602938" y="5666735"/>
                </a:cubicBezTo>
                <a:cubicBezTo>
                  <a:pt x="2601419" y="5661130"/>
                  <a:pt x="2600659" y="5658327"/>
                  <a:pt x="2600375" y="5657276"/>
                </a:cubicBezTo>
                <a:close/>
                <a:moveTo>
                  <a:pt x="1767185" y="5647055"/>
                </a:moveTo>
                <a:lnTo>
                  <a:pt x="1768068" y="5648434"/>
                </a:lnTo>
                <a:cubicBezTo>
                  <a:pt x="1778964" y="5663774"/>
                  <a:pt x="1822288" y="5734830"/>
                  <a:pt x="1817711" y="5742809"/>
                </a:cubicBezTo>
                <a:cubicBezTo>
                  <a:pt x="1816730" y="5744519"/>
                  <a:pt x="1813651" y="5742706"/>
                  <a:pt x="1809429" y="5738781"/>
                </a:cubicBezTo>
                <a:lnTo>
                  <a:pt x="1796890" y="5724956"/>
                </a:lnTo>
                <a:close/>
                <a:moveTo>
                  <a:pt x="2348908" y="5610417"/>
                </a:moveTo>
                <a:cubicBezTo>
                  <a:pt x="2395143" y="5646025"/>
                  <a:pt x="2369358" y="5664565"/>
                  <a:pt x="2348908" y="5610417"/>
                </a:cubicBezTo>
                <a:close/>
                <a:moveTo>
                  <a:pt x="1916716" y="5598150"/>
                </a:moveTo>
                <a:lnTo>
                  <a:pt x="1960858" y="5674174"/>
                </a:lnTo>
                <a:cubicBezTo>
                  <a:pt x="1969269" y="5689224"/>
                  <a:pt x="2000292" y="5725765"/>
                  <a:pt x="2021342" y="5756480"/>
                </a:cubicBezTo>
                <a:lnTo>
                  <a:pt x="2037167" y="5783076"/>
                </a:lnTo>
                <a:lnTo>
                  <a:pt x="2038001" y="5786884"/>
                </a:lnTo>
                <a:lnTo>
                  <a:pt x="2038428" y="5794887"/>
                </a:lnTo>
                <a:cubicBezTo>
                  <a:pt x="2028447" y="5787032"/>
                  <a:pt x="1992913" y="5733842"/>
                  <a:pt x="1986689" y="5726864"/>
                </a:cubicBezTo>
                <a:cubicBezTo>
                  <a:pt x="1971952" y="5705345"/>
                  <a:pt x="1960045" y="5688715"/>
                  <a:pt x="1949408" y="5674388"/>
                </a:cubicBezTo>
                <a:lnTo>
                  <a:pt x="1943739" y="5666999"/>
                </a:lnTo>
                <a:close/>
                <a:moveTo>
                  <a:pt x="1805730" y="5561811"/>
                </a:moveTo>
                <a:cubicBezTo>
                  <a:pt x="1806798" y="5563086"/>
                  <a:pt x="1806018" y="5566426"/>
                  <a:pt x="1801768" y="5573835"/>
                </a:cubicBezTo>
                <a:cubicBezTo>
                  <a:pt x="1801768" y="5573835"/>
                  <a:pt x="1800310" y="5568454"/>
                  <a:pt x="1798609" y="5562176"/>
                </a:cubicBezTo>
                <a:cubicBezTo>
                  <a:pt x="1801748" y="5561325"/>
                  <a:pt x="1804663" y="5560536"/>
                  <a:pt x="1805730" y="5561811"/>
                </a:cubicBezTo>
                <a:close/>
                <a:moveTo>
                  <a:pt x="2080656" y="5560391"/>
                </a:moveTo>
                <a:lnTo>
                  <a:pt x="2097032" y="5583359"/>
                </a:lnTo>
                <a:cubicBezTo>
                  <a:pt x="2116854" y="5622755"/>
                  <a:pt x="2138021" y="5661787"/>
                  <a:pt x="2161389" y="5700944"/>
                </a:cubicBezTo>
                <a:lnTo>
                  <a:pt x="2196935" y="5755180"/>
                </a:lnTo>
                <a:lnTo>
                  <a:pt x="2195560" y="5754903"/>
                </a:lnTo>
                <a:cubicBezTo>
                  <a:pt x="2196402" y="5759680"/>
                  <a:pt x="2199471" y="5770422"/>
                  <a:pt x="2205610" y="5790025"/>
                </a:cubicBezTo>
                <a:lnTo>
                  <a:pt x="2209564" y="5803067"/>
                </a:lnTo>
                <a:lnTo>
                  <a:pt x="2197701" y="5786536"/>
                </a:lnTo>
                <a:lnTo>
                  <a:pt x="2123122" y="5675928"/>
                </a:lnTo>
                <a:lnTo>
                  <a:pt x="2106846" y="5625574"/>
                </a:lnTo>
                <a:close/>
                <a:moveTo>
                  <a:pt x="2598065" y="5537725"/>
                </a:moveTo>
                <a:cubicBezTo>
                  <a:pt x="2597959" y="5537332"/>
                  <a:pt x="2599014" y="5538340"/>
                  <a:pt x="2601738" y="5541287"/>
                </a:cubicBezTo>
                <a:lnTo>
                  <a:pt x="2604460" y="5544310"/>
                </a:lnTo>
                <a:lnTo>
                  <a:pt x="2608585" y="5552564"/>
                </a:lnTo>
                <a:cubicBezTo>
                  <a:pt x="2603137" y="5544894"/>
                  <a:pt x="2598278" y="5538509"/>
                  <a:pt x="2598065" y="5537725"/>
                </a:cubicBezTo>
                <a:close/>
                <a:moveTo>
                  <a:pt x="2039271" y="5524685"/>
                </a:moveTo>
                <a:cubicBezTo>
                  <a:pt x="2039271" y="5524685"/>
                  <a:pt x="2053530" y="5529438"/>
                  <a:pt x="2039271" y="5524685"/>
                </a:cubicBezTo>
                <a:close/>
                <a:moveTo>
                  <a:pt x="2028974" y="5500131"/>
                </a:moveTo>
                <a:cubicBezTo>
                  <a:pt x="2028974" y="5500131"/>
                  <a:pt x="2044024" y="5504884"/>
                  <a:pt x="2028974" y="5500131"/>
                </a:cubicBezTo>
                <a:close/>
                <a:moveTo>
                  <a:pt x="2923238" y="5485082"/>
                </a:moveTo>
                <a:cubicBezTo>
                  <a:pt x="2937496" y="5490626"/>
                  <a:pt x="2923238" y="5485082"/>
                  <a:pt x="2923238" y="5485082"/>
                </a:cubicBezTo>
                <a:close/>
                <a:moveTo>
                  <a:pt x="2915404" y="5465319"/>
                </a:moveTo>
                <a:lnTo>
                  <a:pt x="2917911" y="5468834"/>
                </a:lnTo>
                <a:lnTo>
                  <a:pt x="2923238" y="5485082"/>
                </a:lnTo>
                <a:close/>
                <a:moveTo>
                  <a:pt x="2932743" y="5446272"/>
                </a:moveTo>
                <a:cubicBezTo>
                  <a:pt x="2947000" y="5451023"/>
                  <a:pt x="2932743" y="5446272"/>
                  <a:pt x="2932743" y="5446272"/>
                </a:cubicBezTo>
                <a:close/>
                <a:moveTo>
                  <a:pt x="2013553" y="5401527"/>
                </a:moveTo>
                <a:lnTo>
                  <a:pt x="2019155" y="5410108"/>
                </a:lnTo>
                <a:cubicBezTo>
                  <a:pt x="2037203" y="5438071"/>
                  <a:pt x="2053823" y="5466541"/>
                  <a:pt x="2062208" y="5497484"/>
                </a:cubicBezTo>
                <a:cubicBezTo>
                  <a:pt x="2062937" y="5500175"/>
                  <a:pt x="2059893" y="5498713"/>
                  <a:pt x="2054989" y="5494882"/>
                </a:cubicBezTo>
                <a:lnTo>
                  <a:pt x="2051851" y="5492012"/>
                </a:lnTo>
                <a:close/>
                <a:moveTo>
                  <a:pt x="2273156" y="5352185"/>
                </a:moveTo>
                <a:cubicBezTo>
                  <a:pt x="2272301" y="5349032"/>
                  <a:pt x="2275719" y="5361644"/>
                  <a:pt x="2275719" y="5361644"/>
                </a:cubicBezTo>
                <a:cubicBezTo>
                  <a:pt x="2274200" y="5356039"/>
                  <a:pt x="2273440" y="5353236"/>
                  <a:pt x="2273156" y="5352185"/>
                </a:cubicBezTo>
                <a:close/>
                <a:moveTo>
                  <a:pt x="2008503" y="5306461"/>
                </a:moveTo>
                <a:cubicBezTo>
                  <a:pt x="2005902" y="5306354"/>
                  <a:pt x="2016308" y="5306783"/>
                  <a:pt x="2016308" y="5306783"/>
                </a:cubicBezTo>
                <a:cubicBezTo>
                  <a:pt x="2011683" y="5306593"/>
                  <a:pt x="2009371" y="5306497"/>
                  <a:pt x="2008503" y="5306461"/>
                </a:cubicBezTo>
                <a:close/>
                <a:moveTo>
                  <a:pt x="2893139" y="5275186"/>
                </a:moveTo>
                <a:cubicBezTo>
                  <a:pt x="2897891" y="5275186"/>
                  <a:pt x="2897891" y="5279938"/>
                  <a:pt x="2897891" y="5290235"/>
                </a:cubicBezTo>
                <a:cubicBezTo>
                  <a:pt x="2888386" y="5290235"/>
                  <a:pt x="2893139" y="5279938"/>
                  <a:pt x="2893139" y="5275186"/>
                </a:cubicBezTo>
                <a:close/>
                <a:moveTo>
                  <a:pt x="2888386" y="5260136"/>
                </a:moveTo>
                <a:cubicBezTo>
                  <a:pt x="2893139" y="5260136"/>
                  <a:pt x="2893139" y="5264889"/>
                  <a:pt x="2893139" y="5275186"/>
                </a:cubicBezTo>
                <a:cubicBezTo>
                  <a:pt x="2883634" y="5275186"/>
                  <a:pt x="2888386" y="5264889"/>
                  <a:pt x="2888386" y="5260136"/>
                </a:cubicBezTo>
                <a:close/>
                <a:moveTo>
                  <a:pt x="1921251" y="5241796"/>
                </a:moveTo>
                <a:cubicBezTo>
                  <a:pt x="1919469" y="5240286"/>
                  <a:pt x="1917686" y="5240930"/>
                  <a:pt x="1916498" y="5245879"/>
                </a:cubicBezTo>
                <a:cubicBezTo>
                  <a:pt x="1916498" y="5250632"/>
                  <a:pt x="1921251" y="5250632"/>
                  <a:pt x="1921251" y="5255385"/>
                </a:cubicBezTo>
                <a:cubicBezTo>
                  <a:pt x="1931945" y="5270235"/>
                  <a:pt x="1926597" y="5246326"/>
                  <a:pt x="1921251" y="5241796"/>
                </a:cubicBezTo>
                <a:close/>
                <a:moveTo>
                  <a:pt x="2873337" y="5221327"/>
                </a:moveTo>
                <a:cubicBezTo>
                  <a:pt x="2883634" y="5230831"/>
                  <a:pt x="2883634" y="5240335"/>
                  <a:pt x="2888386" y="5260136"/>
                </a:cubicBezTo>
                <a:cubicBezTo>
                  <a:pt x="2878881" y="5250632"/>
                  <a:pt x="2873337" y="5235583"/>
                  <a:pt x="2873337" y="5221327"/>
                </a:cubicBezTo>
                <a:close/>
                <a:moveTo>
                  <a:pt x="2703732" y="5153246"/>
                </a:moveTo>
                <a:cubicBezTo>
                  <a:pt x="2707742" y="5155586"/>
                  <a:pt x="2715316" y="5173407"/>
                  <a:pt x="2711751" y="5176970"/>
                </a:cubicBezTo>
                <a:cubicBezTo>
                  <a:pt x="2711751" y="5176970"/>
                  <a:pt x="2701454" y="5166674"/>
                  <a:pt x="2701454" y="5157169"/>
                </a:cubicBezTo>
                <a:cubicBezTo>
                  <a:pt x="2701454" y="5153407"/>
                  <a:pt x="2702395" y="5152466"/>
                  <a:pt x="2703732" y="5153246"/>
                </a:cubicBezTo>
                <a:close/>
                <a:moveTo>
                  <a:pt x="1886795" y="5094992"/>
                </a:moveTo>
                <a:cubicBezTo>
                  <a:pt x="1884221" y="5094992"/>
                  <a:pt x="1881647" y="5096180"/>
                  <a:pt x="1881647" y="5098557"/>
                </a:cubicBezTo>
                <a:cubicBezTo>
                  <a:pt x="1881647" y="5098557"/>
                  <a:pt x="1896697" y="5103309"/>
                  <a:pt x="1891944" y="5098557"/>
                </a:cubicBezTo>
                <a:cubicBezTo>
                  <a:pt x="1891944" y="5096180"/>
                  <a:pt x="1889369" y="5094992"/>
                  <a:pt x="1886795" y="5094992"/>
                </a:cubicBezTo>
                <a:close/>
                <a:moveTo>
                  <a:pt x="2664128" y="5067654"/>
                </a:moveTo>
                <a:cubicBezTo>
                  <a:pt x="2665018" y="5068359"/>
                  <a:pt x="2667394" y="5070241"/>
                  <a:pt x="2672147" y="5074003"/>
                </a:cubicBezTo>
                <a:cubicBezTo>
                  <a:pt x="2672147" y="5074003"/>
                  <a:pt x="2661455" y="5065538"/>
                  <a:pt x="2664128" y="5067654"/>
                </a:cubicBezTo>
                <a:close/>
                <a:moveTo>
                  <a:pt x="1272929" y="5003312"/>
                </a:moveTo>
                <a:cubicBezTo>
                  <a:pt x="1270355" y="5002717"/>
                  <a:pt x="1267781" y="5002717"/>
                  <a:pt x="1267781" y="5005094"/>
                </a:cubicBezTo>
                <a:cubicBezTo>
                  <a:pt x="1267781" y="5009847"/>
                  <a:pt x="1278078" y="5014598"/>
                  <a:pt x="1278078" y="5005094"/>
                </a:cubicBezTo>
                <a:cubicBezTo>
                  <a:pt x="1278078" y="5005094"/>
                  <a:pt x="1275504" y="5003906"/>
                  <a:pt x="1272929" y="5003312"/>
                </a:cubicBezTo>
                <a:close/>
                <a:moveTo>
                  <a:pt x="2682444" y="5000341"/>
                </a:moveTo>
                <a:cubicBezTo>
                  <a:pt x="2687197" y="5005094"/>
                  <a:pt x="2691950" y="5014598"/>
                  <a:pt x="2691950" y="5024896"/>
                </a:cubicBezTo>
                <a:cubicBezTo>
                  <a:pt x="2682444" y="5020143"/>
                  <a:pt x="2682444" y="5014598"/>
                  <a:pt x="2682444" y="5000341"/>
                </a:cubicBezTo>
                <a:close/>
                <a:moveTo>
                  <a:pt x="1381050" y="4945689"/>
                </a:moveTo>
                <a:cubicBezTo>
                  <a:pt x="1395307" y="4995589"/>
                  <a:pt x="1419861" y="5034400"/>
                  <a:pt x="1444416" y="5088260"/>
                </a:cubicBezTo>
                <a:cubicBezTo>
                  <a:pt x="1454713" y="5112814"/>
                  <a:pt x="1484020" y="5147664"/>
                  <a:pt x="1464218" y="5103309"/>
                </a:cubicBezTo>
                <a:cubicBezTo>
                  <a:pt x="1444416" y="5058954"/>
                  <a:pt x="1410357" y="4990045"/>
                  <a:pt x="1381050" y="4945689"/>
                </a:cubicBezTo>
                <a:close/>
                <a:moveTo>
                  <a:pt x="2763089" y="4942769"/>
                </a:moveTo>
                <a:cubicBezTo>
                  <a:pt x="2761753" y="4941580"/>
                  <a:pt x="2760861" y="4942125"/>
                  <a:pt x="2760861" y="4945689"/>
                </a:cubicBezTo>
                <a:cubicBezTo>
                  <a:pt x="2760861" y="4965491"/>
                  <a:pt x="2775118" y="4975788"/>
                  <a:pt x="2775118" y="4965491"/>
                </a:cubicBezTo>
                <a:cubicBezTo>
                  <a:pt x="2775118" y="4965491"/>
                  <a:pt x="2767099" y="4946333"/>
                  <a:pt x="2763089" y="4942769"/>
                </a:cubicBezTo>
                <a:close/>
                <a:moveTo>
                  <a:pt x="2448390" y="4924430"/>
                </a:moveTo>
                <a:cubicBezTo>
                  <a:pt x="2445915" y="4924289"/>
                  <a:pt x="2455816" y="4924855"/>
                  <a:pt x="2455816" y="4924855"/>
                </a:cubicBezTo>
                <a:cubicBezTo>
                  <a:pt x="2474316" y="4925618"/>
                  <a:pt x="2455816" y="4924855"/>
                  <a:pt x="2455816" y="4924855"/>
                </a:cubicBezTo>
                <a:cubicBezTo>
                  <a:pt x="2451416" y="4924603"/>
                  <a:pt x="2449215" y="4924478"/>
                  <a:pt x="2448390" y="4924430"/>
                </a:cubicBezTo>
                <a:close/>
                <a:moveTo>
                  <a:pt x="1218671" y="4911630"/>
                </a:moveTo>
                <a:cubicBezTo>
                  <a:pt x="1228969" y="4936185"/>
                  <a:pt x="1243227" y="4960738"/>
                  <a:pt x="1258276" y="4980539"/>
                </a:cubicBezTo>
                <a:cubicBezTo>
                  <a:pt x="1247979" y="4955986"/>
                  <a:pt x="1238474" y="4926679"/>
                  <a:pt x="1218671" y="4911630"/>
                </a:cubicBezTo>
                <a:close/>
                <a:moveTo>
                  <a:pt x="1772773" y="4899696"/>
                </a:moveTo>
                <a:cubicBezTo>
                  <a:pt x="1771052" y="4899020"/>
                  <a:pt x="1769765" y="4899651"/>
                  <a:pt x="1769171" y="4902126"/>
                </a:cubicBezTo>
                <a:cubicBezTo>
                  <a:pt x="1769171" y="4906878"/>
                  <a:pt x="1783428" y="4921927"/>
                  <a:pt x="1783428" y="4921927"/>
                </a:cubicBezTo>
                <a:cubicBezTo>
                  <a:pt x="1818083" y="4973213"/>
                  <a:pt x="1784815" y="4904428"/>
                  <a:pt x="1772773" y="4899696"/>
                </a:cubicBezTo>
                <a:close/>
                <a:moveTo>
                  <a:pt x="1793726" y="4887076"/>
                </a:moveTo>
                <a:cubicBezTo>
                  <a:pt x="1783428" y="4902126"/>
                  <a:pt x="1827786" y="4960738"/>
                  <a:pt x="1832537" y="4970243"/>
                </a:cubicBezTo>
                <a:cubicBezTo>
                  <a:pt x="1852340" y="5009847"/>
                  <a:pt x="1852340" y="5034400"/>
                  <a:pt x="1872141" y="5054201"/>
                </a:cubicBezTo>
                <a:cubicBezTo>
                  <a:pt x="1857093" y="5009847"/>
                  <a:pt x="1837290" y="4951233"/>
                  <a:pt x="1807983" y="4902126"/>
                </a:cubicBezTo>
                <a:cubicBezTo>
                  <a:pt x="1807983" y="4902126"/>
                  <a:pt x="1798478" y="4887076"/>
                  <a:pt x="1793726" y="4887076"/>
                </a:cubicBezTo>
                <a:close/>
                <a:moveTo>
                  <a:pt x="1346197" y="4887076"/>
                </a:moveTo>
                <a:cubicBezTo>
                  <a:pt x="1346197" y="4906878"/>
                  <a:pt x="1356494" y="4911630"/>
                  <a:pt x="1366000" y="4921927"/>
                </a:cubicBezTo>
                <a:cubicBezTo>
                  <a:pt x="1366000" y="4906878"/>
                  <a:pt x="1356494" y="4897373"/>
                  <a:pt x="1346197" y="4887076"/>
                </a:cubicBezTo>
                <a:close/>
                <a:moveTo>
                  <a:pt x="1758874" y="4828464"/>
                </a:moveTo>
                <a:cubicBezTo>
                  <a:pt x="1758874" y="4833217"/>
                  <a:pt x="1788181" y="4882324"/>
                  <a:pt x="1793726" y="4877572"/>
                </a:cubicBezTo>
                <a:cubicBezTo>
                  <a:pt x="1798478" y="4872027"/>
                  <a:pt x="1763626" y="4813415"/>
                  <a:pt x="1758874" y="4828464"/>
                </a:cubicBezTo>
                <a:close/>
                <a:moveTo>
                  <a:pt x="1691527" y="4688667"/>
                </a:moveTo>
                <a:cubicBezTo>
                  <a:pt x="1688688" y="4687118"/>
                  <a:pt x="1686497" y="4687576"/>
                  <a:pt x="1685210" y="4690645"/>
                </a:cubicBezTo>
                <a:cubicBezTo>
                  <a:pt x="1685210" y="4700942"/>
                  <a:pt x="1709764" y="4735001"/>
                  <a:pt x="1720061" y="4754802"/>
                </a:cubicBezTo>
                <a:cubicBezTo>
                  <a:pt x="1724814" y="4759555"/>
                  <a:pt x="1754121" y="4818167"/>
                  <a:pt x="1758874" y="4808663"/>
                </a:cubicBezTo>
                <a:cubicBezTo>
                  <a:pt x="1763032" y="4808663"/>
                  <a:pt x="1711398" y="4699507"/>
                  <a:pt x="1691527" y="4688667"/>
                </a:cubicBezTo>
                <a:close/>
                <a:moveTo>
                  <a:pt x="1659814" y="4680014"/>
                </a:moveTo>
                <a:cubicBezTo>
                  <a:pt x="1658477" y="4685250"/>
                  <a:pt x="1681645" y="4730248"/>
                  <a:pt x="1685210" y="4744505"/>
                </a:cubicBezTo>
                <a:cubicBezTo>
                  <a:pt x="1700260" y="4769060"/>
                  <a:pt x="1714517" y="4784108"/>
                  <a:pt x="1724814" y="4798366"/>
                </a:cubicBezTo>
                <a:cubicBezTo>
                  <a:pt x="1724814" y="4808663"/>
                  <a:pt x="1729567" y="4808663"/>
                  <a:pt x="1729567" y="4808663"/>
                </a:cubicBezTo>
                <a:cubicBezTo>
                  <a:pt x="1734319" y="4803910"/>
                  <a:pt x="1729567" y="4803910"/>
                  <a:pt x="1724814" y="4798366"/>
                </a:cubicBezTo>
                <a:cubicBezTo>
                  <a:pt x="1714517" y="4764307"/>
                  <a:pt x="1689963" y="4725497"/>
                  <a:pt x="1670953" y="4690645"/>
                </a:cubicBezTo>
                <a:cubicBezTo>
                  <a:pt x="1663428" y="4680942"/>
                  <a:pt x="1660259" y="4678269"/>
                  <a:pt x="1659814" y="4680014"/>
                </a:cubicBezTo>
                <a:close/>
                <a:moveTo>
                  <a:pt x="1410357" y="4533817"/>
                </a:moveTo>
                <a:lnTo>
                  <a:pt x="1410357" y="4538570"/>
                </a:lnTo>
                <a:cubicBezTo>
                  <a:pt x="1410357" y="4543323"/>
                  <a:pt x="1439664" y="4592430"/>
                  <a:pt x="1449961" y="4612232"/>
                </a:cubicBezTo>
                <a:cubicBezTo>
                  <a:pt x="1537883" y="4773812"/>
                  <a:pt x="1631348" y="4921927"/>
                  <a:pt x="1705011" y="5093804"/>
                </a:cubicBezTo>
                <a:cubicBezTo>
                  <a:pt x="1714517" y="5108061"/>
                  <a:pt x="1739071" y="5152417"/>
                  <a:pt x="1720061" y="5112814"/>
                </a:cubicBezTo>
                <a:cubicBezTo>
                  <a:pt x="1655903" y="4951233"/>
                  <a:pt x="1572734" y="4808663"/>
                  <a:pt x="1499070" y="4675596"/>
                </a:cubicBezTo>
                <a:cubicBezTo>
                  <a:pt x="1469763" y="4627280"/>
                  <a:pt x="1444416" y="4563125"/>
                  <a:pt x="1410357" y="4533817"/>
                </a:cubicBezTo>
                <a:close/>
                <a:moveTo>
                  <a:pt x="2780663" y="4130659"/>
                </a:moveTo>
                <a:cubicBezTo>
                  <a:pt x="2785416" y="4130659"/>
                  <a:pt x="2794920" y="4130659"/>
                  <a:pt x="2799673" y="4130659"/>
                </a:cubicBezTo>
                <a:cubicBezTo>
                  <a:pt x="2785416" y="4136203"/>
                  <a:pt x="2780663" y="4136203"/>
                  <a:pt x="2780663" y="4130659"/>
                </a:cubicBezTo>
                <a:close/>
                <a:moveTo>
                  <a:pt x="877284" y="4006801"/>
                </a:moveTo>
                <a:cubicBezTo>
                  <a:pt x="874709" y="4008088"/>
                  <a:pt x="873323" y="4010663"/>
                  <a:pt x="875700" y="4013434"/>
                </a:cubicBezTo>
                <a:lnTo>
                  <a:pt x="885997" y="4007890"/>
                </a:lnTo>
                <a:cubicBezTo>
                  <a:pt x="883620" y="4005514"/>
                  <a:pt x="879858" y="4005514"/>
                  <a:pt x="877284" y="4006801"/>
                </a:cubicBezTo>
                <a:close/>
                <a:moveTo>
                  <a:pt x="3281260" y="3992445"/>
                </a:moveTo>
                <a:cubicBezTo>
                  <a:pt x="3283637" y="3991257"/>
                  <a:pt x="3286013" y="3991257"/>
                  <a:pt x="3286013" y="3993633"/>
                </a:cubicBezTo>
                <a:cubicBezTo>
                  <a:pt x="3290766" y="3993633"/>
                  <a:pt x="3276507" y="3998385"/>
                  <a:pt x="3276507" y="3998385"/>
                </a:cubicBezTo>
                <a:cubicBezTo>
                  <a:pt x="3276507" y="3996008"/>
                  <a:pt x="3278884" y="3993633"/>
                  <a:pt x="3281260" y="3992445"/>
                </a:cubicBezTo>
                <a:close/>
                <a:moveTo>
                  <a:pt x="3354924" y="3783341"/>
                </a:moveTo>
                <a:cubicBezTo>
                  <a:pt x="3352548" y="3783341"/>
                  <a:pt x="3350171" y="3784529"/>
                  <a:pt x="3350171" y="3786905"/>
                </a:cubicBezTo>
                <a:cubicBezTo>
                  <a:pt x="3350171" y="3792449"/>
                  <a:pt x="3359677" y="3792449"/>
                  <a:pt x="3359677" y="3786905"/>
                </a:cubicBezTo>
                <a:cubicBezTo>
                  <a:pt x="3359677" y="3784529"/>
                  <a:pt x="3357300" y="3783341"/>
                  <a:pt x="3354924" y="3783341"/>
                </a:cubicBezTo>
                <a:close/>
                <a:moveTo>
                  <a:pt x="379854" y="3531862"/>
                </a:moveTo>
                <a:cubicBezTo>
                  <a:pt x="379854" y="3542158"/>
                  <a:pt x="384607" y="3546911"/>
                  <a:pt x="390151" y="3546911"/>
                </a:cubicBezTo>
                <a:cubicBezTo>
                  <a:pt x="394904" y="3542158"/>
                  <a:pt x="390151" y="3536613"/>
                  <a:pt x="379854" y="3531862"/>
                </a:cubicBezTo>
                <a:close/>
                <a:moveTo>
                  <a:pt x="3316187" y="3111265"/>
                </a:moveTo>
                <a:cubicBezTo>
                  <a:pt x="3316706" y="3111352"/>
                  <a:pt x="3317399" y="3112416"/>
                  <a:pt x="3318092" y="3113950"/>
                </a:cubicBezTo>
                <a:cubicBezTo>
                  <a:pt x="3319478" y="3117020"/>
                  <a:pt x="3320864" y="3121971"/>
                  <a:pt x="3320864" y="3124743"/>
                </a:cubicBezTo>
                <a:cubicBezTo>
                  <a:pt x="3320864" y="3134247"/>
                  <a:pt x="3315320" y="3119198"/>
                  <a:pt x="3315320" y="3114445"/>
                </a:cubicBezTo>
                <a:cubicBezTo>
                  <a:pt x="3315320" y="3112070"/>
                  <a:pt x="3315667" y="3111179"/>
                  <a:pt x="3316187" y="3111265"/>
                </a:cubicBezTo>
                <a:close/>
                <a:moveTo>
                  <a:pt x="3211866" y="2808265"/>
                </a:moveTo>
                <a:cubicBezTo>
                  <a:pt x="3210319" y="2808215"/>
                  <a:pt x="3208785" y="2810096"/>
                  <a:pt x="3207597" y="2815047"/>
                </a:cubicBezTo>
                <a:cubicBezTo>
                  <a:pt x="3207597" y="2824551"/>
                  <a:pt x="3212349" y="2834848"/>
                  <a:pt x="3217101" y="2830095"/>
                </a:cubicBezTo>
                <a:cubicBezTo>
                  <a:pt x="3219874" y="2827323"/>
                  <a:pt x="3218686" y="2818610"/>
                  <a:pt x="3216211" y="2813066"/>
                </a:cubicBezTo>
                <a:cubicBezTo>
                  <a:pt x="3214973" y="2810294"/>
                  <a:pt x="3213413" y="2808314"/>
                  <a:pt x="3211866" y="2808265"/>
                </a:cubicBezTo>
                <a:close/>
                <a:moveTo>
                  <a:pt x="3187312" y="2586364"/>
                </a:moveTo>
                <a:cubicBezTo>
                  <a:pt x="3185765" y="2584013"/>
                  <a:pt x="3184229" y="2584359"/>
                  <a:pt x="3183041" y="2589310"/>
                </a:cubicBezTo>
                <a:cubicBezTo>
                  <a:pt x="3180666" y="2601587"/>
                  <a:pt x="3184428" y="2610101"/>
                  <a:pt x="3188092" y="2616240"/>
                </a:cubicBezTo>
                <a:lnTo>
                  <a:pt x="3192376" y="2623252"/>
                </a:lnTo>
                <a:lnTo>
                  <a:pt x="3192547" y="2628913"/>
                </a:lnTo>
                <a:cubicBezTo>
                  <a:pt x="3193933" y="2627527"/>
                  <a:pt x="3193735" y="2625893"/>
                  <a:pt x="3192733" y="2623838"/>
                </a:cubicBezTo>
                <a:lnTo>
                  <a:pt x="3192376" y="2623252"/>
                </a:lnTo>
                <a:lnTo>
                  <a:pt x="3191656" y="2599607"/>
                </a:lnTo>
                <a:cubicBezTo>
                  <a:pt x="3190418" y="2593765"/>
                  <a:pt x="3188859" y="2588715"/>
                  <a:pt x="3187312" y="2586364"/>
                </a:cubicBezTo>
                <a:close/>
                <a:moveTo>
                  <a:pt x="3118883" y="2560004"/>
                </a:moveTo>
                <a:cubicBezTo>
                  <a:pt x="3114130" y="2574260"/>
                  <a:pt x="3133933" y="2609111"/>
                  <a:pt x="3133933" y="2609111"/>
                </a:cubicBezTo>
                <a:cubicBezTo>
                  <a:pt x="3138686" y="2604359"/>
                  <a:pt x="3124427" y="2549707"/>
                  <a:pt x="3118883" y="2560004"/>
                </a:cubicBezTo>
                <a:close/>
                <a:moveTo>
                  <a:pt x="3040467" y="2205952"/>
                </a:moveTo>
                <a:cubicBezTo>
                  <a:pt x="3035714" y="2230507"/>
                  <a:pt x="3050764" y="2274861"/>
                  <a:pt x="3055516" y="2309713"/>
                </a:cubicBezTo>
                <a:cubicBezTo>
                  <a:pt x="3060269" y="2323970"/>
                  <a:pt x="3075318" y="2412680"/>
                  <a:pt x="3075318" y="2412680"/>
                </a:cubicBezTo>
                <a:cubicBezTo>
                  <a:pt x="3084823" y="2402383"/>
                  <a:pt x="3055516" y="2176646"/>
                  <a:pt x="3040467" y="2205952"/>
                </a:cubicBezTo>
                <a:close/>
                <a:moveTo>
                  <a:pt x="2633336" y="2196448"/>
                </a:moveTo>
                <a:cubicBezTo>
                  <a:pt x="2623038" y="2205952"/>
                  <a:pt x="2653137" y="2314464"/>
                  <a:pt x="2653137" y="2323970"/>
                </a:cubicBezTo>
                <a:cubicBezTo>
                  <a:pt x="2653137" y="2334266"/>
                  <a:pt x="2667394" y="2397631"/>
                  <a:pt x="2662643" y="2348523"/>
                </a:cubicBezTo>
                <a:cubicBezTo>
                  <a:pt x="2657890" y="2314464"/>
                  <a:pt x="2642840" y="2186944"/>
                  <a:pt x="2633336" y="2196448"/>
                </a:cubicBezTo>
                <a:close/>
                <a:moveTo>
                  <a:pt x="1620754" y="2059949"/>
                </a:moveTo>
                <a:lnTo>
                  <a:pt x="1616237" y="2060968"/>
                </a:lnTo>
                <a:cubicBezTo>
                  <a:pt x="1615086" y="2061228"/>
                  <a:pt x="1615853" y="2061055"/>
                  <a:pt x="1617387" y="2060708"/>
                </a:cubicBezTo>
                <a:close/>
                <a:moveTo>
                  <a:pt x="1626596" y="2058629"/>
                </a:moveTo>
                <a:lnTo>
                  <a:pt x="1620754" y="2059949"/>
                </a:lnTo>
                <a:lnTo>
                  <a:pt x="1623143" y="2059409"/>
                </a:lnTo>
                <a:cubicBezTo>
                  <a:pt x="1625061" y="2058976"/>
                  <a:pt x="1626596" y="2058629"/>
                  <a:pt x="1626596" y="2058629"/>
                </a:cubicBezTo>
                <a:close/>
                <a:moveTo>
                  <a:pt x="1444416" y="1980215"/>
                </a:moveTo>
                <a:cubicBezTo>
                  <a:pt x="1454713" y="1980215"/>
                  <a:pt x="1464218" y="1980215"/>
                  <a:pt x="1464218" y="1990513"/>
                </a:cubicBezTo>
                <a:cubicBezTo>
                  <a:pt x="1454713" y="1990513"/>
                  <a:pt x="1449961" y="1984968"/>
                  <a:pt x="1444416" y="1980215"/>
                </a:cubicBezTo>
                <a:close/>
                <a:moveTo>
                  <a:pt x="1415109" y="1965958"/>
                </a:moveTo>
                <a:cubicBezTo>
                  <a:pt x="1415109" y="1965958"/>
                  <a:pt x="1395307" y="1970711"/>
                  <a:pt x="1415109" y="1965958"/>
                </a:cubicBezTo>
                <a:close/>
                <a:moveTo>
                  <a:pt x="1390554" y="1950909"/>
                </a:moveTo>
                <a:lnTo>
                  <a:pt x="1381050" y="1955661"/>
                </a:lnTo>
                <a:cubicBezTo>
                  <a:pt x="1376297" y="1950909"/>
                  <a:pt x="1390554" y="1950909"/>
                  <a:pt x="1390554" y="1950909"/>
                </a:cubicBezTo>
                <a:close/>
                <a:moveTo>
                  <a:pt x="1376297" y="1946157"/>
                </a:moveTo>
                <a:lnTo>
                  <a:pt x="1366000" y="1950909"/>
                </a:lnTo>
                <a:cubicBezTo>
                  <a:pt x="1366000" y="1946157"/>
                  <a:pt x="1376297" y="1946157"/>
                  <a:pt x="1376297" y="1946157"/>
                </a:cubicBezTo>
                <a:close/>
                <a:moveTo>
                  <a:pt x="3049836" y="1600484"/>
                </a:moveTo>
                <a:cubicBezTo>
                  <a:pt x="3054626" y="1603492"/>
                  <a:pt x="3059081" y="1618640"/>
                  <a:pt x="3055516" y="1622204"/>
                </a:cubicBezTo>
                <a:cubicBezTo>
                  <a:pt x="3055516" y="1636461"/>
                  <a:pt x="3045219" y="1631709"/>
                  <a:pt x="3045219" y="1602402"/>
                </a:cubicBezTo>
                <a:cubicBezTo>
                  <a:pt x="3046605" y="1599828"/>
                  <a:pt x="3048239" y="1599482"/>
                  <a:pt x="3049836" y="1600484"/>
                </a:cubicBezTo>
                <a:close/>
                <a:moveTo>
                  <a:pt x="3040467" y="1577849"/>
                </a:moveTo>
                <a:cubicBezTo>
                  <a:pt x="3045219" y="1573096"/>
                  <a:pt x="3050764" y="1582600"/>
                  <a:pt x="3045219" y="1587353"/>
                </a:cubicBezTo>
                <a:cubicBezTo>
                  <a:pt x="3045219" y="1597650"/>
                  <a:pt x="3040467" y="1587353"/>
                  <a:pt x="3040467" y="1577849"/>
                </a:cubicBezTo>
                <a:close/>
                <a:moveTo>
                  <a:pt x="2923238" y="1474881"/>
                </a:moveTo>
                <a:cubicBezTo>
                  <a:pt x="2923238" y="1474881"/>
                  <a:pt x="2923238" y="1474881"/>
                  <a:pt x="2923238" y="1479633"/>
                </a:cubicBezTo>
                <a:cubicBezTo>
                  <a:pt x="2917693" y="1499434"/>
                  <a:pt x="2923238" y="1479633"/>
                  <a:pt x="2923238" y="1474881"/>
                </a:cubicBezTo>
                <a:close/>
                <a:moveTo>
                  <a:pt x="2917693" y="1445574"/>
                </a:moveTo>
                <a:cubicBezTo>
                  <a:pt x="2932743" y="1459831"/>
                  <a:pt x="2917693" y="1445574"/>
                  <a:pt x="2917693" y="1445574"/>
                </a:cubicBezTo>
                <a:close/>
                <a:moveTo>
                  <a:pt x="2990350" y="1424797"/>
                </a:moveTo>
                <a:cubicBezTo>
                  <a:pt x="2999328" y="1435983"/>
                  <a:pt x="3008685" y="1530326"/>
                  <a:pt x="2991357" y="1474881"/>
                </a:cubicBezTo>
                <a:cubicBezTo>
                  <a:pt x="2991357" y="1455080"/>
                  <a:pt x="2981853" y="1445574"/>
                  <a:pt x="2986604" y="1425773"/>
                </a:cubicBezTo>
                <a:cubicBezTo>
                  <a:pt x="2987792" y="1423298"/>
                  <a:pt x="2989067" y="1423199"/>
                  <a:pt x="2990350" y="1424797"/>
                </a:cubicBezTo>
                <a:close/>
                <a:moveTo>
                  <a:pt x="2912941" y="1415477"/>
                </a:moveTo>
                <a:cubicBezTo>
                  <a:pt x="2923238" y="1415477"/>
                  <a:pt x="2912941" y="1435278"/>
                  <a:pt x="2917693" y="1445574"/>
                </a:cubicBezTo>
                <a:cubicBezTo>
                  <a:pt x="2903436" y="1440030"/>
                  <a:pt x="2912941" y="1421021"/>
                  <a:pt x="2912941" y="1415477"/>
                </a:cubicBezTo>
                <a:close/>
                <a:moveTo>
                  <a:pt x="2903436" y="1356864"/>
                </a:moveTo>
                <a:cubicBezTo>
                  <a:pt x="2908188" y="1371913"/>
                  <a:pt x="2912941" y="1390922"/>
                  <a:pt x="2912941" y="1415477"/>
                </a:cubicBezTo>
                <a:cubicBezTo>
                  <a:pt x="2903436" y="1401219"/>
                  <a:pt x="2903436" y="1376665"/>
                  <a:pt x="2903436" y="1356864"/>
                </a:cubicBezTo>
                <a:close/>
                <a:moveTo>
                  <a:pt x="2897086" y="1348510"/>
                </a:moveTo>
                <a:cubicBezTo>
                  <a:pt x="2894970" y="1345725"/>
                  <a:pt x="2903436" y="1356864"/>
                  <a:pt x="2903436" y="1356864"/>
                </a:cubicBezTo>
                <a:cubicBezTo>
                  <a:pt x="2899674" y="1351914"/>
                  <a:pt x="2897792" y="1349438"/>
                  <a:pt x="2897086" y="1348510"/>
                </a:cubicBezTo>
                <a:close/>
                <a:moveTo>
                  <a:pt x="2780663" y="1337062"/>
                </a:moveTo>
                <a:cubicBezTo>
                  <a:pt x="2775118" y="1347359"/>
                  <a:pt x="2785416" y="1390922"/>
                  <a:pt x="2790168" y="1421021"/>
                </a:cubicBezTo>
                <a:cubicBezTo>
                  <a:pt x="2794920" y="1450327"/>
                  <a:pt x="2799673" y="1474881"/>
                  <a:pt x="2805217" y="1499434"/>
                </a:cubicBezTo>
                <a:cubicBezTo>
                  <a:pt x="2863831" y="1852693"/>
                  <a:pt x="2912941" y="2196448"/>
                  <a:pt x="2966803" y="2560004"/>
                </a:cubicBezTo>
                <a:cubicBezTo>
                  <a:pt x="2966803" y="2579804"/>
                  <a:pt x="2977100" y="2643170"/>
                  <a:pt x="2977100" y="2643170"/>
                </a:cubicBezTo>
                <a:cubicBezTo>
                  <a:pt x="2991357" y="2628913"/>
                  <a:pt x="2962050" y="2506144"/>
                  <a:pt x="2962050" y="2471292"/>
                </a:cubicBezTo>
                <a:cubicBezTo>
                  <a:pt x="2912941" y="2113282"/>
                  <a:pt x="2873337" y="1813883"/>
                  <a:pt x="2814723" y="1489138"/>
                </a:cubicBezTo>
                <a:cubicBezTo>
                  <a:pt x="2809970" y="1464584"/>
                  <a:pt x="2780663" y="1327558"/>
                  <a:pt x="2780663" y="1337062"/>
                </a:cubicBezTo>
                <a:close/>
                <a:moveTo>
                  <a:pt x="2893882" y="1298214"/>
                </a:moveTo>
                <a:cubicBezTo>
                  <a:pt x="2894328" y="1298474"/>
                  <a:pt x="2894922" y="1300281"/>
                  <a:pt x="2895516" y="1302706"/>
                </a:cubicBezTo>
                <a:cubicBezTo>
                  <a:pt x="2896703" y="1307558"/>
                  <a:pt x="2897891" y="1314885"/>
                  <a:pt x="2897891" y="1317260"/>
                </a:cubicBezTo>
                <a:cubicBezTo>
                  <a:pt x="2893139" y="1327558"/>
                  <a:pt x="2888386" y="1322805"/>
                  <a:pt x="2893139" y="1303003"/>
                </a:cubicBezTo>
                <a:cubicBezTo>
                  <a:pt x="2893139" y="1299241"/>
                  <a:pt x="2893436" y="1297954"/>
                  <a:pt x="2893882" y="1298214"/>
                </a:cubicBezTo>
                <a:close/>
                <a:moveTo>
                  <a:pt x="2763047" y="1226089"/>
                </a:moveTo>
                <a:cubicBezTo>
                  <a:pt x="2762210" y="1225926"/>
                  <a:pt x="2761455" y="1226867"/>
                  <a:pt x="2760861" y="1229342"/>
                </a:cubicBezTo>
                <a:cubicBezTo>
                  <a:pt x="2756108" y="1238847"/>
                  <a:pt x="2765613" y="1238847"/>
                  <a:pt x="2765613" y="1243599"/>
                </a:cubicBezTo>
                <a:cubicBezTo>
                  <a:pt x="2778782" y="1282411"/>
                  <a:pt x="2768905" y="1227226"/>
                  <a:pt x="2763047" y="1226089"/>
                </a:cubicBezTo>
                <a:close/>
                <a:moveTo>
                  <a:pt x="1579776" y="1186086"/>
                </a:moveTo>
                <a:cubicBezTo>
                  <a:pt x="1580668" y="1186661"/>
                  <a:pt x="1583048" y="1188195"/>
                  <a:pt x="1587807" y="1191263"/>
                </a:cubicBezTo>
                <a:cubicBezTo>
                  <a:pt x="1587807" y="1191263"/>
                  <a:pt x="1605748" y="1203237"/>
                  <a:pt x="1587807" y="1191263"/>
                </a:cubicBezTo>
                <a:cubicBezTo>
                  <a:pt x="1587807" y="1191263"/>
                  <a:pt x="1577099" y="1184359"/>
                  <a:pt x="1579776" y="1186086"/>
                </a:cubicBezTo>
                <a:close/>
                <a:moveTo>
                  <a:pt x="2738460" y="1071734"/>
                </a:moveTo>
                <a:cubicBezTo>
                  <a:pt x="2737197" y="1071920"/>
                  <a:pt x="2736306" y="1073504"/>
                  <a:pt x="2736306" y="1077266"/>
                </a:cubicBezTo>
                <a:cubicBezTo>
                  <a:pt x="2736306" y="1082019"/>
                  <a:pt x="2745811" y="1086771"/>
                  <a:pt x="2745811" y="1086771"/>
                </a:cubicBezTo>
                <a:cubicBezTo>
                  <a:pt x="2748187" y="1084395"/>
                  <a:pt x="2745811" y="1078256"/>
                  <a:pt x="2742841" y="1074593"/>
                </a:cubicBezTo>
                <a:cubicBezTo>
                  <a:pt x="2741356" y="1072761"/>
                  <a:pt x="2739722" y="1071548"/>
                  <a:pt x="2738460" y="1071734"/>
                </a:cubicBezTo>
                <a:close/>
                <a:moveTo>
                  <a:pt x="2288114" y="1060928"/>
                </a:moveTo>
                <a:cubicBezTo>
                  <a:pt x="2288114" y="1060928"/>
                  <a:pt x="2307152" y="1073202"/>
                  <a:pt x="2288114" y="1060928"/>
                </a:cubicBezTo>
                <a:close/>
                <a:moveTo>
                  <a:pt x="2668367" y="922401"/>
                </a:moveTo>
                <a:lnTo>
                  <a:pt x="2668460" y="922588"/>
                </a:lnTo>
                <a:lnTo>
                  <a:pt x="2668306" y="922507"/>
                </a:lnTo>
                <a:close/>
                <a:moveTo>
                  <a:pt x="2679939" y="912282"/>
                </a:moveTo>
                <a:cubicBezTo>
                  <a:pt x="2679939" y="912282"/>
                  <a:pt x="2678140" y="918862"/>
                  <a:pt x="2676044" y="926537"/>
                </a:cubicBezTo>
                <a:lnTo>
                  <a:pt x="2675497" y="926253"/>
                </a:lnTo>
                <a:lnTo>
                  <a:pt x="2676900" y="919647"/>
                </a:lnTo>
                <a:lnTo>
                  <a:pt x="2676226" y="914787"/>
                </a:lnTo>
                <a:close/>
                <a:moveTo>
                  <a:pt x="1532230" y="515735"/>
                </a:moveTo>
                <a:cubicBezTo>
                  <a:pt x="1540877" y="522904"/>
                  <a:pt x="1547761" y="548650"/>
                  <a:pt x="1535195" y="555822"/>
                </a:cubicBezTo>
                <a:cubicBezTo>
                  <a:pt x="1535195" y="555822"/>
                  <a:pt x="1520053" y="529293"/>
                  <a:pt x="1523650" y="516134"/>
                </a:cubicBezTo>
                <a:cubicBezTo>
                  <a:pt x="1526269" y="513020"/>
                  <a:pt x="1529347" y="513345"/>
                  <a:pt x="1532230" y="515735"/>
                </a:cubicBezTo>
                <a:close/>
                <a:moveTo>
                  <a:pt x="2120062" y="483503"/>
                </a:moveTo>
                <a:cubicBezTo>
                  <a:pt x="2124898" y="483057"/>
                  <a:pt x="2131570" y="499611"/>
                  <a:pt x="2125568" y="534504"/>
                </a:cubicBezTo>
                <a:cubicBezTo>
                  <a:pt x="2112225" y="501396"/>
                  <a:pt x="2115226" y="483950"/>
                  <a:pt x="2120062" y="483503"/>
                </a:cubicBezTo>
                <a:close/>
                <a:moveTo>
                  <a:pt x="1815833" y="434534"/>
                </a:moveTo>
                <a:cubicBezTo>
                  <a:pt x="1816824" y="446001"/>
                  <a:pt x="1817990" y="455747"/>
                  <a:pt x="1817728" y="456706"/>
                </a:cubicBezTo>
                <a:lnTo>
                  <a:pt x="1815132" y="444828"/>
                </a:lnTo>
                <a:close/>
                <a:moveTo>
                  <a:pt x="1884691" y="286008"/>
                </a:moveTo>
                <a:cubicBezTo>
                  <a:pt x="1885667" y="286275"/>
                  <a:pt x="1888272" y="286987"/>
                  <a:pt x="1893481" y="288409"/>
                </a:cubicBezTo>
                <a:cubicBezTo>
                  <a:pt x="1911421" y="300384"/>
                  <a:pt x="1893481" y="288409"/>
                  <a:pt x="1893481" y="288409"/>
                </a:cubicBezTo>
                <a:cubicBezTo>
                  <a:pt x="1893481" y="288409"/>
                  <a:pt x="1881761" y="285207"/>
                  <a:pt x="1884691" y="286008"/>
                </a:cubicBezTo>
                <a:close/>
                <a:moveTo>
                  <a:pt x="1460811" y="257618"/>
                </a:moveTo>
                <a:lnTo>
                  <a:pt x="1461213" y="261540"/>
                </a:lnTo>
                <a:lnTo>
                  <a:pt x="1459466" y="262236"/>
                </a:lnTo>
                <a:cubicBezTo>
                  <a:pt x="1457090" y="262236"/>
                  <a:pt x="1458278" y="260850"/>
                  <a:pt x="1460060" y="258870"/>
                </a:cubicBezTo>
                <a:close/>
                <a:moveTo>
                  <a:pt x="2353240" y="72300"/>
                </a:moveTo>
                <a:cubicBezTo>
                  <a:pt x="2370981" y="182035"/>
                  <a:pt x="2383926" y="309313"/>
                  <a:pt x="2394226" y="442498"/>
                </a:cubicBezTo>
                <a:lnTo>
                  <a:pt x="2419172" y="845418"/>
                </a:lnTo>
                <a:lnTo>
                  <a:pt x="2406799" y="767571"/>
                </a:lnTo>
                <a:lnTo>
                  <a:pt x="2378846" y="575363"/>
                </a:lnTo>
                <a:lnTo>
                  <a:pt x="2379461" y="555280"/>
                </a:lnTo>
                <a:cubicBezTo>
                  <a:pt x="2379092" y="499495"/>
                  <a:pt x="2376478" y="442214"/>
                  <a:pt x="2371026" y="382389"/>
                </a:cubicBezTo>
                <a:lnTo>
                  <a:pt x="2367011" y="325300"/>
                </a:lnTo>
                <a:lnTo>
                  <a:pt x="2368482" y="317681"/>
                </a:lnTo>
                <a:lnTo>
                  <a:pt x="2363831" y="280113"/>
                </a:lnTo>
                <a:lnTo>
                  <a:pt x="2359447" y="217772"/>
                </a:lnTo>
                <a:cubicBezTo>
                  <a:pt x="2355636" y="164877"/>
                  <a:pt x="2352720" y="115172"/>
                  <a:pt x="2353240" y="72300"/>
                </a:cubicBezTo>
                <a:close/>
                <a:moveTo>
                  <a:pt x="1872863" y="0"/>
                </a:moveTo>
                <a:lnTo>
                  <a:pt x="1884617" y="3530"/>
                </a:lnTo>
                <a:lnTo>
                  <a:pt x="1890956" y="7588"/>
                </a:lnTo>
                <a:lnTo>
                  <a:pt x="1896498" y="48824"/>
                </a:lnTo>
                <a:cubicBezTo>
                  <a:pt x="1908088" y="146564"/>
                  <a:pt x="1919677" y="244305"/>
                  <a:pt x="1936126" y="343669"/>
                </a:cubicBezTo>
                <a:cubicBezTo>
                  <a:pt x="1962173" y="489849"/>
                  <a:pt x="1944049" y="638098"/>
                  <a:pt x="1976675" y="786076"/>
                </a:cubicBezTo>
                <a:cubicBezTo>
                  <a:pt x="1978290" y="749985"/>
                  <a:pt x="1971437" y="697437"/>
                  <a:pt x="1992545" y="753881"/>
                </a:cubicBezTo>
                <a:cubicBezTo>
                  <a:pt x="1998213" y="784892"/>
                  <a:pt x="2005521" y="917700"/>
                  <a:pt x="2020663" y="944231"/>
                </a:cubicBezTo>
                <a:cubicBezTo>
                  <a:pt x="2020663" y="944231"/>
                  <a:pt x="2021965" y="944587"/>
                  <a:pt x="2023593" y="945032"/>
                </a:cubicBezTo>
                <a:lnTo>
                  <a:pt x="2025566" y="945571"/>
                </a:lnTo>
                <a:lnTo>
                  <a:pt x="2029453" y="946633"/>
                </a:lnTo>
                <a:cubicBezTo>
                  <a:pt x="2030430" y="946900"/>
                  <a:pt x="2029779" y="946722"/>
                  <a:pt x="2028476" y="946366"/>
                </a:cubicBezTo>
                <a:lnTo>
                  <a:pt x="2025566" y="945571"/>
                </a:lnTo>
                <a:lnTo>
                  <a:pt x="2020663" y="944231"/>
                </a:lnTo>
                <a:cubicBezTo>
                  <a:pt x="2033577" y="845232"/>
                  <a:pt x="2022032" y="805543"/>
                  <a:pt x="2023372" y="718703"/>
                </a:cubicBezTo>
                <a:cubicBezTo>
                  <a:pt x="2019048" y="600850"/>
                  <a:pt x="2029067" y="697868"/>
                  <a:pt x="2048990" y="732774"/>
                </a:cubicBezTo>
                <a:cubicBezTo>
                  <a:pt x="2064132" y="759303"/>
                  <a:pt x="2037445" y="693085"/>
                  <a:pt x="2056483" y="705360"/>
                </a:cubicBezTo>
                <a:cubicBezTo>
                  <a:pt x="2075520" y="717634"/>
                  <a:pt x="2063519" y="787420"/>
                  <a:pt x="2069187" y="818431"/>
                </a:cubicBezTo>
                <a:cubicBezTo>
                  <a:pt x="2067572" y="854523"/>
                  <a:pt x="2063062" y="896895"/>
                  <a:pt x="2073511" y="936282"/>
                </a:cubicBezTo>
                <a:cubicBezTo>
                  <a:pt x="2073511" y="936282"/>
                  <a:pt x="2087767" y="940179"/>
                  <a:pt x="2092549" y="948557"/>
                </a:cubicBezTo>
                <a:cubicBezTo>
                  <a:pt x="2095232" y="964611"/>
                  <a:pt x="2105253" y="1061628"/>
                  <a:pt x="2106137" y="1084262"/>
                </a:cubicBezTo>
                <a:cubicBezTo>
                  <a:pt x="2134895" y="1194649"/>
                  <a:pt x="2119937" y="1007895"/>
                  <a:pt x="2122648" y="972103"/>
                </a:cubicBezTo>
                <a:cubicBezTo>
                  <a:pt x="2118595" y="905000"/>
                  <a:pt x="2111743" y="852452"/>
                  <a:pt x="2119235" y="825038"/>
                </a:cubicBezTo>
                <a:cubicBezTo>
                  <a:pt x="2126272" y="717362"/>
                  <a:pt x="2117436" y="641881"/>
                  <a:pt x="2125568" y="534504"/>
                </a:cubicBezTo>
                <a:cubicBezTo>
                  <a:pt x="2143966" y="626741"/>
                  <a:pt x="2134649" y="712580"/>
                  <a:pt x="2144669" y="809597"/>
                </a:cubicBezTo>
                <a:cubicBezTo>
                  <a:pt x="2147536" y="855164"/>
                  <a:pt x="2141229" y="904115"/>
                  <a:pt x="2161152" y="939023"/>
                </a:cubicBezTo>
                <a:cubicBezTo>
                  <a:pt x="2172513" y="949199"/>
                  <a:pt x="2179093" y="950996"/>
                  <a:pt x="2183173" y="966253"/>
                </a:cubicBezTo>
                <a:cubicBezTo>
                  <a:pt x="2193622" y="1005641"/>
                  <a:pt x="2173856" y="1052093"/>
                  <a:pt x="2182506" y="1098061"/>
                </a:cubicBezTo>
                <a:cubicBezTo>
                  <a:pt x="2184304" y="1091482"/>
                  <a:pt x="2220397" y="1093097"/>
                  <a:pt x="2218299" y="1100772"/>
                </a:cubicBezTo>
                <a:cubicBezTo>
                  <a:pt x="2235538" y="1119626"/>
                  <a:pt x="2200174" y="1249022"/>
                  <a:pt x="2232371" y="1264893"/>
                </a:cubicBezTo>
                <a:cubicBezTo>
                  <a:pt x="2246627" y="1268789"/>
                  <a:pt x="2232371" y="1264893"/>
                  <a:pt x="2232371" y="1264893"/>
                </a:cubicBezTo>
                <a:cubicBezTo>
                  <a:pt x="2247056" y="1211160"/>
                  <a:pt x="2227134" y="1176253"/>
                  <a:pt x="2233740" y="1126205"/>
                </a:cubicBezTo>
                <a:cubicBezTo>
                  <a:pt x="2245741" y="1056419"/>
                  <a:pt x="2248269" y="991114"/>
                  <a:pt x="2242328" y="909355"/>
                </a:cubicBezTo>
                <a:cubicBezTo>
                  <a:pt x="2243397" y="771763"/>
                  <a:pt x="2266577" y="1062114"/>
                  <a:pt x="2273157" y="1063912"/>
                </a:cubicBezTo>
                <a:lnTo>
                  <a:pt x="2301914" y="984563"/>
                </a:lnTo>
                <a:cubicBezTo>
                  <a:pt x="2308493" y="986361"/>
                  <a:pt x="2308038" y="1095836"/>
                  <a:pt x="2308038" y="1095836"/>
                </a:cubicBezTo>
                <a:cubicBezTo>
                  <a:pt x="2314890" y="1148384"/>
                  <a:pt x="2302616" y="1167420"/>
                  <a:pt x="2314161" y="1207109"/>
                </a:cubicBezTo>
                <a:cubicBezTo>
                  <a:pt x="2314161" y="1207109"/>
                  <a:pt x="2333900" y="1212503"/>
                  <a:pt x="2314161" y="1207109"/>
                </a:cubicBezTo>
                <a:cubicBezTo>
                  <a:pt x="2321653" y="1179693"/>
                  <a:pt x="2317328" y="1061841"/>
                  <a:pt x="2323908" y="1063639"/>
                </a:cubicBezTo>
                <a:cubicBezTo>
                  <a:pt x="2330487" y="1065438"/>
                  <a:pt x="2349069" y="1187186"/>
                  <a:pt x="2351323" y="1071132"/>
                </a:cubicBezTo>
                <a:cubicBezTo>
                  <a:pt x="2357446" y="992669"/>
                  <a:pt x="2337251" y="907012"/>
                  <a:pt x="2357930" y="831349"/>
                </a:cubicBezTo>
                <a:cubicBezTo>
                  <a:pt x="2361525" y="818189"/>
                  <a:pt x="2387600" y="912523"/>
                  <a:pt x="2377825" y="918102"/>
                </a:cubicBezTo>
                <a:cubicBezTo>
                  <a:pt x="2395978" y="907742"/>
                  <a:pt x="2375325" y="741824"/>
                  <a:pt x="2374439" y="719190"/>
                </a:cubicBezTo>
                <a:lnTo>
                  <a:pt x="2376743" y="644018"/>
                </a:lnTo>
                <a:lnTo>
                  <a:pt x="2417096" y="885588"/>
                </a:lnTo>
                <a:lnTo>
                  <a:pt x="2422980" y="919085"/>
                </a:lnTo>
                <a:lnTo>
                  <a:pt x="2423918" y="935412"/>
                </a:lnTo>
                <a:cubicBezTo>
                  <a:pt x="2424791" y="947583"/>
                  <a:pt x="2425649" y="955625"/>
                  <a:pt x="2426393" y="955129"/>
                </a:cubicBezTo>
                <a:lnTo>
                  <a:pt x="2427104" y="942556"/>
                </a:lnTo>
                <a:lnTo>
                  <a:pt x="2480265" y="1245183"/>
                </a:lnTo>
                <a:cubicBezTo>
                  <a:pt x="2500464" y="1366764"/>
                  <a:pt x="2520067" y="1487158"/>
                  <a:pt x="2539869" y="1597650"/>
                </a:cubicBezTo>
                <a:cubicBezTo>
                  <a:pt x="2544621" y="1622204"/>
                  <a:pt x="2539869" y="1592106"/>
                  <a:pt x="2544621" y="1631709"/>
                </a:cubicBezTo>
                <a:cubicBezTo>
                  <a:pt x="2554919" y="1700618"/>
                  <a:pt x="2554919" y="1631709"/>
                  <a:pt x="2549374" y="1611908"/>
                </a:cubicBezTo>
                <a:cubicBezTo>
                  <a:pt x="2535117" y="1489138"/>
                  <a:pt x="2500265" y="1307756"/>
                  <a:pt x="2480463" y="1219046"/>
                </a:cubicBezTo>
                <a:cubicBezTo>
                  <a:pt x="2463433" y="1130730"/>
                  <a:pt x="2451354" y="1052317"/>
                  <a:pt x="2440364" y="978754"/>
                </a:cubicBezTo>
                <a:lnTo>
                  <a:pt x="2429773" y="912124"/>
                </a:lnTo>
                <a:lnTo>
                  <a:pt x="2432344" y="893669"/>
                </a:lnTo>
                <a:cubicBezTo>
                  <a:pt x="2436226" y="888764"/>
                  <a:pt x="2439653" y="947372"/>
                  <a:pt x="2446299" y="965099"/>
                </a:cubicBezTo>
                <a:cubicBezTo>
                  <a:pt x="2448097" y="958520"/>
                  <a:pt x="2449896" y="951939"/>
                  <a:pt x="2451694" y="945360"/>
                </a:cubicBezTo>
                <a:cubicBezTo>
                  <a:pt x="2449896" y="951939"/>
                  <a:pt x="2482821" y="909085"/>
                  <a:pt x="2490497" y="911182"/>
                </a:cubicBezTo>
                <a:cubicBezTo>
                  <a:pt x="2503657" y="914779"/>
                  <a:pt x="2515448" y="1057062"/>
                  <a:pt x="2516333" y="1079696"/>
                </a:cubicBezTo>
                <a:cubicBezTo>
                  <a:pt x="2539423" y="1159073"/>
                  <a:pt x="2525194" y="913594"/>
                  <a:pt x="2539450" y="917490"/>
                </a:cubicBezTo>
                <a:cubicBezTo>
                  <a:pt x="2554407" y="914507"/>
                  <a:pt x="2565497" y="1063671"/>
                  <a:pt x="2565039" y="983408"/>
                </a:cubicBezTo>
                <a:lnTo>
                  <a:pt x="2566618" y="959225"/>
                </a:lnTo>
                <a:lnTo>
                  <a:pt x="2593731" y="1062218"/>
                </a:lnTo>
                <a:cubicBezTo>
                  <a:pt x="2613533" y="1120829"/>
                  <a:pt x="2603236" y="1066969"/>
                  <a:pt x="2593731" y="1017862"/>
                </a:cubicBezTo>
                <a:cubicBezTo>
                  <a:pt x="2586206" y="978655"/>
                  <a:pt x="2580067" y="939448"/>
                  <a:pt x="2574622" y="902618"/>
                </a:cubicBezTo>
                <a:lnTo>
                  <a:pt x="2571629" y="882398"/>
                </a:lnTo>
                <a:lnTo>
                  <a:pt x="2573584" y="852428"/>
                </a:lnTo>
                <a:cubicBezTo>
                  <a:pt x="2575403" y="805344"/>
                  <a:pt x="2575927" y="755990"/>
                  <a:pt x="2574357" y="707832"/>
                </a:cubicBezTo>
                <a:cubicBezTo>
                  <a:pt x="2574970" y="679715"/>
                  <a:pt x="2556872" y="586383"/>
                  <a:pt x="2561382" y="544011"/>
                </a:cubicBezTo>
                <a:cubicBezTo>
                  <a:pt x="2569786" y="487385"/>
                  <a:pt x="2576795" y="621291"/>
                  <a:pt x="2579779" y="636248"/>
                </a:cubicBezTo>
                <a:cubicBezTo>
                  <a:pt x="2588586" y="763574"/>
                  <a:pt x="2598149" y="780329"/>
                  <a:pt x="2611036" y="922913"/>
                </a:cubicBezTo>
                <a:cubicBezTo>
                  <a:pt x="2614905" y="960504"/>
                  <a:pt x="2615089" y="990016"/>
                  <a:pt x="2620757" y="1021027"/>
                </a:cubicBezTo>
                <a:cubicBezTo>
                  <a:pt x="2638268" y="1090629"/>
                  <a:pt x="2635741" y="966197"/>
                  <a:pt x="2636653" y="936985"/>
                </a:cubicBezTo>
                <a:cubicBezTo>
                  <a:pt x="2633486" y="892515"/>
                  <a:pt x="2618256" y="844748"/>
                  <a:pt x="2639793" y="843564"/>
                </a:cubicBezTo>
                <a:cubicBezTo>
                  <a:pt x="2633213" y="841766"/>
                  <a:pt x="2659989" y="929221"/>
                  <a:pt x="2668850" y="952855"/>
                </a:cubicBezTo>
                <a:cubicBezTo>
                  <a:pt x="2668850" y="952855"/>
                  <a:pt x="2662244" y="1002903"/>
                  <a:pt x="2681097" y="985665"/>
                </a:cubicBezTo>
                <a:cubicBezTo>
                  <a:pt x="2681097" y="985665"/>
                  <a:pt x="2677228" y="948073"/>
                  <a:pt x="2676044" y="926537"/>
                </a:cubicBezTo>
                <a:cubicBezTo>
                  <a:pt x="2691300" y="922458"/>
                  <a:pt x="2706258" y="919474"/>
                  <a:pt x="2706258" y="919474"/>
                </a:cubicBezTo>
                <a:lnTo>
                  <a:pt x="2706151" y="911751"/>
                </a:lnTo>
                <a:lnTo>
                  <a:pt x="2709760" y="930847"/>
                </a:lnTo>
                <a:cubicBezTo>
                  <a:pt x="2715960" y="962368"/>
                  <a:pt x="2721852" y="990932"/>
                  <a:pt x="2726801" y="1013109"/>
                </a:cubicBezTo>
                <a:cubicBezTo>
                  <a:pt x="2731554" y="1032910"/>
                  <a:pt x="2741058" y="1096276"/>
                  <a:pt x="2741058" y="1047168"/>
                </a:cubicBezTo>
                <a:cubicBezTo>
                  <a:pt x="2736306" y="1003605"/>
                  <a:pt x="2706999" y="910141"/>
                  <a:pt x="2711751" y="875291"/>
                </a:cubicBezTo>
                <a:cubicBezTo>
                  <a:pt x="2711751" y="865787"/>
                  <a:pt x="2721257" y="875291"/>
                  <a:pt x="2721257" y="865787"/>
                </a:cubicBezTo>
                <a:cubicBezTo>
                  <a:pt x="2721257" y="853509"/>
                  <a:pt x="2719424" y="841530"/>
                  <a:pt x="2716826" y="829933"/>
                </a:cubicBezTo>
                <a:lnTo>
                  <a:pt x="2710198" y="805317"/>
                </a:lnTo>
                <a:lnTo>
                  <a:pt x="2713986" y="797404"/>
                </a:lnTo>
                <a:cubicBezTo>
                  <a:pt x="2717391" y="794651"/>
                  <a:pt x="2721426" y="799290"/>
                  <a:pt x="2723953" y="828853"/>
                </a:cubicBezTo>
                <a:cubicBezTo>
                  <a:pt x="2726821" y="874419"/>
                  <a:pt x="2713478" y="841311"/>
                  <a:pt x="2728619" y="867841"/>
                </a:cubicBezTo>
                <a:cubicBezTo>
                  <a:pt x="2718258" y="849688"/>
                  <a:pt x="2742692" y="842223"/>
                  <a:pt x="2754052" y="852399"/>
                </a:cubicBezTo>
                <a:cubicBezTo>
                  <a:pt x="2749271" y="844022"/>
                  <a:pt x="2754781" y="983410"/>
                  <a:pt x="2761362" y="985209"/>
                </a:cubicBezTo>
                <a:cubicBezTo>
                  <a:pt x="2774750" y="978263"/>
                  <a:pt x="2766239" y="915612"/>
                  <a:pt x="2762665" y="879170"/>
                </a:cubicBezTo>
                <a:lnTo>
                  <a:pt x="2761757" y="855253"/>
                </a:lnTo>
                <a:lnTo>
                  <a:pt x="2780367" y="951031"/>
                </a:lnTo>
                <a:cubicBezTo>
                  <a:pt x="2787793" y="989744"/>
                  <a:pt x="2795316" y="1027763"/>
                  <a:pt x="2805217" y="1071722"/>
                </a:cubicBezTo>
                <a:cubicBezTo>
                  <a:pt x="2814723" y="1116078"/>
                  <a:pt x="2819476" y="1184987"/>
                  <a:pt x="2829771" y="1200036"/>
                </a:cubicBezTo>
                <a:cubicBezTo>
                  <a:pt x="2834524" y="1204788"/>
                  <a:pt x="2844030" y="1204788"/>
                  <a:pt x="2848783" y="1209540"/>
                </a:cubicBezTo>
                <a:cubicBezTo>
                  <a:pt x="2859079" y="1243599"/>
                  <a:pt x="2859079" y="1287955"/>
                  <a:pt x="2868584" y="1332309"/>
                </a:cubicBezTo>
                <a:cubicBezTo>
                  <a:pt x="2912941" y="1607155"/>
                  <a:pt x="2962050" y="1886752"/>
                  <a:pt x="3001654" y="2171893"/>
                </a:cubicBezTo>
                <a:cubicBezTo>
                  <a:pt x="3011160" y="2240803"/>
                  <a:pt x="3011160" y="2171893"/>
                  <a:pt x="3006407" y="2156845"/>
                </a:cubicBezTo>
                <a:cubicBezTo>
                  <a:pt x="2977100" y="1852693"/>
                  <a:pt x="2917693" y="1611908"/>
                  <a:pt x="2878881" y="1341815"/>
                </a:cubicBezTo>
                <a:cubicBezTo>
                  <a:pt x="2868584" y="1303003"/>
                  <a:pt x="2868584" y="1249143"/>
                  <a:pt x="2883634" y="1303003"/>
                </a:cubicBezTo>
                <a:cubicBezTo>
                  <a:pt x="2903436" y="1390922"/>
                  <a:pt x="2912941" y="1533493"/>
                  <a:pt x="2932743" y="1592106"/>
                </a:cubicBezTo>
                <a:cubicBezTo>
                  <a:pt x="2932743" y="1597650"/>
                  <a:pt x="2947000" y="1607155"/>
                  <a:pt x="2952546" y="1617452"/>
                </a:cubicBezTo>
                <a:cubicBezTo>
                  <a:pt x="2957297" y="1631709"/>
                  <a:pt x="2952546" y="1665768"/>
                  <a:pt x="2962050" y="1695865"/>
                </a:cubicBezTo>
                <a:cubicBezTo>
                  <a:pt x="2986604" y="1843189"/>
                  <a:pt x="3011160" y="2004770"/>
                  <a:pt x="3030961" y="2147341"/>
                </a:cubicBezTo>
                <a:cubicBezTo>
                  <a:pt x="3035714" y="2167142"/>
                  <a:pt x="3050764" y="2230507"/>
                  <a:pt x="3045219" y="2171893"/>
                </a:cubicBezTo>
                <a:cubicBezTo>
                  <a:pt x="3030961" y="1965958"/>
                  <a:pt x="2991357" y="1759230"/>
                  <a:pt x="2962050" y="1577849"/>
                </a:cubicBezTo>
                <a:cubicBezTo>
                  <a:pt x="2947000" y="1508940"/>
                  <a:pt x="2927990" y="1440030"/>
                  <a:pt x="2923238" y="1381418"/>
                </a:cubicBezTo>
                <a:cubicBezTo>
                  <a:pt x="2917693" y="1341815"/>
                  <a:pt x="2923238" y="1307756"/>
                  <a:pt x="2932743" y="1356864"/>
                </a:cubicBezTo>
                <a:cubicBezTo>
                  <a:pt x="3001654" y="1695865"/>
                  <a:pt x="3035714" y="2004770"/>
                  <a:pt x="3084823" y="2358820"/>
                </a:cubicBezTo>
                <a:cubicBezTo>
                  <a:pt x="3089576" y="2373077"/>
                  <a:pt x="3109378" y="2506144"/>
                  <a:pt x="3114130" y="2506144"/>
                </a:cubicBezTo>
                <a:cubicBezTo>
                  <a:pt x="3129180" y="2506144"/>
                  <a:pt x="3114130" y="2486342"/>
                  <a:pt x="3114130" y="2486342"/>
                </a:cubicBezTo>
                <a:cubicBezTo>
                  <a:pt x="3104626" y="2358820"/>
                  <a:pt x="3089576" y="2274861"/>
                  <a:pt x="3075318" y="2171893"/>
                </a:cubicBezTo>
                <a:cubicBezTo>
                  <a:pt x="3075318" y="2162389"/>
                  <a:pt x="3055516" y="2010314"/>
                  <a:pt x="3065021" y="2073679"/>
                </a:cubicBezTo>
                <a:cubicBezTo>
                  <a:pt x="3084823" y="2181399"/>
                  <a:pt x="3094328" y="2270110"/>
                  <a:pt x="3109378" y="2377829"/>
                </a:cubicBezTo>
                <a:cubicBezTo>
                  <a:pt x="3114130" y="2388126"/>
                  <a:pt x="3129180" y="2451491"/>
                  <a:pt x="3124427" y="2407928"/>
                </a:cubicBezTo>
                <a:cubicBezTo>
                  <a:pt x="3114130" y="2255060"/>
                  <a:pt x="3094328" y="2107737"/>
                  <a:pt x="3075318" y="1950909"/>
                </a:cubicBezTo>
                <a:cubicBezTo>
                  <a:pt x="3065021" y="1843189"/>
                  <a:pt x="3035714" y="1734677"/>
                  <a:pt x="3020664" y="1642005"/>
                </a:cubicBezTo>
                <a:cubicBezTo>
                  <a:pt x="3020664" y="1622204"/>
                  <a:pt x="3020664" y="1548543"/>
                  <a:pt x="3011160" y="1548543"/>
                </a:cubicBezTo>
                <a:cubicBezTo>
                  <a:pt x="3030961" y="1543790"/>
                  <a:pt x="3050764" y="1671312"/>
                  <a:pt x="3045219" y="1656262"/>
                </a:cubicBezTo>
                <a:cubicBezTo>
                  <a:pt x="3069774" y="1774280"/>
                  <a:pt x="3069774" y="1862199"/>
                  <a:pt x="3094328" y="1990513"/>
                </a:cubicBezTo>
                <a:cubicBezTo>
                  <a:pt x="3099873" y="2010314"/>
                  <a:pt x="3114130" y="2034076"/>
                  <a:pt x="3114130" y="2053877"/>
                </a:cubicBezTo>
                <a:cubicBezTo>
                  <a:pt x="3129180" y="2113282"/>
                  <a:pt x="3138686" y="2221001"/>
                  <a:pt x="3143437" y="2270110"/>
                </a:cubicBezTo>
                <a:cubicBezTo>
                  <a:pt x="3148983" y="2314464"/>
                  <a:pt x="3148983" y="2348523"/>
                  <a:pt x="3148983" y="2368325"/>
                </a:cubicBezTo>
                <a:cubicBezTo>
                  <a:pt x="3148983" y="2377829"/>
                  <a:pt x="3158487" y="2392879"/>
                  <a:pt x="3163240" y="2412680"/>
                </a:cubicBezTo>
                <a:cubicBezTo>
                  <a:pt x="3178290" y="2476045"/>
                  <a:pt x="3178290" y="2544954"/>
                  <a:pt x="3178290" y="2466541"/>
                </a:cubicBezTo>
                <a:cubicBezTo>
                  <a:pt x="3178290" y="2304168"/>
                  <a:pt x="3133933" y="2162389"/>
                  <a:pt x="3118883" y="1990513"/>
                </a:cubicBezTo>
                <a:cubicBezTo>
                  <a:pt x="3109378" y="1832892"/>
                  <a:pt x="3080071" y="1710122"/>
                  <a:pt x="3060269" y="1597650"/>
                </a:cubicBezTo>
                <a:cubicBezTo>
                  <a:pt x="3050764" y="1528742"/>
                  <a:pt x="3030961" y="1415477"/>
                  <a:pt x="3015911" y="1337062"/>
                </a:cubicBezTo>
                <a:cubicBezTo>
                  <a:pt x="3011160" y="1292706"/>
                  <a:pt x="3001654" y="1204788"/>
                  <a:pt x="3015911" y="1273697"/>
                </a:cubicBezTo>
                <a:cubicBezTo>
                  <a:pt x="3045219" y="1386170"/>
                  <a:pt x="3045219" y="1455080"/>
                  <a:pt x="3065021" y="1567552"/>
                </a:cubicBezTo>
                <a:cubicBezTo>
                  <a:pt x="3084823" y="1656262"/>
                  <a:pt x="3099873" y="1783784"/>
                  <a:pt x="3118883" y="1881999"/>
                </a:cubicBezTo>
                <a:cubicBezTo>
                  <a:pt x="3133933" y="1946157"/>
                  <a:pt x="3129180" y="1847942"/>
                  <a:pt x="3124427" y="1828140"/>
                </a:cubicBezTo>
                <a:cubicBezTo>
                  <a:pt x="3099873" y="1646758"/>
                  <a:pt x="3065021" y="1489138"/>
                  <a:pt x="3035714" y="1322805"/>
                </a:cubicBezTo>
                <a:cubicBezTo>
                  <a:pt x="3026209" y="1249143"/>
                  <a:pt x="3040467" y="1292706"/>
                  <a:pt x="3045219" y="1327558"/>
                </a:cubicBezTo>
                <a:cubicBezTo>
                  <a:pt x="3060269" y="1381418"/>
                  <a:pt x="3050764" y="1352111"/>
                  <a:pt x="3055516" y="1381418"/>
                </a:cubicBezTo>
                <a:cubicBezTo>
                  <a:pt x="3153734" y="1965958"/>
                  <a:pt x="3247200" y="2647922"/>
                  <a:pt x="3315320" y="3222958"/>
                </a:cubicBezTo>
                <a:cubicBezTo>
                  <a:pt x="3325617" y="3301372"/>
                  <a:pt x="3325617" y="3389291"/>
                  <a:pt x="3330370" y="3453447"/>
                </a:cubicBezTo>
                <a:cubicBezTo>
                  <a:pt x="3330370" y="3462952"/>
                  <a:pt x="3330370" y="3605522"/>
                  <a:pt x="3335121" y="3610275"/>
                </a:cubicBezTo>
                <a:cubicBezTo>
                  <a:pt x="3339874" y="3620572"/>
                  <a:pt x="3345419" y="3585721"/>
                  <a:pt x="3345419" y="3561168"/>
                </a:cubicBezTo>
                <a:cubicBezTo>
                  <a:pt x="3339874" y="3536613"/>
                  <a:pt x="3339874" y="3561168"/>
                  <a:pt x="3339874" y="3536613"/>
                </a:cubicBezTo>
                <a:cubicBezTo>
                  <a:pt x="3335121" y="3409091"/>
                  <a:pt x="3320864" y="3272065"/>
                  <a:pt x="3320864" y="3154049"/>
                </a:cubicBezTo>
                <a:cubicBezTo>
                  <a:pt x="3320864" y="3094644"/>
                  <a:pt x="3330370" y="3188107"/>
                  <a:pt x="3335121" y="3222958"/>
                </a:cubicBezTo>
                <a:cubicBezTo>
                  <a:pt x="3345419" y="3330678"/>
                  <a:pt x="3345419" y="3433646"/>
                  <a:pt x="3350171" y="3531862"/>
                </a:cubicBezTo>
                <a:cubicBezTo>
                  <a:pt x="3350171" y="3580969"/>
                  <a:pt x="3369181" y="3694234"/>
                  <a:pt x="3359677" y="3743342"/>
                </a:cubicBezTo>
                <a:cubicBezTo>
                  <a:pt x="3350171" y="3792449"/>
                  <a:pt x="3379479" y="3718787"/>
                  <a:pt x="3374726" y="3713243"/>
                </a:cubicBezTo>
                <a:cubicBezTo>
                  <a:pt x="3399281" y="3723540"/>
                  <a:pt x="3379479" y="3821755"/>
                  <a:pt x="3379479" y="3831261"/>
                </a:cubicBezTo>
                <a:cubicBezTo>
                  <a:pt x="3369181" y="3895417"/>
                  <a:pt x="3379479" y="3978583"/>
                  <a:pt x="3339874" y="3993633"/>
                </a:cubicBezTo>
                <a:cubicBezTo>
                  <a:pt x="3335121" y="3993633"/>
                  <a:pt x="3296310" y="3988880"/>
                  <a:pt x="3290766" y="3983336"/>
                </a:cubicBezTo>
                <a:cubicBezTo>
                  <a:pt x="3290766" y="3983336"/>
                  <a:pt x="3305814" y="3969078"/>
                  <a:pt x="3301063" y="3969078"/>
                </a:cubicBezTo>
                <a:cubicBezTo>
                  <a:pt x="3286013" y="3969078"/>
                  <a:pt x="3301063" y="3969078"/>
                  <a:pt x="3281260" y="3983336"/>
                </a:cubicBezTo>
                <a:cubicBezTo>
                  <a:pt x="3256706" y="3998385"/>
                  <a:pt x="3236904" y="3983336"/>
                  <a:pt x="3251953" y="4003137"/>
                </a:cubicBezTo>
                <a:cubicBezTo>
                  <a:pt x="3271756" y="4027691"/>
                  <a:pt x="3222646" y="3993633"/>
                  <a:pt x="3217101" y="3993633"/>
                </a:cubicBezTo>
                <a:cubicBezTo>
                  <a:pt x="3202844" y="3988880"/>
                  <a:pt x="3217101" y="4003137"/>
                  <a:pt x="3198091" y="4007890"/>
                </a:cubicBezTo>
                <a:cubicBezTo>
                  <a:pt x="3192547" y="4007890"/>
                  <a:pt x="3178290" y="3998385"/>
                  <a:pt x="3173537" y="4003137"/>
                </a:cubicBezTo>
                <a:cubicBezTo>
                  <a:pt x="3158487" y="4007890"/>
                  <a:pt x="3153734" y="4027691"/>
                  <a:pt x="3138686" y="4033236"/>
                </a:cubicBezTo>
                <a:cubicBezTo>
                  <a:pt x="3118883" y="4037987"/>
                  <a:pt x="3104626" y="4013434"/>
                  <a:pt x="3094328" y="4033236"/>
                </a:cubicBezTo>
                <a:cubicBezTo>
                  <a:pt x="3089576" y="4042740"/>
                  <a:pt x="3138686" y="4033236"/>
                  <a:pt x="3124427" y="4047493"/>
                </a:cubicBezTo>
                <a:cubicBezTo>
                  <a:pt x="3114130" y="4056997"/>
                  <a:pt x="3065021" y="4052244"/>
                  <a:pt x="3026209" y="4056997"/>
                </a:cubicBezTo>
                <a:cubicBezTo>
                  <a:pt x="3020664" y="4056997"/>
                  <a:pt x="2966803" y="4062542"/>
                  <a:pt x="2966803" y="4067295"/>
                </a:cubicBezTo>
                <a:cubicBezTo>
                  <a:pt x="2957297" y="4067295"/>
                  <a:pt x="2962050" y="4091848"/>
                  <a:pt x="2957297" y="4096600"/>
                </a:cubicBezTo>
                <a:cubicBezTo>
                  <a:pt x="2932743" y="4111649"/>
                  <a:pt x="2825020" y="4101352"/>
                  <a:pt x="2809970" y="4106105"/>
                </a:cubicBezTo>
                <a:cubicBezTo>
                  <a:pt x="2799673" y="4106105"/>
                  <a:pt x="2780663" y="4125906"/>
                  <a:pt x="2780663" y="4130659"/>
                </a:cubicBezTo>
                <a:cubicBezTo>
                  <a:pt x="2770366" y="4130659"/>
                  <a:pt x="2760861" y="4130659"/>
                  <a:pt x="2750564" y="4136203"/>
                </a:cubicBezTo>
                <a:cubicBezTo>
                  <a:pt x="2741058" y="4136203"/>
                  <a:pt x="2691950" y="4145708"/>
                  <a:pt x="2687197" y="4145708"/>
                </a:cubicBezTo>
                <a:cubicBezTo>
                  <a:pt x="2672147" y="4155212"/>
                  <a:pt x="2667394" y="4175014"/>
                  <a:pt x="2657890" y="4175014"/>
                </a:cubicBezTo>
                <a:cubicBezTo>
                  <a:pt x="2653137" y="4179767"/>
                  <a:pt x="2633336" y="4175014"/>
                  <a:pt x="2618286" y="4175014"/>
                </a:cubicBezTo>
                <a:cubicBezTo>
                  <a:pt x="2603236" y="4179767"/>
                  <a:pt x="2584226" y="4194816"/>
                  <a:pt x="2573929" y="4194816"/>
                </a:cubicBezTo>
                <a:cubicBezTo>
                  <a:pt x="2544621" y="4204321"/>
                  <a:pt x="2515314" y="4190064"/>
                  <a:pt x="2505017" y="4204321"/>
                </a:cubicBezTo>
                <a:cubicBezTo>
                  <a:pt x="2500265" y="4214617"/>
                  <a:pt x="2530364" y="4283528"/>
                  <a:pt x="2544621" y="4312833"/>
                </a:cubicBezTo>
                <a:cubicBezTo>
                  <a:pt x="2559671" y="4346892"/>
                  <a:pt x="2569176" y="4366693"/>
                  <a:pt x="2578681" y="4405504"/>
                </a:cubicBezTo>
                <a:cubicBezTo>
                  <a:pt x="2559671" y="4381742"/>
                  <a:pt x="2530364" y="4312833"/>
                  <a:pt x="2505017" y="4277982"/>
                </a:cubicBezTo>
                <a:cubicBezTo>
                  <a:pt x="2480463" y="4243924"/>
                  <a:pt x="2505017" y="4293031"/>
                  <a:pt x="2510561" y="4302536"/>
                </a:cubicBezTo>
                <a:cubicBezTo>
                  <a:pt x="2564424" y="4396000"/>
                  <a:pt x="2603236" y="4498967"/>
                  <a:pt x="2638087" y="4597182"/>
                </a:cubicBezTo>
                <a:cubicBezTo>
                  <a:pt x="2672147" y="4695398"/>
                  <a:pt x="2721257" y="4798366"/>
                  <a:pt x="2760861" y="4902126"/>
                </a:cubicBezTo>
                <a:cubicBezTo>
                  <a:pt x="2799673" y="5014598"/>
                  <a:pt x="2844030" y="5123110"/>
                  <a:pt x="2873337" y="5221327"/>
                </a:cubicBezTo>
                <a:cubicBezTo>
                  <a:pt x="2848783" y="5166674"/>
                  <a:pt x="2825020" y="5103309"/>
                  <a:pt x="2805217" y="5043904"/>
                </a:cubicBezTo>
                <a:lnTo>
                  <a:pt x="2780663" y="4985292"/>
                </a:lnTo>
                <a:cubicBezTo>
                  <a:pt x="2770366" y="4985292"/>
                  <a:pt x="2785416" y="5034400"/>
                  <a:pt x="2790168" y="5043904"/>
                </a:cubicBezTo>
                <a:cubicBezTo>
                  <a:pt x="2834524" y="5176970"/>
                  <a:pt x="2903436" y="5324294"/>
                  <a:pt x="2932743" y="5446272"/>
                </a:cubicBezTo>
                <a:cubicBezTo>
                  <a:pt x="2878881" y="5338551"/>
                  <a:pt x="2839277" y="5192020"/>
                  <a:pt x="2790168" y="5078755"/>
                </a:cubicBezTo>
                <a:cubicBezTo>
                  <a:pt x="2805217" y="5112814"/>
                  <a:pt x="2780663" y="5049448"/>
                  <a:pt x="2775118" y="5054201"/>
                </a:cubicBezTo>
                <a:cubicBezTo>
                  <a:pt x="2765613" y="5063705"/>
                  <a:pt x="2785416" y="5078755"/>
                  <a:pt x="2785416" y="5078755"/>
                </a:cubicBezTo>
                <a:cubicBezTo>
                  <a:pt x="2809970" y="5150041"/>
                  <a:pt x="2834525" y="5218554"/>
                  <a:pt x="2857891" y="5285780"/>
                </a:cubicBezTo>
                <a:lnTo>
                  <a:pt x="2901828" y="5419782"/>
                </a:lnTo>
                <a:lnTo>
                  <a:pt x="2891186" y="5403553"/>
                </a:lnTo>
                <a:lnTo>
                  <a:pt x="2890659" y="5402898"/>
                </a:lnTo>
                <a:lnTo>
                  <a:pt x="2888386" y="5397163"/>
                </a:lnTo>
                <a:cubicBezTo>
                  <a:pt x="2883634" y="5382114"/>
                  <a:pt x="2859079" y="5304493"/>
                  <a:pt x="2854327" y="5304493"/>
                </a:cubicBezTo>
                <a:cubicBezTo>
                  <a:pt x="2839277" y="5304493"/>
                  <a:pt x="2868584" y="5382114"/>
                  <a:pt x="2868584" y="5372610"/>
                </a:cubicBezTo>
                <a:lnTo>
                  <a:pt x="2871132" y="5379176"/>
                </a:lnTo>
                <a:lnTo>
                  <a:pt x="2862266" y="5378160"/>
                </a:lnTo>
                <a:cubicBezTo>
                  <a:pt x="2862951" y="5382186"/>
                  <a:pt x="2866879" y="5389907"/>
                  <a:pt x="2872360" y="5399252"/>
                </a:cubicBezTo>
                <a:lnTo>
                  <a:pt x="2887067" y="5422616"/>
                </a:lnTo>
                <a:lnTo>
                  <a:pt x="2893139" y="5441519"/>
                </a:lnTo>
                <a:cubicBezTo>
                  <a:pt x="2888386" y="5455776"/>
                  <a:pt x="2863831" y="5386867"/>
                  <a:pt x="2863831" y="5386867"/>
                </a:cubicBezTo>
                <a:cubicBezTo>
                  <a:pt x="2819476" y="5255385"/>
                  <a:pt x="2775118" y="5142121"/>
                  <a:pt x="2736306" y="5034400"/>
                </a:cubicBezTo>
                <a:cubicBezTo>
                  <a:pt x="2731554" y="5024896"/>
                  <a:pt x="2691950" y="4897373"/>
                  <a:pt x="2676900" y="4902126"/>
                </a:cubicBezTo>
                <a:cubicBezTo>
                  <a:pt x="2667394" y="4906878"/>
                  <a:pt x="2701454" y="4990045"/>
                  <a:pt x="2682444" y="4921927"/>
                </a:cubicBezTo>
                <a:cubicBezTo>
                  <a:pt x="2716504" y="5024896"/>
                  <a:pt x="2750564" y="5112814"/>
                  <a:pt x="2785416" y="5211029"/>
                </a:cubicBezTo>
                <a:cubicBezTo>
                  <a:pt x="2785416" y="5215782"/>
                  <a:pt x="2829771" y="5309246"/>
                  <a:pt x="2825020" y="5319542"/>
                </a:cubicBezTo>
                <a:cubicBezTo>
                  <a:pt x="2809970" y="5329047"/>
                  <a:pt x="2794920" y="5260136"/>
                  <a:pt x="2794920" y="5260136"/>
                </a:cubicBezTo>
                <a:cubicBezTo>
                  <a:pt x="2745811" y="5132616"/>
                  <a:pt x="2716504" y="5063705"/>
                  <a:pt x="2672147" y="4940937"/>
                </a:cubicBezTo>
                <a:cubicBezTo>
                  <a:pt x="2667394" y="4931432"/>
                  <a:pt x="2628583" y="4813415"/>
                  <a:pt x="2618286" y="4818167"/>
                </a:cubicBezTo>
                <a:cubicBezTo>
                  <a:pt x="2613533" y="4828464"/>
                  <a:pt x="2657890" y="4916383"/>
                  <a:pt x="2653137" y="4906878"/>
                </a:cubicBezTo>
                <a:cubicBezTo>
                  <a:pt x="2662643" y="4940937"/>
                  <a:pt x="2672147" y="4960738"/>
                  <a:pt x="2682444" y="5000341"/>
                </a:cubicBezTo>
                <a:cubicBezTo>
                  <a:pt x="2653137" y="4951233"/>
                  <a:pt x="2642840" y="4891829"/>
                  <a:pt x="2618286" y="4842722"/>
                </a:cubicBezTo>
                <a:cubicBezTo>
                  <a:pt x="2613533" y="4828464"/>
                  <a:pt x="2598483" y="4818167"/>
                  <a:pt x="2588978" y="4798366"/>
                </a:cubicBezTo>
                <a:cubicBezTo>
                  <a:pt x="2559671" y="4750050"/>
                  <a:pt x="2535117" y="4670843"/>
                  <a:pt x="2510561" y="4621736"/>
                </a:cubicBezTo>
                <a:cubicBezTo>
                  <a:pt x="2520067" y="4636786"/>
                  <a:pt x="2500265" y="4597182"/>
                  <a:pt x="2495513" y="4597182"/>
                </a:cubicBezTo>
                <a:cubicBezTo>
                  <a:pt x="2480463" y="4597182"/>
                  <a:pt x="2510561" y="4641538"/>
                  <a:pt x="2510561" y="4646291"/>
                </a:cubicBezTo>
                <a:cubicBezTo>
                  <a:pt x="2564424" y="4779357"/>
                  <a:pt x="2618286" y="4906878"/>
                  <a:pt x="2657890" y="5034400"/>
                </a:cubicBezTo>
                <a:cubicBezTo>
                  <a:pt x="2598483" y="4921927"/>
                  <a:pt x="2584226" y="4823712"/>
                  <a:pt x="2524820" y="4715199"/>
                </a:cubicBezTo>
                <a:cubicBezTo>
                  <a:pt x="2530364" y="4715199"/>
                  <a:pt x="2480463" y="4646291"/>
                  <a:pt x="2495513" y="4685893"/>
                </a:cubicBezTo>
                <a:cubicBezTo>
                  <a:pt x="2549374" y="4823712"/>
                  <a:pt x="2598483" y="4940937"/>
                  <a:pt x="2642840" y="5068458"/>
                </a:cubicBezTo>
                <a:cubicBezTo>
                  <a:pt x="2653137" y="5098557"/>
                  <a:pt x="2672147" y="5172219"/>
                  <a:pt x="2642840" y="5108061"/>
                </a:cubicBezTo>
                <a:cubicBezTo>
                  <a:pt x="2608780" y="5029648"/>
                  <a:pt x="2569176" y="4945689"/>
                  <a:pt x="2535117" y="4857771"/>
                </a:cubicBezTo>
                <a:cubicBezTo>
                  <a:pt x="2524820" y="4833217"/>
                  <a:pt x="2486007" y="4744505"/>
                  <a:pt x="2510561" y="4818167"/>
                </a:cubicBezTo>
                <a:cubicBezTo>
                  <a:pt x="2535116" y="4887077"/>
                  <a:pt x="2564622" y="4960739"/>
                  <a:pt x="2593434" y="5032519"/>
                </a:cubicBezTo>
                <a:lnTo>
                  <a:pt x="2627663" y="5118459"/>
                </a:lnTo>
                <a:lnTo>
                  <a:pt x="2601273" y="5088578"/>
                </a:lnTo>
                <a:cubicBezTo>
                  <a:pt x="2557394" y="5058107"/>
                  <a:pt x="2596586" y="5113916"/>
                  <a:pt x="2624079" y="5147864"/>
                </a:cubicBezTo>
                <a:lnTo>
                  <a:pt x="2657309" y="5196132"/>
                </a:lnTo>
                <a:lnTo>
                  <a:pt x="2672147" y="5235583"/>
                </a:lnTo>
                <a:lnTo>
                  <a:pt x="2673951" y="5240333"/>
                </a:lnTo>
                <a:lnTo>
                  <a:pt x="2659686" y="5221974"/>
                </a:lnTo>
                <a:cubicBezTo>
                  <a:pt x="2640380" y="5197360"/>
                  <a:pt x="2621634" y="5172595"/>
                  <a:pt x="2605579" y="5147101"/>
                </a:cubicBezTo>
                <a:cubicBezTo>
                  <a:pt x="2566629" y="5092189"/>
                  <a:pt x="2529341" y="5018535"/>
                  <a:pt x="2485010" y="4965082"/>
                </a:cubicBezTo>
                <a:cubicBezTo>
                  <a:pt x="2438977" y="4905350"/>
                  <a:pt x="2492544" y="4992884"/>
                  <a:pt x="2513757" y="5028534"/>
                </a:cubicBezTo>
                <a:cubicBezTo>
                  <a:pt x="2534971" y="5064183"/>
                  <a:pt x="2558783" y="5105868"/>
                  <a:pt x="2567324" y="5116069"/>
                </a:cubicBezTo>
                <a:cubicBezTo>
                  <a:pt x="2570240" y="5126832"/>
                  <a:pt x="2576316" y="5149254"/>
                  <a:pt x="2577775" y="5154635"/>
                </a:cubicBezTo>
                <a:cubicBezTo>
                  <a:pt x="2587531" y="5169321"/>
                  <a:pt x="2594614" y="5174140"/>
                  <a:pt x="2603809" y="5183202"/>
                </a:cubicBezTo>
                <a:cubicBezTo>
                  <a:pt x="2605267" y="5188583"/>
                  <a:pt x="2603606" y="5207325"/>
                  <a:pt x="2614502" y="5222665"/>
                </a:cubicBezTo>
                <a:cubicBezTo>
                  <a:pt x="2624258" y="5237351"/>
                  <a:pt x="2657132" y="5269840"/>
                  <a:pt x="2671749" y="5302464"/>
                </a:cubicBezTo>
                <a:cubicBezTo>
                  <a:pt x="2697581" y="5355154"/>
                  <a:pt x="2643250" y="5286118"/>
                  <a:pt x="2633251" y="5270535"/>
                </a:cubicBezTo>
                <a:cubicBezTo>
                  <a:pt x="2615515" y="5251273"/>
                  <a:pt x="2602842" y="5225824"/>
                  <a:pt x="2594301" y="5215623"/>
                </a:cubicBezTo>
                <a:cubicBezTo>
                  <a:pt x="2587462" y="5211700"/>
                  <a:pt x="2575802" y="5214860"/>
                  <a:pt x="2567504" y="5205556"/>
                </a:cubicBezTo>
                <a:cubicBezTo>
                  <a:pt x="2552404" y="5194244"/>
                  <a:pt x="2534438" y="5166138"/>
                  <a:pt x="2516233" y="5134487"/>
                </a:cubicBezTo>
                <a:lnTo>
                  <a:pt x="2463714" y="5042466"/>
                </a:lnTo>
                <a:lnTo>
                  <a:pt x="2465047" y="5044323"/>
                </a:lnTo>
                <a:lnTo>
                  <a:pt x="2468172" y="5048811"/>
                </a:lnTo>
                <a:cubicBezTo>
                  <a:pt x="2468761" y="5049625"/>
                  <a:pt x="2468469" y="5049156"/>
                  <a:pt x="2467522" y="5047772"/>
                </a:cubicBezTo>
                <a:lnTo>
                  <a:pt x="2465047" y="5044323"/>
                </a:lnTo>
                <a:lnTo>
                  <a:pt x="2463530" y="5042145"/>
                </a:lnTo>
                <a:lnTo>
                  <a:pt x="2463714" y="5042466"/>
                </a:lnTo>
                <a:lnTo>
                  <a:pt x="2455826" y="5031476"/>
                </a:lnTo>
                <a:cubicBezTo>
                  <a:pt x="2445233" y="5017258"/>
                  <a:pt x="2431487" y="5000284"/>
                  <a:pt x="2429199" y="5004274"/>
                </a:cubicBezTo>
                <a:cubicBezTo>
                  <a:pt x="2419894" y="5012572"/>
                  <a:pt x="2469606" y="5064567"/>
                  <a:pt x="2469606" y="5064567"/>
                </a:cubicBezTo>
                <a:cubicBezTo>
                  <a:pt x="2513174" y="5136520"/>
                  <a:pt x="2552123" y="5191432"/>
                  <a:pt x="2593989" y="5257106"/>
                </a:cubicBezTo>
                <a:cubicBezTo>
                  <a:pt x="2603989" y="5272688"/>
                  <a:pt x="2610065" y="5295110"/>
                  <a:pt x="2622980" y="5321456"/>
                </a:cubicBezTo>
                <a:cubicBezTo>
                  <a:pt x="2642736" y="5351724"/>
                  <a:pt x="2657312" y="5359327"/>
                  <a:pt x="2658007" y="5383207"/>
                </a:cubicBezTo>
                <a:cubicBezTo>
                  <a:pt x="2656346" y="5401949"/>
                  <a:pt x="2640201" y="5406324"/>
                  <a:pt x="2643118" y="5417087"/>
                </a:cubicBezTo>
                <a:cubicBezTo>
                  <a:pt x="2650652" y="5444890"/>
                  <a:pt x="2710364" y="5512468"/>
                  <a:pt x="2731016" y="5542493"/>
                </a:cubicBezTo>
                <a:lnTo>
                  <a:pt x="2764736" y="5590842"/>
                </a:lnTo>
                <a:lnTo>
                  <a:pt x="2765613" y="5598347"/>
                </a:lnTo>
                <a:lnTo>
                  <a:pt x="2769765" y="5619583"/>
                </a:lnTo>
                <a:lnTo>
                  <a:pt x="2758524" y="5604477"/>
                </a:lnTo>
                <a:cubicBezTo>
                  <a:pt x="2705218" y="5531673"/>
                  <a:pt x="2650551" y="5456952"/>
                  <a:pt x="2590044" y="5377556"/>
                </a:cubicBezTo>
                <a:cubicBezTo>
                  <a:pt x="2580287" y="5362870"/>
                  <a:pt x="2553692" y="5328679"/>
                  <a:pt x="2524499" y="5288452"/>
                </a:cubicBezTo>
                <a:cubicBezTo>
                  <a:pt x="2514500" y="5272870"/>
                  <a:pt x="2435142" y="5157665"/>
                  <a:pt x="2471627" y="5224798"/>
                </a:cubicBezTo>
                <a:cubicBezTo>
                  <a:pt x="2505999" y="5287689"/>
                  <a:pt x="2445593" y="5196231"/>
                  <a:pt x="2437295" y="5186926"/>
                </a:cubicBezTo>
                <a:cubicBezTo>
                  <a:pt x="2430212" y="5182106"/>
                  <a:pt x="2403415" y="5172039"/>
                  <a:pt x="2399492" y="5178878"/>
                </a:cubicBezTo>
                <a:cubicBezTo>
                  <a:pt x="2400950" y="5184260"/>
                  <a:pt x="2488848" y="5309666"/>
                  <a:pt x="2498847" y="5325249"/>
                </a:cubicBezTo>
                <a:cubicBezTo>
                  <a:pt x="2521519" y="5366279"/>
                  <a:pt x="2543873" y="5402582"/>
                  <a:pt x="2558247" y="5434309"/>
                </a:cubicBezTo>
                <a:cubicBezTo>
                  <a:pt x="2559705" y="5439690"/>
                  <a:pt x="2558941" y="5458189"/>
                  <a:pt x="2560400" y="5463570"/>
                </a:cubicBezTo>
                <a:cubicBezTo>
                  <a:pt x="2579391" y="5512338"/>
                  <a:pt x="2652985" y="5563638"/>
                  <a:pt x="2637402" y="5573637"/>
                </a:cubicBezTo>
                <a:cubicBezTo>
                  <a:pt x="2637402" y="5573637"/>
                  <a:pt x="2622264" y="5560410"/>
                  <a:pt x="2608585" y="5552564"/>
                </a:cubicBezTo>
                <a:lnTo>
                  <a:pt x="2611562" y="5552197"/>
                </a:lnTo>
                <a:lnTo>
                  <a:pt x="2615424" y="5556487"/>
                </a:lnTo>
                <a:cubicBezTo>
                  <a:pt x="2614695" y="5553796"/>
                  <a:pt x="2614331" y="5552451"/>
                  <a:pt x="2613476" y="5551961"/>
                </a:cubicBezTo>
                <a:lnTo>
                  <a:pt x="2611562" y="5552197"/>
                </a:lnTo>
                <a:lnTo>
                  <a:pt x="2604460" y="5544310"/>
                </a:lnTo>
                <a:lnTo>
                  <a:pt x="2601223" y="5537831"/>
                </a:lnTo>
                <a:cubicBezTo>
                  <a:pt x="2598529" y="5534109"/>
                  <a:pt x="2596230" y="5531843"/>
                  <a:pt x="2596230" y="5531843"/>
                </a:cubicBezTo>
                <a:cubicBezTo>
                  <a:pt x="2596230" y="5531843"/>
                  <a:pt x="2580086" y="5536218"/>
                  <a:pt x="2570648" y="5526260"/>
                </a:cubicBezTo>
                <a:cubicBezTo>
                  <a:pt x="2548428" y="5508213"/>
                  <a:pt x="2511943" y="5441080"/>
                  <a:pt x="2495104" y="5421575"/>
                </a:cubicBezTo>
                <a:cubicBezTo>
                  <a:pt x="2493646" y="5416193"/>
                  <a:pt x="2481986" y="5419353"/>
                  <a:pt x="2475146" y="5415430"/>
                </a:cubicBezTo>
                <a:cubicBezTo>
                  <a:pt x="2446086" y="5393459"/>
                  <a:pt x="2414740" y="5323972"/>
                  <a:pt x="2387248" y="5290023"/>
                </a:cubicBezTo>
                <a:cubicBezTo>
                  <a:pt x="2365791" y="5253477"/>
                  <a:pt x="2341418" y="5206168"/>
                  <a:pt x="2304170" y="5157535"/>
                </a:cubicBezTo>
                <a:cubicBezTo>
                  <a:pt x="2304170" y="5157535"/>
                  <a:pt x="2295629" y="5147333"/>
                  <a:pt x="2289351" y="5149035"/>
                </a:cubicBezTo>
                <a:cubicBezTo>
                  <a:pt x="2283205" y="5168992"/>
                  <a:pt x="2355028" y="5256394"/>
                  <a:pt x="2366486" y="5277357"/>
                </a:cubicBezTo>
                <a:cubicBezTo>
                  <a:pt x="2432117" y="5388099"/>
                  <a:pt x="2502425" y="5493000"/>
                  <a:pt x="2575292" y="5596245"/>
                </a:cubicBezTo>
                <a:lnTo>
                  <a:pt x="2688664" y="5752498"/>
                </a:lnTo>
                <a:lnTo>
                  <a:pt x="2691949" y="5766561"/>
                </a:lnTo>
                <a:lnTo>
                  <a:pt x="2701275" y="5798911"/>
                </a:lnTo>
                <a:lnTo>
                  <a:pt x="2662783" y="5752569"/>
                </a:lnTo>
                <a:cubicBezTo>
                  <a:pt x="2656707" y="5730147"/>
                  <a:pt x="2645811" y="5714808"/>
                  <a:pt x="2633589" y="5712343"/>
                </a:cubicBezTo>
                <a:cubicBezTo>
                  <a:pt x="2615090" y="5711579"/>
                  <a:pt x="2633589" y="5712343"/>
                  <a:pt x="2633589" y="5712343"/>
                </a:cubicBezTo>
                <a:cubicBezTo>
                  <a:pt x="2638207" y="5729384"/>
                  <a:pt x="2647964" y="5744069"/>
                  <a:pt x="2662783" y="5752569"/>
                </a:cubicBezTo>
                <a:lnTo>
                  <a:pt x="2694031" y="5803420"/>
                </a:lnTo>
                <a:lnTo>
                  <a:pt x="2682444" y="5809826"/>
                </a:lnTo>
                <a:cubicBezTo>
                  <a:pt x="2682444" y="5804283"/>
                  <a:pt x="2682444" y="5799531"/>
                  <a:pt x="2682444" y="5799531"/>
                </a:cubicBezTo>
                <a:cubicBezTo>
                  <a:pt x="2672147" y="5809826"/>
                  <a:pt x="2676900" y="5809826"/>
                  <a:pt x="2682444" y="5809826"/>
                </a:cubicBezTo>
                <a:lnTo>
                  <a:pt x="2689690" y="5829954"/>
                </a:lnTo>
                <a:lnTo>
                  <a:pt x="2654578" y="5785178"/>
                </a:lnTo>
                <a:lnTo>
                  <a:pt x="2645575" y="5769357"/>
                </a:lnTo>
                <a:cubicBezTo>
                  <a:pt x="2642889" y="5764085"/>
                  <a:pt x="2641652" y="5760719"/>
                  <a:pt x="2642840" y="5760719"/>
                </a:cubicBezTo>
                <a:lnTo>
                  <a:pt x="2639448" y="5765884"/>
                </a:lnTo>
                <a:lnTo>
                  <a:pt x="2592469" y="5705975"/>
                </a:lnTo>
                <a:lnTo>
                  <a:pt x="2583397" y="5683889"/>
                </a:lnTo>
                <a:cubicBezTo>
                  <a:pt x="2577840" y="5669731"/>
                  <a:pt x="2571751" y="5653395"/>
                  <a:pt x="2564424" y="5632405"/>
                </a:cubicBezTo>
                <a:cubicBezTo>
                  <a:pt x="2559671" y="5622902"/>
                  <a:pt x="2530364" y="5534189"/>
                  <a:pt x="2535117" y="5573792"/>
                </a:cubicBezTo>
                <a:cubicBezTo>
                  <a:pt x="2539869" y="5603100"/>
                  <a:pt x="2569176" y="5662504"/>
                  <a:pt x="2573929" y="5681513"/>
                </a:cubicBezTo>
                <a:lnTo>
                  <a:pt x="2574261" y="5682756"/>
                </a:lnTo>
                <a:lnTo>
                  <a:pt x="2561454" y="5666424"/>
                </a:lnTo>
                <a:cubicBezTo>
                  <a:pt x="2482548" y="5574202"/>
                  <a:pt x="2433912" y="5462225"/>
                  <a:pt x="2349625" y="5371462"/>
                </a:cubicBezTo>
                <a:cubicBezTo>
                  <a:pt x="2359984" y="5391038"/>
                  <a:pt x="2377534" y="5415165"/>
                  <a:pt x="2369522" y="5412913"/>
                </a:cubicBezTo>
                <a:lnTo>
                  <a:pt x="2353561" y="5401949"/>
                </a:lnTo>
                <a:lnTo>
                  <a:pt x="2308580" y="5294988"/>
                </a:lnTo>
                <a:lnTo>
                  <a:pt x="2335562" y="5379390"/>
                </a:lnTo>
                <a:lnTo>
                  <a:pt x="2332303" y="5375103"/>
                </a:lnTo>
                <a:cubicBezTo>
                  <a:pt x="2307263" y="5340821"/>
                  <a:pt x="2269360" y="5287551"/>
                  <a:pt x="2253116" y="5278234"/>
                </a:cubicBezTo>
                <a:cubicBezTo>
                  <a:pt x="2285023" y="5353347"/>
                  <a:pt x="2309599" y="5376531"/>
                  <a:pt x="2344625" y="5438283"/>
                </a:cubicBezTo>
                <a:cubicBezTo>
                  <a:pt x="2396491" y="5519540"/>
                  <a:pt x="2349243" y="5455324"/>
                  <a:pt x="2320744" y="5438978"/>
                </a:cubicBezTo>
                <a:cubicBezTo>
                  <a:pt x="2299085" y="5426555"/>
                  <a:pt x="2345320" y="5462163"/>
                  <a:pt x="2326820" y="5461400"/>
                </a:cubicBezTo>
                <a:cubicBezTo>
                  <a:pt x="2308321" y="5460637"/>
                  <a:pt x="2287871" y="5406488"/>
                  <a:pt x="2271032" y="5386983"/>
                </a:cubicBezTo>
                <a:cubicBezTo>
                  <a:pt x="2257219" y="5360881"/>
                  <a:pt x="2242845" y="5329154"/>
                  <a:pt x="2219167" y="5305726"/>
                </a:cubicBezTo>
                <a:cubicBezTo>
                  <a:pt x="2219167" y="5305726"/>
                  <a:pt x="2207507" y="5308885"/>
                  <a:pt x="2200667" y="5304962"/>
                </a:cubicBezTo>
                <a:cubicBezTo>
                  <a:pt x="2192126" y="5294761"/>
                  <a:pt x="2144878" y="5230545"/>
                  <a:pt x="2134879" y="5214963"/>
                </a:cubicBezTo>
                <a:cubicBezTo>
                  <a:pt x="2068889" y="5149086"/>
                  <a:pt x="2156787" y="5274492"/>
                  <a:pt x="2169703" y="5300837"/>
                </a:cubicBezTo>
                <a:cubicBezTo>
                  <a:pt x="2200355" y="5346445"/>
                  <a:pt x="2226950" y="5380636"/>
                  <a:pt x="2233026" y="5403058"/>
                </a:cubicBezTo>
                <a:cubicBezTo>
                  <a:pt x="2272670" y="5481850"/>
                  <a:pt x="2310161" y="5531381"/>
                  <a:pt x="2348908" y="5610417"/>
                </a:cubicBezTo>
                <a:cubicBezTo>
                  <a:pt x="2297738" y="5553039"/>
                  <a:pt x="2268747" y="5488690"/>
                  <a:pt x="2221499" y="5424474"/>
                </a:cubicBezTo>
                <a:cubicBezTo>
                  <a:pt x="2200604" y="5393552"/>
                  <a:pt x="2184772" y="5356444"/>
                  <a:pt x="2156273" y="5340098"/>
                </a:cubicBezTo>
                <a:cubicBezTo>
                  <a:pt x="2144052" y="5337634"/>
                  <a:pt x="2138670" y="5339092"/>
                  <a:pt x="2129475" y="5330031"/>
                </a:cubicBezTo>
                <a:cubicBezTo>
                  <a:pt x="2105797" y="5306602"/>
                  <a:pt x="2100484" y="5265681"/>
                  <a:pt x="2075347" y="5236871"/>
                </a:cubicBezTo>
                <a:cubicBezTo>
                  <a:pt x="2076806" y="5242252"/>
                  <a:pt x="2050703" y="5256065"/>
                  <a:pt x="2049001" y="5249787"/>
                </a:cubicBezTo>
                <a:cubicBezTo>
                  <a:pt x="2029043" y="5243642"/>
                  <a:pt x="2000365" y="5137810"/>
                  <a:pt x="1971102" y="5139963"/>
                </a:cubicBezTo>
                <a:cubicBezTo>
                  <a:pt x="1959443" y="5143122"/>
                  <a:pt x="1971102" y="5139963"/>
                  <a:pt x="1971102" y="5139963"/>
                </a:cubicBezTo>
                <a:cubicBezTo>
                  <a:pt x="1983011" y="5183911"/>
                  <a:pt x="2011510" y="5200256"/>
                  <a:pt x="2027585" y="5238260"/>
                </a:cubicBezTo>
                <a:cubicBezTo>
                  <a:pt x="2048036" y="5292409"/>
                  <a:pt x="2073306" y="5339475"/>
                  <a:pt x="2111358" y="5394630"/>
                </a:cubicBezTo>
                <a:cubicBezTo>
                  <a:pt x="2167598" y="5492031"/>
                  <a:pt x="2030994" y="5297027"/>
                  <a:pt x="2025613" y="5298486"/>
                </a:cubicBezTo>
                <a:lnTo>
                  <a:pt x="2038216" y="5366313"/>
                </a:lnTo>
                <a:cubicBezTo>
                  <a:pt x="2032835" y="5367771"/>
                  <a:pt x="1987809" y="5290437"/>
                  <a:pt x="1987809" y="5290437"/>
                </a:cubicBezTo>
                <a:cubicBezTo>
                  <a:pt x="1961214" y="5256246"/>
                  <a:pt x="1961978" y="5237747"/>
                  <a:pt x="1937402" y="5214561"/>
                </a:cubicBezTo>
                <a:cubicBezTo>
                  <a:pt x="1943478" y="5236984"/>
                  <a:pt x="1995343" y="5318241"/>
                  <a:pt x="1989962" y="5319699"/>
                </a:cubicBezTo>
                <a:cubicBezTo>
                  <a:pt x="1988617" y="5320064"/>
                  <a:pt x="1983637" y="5315456"/>
                  <a:pt x="1977651" y="5309632"/>
                </a:cubicBezTo>
                <a:lnTo>
                  <a:pt x="1972659" y="5304908"/>
                </a:lnTo>
                <a:lnTo>
                  <a:pt x="1934727" y="5215286"/>
                </a:lnTo>
                <a:lnTo>
                  <a:pt x="1916498" y="5172219"/>
                </a:lnTo>
                <a:cubicBezTo>
                  <a:pt x="1921251" y="5152417"/>
                  <a:pt x="1901449" y="5172219"/>
                  <a:pt x="1916498" y="5172219"/>
                </a:cubicBezTo>
                <a:cubicBezTo>
                  <a:pt x="1922637" y="5197961"/>
                  <a:pt x="1930310" y="5222416"/>
                  <a:pt x="1938739" y="5246227"/>
                </a:cubicBezTo>
                <a:lnTo>
                  <a:pt x="1955997" y="5291450"/>
                </a:lnTo>
                <a:lnTo>
                  <a:pt x="1950676" y="5290136"/>
                </a:lnTo>
                <a:cubicBezTo>
                  <a:pt x="1951173" y="5294469"/>
                  <a:pt x="1955918" y="5305097"/>
                  <a:pt x="1967539" y="5325775"/>
                </a:cubicBezTo>
                <a:lnTo>
                  <a:pt x="1972109" y="5333763"/>
                </a:lnTo>
                <a:lnTo>
                  <a:pt x="1992131" y="5386520"/>
                </a:lnTo>
                <a:cubicBezTo>
                  <a:pt x="2000460" y="5410332"/>
                  <a:pt x="2007985" y="5434787"/>
                  <a:pt x="2013926" y="5460529"/>
                </a:cubicBezTo>
                <a:cubicBezTo>
                  <a:pt x="1984618" y="5406669"/>
                  <a:pt x="1965608" y="5348055"/>
                  <a:pt x="1941053" y="5290235"/>
                </a:cubicBezTo>
                <a:cubicBezTo>
                  <a:pt x="1921251" y="5245879"/>
                  <a:pt x="1930756" y="5284691"/>
                  <a:pt x="1935508" y="5304493"/>
                </a:cubicBezTo>
                <a:lnTo>
                  <a:pt x="2016595" y="5517939"/>
                </a:lnTo>
                <a:lnTo>
                  <a:pt x="2011981" y="5511095"/>
                </a:lnTo>
                <a:cubicBezTo>
                  <a:pt x="1992225" y="5480827"/>
                  <a:pt x="1939220" y="5398916"/>
                  <a:pt x="1974490" y="5461564"/>
                </a:cubicBezTo>
                <a:cubicBezTo>
                  <a:pt x="2002676" y="5519393"/>
                  <a:pt x="1960567" y="5452821"/>
                  <a:pt x="1944532" y="5439837"/>
                </a:cubicBezTo>
                <a:cubicBezTo>
                  <a:pt x="1945991" y="5445218"/>
                  <a:pt x="1947449" y="5450600"/>
                  <a:pt x="1948907" y="5455981"/>
                </a:cubicBezTo>
                <a:cubicBezTo>
                  <a:pt x="1947449" y="5450600"/>
                  <a:pt x="1941998" y="5494438"/>
                  <a:pt x="1935720" y="5496139"/>
                </a:cubicBezTo>
                <a:cubicBezTo>
                  <a:pt x="1924957" y="5499056"/>
                  <a:pt x="1857711" y="5403674"/>
                  <a:pt x="1847712" y="5388091"/>
                </a:cubicBezTo>
                <a:cubicBezTo>
                  <a:pt x="1798561" y="5341720"/>
                  <a:pt x="1910271" y="5508811"/>
                  <a:pt x="1898611" y="5511971"/>
                </a:cubicBezTo>
                <a:cubicBezTo>
                  <a:pt x="1896285" y="5514046"/>
                  <a:pt x="1890190" y="5509319"/>
                  <a:pt x="1882881" y="5501943"/>
                </a:cubicBezTo>
                <a:lnTo>
                  <a:pt x="1875688" y="5493841"/>
                </a:lnTo>
                <a:lnTo>
                  <a:pt x="1818280" y="5348055"/>
                </a:lnTo>
                <a:cubicBezTo>
                  <a:pt x="1812736" y="5333798"/>
                  <a:pt x="1793726" y="5260136"/>
                  <a:pt x="1783428" y="5260136"/>
                </a:cubicBezTo>
                <a:cubicBezTo>
                  <a:pt x="1773923" y="5260136"/>
                  <a:pt x="1798478" y="5313997"/>
                  <a:pt x="1798478" y="5319542"/>
                </a:cubicBezTo>
                <a:cubicBezTo>
                  <a:pt x="1820656" y="5373006"/>
                  <a:pt x="1840260" y="5423104"/>
                  <a:pt x="1858577" y="5472112"/>
                </a:cubicBezTo>
                <a:lnTo>
                  <a:pt x="1860055" y="5476232"/>
                </a:lnTo>
                <a:lnTo>
                  <a:pt x="1859865" y="5476018"/>
                </a:lnTo>
                <a:cubicBezTo>
                  <a:pt x="1845498" y="5458972"/>
                  <a:pt x="1836489" y="5447935"/>
                  <a:pt x="1853273" y="5476120"/>
                </a:cubicBezTo>
                <a:lnTo>
                  <a:pt x="1876731" y="5522729"/>
                </a:lnTo>
                <a:lnTo>
                  <a:pt x="1910954" y="5618148"/>
                </a:lnTo>
                <a:lnTo>
                  <a:pt x="1916153" y="5631103"/>
                </a:lnTo>
                <a:lnTo>
                  <a:pt x="1888373" y="5595375"/>
                </a:lnTo>
                <a:cubicBezTo>
                  <a:pt x="1876586" y="5579916"/>
                  <a:pt x="1862955" y="5561587"/>
                  <a:pt x="1845919" y="5537802"/>
                </a:cubicBezTo>
                <a:cubicBezTo>
                  <a:pt x="1827622" y="5512916"/>
                  <a:pt x="1815267" y="5492195"/>
                  <a:pt x="1798428" y="5472689"/>
                </a:cubicBezTo>
                <a:cubicBezTo>
                  <a:pt x="1757257" y="5430896"/>
                  <a:pt x="1810580" y="5517534"/>
                  <a:pt x="1822038" y="5538498"/>
                </a:cubicBezTo>
                <a:cubicBezTo>
                  <a:pt x="1842690" y="5568523"/>
                  <a:pt x="1873209" y="5595875"/>
                  <a:pt x="1858522" y="5605630"/>
                </a:cubicBezTo>
                <a:cubicBezTo>
                  <a:pt x="1863904" y="5604172"/>
                  <a:pt x="1808810" y="5553635"/>
                  <a:pt x="1792775" y="5540651"/>
                </a:cubicBezTo>
                <a:cubicBezTo>
                  <a:pt x="1792775" y="5540651"/>
                  <a:pt x="1776700" y="5502646"/>
                  <a:pt x="1770555" y="5522603"/>
                </a:cubicBezTo>
                <a:cubicBezTo>
                  <a:pt x="1770555" y="5522603"/>
                  <a:pt x="1788852" y="5547490"/>
                  <a:pt x="1798609" y="5562176"/>
                </a:cubicBezTo>
                <a:cubicBezTo>
                  <a:pt x="1789547" y="5571371"/>
                  <a:pt x="1780242" y="5579669"/>
                  <a:pt x="1780242" y="5579669"/>
                </a:cubicBezTo>
                <a:cubicBezTo>
                  <a:pt x="1783158" y="5590431"/>
                  <a:pt x="1818295" y="5634823"/>
                  <a:pt x="1824371" y="5657246"/>
                </a:cubicBezTo>
                <a:cubicBezTo>
                  <a:pt x="1824371" y="5657246"/>
                  <a:pt x="1833363" y="5690430"/>
                  <a:pt x="1805310" y="5650858"/>
                </a:cubicBezTo>
                <a:cubicBezTo>
                  <a:pt x="1784414" y="5619936"/>
                  <a:pt x="1807532" y="5637740"/>
                  <a:pt x="1785873" y="5625317"/>
                </a:cubicBezTo>
                <a:cubicBezTo>
                  <a:pt x="1800692" y="5633817"/>
                  <a:pt x="1786567" y="5649198"/>
                  <a:pt x="1774346" y="5646733"/>
                </a:cubicBezTo>
                <a:cubicBezTo>
                  <a:pt x="1776056" y="5647714"/>
                  <a:pt x="1773487" y="5642453"/>
                  <a:pt x="1768588" y="5634033"/>
                </a:cubicBezTo>
                <a:lnTo>
                  <a:pt x="1752195" y="5607745"/>
                </a:lnTo>
                <a:lnTo>
                  <a:pt x="1751745" y="5606565"/>
                </a:lnTo>
                <a:cubicBezTo>
                  <a:pt x="1711151" y="5500528"/>
                  <a:pt x="1670556" y="5395184"/>
                  <a:pt x="1631348" y="5294988"/>
                </a:cubicBezTo>
                <a:cubicBezTo>
                  <a:pt x="1582238" y="5172219"/>
                  <a:pt x="1528377" y="5058954"/>
                  <a:pt x="1474516" y="4951233"/>
                </a:cubicBezTo>
                <a:cubicBezTo>
                  <a:pt x="1419861" y="4842722"/>
                  <a:pt x="1351743" y="4735001"/>
                  <a:pt x="1282831" y="4641538"/>
                </a:cubicBezTo>
                <a:cubicBezTo>
                  <a:pt x="1366000" y="4818167"/>
                  <a:pt x="1464218" y="4970243"/>
                  <a:pt x="1552931" y="5157169"/>
                </a:cubicBezTo>
                <a:cubicBezTo>
                  <a:pt x="1621843" y="5313997"/>
                  <a:pt x="1685210" y="5480329"/>
                  <a:pt x="1744616" y="5647454"/>
                </a:cubicBezTo>
                <a:lnTo>
                  <a:pt x="1746218" y="5652498"/>
                </a:lnTo>
                <a:lnTo>
                  <a:pt x="1730279" y="5632560"/>
                </a:lnTo>
                <a:lnTo>
                  <a:pt x="1727361" y="5630511"/>
                </a:lnTo>
                <a:lnTo>
                  <a:pt x="1724814" y="5622902"/>
                </a:lnTo>
                <a:cubicBezTo>
                  <a:pt x="1655903" y="5470825"/>
                  <a:pt x="1611546" y="5333798"/>
                  <a:pt x="1533130" y="5152417"/>
                </a:cubicBezTo>
                <a:cubicBezTo>
                  <a:pt x="1479268" y="5029648"/>
                  <a:pt x="1400851" y="4891829"/>
                  <a:pt x="1331940" y="4773812"/>
                </a:cubicBezTo>
                <a:cubicBezTo>
                  <a:pt x="1331940" y="4769060"/>
                  <a:pt x="1297088" y="4719952"/>
                  <a:pt x="1297088" y="4719952"/>
                </a:cubicBezTo>
                <a:cubicBezTo>
                  <a:pt x="1287583" y="4719952"/>
                  <a:pt x="1312138" y="4759555"/>
                  <a:pt x="1321643" y="4784108"/>
                </a:cubicBezTo>
                <a:cubicBezTo>
                  <a:pt x="1336693" y="4818167"/>
                  <a:pt x="1351743" y="4842722"/>
                  <a:pt x="1356494" y="4857771"/>
                </a:cubicBezTo>
                <a:cubicBezTo>
                  <a:pt x="1385801" y="4891829"/>
                  <a:pt x="1395307" y="4926679"/>
                  <a:pt x="1425406" y="4975788"/>
                </a:cubicBezTo>
                <a:cubicBezTo>
                  <a:pt x="1459466" y="5034400"/>
                  <a:pt x="1488773" y="5098557"/>
                  <a:pt x="1518080" y="5161922"/>
                </a:cubicBezTo>
                <a:cubicBezTo>
                  <a:pt x="1528377" y="5186475"/>
                  <a:pt x="1572734" y="5264889"/>
                  <a:pt x="1552931" y="5255385"/>
                </a:cubicBezTo>
                <a:cubicBezTo>
                  <a:pt x="1552931" y="5264889"/>
                  <a:pt x="1552931" y="5275186"/>
                  <a:pt x="1562437" y="5279938"/>
                </a:cubicBezTo>
                <a:cubicBezTo>
                  <a:pt x="1606794" y="5401916"/>
                  <a:pt x="1660656" y="5519933"/>
                  <a:pt x="1700260" y="5662504"/>
                </a:cubicBezTo>
                <a:cubicBezTo>
                  <a:pt x="1651150" y="5539734"/>
                  <a:pt x="1591744" y="5392411"/>
                  <a:pt x="1542634" y="5264889"/>
                </a:cubicBezTo>
                <a:cubicBezTo>
                  <a:pt x="1533130" y="5245879"/>
                  <a:pt x="1493526" y="5132616"/>
                  <a:pt x="1484020" y="5132616"/>
                </a:cubicBezTo>
                <a:cubicBezTo>
                  <a:pt x="1449961" y="5127863"/>
                  <a:pt x="1597289" y="5504884"/>
                  <a:pt x="1484020" y="5157169"/>
                </a:cubicBezTo>
                <a:cubicBezTo>
                  <a:pt x="1488773" y="5172219"/>
                  <a:pt x="1493526" y="5186475"/>
                  <a:pt x="1499070" y="5192020"/>
                </a:cubicBezTo>
                <a:cubicBezTo>
                  <a:pt x="1577487" y="5343303"/>
                  <a:pt x="1631348" y="5509636"/>
                  <a:pt x="1675704" y="5667256"/>
                </a:cubicBezTo>
                <a:cubicBezTo>
                  <a:pt x="1597289" y="5490626"/>
                  <a:pt x="1528377" y="5309246"/>
                  <a:pt x="1444416" y="5127863"/>
                </a:cubicBezTo>
                <a:cubicBezTo>
                  <a:pt x="1366000" y="4960738"/>
                  <a:pt x="1278078" y="4813415"/>
                  <a:pt x="1184613" y="4661340"/>
                </a:cubicBezTo>
                <a:cubicBezTo>
                  <a:pt x="1175107" y="4641538"/>
                  <a:pt x="1155305" y="4616983"/>
                  <a:pt x="1169563" y="4651835"/>
                </a:cubicBezTo>
                <a:cubicBezTo>
                  <a:pt x="1189364" y="4685893"/>
                  <a:pt x="1223424" y="4744505"/>
                  <a:pt x="1238474" y="4769060"/>
                </a:cubicBezTo>
                <a:cubicBezTo>
                  <a:pt x="1395307" y="5039152"/>
                  <a:pt x="1533130" y="5329047"/>
                  <a:pt x="1640853" y="5637158"/>
                </a:cubicBezTo>
                <a:cubicBezTo>
                  <a:pt x="1660656" y="5696562"/>
                  <a:pt x="1689963" y="5765472"/>
                  <a:pt x="1685210" y="5809826"/>
                </a:cubicBezTo>
                <a:cubicBezTo>
                  <a:pt x="1689963" y="5839134"/>
                  <a:pt x="1695507" y="5839134"/>
                  <a:pt x="1700260" y="5853390"/>
                </a:cubicBezTo>
                <a:cubicBezTo>
                  <a:pt x="1714517" y="5888242"/>
                  <a:pt x="1720061" y="5917547"/>
                  <a:pt x="1700260" y="5883489"/>
                </a:cubicBezTo>
                <a:cubicBezTo>
                  <a:pt x="1670953" y="5819332"/>
                  <a:pt x="1655903" y="5785274"/>
                  <a:pt x="1636101" y="5725869"/>
                </a:cubicBezTo>
                <a:cubicBezTo>
                  <a:pt x="1557684" y="5534189"/>
                  <a:pt x="1499070" y="5367857"/>
                  <a:pt x="1410357" y="5176970"/>
                </a:cubicBezTo>
                <a:cubicBezTo>
                  <a:pt x="1361247" y="5068458"/>
                  <a:pt x="1316890" y="4990045"/>
                  <a:pt x="1258276" y="4882324"/>
                </a:cubicBezTo>
                <a:cubicBezTo>
                  <a:pt x="1228969" y="4828464"/>
                  <a:pt x="1179860" y="4730248"/>
                  <a:pt x="1140256" y="4670843"/>
                </a:cubicBezTo>
                <a:cubicBezTo>
                  <a:pt x="1140256" y="4666092"/>
                  <a:pt x="1095898" y="4607479"/>
                  <a:pt x="1091147" y="4607479"/>
                </a:cubicBezTo>
                <a:cubicBezTo>
                  <a:pt x="1086394" y="4607479"/>
                  <a:pt x="1101444" y="4636786"/>
                  <a:pt x="1101444" y="4641538"/>
                </a:cubicBezTo>
                <a:cubicBezTo>
                  <a:pt x="1199661" y="4818167"/>
                  <a:pt x="1307386" y="4980539"/>
                  <a:pt x="1390554" y="5161922"/>
                </a:cubicBezTo>
                <a:cubicBezTo>
                  <a:pt x="1469763" y="5324294"/>
                  <a:pt x="1542634" y="5524685"/>
                  <a:pt x="1606794" y="5696562"/>
                </a:cubicBezTo>
                <a:cubicBezTo>
                  <a:pt x="1616298" y="5725869"/>
                  <a:pt x="1631348" y="5765472"/>
                  <a:pt x="1636101" y="5779729"/>
                </a:cubicBezTo>
                <a:cubicBezTo>
                  <a:pt x="1636101" y="5799531"/>
                  <a:pt x="1626596" y="5785274"/>
                  <a:pt x="1626596" y="5799531"/>
                </a:cubicBezTo>
                <a:cubicBezTo>
                  <a:pt x="1626596" y="5799531"/>
                  <a:pt x="1626596" y="5824084"/>
                  <a:pt x="1631348" y="5824084"/>
                </a:cubicBezTo>
                <a:cubicBezTo>
                  <a:pt x="1626596" y="5824084"/>
                  <a:pt x="1602041" y="5774976"/>
                  <a:pt x="1582238" y="5730620"/>
                </a:cubicBezTo>
                <a:cubicBezTo>
                  <a:pt x="1582238" y="5725869"/>
                  <a:pt x="1582238" y="5725869"/>
                  <a:pt x="1586991" y="5725869"/>
                </a:cubicBezTo>
                <a:cubicBezTo>
                  <a:pt x="1582238" y="5725869"/>
                  <a:pt x="1611546" y="5785274"/>
                  <a:pt x="1621843" y="5799531"/>
                </a:cubicBezTo>
                <a:cubicBezTo>
                  <a:pt x="1523624" y="5588843"/>
                  <a:pt x="1548180" y="5652207"/>
                  <a:pt x="1582238" y="5730620"/>
                </a:cubicBezTo>
                <a:lnTo>
                  <a:pt x="1579667" y="5735622"/>
                </a:lnTo>
                <a:lnTo>
                  <a:pt x="1549070" y="5672603"/>
                </a:lnTo>
                <a:cubicBezTo>
                  <a:pt x="1540456" y="5647455"/>
                  <a:pt x="1533129" y="5620524"/>
                  <a:pt x="1523624" y="5593594"/>
                </a:cubicBezTo>
                <a:cubicBezTo>
                  <a:pt x="1419861" y="5348055"/>
                  <a:pt x="1316890" y="5103309"/>
                  <a:pt x="1189364" y="4882324"/>
                </a:cubicBezTo>
                <a:cubicBezTo>
                  <a:pt x="1135503" y="4793614"/>
                  <a:pt x="1081641" y="4705695"/>
                  <a:pt x="1032533" y="4621736"/>
                </a:cubicBezTo>
                <a:cubicBezTo>
                  <a:pt x="939066" y="4449859"/>
                  <a:pt x="846393" y="4263726"/>
                  <a:pt x="733916" y="4091848"/>
                </a:cubicBezTo>
                <a:cubicBezTo>
                  <a:pt x="654708" y="3969078"/>
                  <a:pt x="581044" y="3841557"/>
                  <a:pt x="493122" y="3703739"/>
                </a:cubicBezTo>
                <a:cubicBezTo>
                  <a:pt x="473320" y="3674433"/>
                  <a:pt x="453518" y="3634830"/>
                  <a:pt x="433716" y="3605522"/>
                </a:cubicBezTo>
                <a:cubicBezTo>
                  <a:pt x="424211" y="3591266"/>
                  <a:pt x="399657" y="3561168"/>
                  <a:pt x="414706" y="3596018"/>
                </a:cubicBezTo>
                <a:cubicBezTo>
                  <a:pt x="433716" y="3634830"/>
                  <a:pt x="463815" y="3679184"/>
                  <a:pt x="478073" y="3703739"/>
                </a:cubicBezTo>
                <a:cubicBezTo>
                  <a:pt x="561241" y="3836805"/>
                  <a:pt x="630153" y="3954030"/>
                  <a:pt x="703817" y="4076799"/>
                </a:cubicBezTo>
                <a:cubicBezTo>
                  <a:pt x="748174" y="4155212"/>
                  <a:pt x="812333" y="4239171"/>
                  <a:pt x="855897" y="4317585"/>
                </a:cubicBezTo>
                <a:cubicBezTo>
                  <a:pt x="881244" y="4366693"/>
                  <a:pt x="894710" y="4396000"/>
                  <a:pt x="924017" y="4449859"/>
                </a:cubicBezTo>
                <a:cubicBezTo>
                  <a:pt x="939066" y="4479957"/>
                  <a:pt x="958868" y="4514016"/>
                  <a:pt x="977878" y="4543323"/>
                </a:cubicBezTo>
                <a:cubicBezTo>
                  <a:pt x="1012730" y="4612232"/>
                  <a:pt x="973125" y="4553619"/>
                  <a:pt x="963621" y="4533817"/>
                </a:cubicBezTo>
                <a:cubicBezTo>
                  <a:pt x="885997" y="4400752"/>
                  <a:pt x="817085" y="4288279"/>
                  <a:pt x="748174" y="4165509"/>
                </a:cubicBezTo>
                <a:cubicBezTo>
                  <a:pt x="659460" y="4022939"/>
                  <a:pt x="576291" y="3890665"/>
                  <a:pt x="493122" y="3763143"/>
                </a:cubicBezTo>
                <a:cubicBezTo>
                  <a:pt x="409161" y="3625324"/>
                  <a:pt x="321240" y="3507308"/>
                  <a:pt x="237278" y="3364737"/>
                </a:cubicBezTo>
                <a:cubicBezTo>
                  <a:pt x="169160" y="3247512"/>
                  <a:pt x="85198" y="3124743"/>
                  <a:pt x="40842" y="2982172"/>
                </a:cubicBezTo>
                <a:cubicBezTo>
                  <a:pt x="40842" y="2977419"/>
                  <a:pt x="26584" y="2922767"/>
                  <a:pt x="21832" y="2918014"/>
                </a:cubicBezTo>
                <a:cubicBezTo>
                  <a:pt x="17080" y="2918014"/>
                  <a:pt x="21832" y="2967122"/>
                  <a:pt x="26584" y="2977419"/>
                </a:cubicBezTo>
                <a:cubicBezTo>
                  <a:pt x="36090" y="3011478"/>
                  <a:pt x="17080" y="2957618"/>
                  <a:pt x="11535" y="2947320"/>
                </a:cubicBezTo>
                <a:cubicBezTo>
                  <a:pt x="-2723" y="2899006"/>
                  <a:pt x="-8268" y="2770691"/>
                  <a:pt x="21832" y="2750889"/>
                </a:cubicBezTo>
                <a:cubicBezTo>
                  <a:pt x="26584" y="2770691"/>
                  <a:pt x="2030" y="2780988"/>
                  <a:pt x="11535" y="2800790"/>
                </a:cubicBezTo>
                <a:cubicBezTo>
                  <a:pt x="21832" y="2810294"/>
                  <a:pt x="36090" y="2741385"/>
                  <a:pt x="31337" y="2746138"/>
                </a:cubicBezTo>
                <a:cubicBezTo>
                  <a:pt x="31337" y="2741385"/>
                  <a:pt x="51140" y="2741385"/>
                  <a:pt x="55891" y="2741385"/>
                </a:cubicBezTo>
                <a:cubicBezTo>
                  <a:pt x="70941" y="2726336"/>
                  <a:pt x="65397" y="2712079"/>
                  <a:pt x="85198" y="2697030"/>
                </a:cubicBezTo>
                <a:cubicBezTo>
                  <a:pt x="105001" y="2678020"/>
                  <a:pt x="124803" y="2672476"/>
                  <a:pt x="149358" y="2658219"/>
                </a:cubicBezTo>
                <a:cubicBezTo>
                  <a:pt x="163615" y="2647922"/>
                  <a:pt x="173913" y="2633664"/>
                  <a:pt x="183417" y="2628913"/>
                </a:cubicBezTo>
                <a:cubicBezTo>
                  <a:pt x="193714" y="2623369"/>
                  <a:pt x="203220" y="2623369"/>
                  <a:pt x="212724" y="2618616"/>
                </a:cubicBezTo>
                <a:cubicBezTo>
                  <a:pt x="227774" y="2604359"/>
                  <a:pt x="223021" y="2598814"/>
                  <a:pt x="237278" y="2594062"/>
                </a:cubicBezTo>
                <a:cubicBezTo>
                  <a:pt x="237278" y="2594062"/>
                  <a:pt x="223021" y="2613863"/>
                  <a:pt x="227774" y="2618616"/>
                </a:cubicBezTo>
                <a:cubicBezTo>
                  <a:pt x="237278" y="2623369"/>
                  <a:pt x="276883" y="2569508"/>
                  <a:pt x="276883" y="2569508"/>
                </a:cubicBezTo>
                <a:cubicBezTo>
                  <a:pt x="291141" y="2560004"/>
                  <a:pt x="281635" y="2579804"/>
                  <a:pt x="301438" y="2564756"/>
                </a:cubicBezTo>
                <a:cubicBezTo>
                  <a:pt x="310943" y="2554458"/>
                  <a:pt x="306190" y="2540202"/>
                  <a:pt x="325993" y="2530697"/>
                </a:cubicBezTo>
                <a:cubicBezTo>
                  <a:pt x="330745" y="2525153"/>
                  <a:pt x="355300" y="2535449"/>
                  <a:pt x="365597" y="2530697"/>
                </a:cubicBezTo>
                <a:cubicBezTo>
                  <a:pt x="375101" y="2525153"/>
                  <a:pt x="375101" y="2520401"/>
                  <a:pt x="384607" y="2510895"/>
                </a:cubicBezTo>
                <a:cubicBezTo>
                  <a:pt x="404408" y="2491094"/>
                  <a:pt x="414706" y="2491094"/>
                  <a:pt x="433716" y="2476045"/>
                </a:cubicBezTo>
                <a:cubicBezTo>
                  <a:pt x="448766" y="2471292"/>
                  <a:pt x="458271" y="2451491"/>
                  <a:pt x="468568" y="2446739"/>
                </a:cubicBezTo>
                <a:cubicBezTo>
                  <a:pt x="482825" y="2441986"/>
                  <a:pt x="497875" y="2441986"/>
                  <a:pt x="502627" y="2437234"/>
                </a:cubicBezTo>
                <a:cubicBezTo>
                  <a:pt x="507380" y="2432482"/>
                  <a:pt x="512924" y="2417432"/>
                  <a:pt x="517677" y="2412680"/>
                </a:cubicBezTo>
                <a:cubicBezTo>
                  <a:pt x="527183" y="2407928"/>
                  <a:pt x="542231" y="2412680"/>
                  <a:pt x="551737" y="2407928"/>
                </a:cubicBezTo>
                <a:cubicBezTo>
                  <a:pt x="566787" y="2402383"/>
                  <a:pt x="576291" y="2383375"/>
                  <a:pt x="591341" y="2368325"/>
                </a:cubicBezTo>
                <a:cubicBezTo>
                  <a:pt x="596094" y="2368325"/>
                  <a:pt x="605598" y="2373077"/>
                  <a:pt x="611143" y="2368325"/>
                </a:cubicBezTo>
                <a:cubicBezTo>
                  <a:pt x="630153" y="2363573"/>
                  <a:pt x="645203" y="2339018"/>
                  <a:pt x="659460" y="2328722"/>
                </a:cubicBezTo>
                <a:cubicBezTo>
                  <a:pt x="674510" y="2323970"/>
                  <a:pt x="694311" y="2323970"/>
                  <a:pt x="703817" y="2314464"/>
                </a:cubicBezTo>
                <a:cubicBezTo>
                  <a:pt x="709361" y="2314464"/>
                  <a:pt x="714114" y="2289911"/>
                  <a:pt x="718867" y="2285158"/>
                </a:cubicBezTo>
                <a:cubicBezTo>
                  <a:pt x="723618" y="2279614"/>
                  <a:pt x="738668" y="2289911"/>
                  <a:pt x="748174" y="2285158"/>
                </a:cubicBezTo>
                <a:cubicBezTo>
                  <a:pt x="757678" y="2285158"/>
                  <a:pt x="752926" y="2274861"/>
                  <a:pt x="757678" y="2270110"/>
                </a:cubicBezTo>
                <a:cubicBezTo>
                  <a:pt x="763223" y="2270110"/>
                  <a:pt x="772728" y="2270110"/>
                  <a:pt x="777481" y="2265357"/>
                </a:cubicBezTo>
                <a:cubicBezTo>
                  <a:pt x="783025" y="2260604"/>
                  <a:pt x="783025" y="2250308"/>
                  <a:pt x="792530" y="2240803"/>
                </a:cubicBezTo>
                <a:cubicBezTo>
                  <a:pt x="797283" y="2236051"/>
                  <a:pt x="807580" y="2236051"/>
                  <a:pt x="817085" y="2230507"/>
                </a:cubicBezTo>
                <a:cubicBezTo>
                  <a:pt x="841640" y="2216249"/>
                  <a:pt x="836887" y="2205952"/>
                  <a:pt x="861441" y="2196448"/>
                </a:cubicBezTo>
                <a:cubicBezTo>
                  <a:pt x="866194" y="2196448"/>
                  <a:pt x="870947" y="2186944"/>
                  <a:pt x="875700" y="2181399"/>
                </a:cubicBezTo>
                <a:cubicBezTo>
                  <a:pt x="890748" y="2176646"/>
                  <a:pt x="914511" y="2176646"/>
                  <a:pt x="924017" y="2171893"/>
                </a:cubicBezTo>
                <a:cubicBezTo>
                  <a:pt x="924017" y="2171893"/>
                  <a:pt x="914511" y="2167142"/>
                  <a:pt x="909758" y="2171893"/>
                </a:cubicBezTo>
                <a:cubicBezTo>
                  <a:pt x="919264" y="2167142"/>
                  <a:pt x="924017" y="2167142"/>
                  <a:pt x="939066" y="2167142"/>
                </a:cubicBezTo>
                <a:cubicBezTo>
                  <a:pt x="953324" y="2156845"/>
                  <a:pt x="953324" y="2137835"/>
                  <a:pt x="973125" y="2122786"/>
                </a:cubicBezTo>
                <a:cubicBezTo>
                  <a:pt x="977878" y="2118033"/>
                  <a:pt x="992928" y="2113282"/>
                  <a:pt x="1007977" y="2107737"/>
                </a:cubicBezTo>
                <a:cubicBezTo>
                  <a:pt x="1017483" y="2098232"/>
                  <a:pt x="1026987" y="2088727"/>
                  <a:pt x="1032533" y="2083183"/>
                </a:cubicBezTo>
                <a:cubicBezTo>
                  <a:pt x="1046790" y="2073679"/>
                  <a:pt x="1051543" y="2083183"/>
                  <a:pt x="1061840" y="2078430"/>
                </a:cubicBezTo>
                <a:cubicBezTo>
                  <a:pt x="1071344" y="2073679"/>
                  <a:pt x="1071344" y="2064173"/>
                  <a:pt x="1076888" y="2058629"/>
                </a:cubicBezTo>
                <a:cubicBezTo>
                  <a:pt x="1091147" y="2049124"/>
                  <a:pt x="1106196" y="2053877"/>
                  <a:pt x="1106196" y="2053877"/>
                </a:cubicBezTo>
                <a:cubicBezTo>
                  <a:pt x="1106196" y="2053877"/>
                  <a:pt x="1091147" y="2039620"/>
                  <a:pt x="1106196" y="2034076"/>
                </a:cubicBezTo>
                <a:cubicBezTo>
                  <a:pt x="1110948" y="2029323"/>
                  <a:pt x="1120454" y="2034076"/>
                  <a:pt x="1125206" y="2034076"/>
                </a:cubicBezTo>
                <a:cubicBezTo>
                  <a:pt x="1135503" y="2029323"/>
                  <a:pt x="1135503" y="2015066"/>
                  <a:pt x="1145008" y="2010314"/>
                </a:cubicBezTo>
                <a:cubicBezTo>
                  <a:pt x="1164810" y="2000017"/>
                  <a:pt x="1189364" y="2004770"/>
                  <a:pt x="1199661" y="1995264"/>
                </a:cubicBezTo>
                <a:cubicBezTo>
                  <a:pt x="1209167" y="1984968"/>
                  <a:pt x="1209167" y="1955661"/>
                  <a:pt x="1213920" y="1950909"/>
                </a:cubicBezTo>
                <a:cubicBezTo>
                  <a:pt x="1218671" y="1950909"/>
                  <a:pt x="1302633" y="1950909"/>
                  <a:pt x="1307386" y="1950909"/>
                </a:cubicBezTo>
                <a:cubicBezTo>
                  <a:pt x="1307386" y="1950909"/>
                  <a:pt x="1321643" y="1960414"/>
                  <a:pt x="1327187" y="1955661"/>
                </a:cubicBezTo>
                <a:cubicBezTo>
                  <a:pt x="1327187" y="1950909"/>
                  <a:pt x="1312138" y="1946157"/>
                  <a:pt x="1302633" y="1946157"/>
                </a:cubicBezTo>
                <a:cubicBezTo>
                  <a:pt x="1376297" y="1935860"/>
                  <a:pt x="1449961" y="2004770"/>
                  <a:pt x="1508575" y="2019818"/>
                </a:cubicBezTo>
                <a:cubicBezTo>
                  <a:pt x="1513327" y="2039620"/>
                  <a:pt x="1533130" y="2019818"/>
                  <a:pt x="1508575" y="2019818"/>
                </a:cubicBezTo>
                <a:cubicBezTo>
                  <a:pt x="1508575" y="2015066"/>
                  <a:pt x="1503823" y="2015066"/>
                  <a:pt x="1503823" y="2010314"/>
                </a:cubicBezTo>
                <a:cubicBezTo>
                  <a:pt x="1562437" y="2039620"/>
                  <a:pt x="1621843" y="2073679"/>
                  <a:pt x="1680457" y="2102985"/>
                </a:cubicBezTo>
                <a:cubicBezTo>
                  <a:pt x="1685210" y="2118033"/>
                  <a:pt x="1705011" y="2098232"/>
                  <a:pt x="1680457" y="2102985"/>
                </a:cubicBezTo>
                <a:cubicBezTo>
                  <a:pt x="1670953" y="2083183"/>
                  <a:pt x="1651150" y="2083183"/>
                  <a:pt x="1640853" y="2068926"/>
                </a:cubicBezTo>
                <a:cubicBezTo>
                  <a:pt x="1660656" y="2053877"/>
                  <a:pt x="1685210" y="2102985"/>
                  <a:pt x="1700260" y="2098232"/>
                </a:cubicBezTo>
                <a:cubicBezTo>
                  <a:pt x="1720061" y="2093480"/>
                  <a:pt x="1689963" y="2083183"/>
                  <a:pt x="1685210" y="2064173"/>
                </a:cubicBezTo>
                <a:lnTo>
                  <a:pt x="1700260" y="2064173"/>
                </a:lnTo>
                <a:cubicBezTo>
                  <a:pt x="1709764" y="2058629"/>
                  <a:pt x="1689963" y="2034076"/>
                  <a:pt x="1685210" y="2029323"/>
                </a:cubicBezTo>
                <a:cubicBezTo>
                  <a:pt x="1685210" y="2024571"/>
                  <a:pt x="1689963" y="2019818"/>
                  <a:pt x="1689963" y="2015066"/>
                </a:cubicBezTo>
                <a:cubicBezTo>
                  <a:pt x="1695507" y="2004770"/>
                  <a:pt x="1695507" y="1995264"/>
                  <a:pt x="1689963" y="1984968"/>
                </a:cubicBezTo>
                <a:cubicBezTo>
                  <a:pt x="1685210" y="1926355"/>
                  <a:pt x="1675704" y="1881999"/>
                  <a:pt x="1665408" y="1823387"/>
                </a:cubicBezTo>
                <a:cubicBezTo>
                  <a:pt x="1636101" y="1690321"/>
                  <a:pt x="1616298" y="1538246"/>
                  <a:pt x="1591744" y="1401219"/>
                </a:cubicBezTo>
                <a:cubicBezTo>
                  <a:pt x="1577487" y="1327558"/>
                  <a:pt x="1572734" y="1249143"/>
                  <a:pt x="1557684" y="1184987"/>
                </a:cubicBezTo>
                <a:cubicBezTo>
                  <a:pt x="1548180" y="1160433"/>
                  <a:pt x="1533130" y="1140631"/>
                  <a:pt x="1528377" y="1116078"/>
                </a:cubicBezTo>
                <a:cubicBezTo>
                  <a:pt x="1508575" y="1052712"/>
                  <a:pt x="1508575" y="964002"/>
                  <a:pt x="1499070" y="880836"/>
                </a:cubicBezTo>
                <a:cubicBezTo>
                  <a:pt x="1479268" y="743017"/>
                  <a:pt x="1464218" y="595694"/>
                  <a:pt x="1454713" y="458667"/>
                </a:cubicBezTo>
                <a:cubicBezTo>
                  <a:pt x="1449961" y="389759"/>
                  <a:pt x="1439664" y="335106"/>
                  <a:pt x="1464218" y="291542"/>
                </a:cubicBezTo>
                <a:lnTo>
                  <a:pt x="1464269" y="291414"/>
                </a:lnTo>
                <a:lnTo>
                  <a:pt x="1464429" y="292977"/>
                </a:lnTo>
                <a:cubicBezTo>
                  <a:pt x="1480509" y="455142"/>
                  <a:pt x="1496327" y="618266"/>
                  <a:pt x="1511649" y="775657"/>
                </a:cubicBezTo>
                <a:cubicBezTo>
                  <a:pt x="1520299" y="821625"/>
                  <a:pt x="1519571" y="880350"/>
                  <a:pt x="1535897" y="928416"/>
                </a:cubicBezTo>
                <a:cubicBezTo>
                  <a:pt x="1563286" y="987755"/>
                  <a:pt x="1556550" y="904598"/>
                  <a:pt x="1548601" y="851751"/>
                </a:cubicBezTo>
                <a:cubicBezTo>
                  <a:pt x="1544759" y="762314"/>
                  <a:pt x="1532941" y="671877"/>
                  <a:pt x="1529501" y="576657"/>
                </a:cubicBezTo>
                <a:cubicBezTo>
                  <a:pt x="1532212" y="540866"/>
                  <a:pt x="1539950" y="616046"/>
                  <a:pt x="1542232" y="637882"/>
                </a:cubicBezTo>
                <a:cubicBezTo>
                  <a:pt x="1549970" y="713063"/>
                  <a:pt x="1565383" y="790343"/>
                  <a:pt x="1567638" y="864024"/>
                </a:cubicBezTo>
                <a:cubicBezTo>
                  <a:pt x="1574674" y="946085"/>
                  <a:pt x="1568340" y="1046881"/>
                  <a:pt x="1581956" y="1130740"/>
                </a:cubicBezTo>
                <a:cubicBezTo>
                  <a:pt x="1593474" y="1222274"/>
                  <a:pt x="1591246" y="1096746"/>
                  <a:pt x="1590973" y="1045996"/>
                </a:cubicBezTo>
                <a:cubicBezTo>
                  <a:pt x="1590702" y="995247"/>
                  <a:pt x="1591430" y="936522"/>
                  <a:pt x="1588747" y="920468"/>
                </a:cubicBezTo>
                <a:cubicBezTo>
                  <a:pt x="1592342" y="907309"/>
                  <a:pt x="1599836" y="879895"/>
                  <a:pt x="1601633" y="873315"/>
                </a:cubicBezTo>
                <a:cubicBezTo>
                  <a:pt x="1600448" y="851779"/>
                  <a:pt x="1595966" y="842304"/>
                  <a:pt x="1591886" y="827047"/>
                </a:cubicBezTo>
                <a:cubicBezTo>
                  <a:pt x="1593684" y="820468"/>
                  <a:pt x="1607055" y="801731"/>
                  <a:pt x="1605073" y="778797"/>
                </a:cubicBezTo>
                <a:cubicBezTo>
                  <a:pt x="1603887" y="757261"/>
                  <a:pt x="1589359" y="702615"/>
                  <a:pt x="1594168" y="659147"/>
                </a:cubicBezTo>
                <a:cubicBezTo>
                  <a:pt x="1599588" y="587563"/>
                  <a:pt x="1614090" y="694054"/>
                  <a:pt x="1614976" y="716687"/>
                </a:cubicBezTo>
                <a:cubicBezTo>
                  <a:pt x="1621740" y="747998"/>
                  <a:pt x="1619329" y="782694"/>
                  <a:pt x="1622012" y="798747"/>
                </a:cubicBezTo>
                <a:cubicBezTo>
                  <a:pt x="1626794" y="807126"/>
                  <a:pt x="1641050" y="811021"/>
                  <a:pt x="1644034" y="825978"/>
                </a:cubicBezTo>
                <a:cubicBezTo>
                  <a:pt x="1652946" y="847270"/>
                  <a:pt x="1654470" y="888050"/>
                  <a:pt x="1654048" y="932717"/>
                </a:cubicBezTo>
                <a:lnTo>
                  <a:pt x="1652390" y="1062327"/>
                </a:lnTo>
                <a:lnTo>
                  <a:pt x="1652131" y="1059488"/>
                </a:lnTo>
                <a:lnTo>
                  <a:pt x="1651621" y="1052872"/>
                </a:lnTo>
                <a:cubicBezTo>
                  <a:pt x="1651505" y="1051648"/>
                  <a:pt x="1651522" y="1052325"/>
                  <a:pt x="1651663" y="1054370"/>
                </a:cubicBezTo>
                <a:lnTo>
                  <a:pt x="1652131" y="1059488"/>
                </a:lnTo>
                <a:lnTo>
                  <a:pt x="1652384" y="1062779"/>
                </a:lnTo>
                <a:lnTo>
                  <a:pt x="1652390" y="1062327"/>
                </a:lnTo>
                <a:lnTo>
                  <a:pt x="1653896" y="1078808"/>
                </a:lnTo>
                <a:cubicBezTo>
                  <a:pt x="1656254" y="1100370"/>
                  <a:pt x="1660227" y="1126793"/>
                  <a:pt x="1665115" y="1124004"/>
                </a:cubicBezTo>
                <a:cubicBezTo>
                  <a:pt x="1680073" y="1121022"/>
                  <a:pt x="1659876" y="1035365"/>
                  <a:pt x="1659876" y="1035365"/>
                </a:cubicBezTo>
                <a:cubicBezTo>
                  <a:pt x="1658534" y="932470"/>
                  <a:pt x="1651499" y="850410"/>
                  <a:pt x="1648058" y="755191"/>
                </a:cubicBezTo>
                <a:cubicBezTo>
                  <a:pt x="1647173" y="732558"/>
                  <a:pt x="1654665" y="705143"/>
                  <a:pt x="1657376" y="669351"/>
                </a:cubicBezTo>
                <a:cubicBezTo>
                  <a:pt x="1655306" y="625181"/>
                  <a:pt x="1644645" y="608126"/>
                  <a:pt x="1658718" y="582510"/>
                </a:cubicBezTo>
                <a:cubicBezTo>
                  <a:pt x="1672088" y="563772"/>
                  <a:pt x="1691827" y="569167"/>
                  <a:pt x="1695424" y="556008"/>
                </a:cubicBezTo>
                <a:cubicBezTo>
                  <a:pt x="1704714" y="522014"/>
                  <a:pt x="1683633" y="413724"/>
                  <a:pt x="1680466" y="369255"/>
                </a:cubicBezTo>
                <a:lnTo>
                  <a:pt x="1665098" y="171575"/>
                </a:lnTo>
                <a:lnTo>
                  <a:pt x="1667586" y="169566"/>
                </a:lnTo>
                <a:lnTo>
                  <a:pt x="1676446" y="163325"/>
                </a:lnTo>
                <a:lnTo>
                  <a:pt x="1689881" y="286830"/>
                </a:lnTo>
                <a:cubicBezTo>
                  <a:pt x="1700966" y="396660"/>
                  <a:pt x="1712298" y="509356"/>
                  <a:pt x="1726891" y="630604"/>
                </a:cubicBezTo>
                <a:cubicBezTo>
                  <a:pt x="1728077" y="652140"/>
                  <a:pt x="1734929" y="704688"/>
                  <a:pt x="1740780" y="765212"/>
                </a:cubicBezTo>
                <a:cubicBezTo>
                  <a:pt x="1741666" y="787844"/>
                  <a:pt x="1753940" y="958544"/>
                  <a:pt x="1757079" y="865124"/>
                </a:cubicBezTo>
                <a:cubicBezTo>
                  <a:pt x="1759817" y="777485"/>
                  <a:pt x="1766827" y="911392"/>
                  <a:pt x="1769810" y="926349"/>
                </a:cubicBezTo>
                <a:cubicBezTo>
                  <a:pt x="1774292" y="935823"/>
                  <a:pt x="1796313" y="963053"/>
                  <a:pt x="1804691" y="958272"/>
                </a:cubicBezTo>
                <a:cubicBezTo>
                  <a:pt x="1806489" y="951693"/>
                  <a:pt x="1791531" y="764939"/>
                  <a:pt x="1790645" y="742307"/>
                </a:cubicBezTo>
                <a:cubicBezTo>
                  <a:pt x="1792171" y="684977"/>
                  <a:pt x="1791101" y="632832"/>
                  <a:pt x="1795611" y="590460"/>
                </a:cubicBezTo>
                <a:cubicBezTo>
                  <a:pt x="1797409" y="583881"/>
                  <a:pt x="1809682" y="564844"/>
                  <a:pt x="1811480" y="558265"/>
                </a:cubicBezTo>
                <a:cubicBezTo>
                  <a:pt x="1821683" y="495058"/>
                  <a:pt x="1775870" y="395330"/>
                  <a:pt x="1798504" y="394444"/>
                </a:cubicBezTo>
                <a:cubicBezTo>
                  <a:pt x="1798504" y="394444"/>
                  <a:pt x="1806270" y="417779"/>
                  <a:pt x="1815833" y="434534"/>
                </a:cubicBezTo>
                <a:lnTo>
                  <a:pt x="1812574" y="433123"/>
                </a:lnTo>
                <a:lnTo>
                  <a:pt x="1811051" y="426156"/>
                </a:lnTo>
                <a:cubicBezTo>
                  <a:pt x="1810152" y="429446"/>
                  <a:pt x="1809703" y="431091"/>
                  <a:pt x="1810300" y="432139"/>
                </a:cubicBezTo>
                <a:lnTo>
                  <a:pt x="1812574" y="433123"/>
                </a:lnTo>
                <a:lnTo>
                  <a:pt x="1815132" y="444828"/>
                </a:lnTo>
                <a:lnTo>
                  <a:pt x="1814464" y="454636"/>
                </a:lnTo>
                <a:cubicBezTo>
                  <a:pt x="1814996" y="460232"/>
                  <a:pt x="1816017" y="464047"/>
                  <a:pt x="1816017" y="464047"/>
                </a:cubicBezTo>
                <a:cubicBezTo>
                  <a:pt x="1816017" y="464047"/>
                  <a:pt x="1835756" y="469441"/>
                  <a:pt x="1839536" y="485795"/>
                </a:cubicBezTo>
                <a:cubicBezTo>
                  <a:pt x="1851783" y="518604"/>
                  <a:pt x="1848643" y="612025"/>
                  <a:pt x="1854311" y="643036"/>
                </a:cubicBezTo>
                <a:cubicBezTo>
                  <a:pt x="1852512" y="649615"/>
                  <a:pt x="1866768" y="653511"/>
                  <a:pt x="1871549" y="661889"/>
                </a:cubicBezTo>
                <a:cubicBezTo>
                  <a:pt x="1888577" y="703076"/>
                  <a:pt x="1878559" y="795795"/>
                  <a:pt x="1886507" y="848642"/>
                </a:cubicBezTo>
                <a:cubicBezTo>
                  <a:pt x="1886481" y="900488"/>
                  <a:pt x="1882857" y="965493"/>
                  <a:pt x="1891992" y="1039878"/>
                </a:cubicBezTo>
                <a:cubicBezTo>
                  <a:pt x="1891992" y="1039878"/>
                  <a:pt x="1894675" y="1055931"/>
                  <a:pt x="1902351" y="1058029"/>
                </a:cubicBezTo>
                <a:cubicBezTo>
                  <a:pt x="1921205" y="1040790"/>
                  <a:pt x="1899640" y="904085"/>
                  <a:pt x="1900553" y="874872"/>
                </a:cubicBezTo>
                <a:cubicBezTo>
                  <a:pt x="1899987" y="717389"/>
                  <a:pt x="1890870" y="563168"/>
                  <a:pt x="1878026" y="409106"/>
                </a:cubicBezTo>
                <a:lnTo>
                  <a:pt x="1840504" y="20564"/>
                </a:lnTo>
                <a:lnTo>
                  <a:pt x="1844920" y="12714"/>
                </a:lnTo>
                <a:lnTo>
                  <a:pt x="1855923" y="11699"/>
                </a:lnTo>
                <a:lnTo>
                  <a:pt x="1861408" y="59709"/>
                </a:lnTo>
                <a:cubicBezTo>
                  <a:pt x="1866482" y="103669"/>
                  <a:pt x="1872566" y="147168"/>
                  <a:pt x="1882664" y="189996"/>
                </a:cubicBezTo>
                <a:cubicBezTo>
                  <a:pt x="1875172" y="217411"/>
                  <a:pt x="1877154" y="240344"/>
                  <a:pt x="1888515" y="250520"/>
                </a:cubicBezTo>
                <a:cubicBezTo>
                  <a:pt x="1888515" y="250520"/>
                  <a:pt x="1907552" y="262794"/>
                  <a:pt x="1888515" y="250520"/>
                </a:cubicBezTo>
                <a:cubicBezTo>
                  <a:pt x="1894210" y="229685"/>
                  <a:pt x="1893024" y="208149"/>
                  <a:pt x="1882664" y="189996"/>
                </a:cubicBezTo>
                <a:cubicBezTo>
                  <a:pt x="1884179" y="152110"/>
                  <a:pt x="1883015" y="115406"/>
                  <a:pt x="1880492" y="7928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98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81151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D5F355-75D3-40E2-8528-FA0A5D49D20C}"/>
              </a:ext>
            </a:extLst>
          </p:cNvPr>
          <p:cNvSpPr/>
          <p:nvPr userDrawn="1"/>
        </p:nvSpPr>
        <p:spPr>
          <a:xfrm>
            <a:off x="10534468" y="0"/>
            <a:ext cx="1657532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5750">
              <a:defRPr/>
            </a:pPr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68014" y="2286000"/>
            <a:ext cx="4727385" cy="3405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38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302952" y="2286000"/>
            <a:ext cx="4727385" cy="3405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38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69791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50E39A-3D82-4B4B-950C-B835ECB9F341}"/>
              </a:ext>
            </a:extLst>
          </p:cNvPr>
          <p:cNvSpPr/>
          <p:nvPr userDrawn="1"/>
        </p:nvSpPr>
        <p:spPr>
          <a:xfrm>
            <a:off x="10534468" y="0"/>
            <a:ext cx="1657532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5750">
              <a:defRPr/>
            </a:pPr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68298" y="2286000"/>
            <a:ext cx="3224874" cy="23229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38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294375" y="2286000"/>
            <a:ext cx="3224874" cy="23229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38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2220" y="2286000"/>
            <a:ext cx="3224874" cy="23229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38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4956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58850" y="350520"/>
            <a:ext cx="3387024" cy="5957878"/>
          </a:xfrm>
          <a:custGeom>
            <a:avLst/>
            <a:gdLst>
              <a:gd name="connsiteX0" fmla="*/ 2251396 w 3387024"/>
              <a:gd name="connsiteY0" fmla="*/ 5837415 h 5957878"/>
              <a:gd name="connsiteX1" fmla="*/ 2314363 w 3387024"/>
              <a:gd name="connsiteY1" fmla="*/ 5929130 h 5957878"/>
              <a:gd name="connsiteX2" fmla="*/ 2318877 w 3387024"/>
              <a:gd name="connsiteY2" fmla="*/ 5942101 h 5957878"/>
              <a:gd name="connsiteX3" fmla="*/ 2323302 w 3387024"/>
              <a:gd name="connsiteY3" fmla="*/ 5957878 h 5957878"/>
              <a:gd name="connsiteX4" fmla="*/ 2290491 w 3387024"/>
              <a:gd name="connsiteY4" fmla="*/ 5915837 h 5957878"/>
              <a:gd name="connsiteX5" fmla="*/ 2260584 w 3387024"/>
              <a:gd name="connsiteY5" fmla="*/ 5874163 h 5957878"/>
              <a:gd name="connsiteX6" fmla="*/ 2254718 w 3387024"/>
              <a:gd name="connsiteY6" fmla="*/ 5848638 h 5957878"/>
              <a:gd name="connsiteX7" fmla="*/ 1579667 w 3387024"/>
              <a:gd name="connsiteY7" fmla="*/ 5735622 h 5957878"/>
              <a:gd name="connsiteX8" fmla="*/ 1582238 w 3387024"/>
              <a:gd name="connsiteY8" fmla="*/ 5740917 h 5957878"/>
              <a:gd name="connsiteX9" fmla="*/ 1578675 w 3387024"/>
              <a:gd name="connsiteY9" fmla="*/ 5737551 h 5957878"/>
              <a:gd name="connsiteX10" fmla="*/ 2606969 w 3387024"/>
              <a:gd name="connsiteY10" fmla="*/ 5687275 h 5957878"/>
              <a:gd name="connsiteX11" fmla="*/ 2614395 w 3387024"/>
              <a:gd name="connsiteY11" fmla="*/ 5687699 h 5957878"/>
              <a:gd name="connsiteX12" fmla="*/ 2606969 w 3387024"/>
              <a:gd name="connsiteY12" fmla="*/ 5687275 h 5957878"/>
              <a:gd name="connsiteX13" fmla="*/ 1675704 w 3387024"/>
              <a:gd name="connsiteY13" fmla="*/ 5676760 h 5957878"/>
              <a:gd name="connsiteX14" fmla="*/ 1682899 w 3387024"/>
              <a:gd name="connsiteY14" fmla="*/ 5682110 h 5957878"/>
              <a:gd name="connsiteX15" fmla="*/ 1681969 w 3387024"/>
              <a:gd name="connsiteY15" fmla="*/ 5682055 h 5957878"/>
              <a:gd name="connsiteX16" fmla="*/ 1682939 w 3387024"/>
              <a:gd name="connsiteY16" fmla="*/ 5684034 h 5957878"/>
              <a:gd name="connsiteX17" fmla="*/ 1680457 w 3387024"/>
              <a:gd name="connsiteY17" fmla="*/ 5691810 h 5957878"/>
              <a:gd name="connsiteX18" fmla="*/ 1675704 w 3387024"/>
              <a:gd name="connsiteY18" fmla="*/ 5676760 h 5957878"/>
              <a:gd name="connsiteX19" fmla="*/ 1675704 w 3387024"/>
              <a:gd name="connsiteY19" fmla="*/ 5667256 h 5957878"/>
              <a:gd name="connsiteX20" fmla="*/ 1675704 w 3387024"/>
              <a:gd name="connsiteY20" fmla="*/ 5676760 h 5957878"/>
              <a:gd name="connsiteX21" fmla="*/ 1675704 w 3387024"/>
              <a:gd name="connsiteY21" fmla="*/ 5667256 h 5957878"/>
              <a:gd name="connsiteX22" fmla="*/ 1735860 w 3387024"/>
              <a:gd name="connsiteY22" fmla="*/ 5658177 h 5957878"/>
              <a:gd name="connsiteX23" fmla="*/ 1748381 w 3387024"/>
              <a:gd name="connsiteY23" fmla="*/ 5676153 h 5957878"/>
              <a:gd name="connsiteX24" fmla="*/ 1757960 w 3387024"/>
              <a:gd name="connsiteY24" fmla="*/ 5689454 h 5957878"/>
              <a:gd name="connsiteX25" fmla="*/ 1762735 w 3387024"/>
              <a:gd name="connsiteY25" fmla="*/ 5704483 h 5957878"/>
              <a:gd name="connsiteX26" fmla="*/ 1758874 w 3387024"/>
              <a:gd name="connsiteY26" fmla="*/ 5721116 h 5957878"/>
              <a:gd name="connsiteX27" fmla="*/ 1738280 w 3387024"/>
              <a:gd name="connsiteY27" fmla="*/ 5666365 h 5957878"/>
              <a:gd name="connsiteX28" fmla="*/ 2600375 w 3387024"/>
              <a:gd name="connsiteY28" fmla="*/ 5657276 h 5957878"/>
              <a:gd name="connsiteX29" fmla="*/ 2602938 w 3387024"/>
              <a:gd name="connsiteY29" fmla="*/ 5666735 h 5957878"/>
              <a:gd name="connsiteX30" fmla="*/ 2600375 w 3387024"/>
              <a:gd name="connsiteY30" fmla="*/ 5657276 h 5957878"/>
              <a:gd name="connsiteX31" fmla="*/ 1767185 w 3387024"/>
              <a:gd name="connsiteY31" fmla="*/ 5647055 h 5957878"/>
              <a:gd name="connsiteX32" fmla="*/ 1768068 w 3387024"/>
              <a:gd name="connsiteY32" fmla="*/ 5648434 h 5957878"/>
              <a:gd name="connsiteX33" fmla="*/ 1817711 w 3387024"/>
              <a:gd name="connsiteY33" fmla="*/ 5742809 h 5957878"/>
              <a:gd name="connsiteX34" fmla="*/ 1809429 w 3387024"/>
              <a:gd name="connsiteY34" fmla="*/ 5738781 h 5957878"/>
              <a:gd name="connsiteX35" fmla="*/ 1796890 w 3387024"/>
              <a:gd name="connsiteY35" fmla="*/ 5724956 h 5957878"/>
              <a:gd name="connsiteX36" fmla="*/ 2348908 w 3387024"/>
              <a:gd name="connsiteY36" fmla="*/ 5610417 h 5957878"/>
              <a:gd name="connsiteX37" fmla="*/ 2348908 w 3387024"/>
              <a:gd name="connsiteY37" fmla="*/ 5610417 h 5957878"/>
              <a:gd name="connsiteX38" fmla="*/ 1916716 w 3387024"/>
              <a:gd name="connsiteY38" fmla="*/ 5598150 h 5957878"/>
              <a:gd name="connsiteX39" fmla="*/ 1960858 w 3387024"/>
              <a:gd name="connsiteY39" fmla="*/ 5674174 h 5957878"/>
              <a:gd name="connsiteX40" fmla="*/ 2021342 w 3387024"/>
              <a:gd name="connsiteY40" fmla="*/ 5756480 h 5957878"/>
              <a:gd name="connsiteX41" fmla="*/ 2037167 w 3387024"/>
              <a:gd name="connsiteY41" fmla="*/ 5783076 h 5957878"/>
              <a:gd name="connsiteX42" fmla="*/ 2038001 w 3387024"/>
              <a:gd name="connsiteY42" fmla="*/ 5786884 h 5957878"/>
              <a:gd name="connsiteX43" fmla="*/ 2038428 w 3387024"/>
              <a:gd name="connsiteY43" fmla="*/ 5794887 h 5957878"/>
              <a:gd name="connsiteX44" fmla="*/ 1986689 w 3387024"/>
              <a:gd name="connsiteY44" fmla="*/ 5726864 h 5957878"/>
              <a:gd name="connsiteX45" fmla="*/ 1949408 w 3387024"/>
              <a:gd name="connsiteY45" fmla="*/ 5674388 h 5957878"/>
              <a:gd name="connsiteX46" fmla="*/ 1943739 w 3387024"/>
              <a:gd name="connsiteY46" fmla="*/ 5666999 h 5957878"/>
              <a:gd name="connsiteX47" fmla="*/ 1805730 w 3387024"/>
              <a:gd name="connsiteY47" fmla="*/ 5561811 h 5957878"/>
              <a:gd name="connsiteX48" fmla="*/ 1801768 w 3387024"/>
              <a:gd name="connsiteY48" fmla="*/ 5573835 h 5957878"/>
              <a:gd name="connsiteX49" fmla="*/ 1798609 w 3387024"/>
              <a:gd name="connsiteY49" fmla="*/ 5562176 h 5957878"/>
              <a:gd name="connsiteX50" fmla="*/ 1805730 w 3387024"/>
              <a:gd name="connsiteY50" fmla="*/ 5561811 h 5957878"/>
              <a:gd name="connsiteX51" fmla="*/ 2080656 w 3387024"/>
              <a:gd name="connsiteY51" fmla="*/ 5560391 h 5957878"/>
              <a:gd name="connsiteX52" fmla="*/ 2097032 w 3387024"/>
              <a:gd name="connsiteY52" fmla="*/ 5583359 h 5957878"/>
              <a:gd name="connsiteX53" fmla="*/ 2161389 w 3387024"/>
              <a:gd name="connsiteY53" fmla="*/ 5700944 h 5957878"/>
              <a:gd name="connsiteX54" fmla="*/ 2196935 w 3387024"/>
              <a:gd name="connsiteY54" fmla="*/ 5755180 h 5957878"/>
              <a:gd name="connsiteX55" fmla="*/ 2195560 w 3387024"/>
              <a:gd name="connsiteY55" fmla="*/ 5754903 h 5957878"/>
              <a:gd name="connsiteX56" fmla="*/ 2205610 w 3387024"/>
              <a:gd name="connsiteY56" fmla="*/ 5790025 h 5957878"/>
              <a:gd name="connsiteX57" fmla="*/ 2209564 w 3387024"/>
              <a:gd name="connsiteY57" fmla="*/ 5803067 h 5957878"/>
              <a:gd name="connsiteX58" fmla="*/ 2197701 w 3387024"/>
              <a:gd name="connsiteY58" fmla="*/ 5786536 h 5957878"/>
              <a:gd name="connsiteX59" fmla="*/ 2123122 w 3387024"/>
              <a:gd name="connsiteY59" fmla="*/ 5675928 h 5957878"/>
              <a:gd name="connsiteX60" fmla="*/ 2106846 w 3387024"/>
              <a:gd name="connsiteY60" fmla="*/ 5625574 h 5957878"/>
              <a:gd name="connsiteX61" fmla="*/ 2598065 w 3387024"/>
              <a:gd name="connsiteY61" fmla="*/ 5537725 h 5957878"/>
              <a:gd name="connsiteX62" fmla="*/ 2601738 w 3387024"/>
              <a:gd name="connsiteY62" fmla="*/ 5541287 h 5957878"/>
              <a:gd name="connsiteX63" fmla="*/ 2604460 w 3387024"/>
              <a:gd name="connsiteY63" fmla="*/ 5544310 h 5957878"/>
              <a:gd name="connsiteX64" fmla="*/ 2608585 w 3387024"/>
              <a:gd name="connsiteY64" fmla="*/ 5552564 h 5957878"/>
              <a:gd name="connsiteX65" fmla="*/ 2598065 w 3387024"/>
              <a:gd name="connsiteY65" fmla="*/ 5537725 h 5957878"/>
              <a:gd name="connsiteX66" fmla="*/ 2039271 w 3387024"/>
              <a:gd name="connsiteY66" fmla="*/ 5524685 h 5957878"/>
              <a:gd name="connsiteX67" fmla="*/ 2039271 w 3387024"/>
              <a:gd name="connsiteY67" fmla="*/ 5524685 h 5957878"/>
              <a:gd name="connsiteX68" fmla="*/ 2028974 w 3387024"/>
              <a:gd name="connsiteY68" fmla="*/ 5500131 h 5957878"/>
              <a:gd name="connsiteX69" fmla="*/ 2028974 w 3387024"/>
              <a:gd name="connsiteY69" fmla="*/ 5500131 h 5957878"/>
              <a:gd name="connsiteX70" fmla="*/ 2923238 w 3387024"/>
              <a:gd name="connsiteY70" fmla="*/ 5485082 h 5957878"/>
              <a:gd name="connsiteX71" fmla="*/ 2923238 w 3387024"/>
              <a:gd name="connsiteY71" fmla="*/ 5485082 h 5957878"/>
              <a:gd name="connsiteX72" fmla="*/ 2915404 w 3387024"/>
              <a:gd name="connsiteY72" fmla="*/ 5465319 h 5957878"/>
              <a:gd name="connsiteX73" fmla="*/ 2917911 w 3387024"/>
              <a:gd name="connsiteY73" fmla="*/ 5468834 h 5957878"/>
              <a:gd name="connsiteX74" fmla="*/ 2923238 w 3387024"/>
              <a:gd name="connsiteY74" fmla="*/ 5485082 h 5957878"/>
              <a:gd name="connsiteX75" fmla="*/ 2932743 w 3387024"/>
              <a:gd name="connsiteY75" fmla="*/ 5446272 h 5957878"/>
              <a:gd name="connsiteX76" fmla="*/ 2932743 w 3387024"/>
              <a:gd name="connsiteY76" fmla="*/ 5446272 h 5957878"/>
              <a:gd name="connsiteX77" fmla="*/ 2013553 w 3387024"/>
              <a:gd name="connsiteY77" fmla="*/ 5401527 h 5957878"/>
              <a:gd name="connsiteX78" fmla="*/ 2019155 w 3387024"/>
              <a:gd name="connsiteY78" fmla="*/ 5410108 h 5957878"/>
              <a:gd name="connsiteX79" fmla="*/ 2062208 w 3387024"/>
              <a:gd name="connsiteY79" fmla="*/ 5497484 h 5957878"/>
              <a:gd name="connsiteX80" fmla="*/ 2054989 w 3387024"/>
              <a:gd name="connsiteY80" fmla="*/ 5494882 h 5957878"/>
              <a:gd name="connsiteX81" fmla="*/ 2051851 w 3387024"/>
              <a:gd name="connsiteY81" fmla="*/ 5492012 h 5957878"/>
              <a:gd name="connsiteX82" fmla="*/ 2273156 w 3387024"/>
              <a:gd name="connsiteY82" fmla="*/ 5352185 h 5957878"/>
              <a:gd name="connsiteX83" fmla="*/ 2275719 w 3387024"/>
              <a:gd name="connsiteY83" fmla="*/ 5361644 h 5957878"/>
              <a:gd name="connsiteX84" fmla="*/ 2273156 w 3387024"/>
              <a:gd name="connsiteY84" fmla="*/ 5352185 h 5957878"/>
              <a:gd name="connsiteX85" fmla="*/ 2008503 w 3387024"/>
              <a:gd name="connsiteY85" fmla="*/ 5306461 h 5957878"/>
              <a:gd name="connsiteX86" fmla="*/ 2016308 w 3387024"/>
              <a:gd name="connsiteY86" fmla="*/ 5306783 h 5957878"/>
              <a:gd name="connsiteX87" fmla="*/ 2008503 w 3387024"/>
              <a:gd name="connsiteY87" fmla="*/ 5306461 h 5957878"/>
              <a:gd name="connsiteX88" fmla="*/ 2893139 w 3387024"/>
              <a:gd name="connsiteY88" fmla="*/ 5275186 h 5957878"/>
              <a:gd name="connsiteX89" fmla="*/ 2897891 w 3387024"/>
              <a:gd name="connsiteY89" fmla="*/ 5290235 h 5957878"/>
              <a:gd name="connsiteX90" fmla="*/ 2893139 w 3387024"/>
              <a:gd name="connsiteY90" fmla="*/ 5275186 h 5957878"/>
              <a:gd name="connsiteX91" fmla="*/ 2888386 w 3387024"/>
              <a:gd name="connsiteY91" fmla="*/ 5260136 h 5957878"/>
              <a:gd name="connsiteX92" fmla="*/ 2893139 w 3387024"/>
              <a:gd name="connsiteY92" fmla="*/ 5275186 h 5957878"/>
              <a:gd name="connsiteX93" fmla="*/ 2888386 w 3387024"/>
              <a:gd name="connsiteY93" fmla="*/ 5260136 h 5957878"/>
              <a:gd name="connsiteX94" fmla="*/ 1921251 w 3387024"/>
              <a:gd name="connsiteY94" fmla="*/ 5241796 h 5957878"/>
              <a:gd name="connsiteX95" fmla="*/ 1916498 w 3387024"/>
              <a:gd name="connsiteY95" fmla="*/ 5245879 h 5957878"/>
              <a:gd name="connsiteX96" fmla="*/ 1921251 w 3387024"/>
              <a:gd name="connsiteY96" fmla="*/ 5255385 h 5957878"/>
              <a:gd name="connsiteX97" fmla="*/ 1921251 w 3387024"/>
              <a:gd name="connsiteY97" fmla="*/ 5241796 h 5957878"/>
              <a:gd name="connsiteX98" fmla="*/ 2873337 w 3387024"/>
              <a:gd name="connsiteY98" fmla="*/ 5221327 h 5957878"/>
              <a:gd name="connsiteX99" fmla="*/ 2888386 w 3387024"/>
              <a:gd name="connsiteY99" fmla="*/ 5260136 h 5957878"/>
              <a:gd name="connsiteX100" fmla="*/ 2873337 w 3387024"/>
              <a:gd name="connsiteY100" fmla="*/ 5221327 h 5957878"/>
              <a:gd name="connsiteX101" fmla="*/ 2703732 w 3387024"/>
              <a:gd name="connsiteY101" fmla="*/ 5153246 h 5957878"/>
              <a:gd name="connsiteX102" fmla="*/ 2711751 w 3387024"/>
              <a:gd name="connsiteY102" fmla="*/ 5176970 h 5957878"/>
              <a:gd name="connsiteX103" fmla="*/ 2701454 w 3387024"/>
              <a:gd name="connsiteY103" fmla="*/ 5157169 h 5957878"/>
              <a:gd name="connsiteX104" fmla="*/ 2703732 w 3387024"/>
              <a:gd name="connsiteY104" fmla="*/ 5153246 h 5957878"/>
              <a:gd name="connsiteX105" fmla="*/ 1886795 w 3387024"/>
              <a:gd name="connsiteY105" fmla="*/ 5094992 h 5957878"/>
              <a:gd name="connsiteX106" fmla="*/ 1881647 w 3387024"/>
              <a:gd name="connsiteY106" fmla="*/ 5098557 h 5957878"/>
              <a:gd name="connsiteX107" fmla="*/ 1891944 w 3387024"/>
              <a:gd name="connsiteY107" fmla="*/ 5098557 h 5957878"/>
              <a:gd name="connsiteX108" fmla="*/ 1886795 w 3387024"/>
              <a:gd name="connsiteY108" fmla="*/ 5094992 h 5957878"/>
              <a:gd name="connsiteX109" fmla="*/ 2664128 w 3387024"/>
              <a:gd name="connsiteY109" fmla="*/ 5067654 h 5957878"/>
              <a:gd name="connsiteX110" fmla="*/ 2672147 w 3387024"/>
              <a:gd name="connsiteY110" fmla="*/ 5074003 h 5957878"/>
              <a:gd name="connsiteX111" fmla="*/ 2664128 w 3387024"/>
              <a:gd name="connsiteY111" fmla="*/ 5067654 h 5957878"/>
              <a:gd name="connsiteX112" fmla="*/ 1272929 w 3387024"/>
              <a:gd name="connsiteY112" fmla="*/ 5003312 h 5957878"/>
              <a:gd name="connsiteX113" fmla="*/ 1267781 w 3387024"/>
              <a:gd name="connsiteY113" fmla="*/ 5005094 h 5957878"/>
              <a:gd name="connsiteX114" fmla="*/ 1278078 w 3387024"/>
              <a:gd name="connsiteY114" fmla="*/ 5005094 h 5957878"/>
              <a:gd name="connsiteX115" fmla="*/ 1272929 w 3387024"/>
              <a:gd name="connsiteY115" fmla="*/ 5003312 h 5957878"/>
              <a:gd name="connsiteX116" fmla="*/ 2682444 w 3387024"/>
              <a:gd name="connsiteY116" fmla="*/ 5000341 h 5957878"/>
              <a:gd name="connsiteX117" fmla="*/ 2691950 w 3387024"/>
              <a:gd name="connsiteY117" fmla="*/ 5024896 h 5957878"/>
              <a:gd name="connsiteX118" fmla="*/ 2682444 w 3387024"/>
              <a:gd name="connsiteY118" fmla="*/ 5000341 h 5957878"/>
              <a:gd name="connsiteX119" fmla="*/ 1381050 w 3387024"/>
              <a:gd name="connsiteY119" fmla="*/ 4945689 h 5957878"/>
              <a:gd name="connsiteX120" fmla="*/ 1444416 w 3387024"/>
              <a:gd name="connsiteY120" fmla="*/ 5088260 h 5957878"/>
              <a:gd name="connsiteX121" fmla="*/ 1464218 w 3387024"/>
              <a:gd name="connsiteY121" fmla="*/ 5103309 h 5957878"/>
              <a:gd name="connsiteX122" fmla="*/ 1381050 w 3387024"/>
              <a:gd name="connsiteY122" fmla="*/ 4945689 h 5957878"/>
              <a:gd name="connsiteX123" fmla="*/ 2763089 w 3387024"/>
              <a:gd name="connsiteY123" fmla="*/ 4942769 h 5957878"/>
              <a:gd name="connsiteX124" fmla="*/ 2760861 w 3387024"/>
              <a:gd name="connsiteY124" fmla="*/ 4945689 h 5957878"/>
              <a:gd name="connsiteX125" fmla="*/ 2775118 w 3387024"/>
              <a:gd name="connsiteY125" fmla="*/ 4965491 h 5957878"/>
              <a:gd name="connsiteX126" fmla="*/ 2763089 w 3387024"/>
              <a:gd name="connsiteY126" fmla="*/ 4942769 h 5957878"/>
              <a:gd name="connsiteX127" fmla="*/ 2448390 w 3387024"/>
              <a:gd name="connsiteY127" fmla="*/ 4924430 h 5957878"/>
              <a:gd name="connsiteX128" fmla="*/ 2455816 w 3387024"/>
              <a:gd name="connsiteY128" fmla="*/ 4924855 h 5957878"/>
              <a:gd name="connsiteX129" fmla="*/ 2455816 w 3387024"/>
              <a:gd name="connsiteY129" fmla="*/ 4924855 h 5957878"/>
              <a:gd name="connsiteX130" fmla="*/ 2448390 w 3387024"/>
              <a:gd name="connsiteY130" fmla="*/ 4924430 h 5957878"/>
              <a:gd name="connsiteX131" fmla="*/ 1218671 w 3387024"/>
              <a:gd name="connsiteY131" fmla="*/ 4911630 h 5957878"/>
              <a:gd name="connsiteX132" fmla="*/ 1258276 w 3387024"/>
              <a:gd name="connsiteY132" fmla="*/ 4980539 h 5957878"/>
              <a:gd name="connsiteX133" fmla="*/ 1218671 w 3387024"/>
              <a:gd name="connsiteY133" fmla="*/ 4911630 h 5957878"/>
              <a:gd name="connsiteX134" fmla="*/ 1772773 w 3387024"/>
              <a:gd name="connsiteY134" fmla="*/ 4899696 h 5957878"/>
              <a:gd name="connsiteX135" fmla="*/ 1769171 w 3387024"/>
              <a:gd name="connsiteY135" fmla="*/ 4902126 h 5957878"/>
              <a:gd name="connsiteX136" fmla="*/ 1783428 w 3387024"/>
              <a:gd name="connsiteY136" fmla="*/ 4921927 h 5957878"/>
              <a:gd name="connsiteX137" fmla="*/ 1772773 w 3387024"/>
              <a:gd name="connsiteY137" fmla="*/ 4899696 h 5957878"/>
              <a:gd name="connsiteX138" fmla="*/ 1793726 w 3387024"/>
              <a:gd name="connsiteY138" fmla="*/ 4887076 h 5957878"/>
              <a:gd name="connsiteX139" fmla="*/ 1832537 w 3387024"/>
              <a:gd name="connsiteY139" fmla="*/ 4970243 h 5957878"/>
              <a:gd name="connsiteX140" fmla="*/ 1872141 w 3387024"/>
              <a:gd name="connsiteY140" fmla="*/ 5054201 h 5957878"/>
              <a:gd name="connsiteX141" fmla="*/ 1807983 w 3387024"/>
              <a:gd name="connsiteY141" fmla="*/ 4902126 h 5957878"/>
              <a:gd name="connsiteX142" fmla="*/ 1793726 w 3387024"/>
              <a:gd name="connsiteY142" fmla="*/ 4887076 h 5957878"/>
              <a:gd name="connsiteX143" fmla="*/ 1346197 w 3387024"/>
              <a:gd name="connsiteY143" fmla="*/ 4887076 h 5957878"/>
              <a:gd name="connsiteX144" fmla="*/ 1366000 w 3387024"/>
              <a:gd name="connsiteY144" fmla="*/ 4921927 h 5957878"/>
              <a:gd name="connsiteX145" fmla="*/ 1346197 w 3387024"/>
              <a:gd name="connsiteY145" fmla="*/ 4887076 h 5957878"/>
              <a:gd name="connsiteX146" fmla="*/ 1758874 w 3387024"/>
              <a:gd name="connsiteY146" fmla="*/ 4828464 h 5957878"/>
              <a:gd name="connsiteX147" fmla="*/ 1793726 w 3387024"/>
              <a:gd name="connsiteY147" fmla="*/ 4877572 h 5957878"/>
              <a:gd name="connsiteX148" fmla="*/ 1758874 w 3387024"/>
              <a:gd name="connsiteY148" fmla="*/ 4828464 h 5957878"/>
              <a:gd name="connsiteX149" fmla="*/ 1691527 w 3387024"/>
              <a:gd name="connsiteY149" fmla="*/ 4688667 h 5957878"/>
              <a:gd name="connsiteX150" fmla="*/ 1685210 w 3387024"/>
              <a:gd name="connsiteY150" fmla="*/ 4690645 h 5957878"/>
              <a:gd name="connsiteX151" fmla="*/ 1720061 w 3387024"/>
              <a:gd name="connsiteY151" fmla="*/ 4754802 h 5957878"/>
              <a:gd name="connsiteX152" fmla="*/ 1758874 w 3387024"/>
              <a:gd name="connsiteY152" fmla="*/ 4808663 h 5957878"/>
              <a:gd name="connsiteX153" fmla="*/ 1691527 w 3387024"/>
              <a:gd name="connsiteY153" fmla="*/ 4688667 h 5957878"/>
              <a:gd name="connsiteX154" fmla="*/ 1659814 w 3387024"/>
              <a:gd name="connsiteY154" fmla="*/ 4680014 h 5957878"/>
              <a:gd name="connsiteX155" fmla="*/ 1685210 w 3387024"/>
              <a:gd name="connsiteY155" fmla="*/ 4744505 h 5957878"/>
              <a:gd name="connsiteX156" fmla="*/ 1724814 w 3387024"/>
              <a:gd name="connsiteY156" fmla="*/ 4798366 h 5957878"/>
              <a:gd name="connsiteX157" fmla="*/ 1729567 w 3387024"/>
              <a:gd name="connsiteY157" fmla="*/ 4808663 h 5957878"/>
              <a:gd name="connsiteX158" fmla="*/ 1724814 w 3387024"/>
              <a:gd name="connsiteY158" fmla="*/ 4798366 h 5957878"/>
              <a:gd name="connsiteX159" fmla="*/ 1670953 w 3387024"/>
              <a:gd name="connsiteY159" fmla="*/ 4690645 h 5957878"/>
              <a:gd name="connsiteX160" fmla="*/ 1659814 w 3387024"/>
              <a:gd name="connsiteY160" fmla="*/ 4680014 h 5957878"/>
              <a:gd name="connsiteX161" fmla="*/ 1410357 w 3387024"/>
              <a:gd name="connsiteY161" fmla="*/ 4533817 h 5957878"/>
              <a:gd name="connsiteX162" fmla="*/ 1410357 w 3387024"/>
              <a:gd name="connsiteY162" fmla="*/ 4538570 h 5957878"/>
              <a:gd name="connsiteX163" fmla="*/ 1449961 w 3387024"/>
              <a:gd name="connsiteY163" fmla="*/ 4612232 h 5957878"/>
              <a:gd name="connsiteX164" fmla="*/ 1705011 w 3387024"/>
              <a:gd name="connsiteY164" fmla="*/ 5093804 h 5957878"/>
              <a:gd name="connsiteX165" fmla="*/ 1720061 w 3387024"/>
              <a:gd name="connsiteY165" fmla="*/ 5112814 h 5957878"/>
              <a:gd name="connsiteX166" fmla="*/ 1499070 w 3387024"/>
              <a:gd name="connsiteY166" fmla="*/ 4675596 h 5957878"/>
              <a:gd name="connsiteX167" fmla="*/ 1410357 w 3387024"/>
              <a:gd name="connsiteY167" fmla="*/ 4533817 h 5957878"/>
              <a:gd name="connsiteX168" fmla="*/ 2780663 w 3387024"/>
              <a:gd name="connsiteY168" fmla="*/ 4130659 h 5957878"/>
              <a:gd name="connsiteX169" fmla="*/ 2799673 w 3387024"/>
              <a:gd name="connsiteY169" fmla="*/ 4130659 h 5957878"/>
              <a:gd name="connsiteX170" fmla="*/ 2780663 w 3387024"/>
              <a:gd name="connsiteY170" fmla="*/ 4130659 h 5957878"/>
              <a:gd name="connsiteX171" fmla="*/ 877284 w 3387024"/>
              <a:gd name="connsiteY171" fmla="*/ 4006801 h 5957878"/>
              <a:gd name="connsiteX172" fmla="*/ 875700 w 3387024"/>
              <a:gd name="connsiteY172" fmla="*/ 4013434 h 5957878"/>
              <a:gd name="connsiteX173" fmla="*/ 885997 w 3387024"/>
              <a:gd name="connsiteY173" fmla="*/ 4007890 h 5957878"/>
              <a:gd name="connsiteX174" fmla="*/ 877284 w 3387024"/>
              <a:gd name="connsiteY174" fmla="*/ 4006801 h 5957878"/>
              <a:gd name="connsiteX175" fmla="*/ 3281260 w 3387024"/>
              <a:gd name="connsiteY175" fmla="*/ 3992445 h 5957878"/>
              <a:gd name="connsiteX176" fmla="*/ 3286013 w 3387024"/>
              <a:gd name="connsiteY176" fmla="*/ 3993633 h 5957878"/>
              <a:gd name="connsiteX177" fmla="*/ 3276507 w 3387024"/>
              <a:gd name="connsiteY177" fmla="*/ 3998385 h 5957878"/>
              <a:gd name="connsiteX178" fmla="*/ 3281260 w 3387024"/>
              <a:gd name="connsiteY178" fmla="*/ 3992445 h 5957878"/>
              <a:gd name="connsiteX179" fmla="*/ 3354924 w 3387024"/>
              <a:gd name="connsiteY179" fmla="*/ 3783341 h 5957878"/>
              <a:gd name="connsiteX180" fmla="*/ 3350171 w 3387024"/>
              <a:gd name="connsiteY180" fmla="*/ 3786905 h 5957878"/>
              <a:gd name="connsiteX181" fmla="*/ 3359677 w 3387024"/>
              <a:gd name="connsiteY181" fmla="*/ 3786905 h 5957878"/>
              <a:gd name="connsiteX182" fmla="*/ 3354924 w 3387024"/>
              <a:gd name="connsiteY182" fmla="*/ 3783341 h 5957878"/>
              <a:gd name="connsiteX183" fmla="*/ 379854 w 3387024"/>
              <a:gd name="connsiteY183" fmla="*/ 3531862 h 5957878"/>
              <a:gd name="connsiteX184" fmla="*/ 390151 w 3387024"/>
              <a:gd name="connsiteY184" fmla="*/ 3546911 h 5957878"/>
              <a:gd name="connsiteX185" fmla="*/ 379854 w 3387024"/>
              <a:gd name="connsiteY185" fmla="*/ 3531862 h 5957878"/>
              <a:gd name="connsiteX186" fmla="*/ 3316187 w 3387024"/>
              <a:gd name="connsiteY186" fmla="*/ 3111265 h 5957878"/>
              <a:gd name="connsiteX187" fmla="*/ 3318092 w 3387024"/>
              <a:gd name="connsiteY187" fmla="*/ 3113950 h 5957878"/>
              <a:gd name="connsiteX188" fmla="*/ 3320864 w 3387024"/>
              <a:gd name="connsiteY188" fmla="*/ 3124743 h 5957878"/>
              <a:gd name="connsiteX189" fmla="*/ 3315320 w 3387024"/>
              <a:gd name="connsiteY189" fmla="*/ 3114445 h 5957878"/>
              <a:gd name="connsiteX190" fmla="*/ 3316187 w 3387024"/>
              <a:gd name="connsiteY190" fmla="*/ 3111265 h 5957878"/>
              <a:gd name="connsiteX191" fmla="*/ 3211866 w 3387024"/>
              <a:gd name="connsiteY191" fmla="*/ 2808265 h 5957878"/>
              <a:gd name="connsiteX192" fmla="*/ 3207597 w 3387024"/>
              <a:gd name="connsiteY192" fmla="*/ 2815047 h 5957878"/>
              <a:gd name="connsiteX193" fmla="*/ 3217101 w 3387024"/>
              <a:gd name="connsiteY193" fmla="*/ 2830095 h 5957878"/>
              <a:gd name="connsiteX194" fmla="*/ 3216211 w 3387024"/>
              <a:gd name="connsiteY194" fmla="*/ 2813066 h 5957878"/>
              <a:gd name="connsiteX195" fmla="*/ 3211866 w 3387024"/>
              <a:gd name="connsiteY195" fmla="*/ 2808265 h 5957878"/>
              <a:gd name="connsiteX196" fmla="*/ 3187312 w 3387024"/>
              <a:gd name="connsiteY196" fmla="*/ 2586364 h 5957878"/>
              <a:gd name="connsiteX197" fmla="*/ 3183041 w 3387024"/>
              <a:gd name="connsiteY197" fmla="*/ 2589310 h 5957878"/>
              <a:gd name="connsiteX198" fmla="*/ 3188092 w 3387024"/>
              <a:gd name="connsiteY198" fmla="*/ 2616240 h 5957878"/>
              <a:gd name="connsiteX199" fmla="*/ 3192376 w 3387024"/>
              <a:gd name="connsiteY199" fmla="*/ 2623252 h 5957878"/>
              <a:gd name="connsiteX200" fmla="*/ 3192547 w 3387024"/>
              <a:gd name="connsiteY200" fmla="*/ 2628913 h 5957878"/>
              <a:gd name="connsiteX201" fmla="*/ 3192733 w 3387024"/>
              <a:gd name="connsiteY201" fmla="*/ 2623838 h 5957878"/>
              <a:gd name="connsiteX202" fmla="*/ 3192376 w 3387024"/>
              <a:gd name="connsiteY202" fmla="*/ 2623252 h 5957878"/>
              <a:gd name="connsiteX203" fmla="*/ 3191656 w 3387024"/>
              <a:gd name="connsiteY203" fmla="*/ 2599607 h 5957878"/>
              <a:gd name="connsiteX204" fmla="*/ 3187312 w 3387024"/>
              <a:gd name="connsiteY204" fmla="*/ 2586364 h 5957878"/>
              <a:gd name="connsiteX205" fmla="*/ 3118883 w 3387024"/>
              <a:gd name="connsiteY205" fmla="*/ 2560004 h 5957878"/>
              <a:gd name="connsiteX206" fmla="*/ 3133933 w 3387024"/>
              <a:gd name="connsiteY206" fmla="*/ 2609111 h 5957878"/>
              <a:gd name="connsiteX207" fmla="*/ 3118883 w 3387024"/>
              <a:gd name="connsiteY207" fmla="*/ 2560004 h 5957878"/>
              <a:gd name="connsiteX208" fmla="*/ 3040467 w 3387024"/>
              <a:gd name="connsiteY208" fmla="*/ 2205952 h 5957878"/>
              <a:gd name="connsiteX209" fmla="*/ 3055516 w 3387024"/>
              <a:gd name="connsiteY209" fmla="*/ 2309713 h 5957878"/>
              <a:gd name="connsiteX210" fmla="*/ 3075318 w 3387024"/>
              <a:gd name="connsiteY210" fmla="*/ 2412680 h 5957878"/>
              <a:gd name="connsiteX211" fmla="*/ 3040467 w 3387024"/>
              <a:gd name="connsiteY211" fmla="*/ 2205952 h 5957878"/>
              <a:gd name="connsiteX212" fmla="*/ 2633336 w 3387024"/>
              <a:gd name="connsiteY212" fmla="*/ 2196448 h 5957878"/>
              <a:gd name="connsiteX213" fmla="*/ 2653137 w 3387024"/>
              <a:gd name="connsiteY213" fmla="*/ 2323970 h 5957878"/>
              <a:gd name="connsiteX214" fmla="*/ 2662643 w 3387024"/>
              <a:gd name="connsiteY214" fmla="*/ 2348523 h 5957878"/>
              <a:gd name="connsiteX215" fmla="*/ 2633336 w 3387024"/>
              <a:gd name="connsiteY215" fmla="*/ 2196448 h 5957878"/>
              <a:gd name="connsiteX216" fmla="*/ 1620754 w 3387024"/>
              <a:gd name="connsiteY216" fmla="*/ 2059949 h 5957878"/>
              <a:gd name="connsiteX217" fmla="*/ 1616237 w 3387024"/>
              <a:gd name="connsiteY217" fmla="*/ 2060968 h 5957878"/>
              <a:gd name="connsiteX218" fmla="*/ 1617387 w 3387024"/>
              <a:gd name="connsiteY218" fmla="*/ 2060708 h 5957878"/>
              <a:gd name="connsiteX219" fmla="*/ 1626596 w 3387024"/>
              <a:gd name="connsiteY219" fmla="*/ 2058629 h 5957878"/>
              <a:gd name="connsiteX220" fmla="*/ 1620754 w 3387024"/>
              <a:gd name="connsiteY220" fmla="*/ 2059949 h 5957878"/>
              <a:gd name="connsiteX221" fmla="*/ 1623143 w 3387024"/>
              <a:gd name="connsiteY221" fmla="*/ 2059409 h 5957878"/>
              <a:gd name="connsiteX222" fmla="*/ 1626596 w 3387024"/>
              <a:gd name="connsiteY222" fmla="*/ 2058629 h 5957878"/>
              <a:gd name="connsiteX223" fmla="*/ 1444416 w 3387024"/>
              <a:gd name="connsiteY223" fmla="*/ 1980215 h 5957878"/>
              <a:gd name="connsiteX224" fmla="*/ 1464218 w 3387024"/>
              <a:gd name="connsiteY224" fmla="*/ 1990513 h 5957878"/>
              <a:gd name="connsiteX225" fmla="*/ 1444416 w 3387024"/>
              <a:gd name="connsiteY225" fmla="*/ 1980215 h 5957878"/>
              <a:gd name="connsiteX226" fmla="*/ 1415109 w 3387024"/>
              <a:gd name="connsiteY226" fmla="*/ 1965958 h 5957878"/>
              <a:gd name="connsiteX227" fmla="*/ 1415109 w 3387024"/>
              <a:gd name="connsiteY227" fmla="*/ 1965958 h 5957878"/>
              <a:gd name="connsiteX228" fmla="*/ 1390554 w 3387024"/>
              <a:gd name="connsiteY228" fmla="*/ 1950909 h 5957878"/>
              <a:gd name="connsiteX229" fmla="*/ 1381050 w 3387024"/>
              <a:gd name="connsiteY229" fmla="*/ 1955661 h 5957878"/>
              <a:gd name="connsiteX230" fmla="*/ 1390554 w 3387024"/>
              <a:gd name="connsiteY230" fmla="*/ 1950909 h 5957878"/>
              <a:gd name="connsiteX231" fmla="*/ 1376297 w 3387024"/>
              <a:gd name="connsiteY231" fmla="*/ 1946157 h 5957878"/>
              <a:gd name="connsiteX232" fmla="*/ 1366000 w 3387024"/>
              <a:gd name="connsiteY232" fmla="*/ 1950909 h 5957878"/>
              <a:gd name="connsiteX233" fmla="*/ 1376297 w 3387024"/>
              <a:gd name="connsiteY233" fmla="*/ 1946157 h 5957878"/>
              <a:gd name="connsiteX234" fmla="*/ 3049836 w 3387024"/>
              <a:gd name="connsiteY234" fmla="*/ 1600484 h 5957878"/>
              <a:gd name="connsiteX235" fmla="*/ 3055516 w 3387024"/>
              <a:gd name="connsiteY235" fmla="*/ 1622204 h 5957878"/>
              <a:gd name="connsiteX236" fmla="*/ 3045219 w 3387024"/>
              <a:gd name="connsiteY236" fmla="*/ 1602402 h 5957878"/>
              <a:gd name="connsiteX237" fmla="*/ 3049836 w 3387024"/>
              <a:gd name="connsiteY237" fmla="*/ 1600484 h 5957878"/>
              <a:gd name="connsiteX238" fmla="*/ 3040467 w 3387024"/>
              <a:gd name="connsiteY238" fmla="*/ 1577849 h 5957878"/>
              <a:gd name="connsiteX239" fmla="*/ 3045219 w 3387024"/>
              <a:gd name="connsiteY239" fmla="*/ 1587353 h 5957878"/>
              <a:gd name="connsiteX240" fmla="*/ 3040467 w 3387024"/>
              <a:gd name="connsiteY240" fmla="*/ 1577849 h 5957878"/>
              <a:gd name="connsiteX241" fmla="*/ 2923238 w 3387024"/>
              <a:gd name="connsiteY241" fmla="*/ 1474881 h 5957878"/>
              <a:gd name="connsiteX242" fmla="*/ 2923238 w 3387024"/>
              <a:gd name="connsiteY242" fmla="*/ 1479633 h 5957878"/>
              <a:gd name="connsiteX243" fmla="*/ 2923238 w 3387024"/>
              <a:gd name="connsiteY243" fmla="*/ 1474881 h 5957878"/>
              <a:gd name="connsiteX244" fmla="*/ 2917693 w 3387024"/>
              <a:gd name="connsiteY244" fmla="*/ 1445574 h 5957878"/>
              <a:gd name="connsiteX245" fmla="*/ 2917693 w 3387024"/>
              <a:gd name="connsiteY245" fmla="*/ 1445574 h 5957878"/>
              <a:gd name="connsiteX246" fmla="*/ 2990350 w 3387024"/>
              <a:gd name="connsiteY246" fmla="*/ 1424797 h 5957878"/>
              <a:gd name="connsiteX247" fmla="*/ 2991357 w 3387024"/>
              <a:gd name="connsiteY247" fmla="*/ 1474881 h 5957878"/>
              <a:gd name="connsiteX248" fmla="*/ 2986604 w 3387024"/>
              <a:gd name="connsiteY248" fmla="*/ 1425773 h 5957878"/>
              <a:gd name="connsiteX249" fmla="*/ 2990350 w 3387024"/>
              <a:gd name="connsiteY249" fmla="*/ 1424797 h 5957878"/>
              <a:gd name="connsiteX250" fmla="*/ 2912941 w 3387024"/>
              <a:gd name="connsiteY250" fmla="*/ 1415477 h 5957878"/>
              <a:gd name="connsiteX251" fmla="*/ 2917693 w 3387024"/>
              <a:gd name="connsiteY251" fmla="*/ 1445574 h 5957878"/>
              <a:gd name="connsiteX252" fmla="*/ 2912941 w 3387024"/>
              <a:gd name="connsiteY252" fmla="*/ 1415477 h 5957878"/>
              <a:gd name="connsiteX253" fmla="*/ 2903436 w 3387024"/>
              <a:gd name="connsiteY253" fmla="*/ 1356864 h 5957878"/>
              <a:gd name="connsiteX254" fmla="*/ 2912941 w 3387024"/>
              <a:gd name="connsiteY254" fmla="*/ 1415477 h 5957878"/>
              <a:gd name="connsiteX255" fmla="*/ 2903436 w 3387024"/>
              <a:gd name="connsiteY255" fmla="*/ 1356864 h 5957878"/>
              <a:gd name="connsiteX256" fmla="*/ 2897086 w 3387024"/>
              <a:gd name="connsiteY256" fmla="*/ 1348510 h 5957878"/>
              <a:gd name="connsiteX257" fmla="*/ 2903436 w 3387024"/>
              <a:gd name="connsiteY257" fmla="*/ 1356864 h 5957878"/>
              <a:gd name="connsiteX258" fmla="*/ 2897086 w 3387024"/>
              <a:gd name="connsiteY258" fmla="*/ 1348510 h 5957878"/>
              <a:gd name="connsiteX259" fmla="*/ 2780663 w 3387024"/>
              <a:gd name="connsiteY259" fmla="*/ 1337062 h 5957878"/>
              <a:gd name="connsiteX260" fmla="*/ 2790168 w 3387024"/>
              <a:gd name="connsiteY260" fmla="*/ 1421021 h 5957878"/>
              <a:gd name="connsiteX261" fmla="*/ 2805217 w 3387024"/>
              <a:gd name="connsiteY261" fmla="*/ 1499434 h 5957878"/>
              <a:gd name="connsiteX262" fmla="*/ 2966803 w 3387024"/>
              <a:gd name="connsiteY262" fmla="*/ 2560004 h 5957878"/>
              <a:gd name="connsiteX263" fmla="*/ 2977100 w 3387024"/>
              <a:gd name="connsiteY263" fmla="*/ 2643170 h 5957878"/>
              <a:gd name="connsiteX264" fmla="*/ 2962050 w 3387024"/>
              <a:gd name="connsiteY264" fmla="*/ 2471292 h 5957878"/>
              <a:gd name="connsiteX265" fmla="*/ 2814723 w 3387024"/>
              <a:gd name="connsiteY265" fmla="*/ 1489138 h 5957878"/>
              <a:gd name="connsiteX266" fmla="*/ 2780663 w 3387024"/>
              <a:gd name="connsiteY266" fmla="*/ 1337062 h 5957878"/>
              <a:gd name="connsiteX267" fmla="*/ 2893882 w 3387024"/>
              <a:gd name="connsiteY267" fmla="*/ 1298214 h 5957878"/>
              <a:gd name="connsiteX268" fmla="*/ 2895516 w 3387024"/>
              <a:gd name="connsiteY268" fmla="*/ 1302706 h 5957878"/>
              <a:gd name="connsiteX269" fmla="*/ 2897891 w 3387024"/>
              <a:gd name="connsiteY269" fmla="*/ 1317260 h 5957878"/>
              <a:gd name="connsiteX270" fmla="*/ 2893139 w 3387024"/>
              <a:gd name="connsiteY270" fmla="*/ 1303003 h 5957878"/>
              <a:gd name="connsiteX271" fmla="*/ 2893882 w 3387024"/>
              <a:gd name="connsiteY271" fmla="*/ 1298214 h 5957878"/>
              <a:gd name="connsiteX272" fmla="*/ 2763047 w 3387024"/>
              <a:gd name="connsiteY272" fmla="*/ 1226089 h 5957878"/>
              <a:gd name="connsiteX273" fmla="*/ 2760861 w 3387024"/>
              <a:gd name="connsiteY273" fmla="*/ 1229342 h 5957878"/>
              <a:gd name="connsiteX274" fmla="*/ 2765613 w 3387024"/>
              <a:gd name="connsiteY274" fmla="*/ 1243599 h 5957878"/>
              <a:gd name="connsiteX275" fmla="*/ 2763047 w 3387024"/>
              <a:gd name="connsiteY275" fmla="*/ 1226089 h 5957878"/>
              <a:gd name="connsiteX276" fmla="*/ 1579776 w 3387024"/>
              <a:gd name="connsiteY276" fmla="*/ 1186086 h 5957878"/>
              <a:gd name="connsiteX277" fmla="*/ 1587807 w 3387024"/>
              <a:gd name="connsiteY277" fmla="*/ 1191263 h 5957878"/>
              <a:gd name="connsiteX278" fmla="*/ 1587807 w 3387024"/>
              <a:gd name="connsiteY278" fmla="*/ 1191263 h 5957878"/>
              <a:gd name="connsiteX279" fmla="*/ 1579776 w 3387024"/>
              <a:gd name="connsiteY279" fmla="*/ 1186086 h 5957878"/>
              <a:gd name="connsiteX280" fmla="*/ 2738460 w 3387024"/>
              <a:gd name="connsiteY280" fmla="*/ 1071734 h 5957878"/>
              <a:gd name="connsiteX281" fmla="*/ 2736306 w 3387024"/>
              <a:gd name="connsiteY281" fmla="*/ 1077266 h 5957878"/>
              <a:gd name="connsiteX282" fmla="*/ 2745811 w 3387024"/>
              <a:gd name="connsiteY282" fmla="*/ 1086771 h 5957878"/>
              <a:gd name="connsiteX283" fmla="*/ 2742841 w 3387024"/>
              <a:gd name="connsiteY283" fmla="*/ 1074593 h 5957878"/>
              <a:gd name="connsiteX284" fmla="*/ 2738460 w 3387024"/>
              <a:gd name="connsiteY284" fmla="*/ 1071734 h 5957878"/>
              <a:gd name="connsiteX285" fmla="*/ 2288114 w 3387024"/>
              <a:gd name="connsiteY285" fmla="*/ 1060928 h 5957878"/>
              <a:gd name="connsiteX286" fmla="*/ 2288114 w 3387024"/>
              <a:gd name="connsiteY286" fmla="*/ 1060928 h 5957878"/>
              <a:gd name="connsiteX287" fmla="*/ 2668367 w 3387024"/>
              <a:gd name="connsiteY287" fmla="*/ 922401 h 5957878"/>
              <a:gd name="connsiteX288" fmla="*/ 2668460 w 3387024"/>
              <a:gd name="connsiteY288" fmla="*/ 922588 h 5957878"/>
              <a:gd name="connsiteX289" fmla="*/ 2668306 w 3387024"/>
              <a:gd name="connsiteY289" fmla="*/ 922507 h 5957878"/>
              <a:gd name="connsiteX290" fmla="*/ 2679939 w 3387024"/>
              <a:gd name="connsiteY290" fmla="*/ 912282 h 5957878"/>
              <a:gd name="connsiteX291" fmla="*/ 2676044 w 3387024"/>
              <a:gd name="connsiteY291" fmla="*/ 926537 h 5957878"/>
              <a:gd name="connsiteX292" fmla="*/ 2675497 w 3387024"/>
              <a:gd name="connsiteY292" fmla="*/ 926253 h 5957878"/>
              <a:gd name="connsiteX293" fmla="*/ 2676900 w 3387024"/>
              <a:gd name="connsiteY293" fmla="*/ 919647 h 5957878"/>
              <a:gd name="connsiteX294" fmla="*/ 2676226 w 3387024"/>
              <a:gd name="connsiteY294" fmla="*/ 914787 h 5957878"/>
              <a:gd name="connsiteX295" fmla="*/ 1532230 w 3387024"/>
              <a:gd name="connsiteY295" fmla="*/ 515735 h 5957878"/>
              <a:gd name="connsiteX296" fmla="*/ 1535195 w 3387024"/>
              <a:gd name="connsiteY296" fmla="*/ 555822 h 5957878"/>
              <a:gd name="connsiteX297" fmla="*/ 1523650 w 3387024"/>
              <a:gd name="connsiteY297" fmla="*/ 516134 h 5957878"/>
              <a:gd name="connsiteX298" fmla="*/ 1532230 w 3387024"/>
              <a:gd name="connsiteY298" fmla="*/ 515735 h 5957878"/>
              <a:gd name="connsiteX299" fmla="*/ 2120062 w 3387024"/>
              <a:gd name="connsiteY299" fmla="*/ 483503 h 5957878"/>
              <a:gd name="connsiteX300" fmla="*/ 2125568 w 3387024"/>
              <a:gd name="connsiteY300" fmla="*/ 534504 h 5957878"/>
              <a:gd name="connsiteX301" fmla="*/ 2120062 w 3387024"/>
              <a:gd name="connsiteY301" fmla="*/ 483503 h 5957878"/>
              <a:gd name="connsiteX302" fmla="*/ 1815833 w 3387024"/>
              <a:gd name="connsiteY302" fmla="*/ 434534 h 5957878"/>
              <a:gd name="connsiteX303" fmla="*/ 1817728 w 3387024"/>
              <a:gd name="connsiteY303" fmla="*/ 456706 h 5957878"/>
              <a:gd name="connsiteX304" fmla="*/ 1815132 w 3387024"/>
              <a:gd name="connsiteY304" fmla="*/ 444828 h 5957878"/>
              <a:gd name="connsiteX305" fmla="*/ 1884691 w 3387024"/>
              <a:gd name="connsiteY305" fmla="*/ 286008 h 5957878"/>
              <a:gd name="connsiteX306" fmla="*/ 1893481 w 3387024"/>
              <a:gd name="connsiteY306" fmla="*/ 288409 h 5957878"/>
              <a:gd name="connsiteX307" fmla="*/ 1893481 w 3387024"/>
              <a:gd name="connsiteY307" fmla="*/ 288409 h 5957878"/>
              <a:gd name="connsiteX308" fmla="*/ 1884691 w 3387024"/>
              <a:gd name="connsiteY308" fmla="*/ 286008 h 5957878"/>
              <a:gd name="connsiteX309" fmla="*/ 1460811 w 3387024"/>
              <a:gd name="connsiteY309" fmla="*/ 257618 h 5957878"/>
              <a:gd name="connsiteX310" fmla="*/ 1461213 w 3387024"/>
              <a:gd name="connsiteY310" fmla="*/ 261540 h 5957878"/>
              <a:gd name="connsiteX311" fmla="*/ 1459466 w 3387024"/>
              <a:gd name="connsiteY311" fmla="*/ 262236 h 5957878"/>
              <a:gd name="connsiteX312" fmla="*/ 1460060 w 3387024"/>
              <a:gd name="connsiteY312" fmla="*/ 258870 h 5957878"/>
              <a:gd name="connsiteX313" fmla="*/ 2353240 w 3387024"/>
              <a:gd name="connsiteY313" fmla="*/ 72300 h 5957878"/>
              <a:gd name="connsiteX314" fmla="*/ 2394226 w 3387024"/>
              <a:gd name="connsiteY314" fmla="*/ 442498 h 5957878"/>
              <a:gd name="connsiteX315" fmla="*/ 2419172 w 3387024"/>
              <a:gd name="connsiteY315" fmla="*/ 845418 h 5957878"/>
              <a:gd name="connsiteX316" fmla="*/ 2406799 w 3387024"/>
              <a:gd name="connsiteY316" fmla="*/ 767571 h 5957878"/>
              <a:gd name="connsiteX317" fmla="*/ 2378846 w 3387024"/>
              <a:gd name="connsiteY317" fmla="*/ 575363 h 5957878"/>
              <a:gd name="connsiteX318" fmla="*/ 2379461 w 3387024"/>
              <a:gd name="connsiteY318" fmla="*/ 555280 h 5957878"/>
              <a:gd name="connsiteX319" fmla="*/ 2371026 w 3387024"/>
              <a:gd name="connsiteY319" fmla="*/ 382389 h 5957878"/>
              <a:gd name="connsiteX320" fmla="*/ 2367011 w 3387024"/>
              <a:gd name="connsiteY320" fmla="*/ 325300 h 5957878"/>
              <a:gd name="connsiteX321" fmla="*/ 2368482 w 3387024"/>
              <a:gd name="connsiteY321" fmla="*/ 317681 h 5957878"/>
              <a:gd name="connsiteX322" fmla="*/ 2363831 w 3387024"/>
              <a:gd name="connsiteY322" fmla="*/ 280113 h 5957878"/>
              <a:gd name="connsiteX323" fmla="*/ 2359447 w 3387024"/>
              <a:gd name="connsiteY323" fmla="*/ 217772 h 5957878"/>
              <a:gd name="connsiteX324" fmla="*/ 2353240 w 3387024"/>
              <a:gd name="connsiteY324" fmla="*/ 72300 h 5957878"/>
              <a:gd name="connsiteX325" fmla="*/ 1872863 w 3387024"/>
              <a:gd name="connsiteY325" fmla="*/ 0 h 5957878"/>
              <a:gd name="connsiteX326" fmla="*/ 1884617 w 3387024"/>
              <a:gd name="connsiteY326" fmla="*/ 3530 h 5957878"/>
              <a:gd name="connsiteX327" fmla="*/ 1890956 w 3387024"/>
              <a:gd name="connsiteY327" fmla="*/ 7588 h 5957878"/>
              <a:gd name="connsiteX328" fmla="*/ 1896498 w 3387024"/>
              <a:gd name="connsiteY328" fmla="*/ 48824 h 5957878"/>
              <a:gd name="connsiteX329" fmla="*/ 1936126 w 3387024"/>
              <a:gd name="connsiteY329" fmla="*/ 343669 h 5957878"/>
              <a:gd name="connsiteX330" fmla="*/ 1976675 w 3387024"/>
              <a:gd name="connsiteY330" fmla="*/ 786076 h 5957878"/>
              <a:gd name="connsiteX331" fmla="*/ 1992545 w 3387024"/>
              <a:gd name="connsiteY331" fmla="*/ 753881 h 5957878"/>
              <a:gd name="connsiteX332" fmla="*/ 2020663 w 3387024"/>
              <a:gd name="connsiteY332" fmla="*/ 944231 h 5957878"/>
              <a:gd name="connsiteX333" fmla="*/ 2023593 w 3387024"/>
              <a:gd name="connsiteY333" fmla="*/ 945032 h 5957878"/>
              <a:gd name="connsiteX334" fmla="*/ 2025566 w 3387024"/>
              <a:gd name="connsiteY334" fmla="*/ 945571 h 5957878"/>
              <a:gd name="connsiteX335" fmla="*/ 2029453 w 3387024"/>
              <a:gd name="connsiteY335" fmla="*/ 946633 h 5957878"/>
              <a:gd name="connsiteX336" fmla="*/ 2028476 w 3387024"/>
              <a:gd name="connsiteY336" fmla="*/ 946366 h 5957878"/>
              <a:gd name="connsiteX337" fmla="*/ 2025566 w 3387024"/>
              <a:gd name="connsiteY337" fmla="*/ 945571 h 5957878"/>
              <a:gd name="connsiteX338" fmla="*/ 2020663 w 3387024"/>
              <a:gd name="connsiteY338" fmla="*/ 944231 h 5957878"/>
              <a:gd name="connsiteX339" fmla="*/ 2023372 w 3387024"/>
              <a:gd name="connsiteY339" fmla="*/ 718703 h 5957878"/>
              <a:gd name="connsiteX340" fmla="*/ 2048990 w 3387024"/>
              <a:gd name="connsiteY340" fmla="*/ 732774 h 5957878"/>
              <a:gd name="connsiteX341" fmla="*/ 2056483 w 3387024"/>
              <a:gd name="connsiteY341" fmla="*/ 705360 h 5957878"/>
              <a:gd name="connsiteX342" fmla="*/ 2069187 w 3387024"/>
              <a:gd name="connsiteY342" fmla="*/ 818431 h 5957878"/>
              <a:gd name="connsiteX343" fmla="*/ 2073511 w 3387024"/>
              <a:gd name="connsiteY343" fmla="*/ 936282 h 5957878"/>
              <a:gd name="connsiteX344" fmla="*/ 2092549 w 3387024"/>
              <a:gd name="connsiteY344" fmla="*/ 948557 h 5957878"/>
              <a:gd name="connsiteX345" fmla="*/ 2106137 w 3387024"/>
              <a:gd name="connsiteY345" fmla="*/ 1084262 h 5957878"/>
              <a:gd name="connsiteX346" fmla="*/ 2122648 w 3387024"/>
              <a:gd name="connsiteY346" fmla="*/ 972103 h 5957878"/>
              <a:gd name="connsiteX347" fmla="*/ 2119235 w 3387024"/>
              <a:gd name="connsiteY347" fmla="*/ 825038 h 5957878"/>
              <a:gd name="connsiteX348" fmla="*/ 2125568 w 3387024"/>
              <a:gd name="connsiteY348" fmla="*/ 534504 h 5957878"/>
              <a:gd name="connsiteX349" fmla="*/ 2144669 w 3387024"/>
              <a:gd name="connsiteY349" fmla="*/ 809597 h 5957878"/>
              <a:gd name="connsiteX350" fmla="*/ 2161152 w 3387024"/>
              <a:gd name="connsiteY350" fmla="*/ 939023 h 5957878"/>
              <a:gd name="connsiteX351" fmla="*/ 2183173 w 3387024"/>
              <a:gd name="connsiteY351" fmla="*/ 966253 h 5957878"/>
              <a:gd name="connsiteX352" fmla="*/ 2182506 w 3387024"/>
              <a:gd name="connsiteY352" fmla="*/ 1098061 h 5957878"/>
              <a:gd name="connsiteX353" fmla="*/ 2218299 w 3387024"/>
              <a:gd name="connsiteY353" fmla="*/ 1100772 h 5957878"/>
              <a:gd name="connsiteX354" fmla="*/ 2232371 w 3387024"/>
              <a:gd name="connsiteY354" fmla="*/ 1264893 h 5957878"/>
              <a:gd name="connsiteX355" fmla="*/ 2232371 w 3387024"/>
              <a:gd name="connsiteY355" fmla="*/ 1264893 h 5957878"/>
              <a:gd name="connsiteX356" fmla="*/ 2233740 w 3387024"/>
              <a:gd name="connsiteY356" fmla="*/ 1126205 h 5957878"/>
              <a:gd name="connsiteX357" fmla="*/ 2242328 w 3387024"/>
              <a:gd name="connsiteY357" fmla="*/ 909355 h 5957878"/>
              <a:gd name="connsiteX358" fmla="*/ 2273157 w 3387024"/>
              <a:gd name="connsiteY358" fmla="*/ 1063912 h 5957878"/>
              <a:gd name="connsiteX359" fmla="*/ 2301914 w 3387024"/>
              <a:gd name="connsiteY359" fmla="*/ 984563 h 5957878"/>
              <a:gd name="connsiteX360" fmla="*/ 2308038 w 3387024"/>
              <a:gd name="connsiteY360" fmla="*/ 1095836 h 5957878"/>
              <a:gd name="connsiteX361" fmla="*/ 2314161 w 3387024"/>
              <a:gd name="connsiteY361" fmla="*/ 1207109 h 5957878"/>
              <a:gd name="connsiteX362" fmla="*/ 2314161 w 3387024"/>
              <a:gd name="connsiteY362" fmla="*/ 1207109 h 5957878"/>
              <a:gd name="connsiteX363" fmla="*/ 2323908 w 3387024"/>
              <a:gd name="connsiteY363" fmla="*/ 1063639 h 5957878"/>
              <a:gd name="connsiteX364" fmla="*/ 2351323 w 3387024"/>
              <a:gd name="connsiteY364" fmla="*/ 1071132 h 5957878"/>
              <a:gd name="connsiteX365" fmla="*/ 2357930 w 3387024"/>
              <a:gd name="connsiteY365" fmla="*/ 831349 h 5957878"/>
              <a:gd name="connsiteX366" fmla="*/ 2377825 w 3387024"/>
              <a:gd name="connsiteY366" fmla="*/ 918102 h 5957878"/>
              <a:gd name="connsiteX367" fmla="*/ 2374439 w 3387024"/>
              <a:gd name="connsiteY367" fmla="*/ 719190 h 5957878"/>
              <a:gd name="connsiteX368" fmla="*/ 2376743 w 3387024"/>
              <a:gd name="connsiteY368" fmla="*/ 644018 h 5957878"/>
              <a:gd name="connsiteX369" fmla="*/ 2417096 w 3387024"/>
              <a:gd name="connsiteY369" fmla="*/ 885588 h 5957878"/>
              <a:gd name="connsiteX370" fmla="*/ 2422980 w 3387024"/>
              <a:gd name="connsiteY370" fmla="*/ 919085 h 5957878"/>
              <a:gd name="connsiteX371" fmla="*/ 2423918 w 3387024"/>
              <a:gd name="connsiteY371" fmla="*/ 935412 h 5957878"/>
              <a:gd name="connsiteX372" fmla="*/ 2426393 w 3387024"/>
              <a:gd name="connsiteY372" fmla="*/ 955129 h 5957878"/>
              <a:gd name="connsiteX373" fmla="*/ 2427104 w 3387024"/>
              <a:gd name="connsiteY373" fmla="*/ 942556 h 5957878"/>
              <a:gd name="connsiteX374" fmla="*/ 2480265 w 3387024"/>
              <a:gd name="connsiteY374" fmla="*/ 1245183 h 5957878"/>
              <a:gd name="connsiteX375" fmla="*/ 2539869 w 3387024"/>
              <a:gd name="connsiteY375" fmla="*/ 1597650 h 5957878"/>
              <a:gd name="connsiteX376" fmla="*/ 2544621 w 3387024"/>
              <a:gd name="connsiteY376" fmla="*/ 1631709 h 5957878"/>
              <a:gd name="connsiteX377" fmla="*/ 2549374 w 3387024"/>
              <a:gd name="connsiteY377" fmla="*/ 1611908 h 5957878"/>
              <a:gd name="connsiteX378" fmla="*/ 2480463 w 3387024"/>
              <a:gd name="connsiteY378" fmla="*/ 1219046 h 5957878"/>
              <a:gd name="connsiteX379" fmla="*/ 2440364 w 3387024"/>
              <a:gd name="connsiteY379" fmla="*/ 978754 h 5957878"/>
              <a:gd name="connsiteX380" fmla="*/ 2429773 w 3387024"/>
              <a:gd name="connsiteY380" fmla="*/ 912124 h 5957878"/>
              <a:gd name="connsiteX381" fmla="*/ 2432344 w 3387024"/>
              <a:gd name="connsiteY381" fmla="*/ 893669 h 5957878"/>
              <a:gd name="connsiteX382" fmla="*/ 2446299 w 3387024"/>
              <a:gd name="connsiteY382" fmla="*/ 965099 h 5957878"/>
              <a:gd name="connsiteX383" fmla="*/ 2451694 w 3387024"/>
              <a:gd name="connsiteY383" fmla="*/ 945360 h 5957878"/>
              <a:gd name="connsiteX384" fmla="*/ 2490497 w 3387024"/>
              <a:gd name="connsiteY384" fmla="*/ 911182 h 5957878"/>
              <a:gd name="connsiteX385" fmla="*/ 2516333 w 3387024"/>
              <a:gd name="connsiteY385" fmla="*/ 1079696 h 5957878"/>
              <a:gd name="connsiteX386" fmla="*/ 2539450 w 3387024"/>
              <a:gd name="connsiteY386" fmla="*/ 917490 h 5957878"/>
              <a:gd name="connsiteX387" fmla="*/ 2565039 w 3387024"/>
              <a:gd name="connsiteY387" fmla="*/ 983408 h 5957878"/>
              <a:gd name="connsiteX388" fmla="*/ 2566618 w 3387024"/>
              <a:gd name="connsiteY388" fmla="*/ 959225 h 5957878"/>
              <a:gd name="connsiteX389" fmla="*/ 2593731 w 3387024"/>
              <a:gd name="connsiteY389" fmla="*/ 1062218 h 5957878"/>
              <a:gd name="connsiteX390" fmla="*/ 2593731 w 3387024"/>
              <a:gd name="connsiteY390" fmla="*/ 1017862 h 5957878"/>
              <a:gd name="connsiteX391" fmla="*/ 2574622 w 3387024"/>
              <a:gd name="connsiteY391" fmla="*/ 902618 h 5957878"/>
              <a:gd name="connsiteX392" fmla="*/ 2571629 w 3387024"/>
              <a:gd name="connsiteY392" fmla="*/ 882398 h 5957878"/>
              <a:gd name="connsiteX393" fmla="*/ 2573584 w 3387024"/>
              <a:gd name="connsiteY393" fmla="*/ 852428 h 5957878"/>
              <a:gd name="connsiteX394" fmla="*/ 2574357 w 3387024"/>
              <a:gd name="connsiteY394" fmla="*/ 707832 h 5957878"/>
              <a:gd name="connsiteX395" fmla="*/ 2561382 w 3387024"/>
              <a:gd name="connsiteY395" fmla="*/ 544011 h 5957878"/>
              <a:gd name="connsiteX396" fmla="*/ 2579779 w 3387024"/>
              <a:gd name="connsiteY396" fmla="*/ 636248 h 5957878"/>
              <a:gd name="connsiteX397" fmla="*/ 2611036 w 3387024"/>
              <a:gd name="connsiteY397" fmla="*/ 922913 h 5957878"/>
              <a:gd name="connsiteX398" fmla="*/ 2620757 w 3387024"/>
              <a:gd name="connsiteY398" fmla="*/ 1021027 h 5957878"/>
              <a:gd name="connsiteX399" fmla="*/ 2636653 w 3387024"/>
              <a:gd name="connsiteY399" fmla="*/ 936985 h 5957878"/>
              <a:gd name="connsiteX400" fmla="*/ 2639793 w 3387024"/>
              <a:gd name="connsiteY400" fmla="*/ 843564 h 5957878"/>
              <a:gd name="connsiteX401" fmla="*/ 2668850 w 3387024"/>
              <a:gd name="connsiteY401" fmla="*/ 952855 h 5957878"/>
              <a:gd name="connsiteX402" fmla="*/ 2681097 w 3387024"/>
              <a:gd name="connsiteY402" fmla="*/ 985665 h 5957878"/>
              <a:gd name="connsiteX403" fmla="*/ 2676044 w 3387024"/>
              <a:gd name="connsiteY403" fmla="*/ 926537 h 5957878"/>
              <a:gd name="connsiteX404" fmla="*/ 2706258 w 3387024"/>
              <a:gd name="connsiteY404" fmla="*/ 919474 h 5957878"/>
              <a:gd name="connsiteX405" fmla="*/ 2706151 w 3387024"/>
              <a:gd name="connsiteY405" fmla="*/ 911751 h 5957878"/>
              <a:gd name="connsiteX406" fmla="*/ 2709760 w 3387024"/>
              <a:gd name="connsiteY406" fmla="*/ 930847 h 5957878"/>
              <a:gd name="connsiteX407" fmla="*/ 2726801 w 3387024"/>
              <a:gd name="connsiteY407" fmla="*/ 1013109 h 5957878"/>
              <a:gd name="connsiteX408" fmla="*/ 2741058 w 3387024"/>
              <a:gd name="connsiteY408" fmla="*/ 1047168 h 5957878"/>
              <a:gd name="connsiteX409" fmla="*/ 2711751 w 3387024"/>
              <a:gd name="connsiteY409" fmla="*/ 875291 h 5957878"/>
              <a:gd name="connsiteX410" fmla="*/ 2721257 w 3387024"/>
              <a:gd name="connsiteY410" fmla="*/ 865787 h 5957878"/>
              <a:gd name="connsiteX411" fmla="*/ 2716826 w 3387024"/>
              <a:gd name="connsiteY411" fmla="*/ 829933 h 5957878"/>
              <a:gd name="connsiteX412" fmla="*/ 2710198 w 3387024"/>
              <a:gd name="connsiteY412" fmla="*/ 805317 h 5957878"/>
              <a:gd name="connsiteX413" fmla="*/ 2713986 w 3387024"/>
              <a:gd name="connsiteY413" fmla="*/ 797404 h 5957878"/>
              <a:gd name="connsiteX414" fmla="*/ 2723953 w 3387024"/>
              <a:gd name="connsiteY414" fmla="*/ 828853 h 5957878"/>
              <a:gd name="connsiteX415" fmla="*/ 2728619 w 3387024"/>
              <a:gd name="connsiteY415" fmla="*/ 867841 h 5957878"/>
              <a:gd name="connsiteX416" fmla="*/ 2754052 w 3387024"/>
              <a:gd name="connsiteY416" fmla="*/ 852399 h 5957878"/>
              <a:gd name="connsiteX417" fmla="*/ 2761362 w 3387024"/>
              <a:gd name="connsiteY417" fmla="*/ 985209 h 5957878"/>
              <a:gd name="connsiteX418" fmla="*/ 2762665 w 3387024"/>
              <a:gd name="connsiteY418" fmla="*/ 879170 h 5957878"/>
              <a:gd name="connsiteX419" fmla="*/ 2761757 w 3387024"/>
              <a:gd name="connsiteY419" fmla="*/ 855253 h 5957878"/>
              <a:gd name="connsiteX420" fmla="*/ 2780367 w 3387024"/>
              <a:gd name="connsiteY420" fmla="*/ 951031 h 5957878"/>
              <a:gd name="connsiteX421" fmla="*/ 2805217 w 3387024"/>
              <a:gd name="connsiteY421" fmla="*/ 1071722 h 5957878"/>
              <a:gd name="connsiteX422" fmla="*/ 2829771 w 3387024"/>
              <a:gd name="connsiteY422" fmla="*/ 1200036 h 5957878"/>
              <a:gd name="connsiteX423" fmla="*/ 2848783 w 3387024"/>
              <a:gd name="connsiteY423" fmla="*/ 1209540 h 5957878"/>
              <a:gd name="connsiteX424" fmla="*/ 2868584 w 3387024"/>
              <a:gd name="connsiteY424" fmla="*/ 1332309 h 5957878"/>
              <a:gd name="connsiteX425" fmla="*/ 3001654 w 3387024"/>
              <a:gd name="connsiteY425" fmla="*/ 2171893 h 5957878"/>
              <a:gd name="connsiteX426" fmla="*/ 3006407 w 3387024"/>
              <a:gd name="connsiteY426" fmla="*/ 2156845 h 5957878"/>
              <a:gd name="connsiteX427" fmla="*/ 2878881 w 3387024"/>
              <a:gd name="connsiteY427" fmla="*/ 1341815 h 5957878"/>
              <a:gd name="connsiteX428" fmla="*/ 2883634 w 3387024"/>
              <a:gd name="connsiteY428" fmla="*/ 1303003 h 5957878"/>
              <a:gd name="connsiteX429" fmla="*/ 2932743 w 3387024"/>
              <a:gd name="connsiteY429" fmla="*/ 1592106 h 5957878"/>
              <a:gd name="connsiteX430" fmla="*/ 2952546 w 3387024"/>
              <a:gd name="connsiteY430" fmla="*/ 1617452 h 5957878"/>
              <a:gd name="connsiteX431" fmla="*/ 2962050 w 3387024"/>
              <a:gd name="connsiteY431" fmla="*/ 1695865 h 5957878"/>
              <a:gd name="connsiteX432" fmla="*/ 3030961 w 3387024"/>
              <a:gd name="connsiteY432" fmla="*/ 2147341 h 5957878"/>
              <a:gd name="connsiteX433" fmla="*/ 3045219 w 3387024"/>
              <a:gd name="connsiteY433" fmla="*/ 2171893 h 5957878"/>
              <a:gd name="connsiteX434" fmla="*/ 2962050 w 3387024"/>
              <a:gd name="connsiteY434" fmla="*/ 1577849 h 5957878"/>
              <a:gd name="connsiteX435" fmla="*/ 2923238 w 3387024"/>
              <a:gd name="connsiteY435" fmla="*/ 1381418 h 5957878"/>
              <a:gd name="connsiteX436" fmla="*/ 2932743 w 3387024"/>
              <a:gd name="connsiteY436" fmla="*/ 1356864 h 5957878"/>
              <a:gd name="connsiteX437" fmla="*/ 3084823 w 3387024"/>
              <a:gd name="connsiteY437" fmla="*/ 2358820 h 5957878"/>
              <a:gd name="connsiteX438" fmla="*/ 3114130 w 3387024"/>
              <a:gd name="connsiteY438" fmla="*/ 2506144 h 5957878"/>
              <a:gd name="connsiteX439" fmla="*/ 3114130 w 3387024"/>
              <a:gd name="connsiteY439" fmla="*/ 2486342 h 5957878"/>
              <a:gd name="connsiteX440" fmla="*/ 3075318 w 3387024"/>
              <a:gd name="connsiteY440" fmla="*/ 2171893 h 5957878"/>
              <a:gd name="connsiteX441" fmla="*/ 3065021 w 3387024"/>
              <a:gd name="connsiteY441" fmla="*/ 2073679 h 5957878"/>
              <a:gd name="connsiteX442" fmla="*/ 3109378 w 3387024"/>
              <a:gd name="connsiteY442" fmla="*/ 2377829 h 5957878"/>
              <a:gd name="connsiteX443" fmla="*/ 3124427 w 3387024"/>
              <a:gd name="connsiteY443" fmla="*/ 2407928 h 5957878"/>
              <a:gd name="connsiteX444" fmla="*/ 3075318 w 3387024"/>
              <a:gd name="connsiteY444" fmla="*/ 1950909 h 5957878"/>
              <a:gd name="connsiteX445" fmla="*/ 3020664 w 3387024"/>
              <a:gd name="connsiteY445" fmla="*/ 1642005 h 5957878"/>
              <a:gd name="connsiteX446" fmla="*/ 3011160 w 3387024"/>
              <a:gd name="connsiteY446" fmla="*/ 1548543 h 5957878"/>
              <a:gd name="connsiteX447" fmla="*/ 3045219 w 3387024"/>
              <a:gd name="connsiteY447" fmla="*/ 1656262 h 5957878"/>
              <a:gd name="connsiteX448" fmla="*/ 3094328 w 3387024"/>
              <a:gd name="connsiteY448" fmla="*/ 1990513 h 5957878"/>
              <a:gd name="connsiteX449" fmla="*/ 3114130 w 3387024"/>
              <a:gd name="connsiteY449" fmla="*/ 2053877 h 5957878"/>
              <a:gd name="connsiteX450" fmla="*/ 3143437 w 3387024"/>
              <a:gd name="connsiteY450" fmla="*/ 2270110 h 5957878"/>
              <a:gd name="connsiteX451" fmla="*/ 3148983 w 3387024"/>
              <a:gd name="connsiteY451" fmla="*/ 2368325 h 5957878"/>
              <a:gd name="connsiteX452" fmla="*/ 3163240 w 3387024"/>
              <a:gd name="connsiteY452" fmla="*/ 2412680 h 5957878"/>
              <a:gd name="connsiteX453" fmla="*/ 3178290 w 3387024"/>
              <a:gd name="connsiteY453" fmla="*/ 2466541 h 5957878"/>
              <a:gd name="connsiteX454" fmla="*/ 3118883 w 3387024"/>
              <a:gd name="connsiteY454" fmla="*/ 1990513 h 5957878"/>
              <a:gd name="connsiteX455" fmla="*/ 3060269 w 3387024"/>
              <a:gd name="connsiteY455" fmla="*/ 1597650 h 5957878"/>
              <a:gd name="connsiteX456" fmla="*/ 3015911 w 3387024"/>
              <a:gd name="connsiteY456" fmla="*/ 1337062 h 5957878"/>
              <a:gd name="connsiteX457" fmla="*/ 3015911 w 3387024"/>
              <a:gd name="connsiteY457" fmla="*/ 1273697 h 5957878"/>
              <a:gd name="connsiteX458" fmla="*/ 3065021 w 3387024"/>
              <a:gd name="connsiteY458" fmla="*/ 1567552 h 5957878"/>
              <a:gd name="connsiteX459" fmla="*/ 3118883 w 3387024"/>
              <a:gd name="connsiteY459" fmla="*/ 1881999 h 5957878"/>
              <a:gd name="connsiteX460" fmla="*/ 3124427 w 3387024"/>
              <a:gd name="connsiteY460" fmla="*/ 1828140 h 5957878"/>
              <a:gd name="connsiteX461" fmla="*/ 3035714 w 3387024"/>
              <a:gd name="connsiteY461" fmla="*/ 1322805 h 5957878"/>
              <a:gd name="connsiteX462" fmla="*/ 3045219 w 3387024"/>
              <a:gd name="connsiteY462" fmla="*/ 1327558 h 5957878"/>
              <a:gd name="connsiteX463" fmla="*/ 3055516 w 3387024"/>
              <a:gd name="connsiteY463" fmla="*/ 1381418 h 5957878"/>
              <a:gd name="connsiteX464" fmla="*/ 3315320 w 3387024"/>
              <a:gd name="connsiteY464" fmla="*/ 3222958 h 5957878"/>
              <a:gd name="connsiteX465" fmla="*/ 3330370 w 3387024"/>
              <a:gd name="connsiteY465" fmla="*/ 3453447 h 5957878"/>
              <a:gd name="connsiteX466" fmla="*/ 3335121 w 3387024"/>
              <a:gd name="connsiteY466" fmla="*/ 3610275 h 5957878"/>
              <a:gd name="connsiteX467" fmla="*/ 3345419 w 3387024"/>
              <a:gd name="connsiteY467" fmla="*/ 3561168 h 5957878"/>
              <a:gd name="connsiteX468" fmla="*/ 3339874 w 3387024"/>
              <a:gd name="connsiteY468" fmla="*/ 3536613 h 5957878"/>
              <a:gd name="connsiteX469" fmla="*/ 3320864 w 3387024"/>
              <a:gd name="connsiteY469" fmla="*/ 3154049 h 5957878"/>
              <a:gd name="connsiteX470" fmla="*/ 3335121 w 3387024"/>
              <a:gd name="connsiteY470" fmla="*/ 3222958 h 5957878"/>
              <a:gd name="connsiteX471" fmla="*/ 3350171 w 3387024"/>
              <a:gd name="connsiteY471" fmla="*/ 3531862 h 5957878"/>
              <a:gd name="connsiteX472" fmla="*/ 3359677 w 3387024"/>
              <a:gd name="connsiteY472" fmla="*/ 3743342 h 5957878"/>
              <a:gd name="connsiteX473" fmla="*/ 3374726 w 3387024"/>
              <a:gd name="connsiteY473" fmla="*/ 3713243 h 5957878"/>
              <a:gd name="connsiteX474" fmla="*/ 3379479 w 3387024"/>
              <a:gd name="connsiteY474" fmla="*/ 3831261 h 5957878"/>
              <a:gd name="connsiteX475" fmla="*/ 3339874 w 3387024"/>
              <a:gd name="connsiteY475" fmla="*/ 3993633 h 5957878"/>
              <a:gd name="connsiteX476" fmla="*/ 3290766 w 3387024"/>
              <a:gd name="connsiteY476" fmla="*/ 3983336 h 5957878"/>
              <a:gd name="connsiteX477" fmla="*/ 3301063 w 3387024"/>
              <a:gd name="connsiteY477" fmla="*/ 3969078 h 5957878"/>
              <a:gd name="connsiteX478" fmla="*/ 3281260 w 3387024"/>
              <a:gd name="connsiteY478" fmla="*/ 3983336 h 5957878"/>
              <a:gd name="connsiteX479" fmla="*/ 3251953 w 3387024"/>
              <a:gd name="connsiteY479" fmla="*/ 4003137 h 5957878"/>
              <a:gd name="connsiteX480" fmla="*/ 3217101 w 3387024"/>
              <a:gd name="connsiteY480" fmla="*/ 3993633 h 5957878"/>
              <a:gd name="connsiteX481" fmla="*/ 3198091 w 3387024"/>
              <a:gd name="connsiteY481" fmla="*/ 4007890 h 5957878"/>
              <a:gd name="connsiteX482" fmla="*/ 3173537 w 3387024"/>
              <a:gd name="connsiteY482" fmla="*/ 4003137 h 5957878"/>
              <a:gd name="connsiteX483" fmla="*/ 3138686 w 3387024"/>
              <a:gd name="connsiteY483" fmla="*/ 4033236 h 5957878"/>
              <a:gd name="connsiteX484" fmla="*/ 3094328 w 3387024"/>
              <a:gd name="connsiteY484" fmla="*/ 4033236 h 5957878"/>
              <a:gd name="connsiteX485" fmla="*/ 3124427 w 3387024"/>
              <a:gd name="connsiteY485" fmla="*/ 4047493 h 5957878"/>
              <a:gd name="connsiteX486" fmla="*/ 3026209 w 3387024"/>
              <a:gd name="connsiteY486" fmla="*/ 4056997 h 5957878"/>
              <a:gd name="connsiteX487" fmla="*/ 2966803 w 3387024"/>
              <a:gd name="connsiteY487" fmla="*/ 4067295 h 5957878"/>
              <a:gd name="connsiteX488" fmla="*/ 2957297 w 3387024"/>
              <a:gd name="connsiteY488" fmla="*/ 4096600 h 5957878"/>
              <a:gd name="connsiteX489" fmla="*/ 2809970 w 3387024"/>
              <a:gd name="connsiteY489" fmla="*/ 4106105 h 5957878"/>
              <a:gd name="connsiteX490" fmla="*/ 2780663 w 3387024"/>
              <a:gd name="connsiteY490" fmla="*/ 4130659 h 5957878"/>
              <a:gd name="connsiteX491" fmla="*/ 2750564 w 3387024"/>
              <a:gd name="connsiteY491" fmla="*/ 4136203 h 5957878"/>
              <a:gd name="connsiteX492" fmla="*/ 2687197 w 3387024"/>
              <a:gd name="connsiteY492" fmla="*/ 4145708 h 5957878"/>
              <a:gd name="connsiteX493" fmla="*/ 2657890 w 3387024"/>
              <a:gd name="connsiteY493" fmla="*/ 4175014 h 5957878"/>
              <a:gd name="connsiteX494" fmla="*/ 2618286 w 3387024"/>
              <a:gd name="connsiteY494" fmla="*/ 4175014 h 5957878"/>
              <a:gd name="connsiteX495" fmla="*/ 2573929 w 3387024"/>
              <a:gd name="connsiteY495" fmla="*/ 4194816 h 5957878"/>
              <a:gd name="connsiteX496" fmla="*/ 2505017 w 3387024"/>
              <a:gd name="connsiteY496" fmla="*/ 4204321 h 5957878"/>
              <a:gd name="connsiteX497" fmla="*/ 2544621 w 3387024"/>
              <a:gd name="connsiteY497" fmla="*/ 4312833 h 5957878"/>
              <a:gd name="connsiteX498" fmla="*/ 2578681 w 3387024"/>
              <a:gd name="connsiteY498" fmla="*/ 4405504 h 5957878"/>
              <a:gd name="connsiteX499" fmla="*/ 2505017 w 3387024"/>
              <a:gd name="connsiteY499" fmla="*/ 4277982 h 5957878"/>
              <a:gd name="connsiteX500" fmla="*/ 2510561 w 3387024"/>
              <a:gd name="connsiteY500" fmla="*/ 4302536 h 5957878"/>
              <a:gd name="connsiteX501" fmla="*/ 2638087 w 3387024"/>
              <a:gd name="connsiteY501" fmla="*/ 4597182 h 5957878"/>
              <a:gd name="connsiteX502" fmla="*/ 2760861 w 3387024"/>
              <a:gd name="connsiteY502" fmla="*/ 4902126 h 5957878"/>
              <a:gd name="connsiteX503" fmla="*/ 2873337 w 3387024"/>
              <a:gd name="connsiteY503" fmla="*/ 5221327 h 5957878"/>
              <a:gd name="connsiteX504" fmla="*/ 2805217 w 3387024"/>
              <a:gd name="connsiteY504" fmla="*/ 5043904 h 5957878"/>
              <a:gd name="connsiteX505" fmla="*/ 2780663 w 3387024"/>
              <a:gd name="connsiteY505" fmla="*/ 4985292 h 5957878"/>
              <a:gd name="connsiteX506" fmla="*/ 2790168 w 3387024"/>
              <a:gd name="connsiteY506" fmla="*/ 5043904 h 5957878"/>
              <a:gd name="connsiteX507" fmla="*/ 2932743 w 3387024"/>
              <a:gd name="connsiteY507" fmla="*/ 5446272 h 5957878"/>
              <a:gd name="connsiteX508" fmla="*/ 2790168 w 3387024"/>
              <a:gd name="connsiteY508" fmla="*/ 5078755 h 5957878"/>
              <a:gd name="connsiteX509" fmla="*/ 2775118 w 3387024"/>
              <a:gd name="connsiteY509" fmla="*/ 5054201 h 5957878"/>
              <a:gd name="connsiteX510" fmla="*/ 2785416 w 3387024"/>
              <a:gd name="connsiteY510" fmla="*/ 5078755 h 5957878"/>
              <a:gd name="connsiteX511" fmla="*/ 2857891 w 3387024"/>
              <a:gd name="connsiteY511" fmla="*/ 5285780 h 5957878"/>
              <a:gd name="connsiteX512" fmla="*/ 2901828 w 3387024"/>
              <a:gd name="connsiteY512" fmla="*/ 5419782 h 5957878"/>
              <a:gd name="connsiteX513" fmla="*/ 2891186 w 3387024"/>
              <a:gd name="connsiteY513" fmla="*/ 5403553 h 5957878"/>
              <a:gd name="connsiteX514" fmla="*/ 2890659 w 3387024"/>
              <a:gd name="connsiteY514" fmla="*/ 5402898 h 5957878"/>
              <a:gd name="connsiteX515" fmla="*/ 2888386 w 3387024"/>
              <a:gd name="connsiteY515" fmla="*/ 5397163 h 5957878"/>
              <a:gd name="connsiteX516" fmla="*/ 2854327 w 3387024"/>
              <a:gd name="connsiteY516" fmla="*/ 5304493 h 5957878"/>
              <a:gd name="connsiteX517" fmla="*/ 2868584 w 3387024"/>
              <a:gd name="connsiteY517" fmla="*/ 5372610 h 5957878"/>
              <a:gd name="connsiteX518" fmla="*/ 2871132 w 3387024"/>
              <a:gd name="connsiteY518" fmla="*/ 5379176 h 5957878"/>
              <a:gd name="connsiteX519" fmla="*/ 2862266 w 3387024"/>
              <a:gd name="connsiteY519" fmla="*/ 5378160 h 5957878"/>
              <a:gd name="connsiteX520" fmla="*/ 2872360 w 3387024"/>
              <a:gd name="connsiteY520" fmla="*/ 5399252 h 5957878"/>
              <a:gd name="connsiteX521" fmla="*/ 2887067 w 3387024"/>
              <a:gd name="connsiteY521" fmla="*/ 5422616 h 5957878"/>
              <a:gd name="connsiteX522" fmla="*/ 2893139 w 3387024"/>
              <a:gd name="connsiteY522" fmla="*/ 5441519 h 5957878"/>
              <a:gd name="connsiteX523" fmla="*/ 2863831 w 3387024"/>
              <a:gd name="connsiteY523" fmla="*/ 5386867 h 5957878"/>
              <a:gd name="connsiteX524" fmla="*/ 2736306 w 3387024"/>
              <a:gd name="connsiteY524" fmla="*/ 5034400 h 5957878"/>
              <a:gd name="connsiteX525" fmla="*/ 2676900 w 3387024"/>
              <a:gd name="connsiteY525" fmla="*/ 4902126 h 5957878"/>
              <a:gd name="connsiteX526" fmla="*/ 2682444 w 3387024"/>
              <a:gd name="connsiteY526" fmla="*/ 4921927 h 5957878"/>
              <a:gd name="connsiteX527" fmla="*/ 2785416 w 3387024"/>
              <a:gd name="connsiteY527" fmla="*/ 5211029 h 5957878"/>
              <a:gd name="connsiteX528" fmla="*/ 2825020 w 3387024"/>
              <a:gd name="connsiteY528" fmla="*/ 5319542 h 5957878"/>
              <a:gd name="connsiteX529" fmla="*/ 2794920 w 3387024"/>
              <a:gd name="connsiteY529" fmla="*/ 5260136 h 5957878"/>
              <a:gd name="connsiteX530" fmla="*/ 2672147 w 3387024"/>
              <a:gd name="connsiteY530" fmla="*/ 4940937 h 5957878"/>
              <a:gd name="connsiteX531" fmla="*/ 2618286 w 3387024"/>
              <a:gd name="connsiteY531" fmla="*/ 4818167 h 5957878"/>
              <a:gd name="connsiteX532" fmla="*/ 2653137 w 3387024"/>
              <a:gd name="connsiteY532" fmla="*/ 4906878 h 5957878"/>
              <a:gd name="connsiteX533" fmla="*/ 2682444 w 3387024"/>
              <a:gd name="connsiteY533" fmla="*/ 5000341 h 5957878"/>
              <a:gd name="connsiteX534" fmla="*/ 2618286 w 3387024"/>
              <a:gd name="connsiteY534" fmla="*/ 4842722 h 5957878"/>
              <a:gd name="connsiteX535" fmla="*/ 2588978 w 3387024"/>
              <a:gd name="connsiteY535" fmla="*/ 4798366 h 5957878"/>
              <a:gd name="connsiteX536" fmla="*/ 2510561 w 3387024"/>
              <a:gd name="connsiteY536" fmla="*/ 4621736 h 5957878"/>
              <a:gd name="connsiteX537" fmla="*/ 2495513 w 3387024"/>
              <a:gd name="connsiteY537" fmla="*/ 4597182 h 5957878"/>
              <a:gd name="connsiteX538" fmla="*/ 2510561 w 3387024"/>
              <a:gd name="connsiteY538" fmla="*/ 4646291 h 5957878"/>
              <a:gd name="connsiteX539" fmla="*/ 2657890 w 3387024"/>
              <a:gd name="connsiteY539" fmla="*/ 5034400 h 5957878"/>
              <a:gd name="connsiteX540" fmla="*/ 2524820 w 3387024"/>
              <a:gd name="connsiteY540" fmla="*/ 4715199 h 5957878"/>
              <a:gd name="connsiteX541" fmla="*/ 2495513 w 3387024"/>
              <a:gd name="connsiteY541" fmla="*/ 4685893 h 5957878"/>
              <a:gd name="connsiteX542" fmla="*/ 2642840 w 3387024"/>
              <a:gd name="connsiteY542" fmla="*/ 5068458 h 5957878"/>
              <a:gd name="connsiteX543" fmla="*/ 2642840 w 3387024"/>
              <a:gd name="connsiteY543" fmla="*/ 5108061 h 5957878"/>
              <a:gd name="connsiteX544" fmla="*/ 2535117 w 3387024"/>
              <a:gd name="connsiteY544" fmla="*/ 4857771 h 5957878"/>
              <a:gd name="connsiteX545" fmla="*/ 2510561 w 3387024"/>
              <a:gd name="connsiteY545" fmla="*/ 4818167 h 5957878"/>
              <a:gd name="connsiteX546" fmla="*/ 2593434 w 3387024"/>
              <a:gd name="connsiteY546" fmla="*/ 5032519 h 5957878"/>
              <a:gd name="connsiteX547" fmla="*/ 2627663 w 3387024"/>
              <a:gd name="connsiteY547" fmla="*/ 5118459 h 5957878"/>
              <a:gd name="connsiteX548" fmla="*/ 2601273 w 3387024"/>
              <a:gd name="connsiteY548" fmla="*/ 5088578 h 5957878"/>
              <a:gd name="connsiteX549" fmla="*/ 2624079 w 3387024"/>
              <a:gd name="connsiteY549" fmla="*/ 5147864 h 5957878"/>
              <a:gd name="connsiteX550" fmla="*/ 2657309 w 3387024"/>
              <a:gd name="connsiteY550" fmla="*/ 5196132 h 5957878"/>
              <a:gd name="connsiteX551" fmla="*/ 2672147 w 3387024"/>
              <a:gd name="connsiteY551" fmla="*/ 5235583 h 5957878"/>
              <a:gd name="connsiteX552" fmla="*/ 2673951 w 3387024"/>
              <a:gd name="connsiteY552" fmla="*/ 5240333 h 5957878"/>
              <a:gd name="connsiteX553" fmla="*/ 2659686 w 3387024"/>
              <a:gd name="connsiteY553" fmla="*/ 5221974 h 5957878"/>
              <a:gd name="connsiteX554" fmla="*/ 2605579 w 3387024"/>
              <a:gd name="connsiteY554" fmla="*/ 5147101 h 5957878"/>
              <a:gd name="connsiteX555" fmla="*/ 2485010 w 3387024"/>
              <a:gd name="connsiteY555" fmla="*/ 4965082 h 5957878"/>
              <a:gd name="connsiteX556" fmla="*/ 2513757 w 3387024"/>
              <a:gd name="connsiteY556" fmla="*/ 5028534 h 5957878"/>
              <a:gd name="connsiteX557" fmla="*/ 2567324 w 3387024"/>
              <a:gd name="connsiteY557" fmla="*/ 5116069 h 5957878"/>
              <a:gd name="connsiteX558" fmla="*/ 2577775 w 3387024"/>
              <a:gd name="connsiteY558" fmla="*/ 5154635 h 5957878"/>
              <a:gd name="connsiteX559" fmla="*/ 2603809 w 3387024"/>
              <a:gd name="connsiteY559" fmla="*/ 5183202 h 5957878"/>
              <a:gd name="connsiteX560" fmla="*/ 2614502 w 3387024"/>
              <a:gd name="connsiteY560" fmla="*/ 5222665 h 5957878"/>
              <a:gd name="connsiteX561" fmla="*/ 2671749 w 3387024"/>
              <a:gd name="connsiteY561" fmla="*/ 5302464 h 5957878"/>
              <a:gd name="connsiteX562" fmla="*/ 2633251 w 3387024"/>
              <a:gd name="connsiteY562" fmla="*/ 5270535 h 5957878"/>
              <a:gd name="connsiteX563" fmla="*/ 2594301 w 3387024"/>
              <a:gd name="connsiteY563" fmla="*/ 5215623 h 5957878"/>
              <a:gd name="connsiteX564" fmla="*/ 2567504 w 3387024"/>
              <a:gd name="connsiteY564" fmla="*/ 5205556 h 5957878"/>
              <a:gd name="connsiteX565" fmla="*/ 2516233 w 3387024"/>
              <a:gd name="connsiteY565" fmla="*/ 5134487 h 5957878"/>
              <a:gd name="connsiteX566" fmla="*/ 2463714 w 3387024"/>
              <a:gd name="connsiteY566" fmla="*/ 5042466 h 5957878"/>
              <a:gd name="connsiteX567" fmla="*/ 2465047 w 3387024"/>
              <a:gd name="connsiteY567" fmla="*/ 5044323 h 5957878"/>
              <a:gd name="connsiteX568" fmla="*/ 2468172 w 3387024"/>
              <a:gd name="connsiteY568" fmla="*/ 5048811 h 5957878"/>
              <a:gd name="connsiteX569" fmla="*/ 2467522 w 3387024"/>
              <a:gd name="connsiteY569" fmla="*/ 5047772 h 5957878"/>
              <a:gd name="connsiteX570" fmla="*/ 2465047 w 3387024"/>
              <a:gd name="connsiteY570" fmla="*/ 5044323 h 5957878"/>
              <a:gd name="connsiteX571" fmla="*/ 2463530 w 3387024"/>
              <a:gd name="connsiteY571" fmla="*/ 5042145 h 5957878"/>
              <a:gd name="connsiteX572" fmla="*/ 2463714 w 3387024"/>
              <a:gd name="connsiteY572" fmla="*/ 5042466 h 5957878"/>
              <a:gd name="connsiteX573" fmla="*/ 2455826 w 3387024"/>
              <a:gd name="connsiteY573" fmla="*/ 5031476 h 5957878"/>
              <a:gd name="connsiteX574" fmla="*/ 2429199 w 3387024"/>
              <a:gd name="connsiteY574" fmla="*/ 5004274 h 5957878"/>
              <a:gd name="connsiteX575" fmla="*/ 2469606 w 3387024"/>
              <a:gd name="connsiteY575" fmla="*/ 5064567 h 5957878"/>
              <a:gd name="connsiteX576" fmla="*/ 2593989 w 3387024"/>
              <a:gd name="connsiteY576" fmla="*/ 5257106 h 5957878"/>
              <a:gd name="connsiteX577" fmla="*/ 2622980 w 3387024"/>
              <a:gd name="connsiteY577" fmla="*/ 5321456 h 5957878"/>
              <a:gd name="connsiteX578" fmla="*/ 2658007 w 3387024"/>
              <a:gd name="connsiteY578" fmla="*/ 5383207 h 5957878"/>
              <a:gd name="connsiteX579" fmla="*/ 2643118 w 3387024"/>
              <a:gd name="connsiteY579" fmla="*/ 5417087 h 5957878"/>
              <a:gd name="connsiteX580" fmla="*/ 2731016 w 3387024"/>
              <a:gd name="connsiteY580" fmla="*/ 5542493 h 5957878"/>
              <a:gd name="connsiteX581" fmla="*/ 2764736 w 3387024"/>
              <a:gd name="connsiteY581" fmla="*/ 5590842 h 5957878"/>
              <a:gd name="connsiteX582" fmla="*/ 2765613 w 3387024"/>
              <a:gd name="connsiteY582" fmla="*/ 5598347 h 5957878"/>
              <a:gd name="connsiteX583" fmla="*/ 2769765 w 3387024"/>
              <a:gd name="connsiteY583" fmla="*/ 5619583 h 5957878"/>
              <a:gd name="connsiteX584" fmla="*/ 2758524 w 3387024"/>
              <a:gd name="connsiteY584" fmla="*/ 5604477 h 5957878"/>
              <a:gd name="connsiteX585" fmla="*/ 2590044 w 3387024"/>
              <a:gd name="connsiteY585" fmla="*/ 5377556 h 5957878"/>
              <a:gd name="connsiteX586" fmla="*/ 2524499 w 3387024"/>
              <a:gd name="connsiteY586" fmla="*/ 5288452 h 5957878"/>
              <a:gd name="connsiteX587" fmla="*/ 2471627 w 3387024"/>
              <a:gd name="connsiteY587" fmla="*/ 5224798 h 5957878"/>
              <a:gd name="connsiteX588" fmla="*/ 2437295 w 3387024"/>
              <a:gd name="connsiteY588" fmla="*/ 5186926 h 5957878"/>
              <a:gd name="connsiteX589" fmla="*/ 2399492 w 3387024"/>
              <a:gd name="connsiteY589" fmla="*/ 5178878 h 5957878"/>
              <a:gd name="connsiteX590" fmla="*/ 2498847 w 3387024"/>
              <a:gd name="connsiteY590" fmla="*/ 5325249 h 5957878"/>
              <a:gd name="connsiteX591" fmla="*/ 2558247 w 3387024"/>
              <a:gd name="connsiteY591" fmla="*/ 5434309 h 5957878"/>
              <a:gd name="connsiteX592" fmla="*/ 2560400 w 3387024"/>
              <a:gd name="connsiteY592" fmla="*/ 5463570 h 5957878"/>
              <a:gd name="connsiteX593" fmla="*/ 2637402 w 3387024"/>
              <a:gd name="connsiteY593" fmla="*/ 5573637 h 5957878"/>
              <a:gd name="connsiteX594" fmla="*/ 2608585 w 3387024"/>
              <a:gd name="connsiteY594" fmla="*/ 5552564 h 5957878"/>
              <a:gd name="connsiteX595" fmla="*/ 2611562 w 3387024"/>
              <a:gd name="connsiteY595" fmla="*/ 5552197 h 5957878"/>
              <a:gd name="connsiteX596" fmla="*/ 2615424 w 3387024"/>
              <a:gd name="connsiteY596" fmla="*/ 5556487 h 5957878"/>
              <a:gd name="connsiteX597" fmla="*/ 2613476 w 3387024"/>
              <a:gd name="connsiteY597" fmla="*/ 5551961 h 5957878"/>
              <a:gd name="connsiteX598" fmla="*/ 2611562 w 3387024"/>
              <a:gd name="connsiteY598" fmla="*/ 5552197 h 5957878"/>
              <a:gd name="connsiteX599" fmla="*/ 2604460 w 3387024"/>
              <a:gd name="connsiteY599" fmla="*/ 5544310 h 5957878"/>
              <a:gd name="connsiteX600" fmla="*/ 2601223 w 3387024"/>
              <a:gd name="connsiteY600" fmla="*/ 5537831 h 5957878"/>
              <a:gd name="connsiteX601" fmla="*/ 2596230 w 3387024"/>
              <a:gd name="connsiteY601" fmla="*/ 5531843 h 5957878"/>
              <a:gd name="connsiteX602" fmla="*/ 2570648 w 3387024"/>
              <a:gd name="connsiteY602" fmla="*/ 5526260 h 5957878"/>
              <a:gd name="connsiteX603" fmla="*/ 2495104 w 3387024"/>
              <a:gd name="connsiteY603" fmla="*/ 5421575 h 5957878"/>
              <a:gd name="connsiteX604" fmla="*/ 2475146 w 3387024"/>
              <a:gd name="connsiteY604" fmla="*/ 5415430 h 5957878"/>
              <a:gd name="connsiteX605" fmla="*/ 2387248 w 3387024"/>
              <a:gd name="connsiteY605" fmla="*/ 5290023 h 5957878"/>
              <a:gd name="connsiteX606" fmla="*/ 2304170 w 3387024"/>
              <a:gd name="connsiteY606" fmla="*/ 5157535 h 5957878"/>
              <a:gd name="connsiteX607" fmla="*/ 2289351 w 3387024"/>
              <a:gd name="connsiteY607" fmla="*/ 5149035 h 5957878"/>
              <a:gd name="connsiteX608" fmla="*/ 2366486 w 3387024"/>
              <a:gd name="connsiteY608" fmla="*/ 5277357 h 5957878"/>
              <a:gd name="connsiteX609" fmla="*/ 2575292 w 3387024"/>
              <a:gd name="connsiteY609" fmla="*/ 5596245 h 5957878"/>
              <a:gd name="connsiteX610" fmla="*/ 2688664 w 3387024"/>
              <a:gd name="connsiteY610" fmla="*/ 5752498 h 5957878"/>
              <a:gd name="connsiteX611" fmla="*/ 2691949 w 3387024"/>
              <a:gd name="connsiteY611" fmla="*/ 5766561 h 5957878"/>
              <a:gd name="connsiteX612" fmla="*/ 2701275 w 3387024"/>
              <a:gd name="connsiteY612" fmla="*/ 5798911 h 5957878"/>
              <a:gd name="connsiteX613" fmla="*/ 2662783 w 3387024"/>
              <a:gd name="connsiteY613" fmla="*/ 5752569 h 5957878"/>
              <a:gd name="connsiteX614" fmla="*/ 2633589 w 3387024"/>
              <a:gd name="connsiteY614" fmla="*/ 5712343 h 5957878"/>
              <a:gd name="connsiteX615" fmla="*/ 2633589 w 3387024"/>
              <a:gd name="connsiteY615" fmla="*/ 5712343 h 5957878"/>
              <a:gd name="connsiteX616" fmla="*/ 2662783 w 3387024"/>
              <a:gd name="connsiteY616" fmla="*/ 5752569 h 5957878"/>
              <a:gd name="connsiteX617" fmla="*/ 2694031 w 3387024"/>
              <a:gd name="connsiteY617" fmla="*/ 5803420 h 5957878"/>
              <a:gd name="connsiteX618" fmla="*/ 2682444 w 3387024"/>
              <a:gd name="connsiteY618" fmla="*/ 5809826 h 5957878"/>
              <a:gd name="connsiteX619" fmla="*/ 2682444 w 3387024"/>
              <a:gd name="connsiteY619" fmla="*/ 5799531 h 5957878"/>
              <a:gd name="connsiteX620" fmla="*/ 2682444 w 3387024"/>
              <a:gd name="connsiteY620" fmla="*/ 5809826 h 5957878"/>
              <a:gd name="connsiteX621" fmla="*/ 2689690 w 3387024"/>
              <a:gd name="connsiteY621" fmla="*/ 5829954 h 5957878"/>
              <a:gd name="connsiteX622" fmla="*/ 2654578 w 3387024"/>
              <a:gd name="connsiteY622" fmla="*/ 5785178 h 5957878"/>
              <a:gd name="connsiteX623" fmla="*/ 2645575 w 3387024"/>
              <a:gd name="connsiteY623" fmla="*/ 5769357 h 5957878"/>
              <a:gd name="connsiteX624" fmla="*/ 2642840 w 3387024"/>
              <a:gd name="connsiteY624" fmla="*/ 5760719 h 5957878"/>
              <a:gd name="connsiteX625" fmla="*/ 2639448 w 3387024"/>
              <a:gd name="connsiteY625" fmla="*/ 5765884 h 5957878"/>
              <a:gd name="connsiteX626" fmla="*/ 2592469 w 3387024"/>
              <a:gd name="connsiteY626" fmla="*/ 5705975 h 5957878"/>
              <a:gd name="connsiteX627" fmla="*/ 2583397 w 3387024"/>
              <a:gd name="connsiteY627" fmla="*/ 5683889 h 5957878"/>
              <a:gd name="connsiteX628" fmla="*/ 2564424 w 3387024"/>
              <a:gd name="connsiteY628" fmla="*/ 5632405 h 5957878"/>
              <a:gd name="connsiteX629" fmla="*/ 2535117 w 3387024"/>
              <a:gd name="connsiteY629" fmla="*/ 5573792 h 5957878"/>
              <a:gd name="connsiteX630" fmla="*/ 2573929 w 3387024"/>
              <a:gd name="connsiteY630" fmla="*/ 5681513 h 5957878"/>
              <a:gd name="connsiteX631" fmla="*/ 2574261 w 3387024"/>
              <a:gd name="connsiteY631" fmla="*/ 5682756 h 5957878"/>
              <a:gd name="connsiteX632" fmla="*/ 2561454 w 3387024"/>
              <a:gd name="connsiteY632" fmla="*/ 5666424 h 5957878"/>
              <a:gd name="connsiteX633" fmla="*/ 2349625 w 3387024"/>
              <a:gd name="connsiteY633" fmla="*/ 5371462 h 5957878"/>
              <a:gd name="connsiteX634" fmla="*/ 2369522 w 3387024"/>
              <a:gd name="connsiteY634" fmla="*/ 5412913 h 5957878"/>
              <a:gd name="connsiteX635" fmla="*/ 2353561 w 3387024"/>
              <a:gd name="connsiteY635" fmla="*/ 5401949 h 5957878"/>
              <a:gd name="connsiteX636" fmla="*/ 2308580 w 3387024"/>
              <a:gd name="connsiteY636" fmla="*/ 5294988 h 5957878"/>
              <a:gd name="connsiteX637" fmla="*/ 2335562 w 3387024"/>
              <a:gd name="connsiteY637" fmla="*/ 5379390 h 5957878"/>
              <a:gd name="connsiteX638" fmla="*/ 2332303 w 3387024"/>
              <a:gd name="connsiteY638" fmla="*/ 5375103 h 5957878"/>
              <a:gd name="connsiteX639" fmla="*/ 2253116 w 3387024"/>
              <a:gd name="connsiteY639" fmla="*/ 5278234 h 5957878"/>
              <a:gd name="connsiteX640" fmla="*/ 2344625 w 3387024"/>
              <a:gd name="connsiteY640" fmla="*/ 5438283 h 5957878"/>
              <a:gd name="connsiteX641" fmla="*/ 2320744 w 3387024"/>
              <a:gd name="connsiteY641" fmla="*/ 5438978 h 5957878"/>
              <a:gd name="connsiteX642" fmla="*/ 2326820 w 3387024"/>
              <a:gd name="connsiteY642" fmla="*/ 5461400 h 5957878"/>
              <a:gd name="connsiteX643" fmla="*/ 2271032 w 3387024"/>
              <a:gd name="connsiteY643" fmla="*/ 5386983 h 5957878"/>
              <a:gd name="connsiteX644" fmla="*/ 2219167 w 3387024"/>
              <a:gd name="connsiteY644" fmla="*/ 5305726 h 5957878"/>
              <a:gd name="connsiteX645" fmla="*/ 2200667 w 3387024"/>
              <a:gd name="connsiteY645" fmla="*/ 5304962 h 5957878"/>
              <a:gd name="connsiteX646" fmla="*/ 2134879 w 3387024"/>
              <a:gd name="connsiteY646" fmla="*/ 5214963 h 5957878"/>
              <a:gd name="connsiteX647" fmla="*/ 2169703 w 3387024"/>
              <a:gd name="connsiteY647" fmla="*/ 5300837 h 5957878"/>
              <a:gd name="connsiteX648" fmla="*/ 2233026 w 3387024"/>
              <a:gd name="connsiteY648" fmla="*/ 5403058 h 5957878"/>
              <a:gd name="connsiteX649" fmla="*/ 2348908 w 3387024"/>
              <a:gd name="connsiteY649" fmla="*/ 5610417 h 5957878"/>
              <a:gd name="connsiteX650" fmla="*/ 2221499 w 3387024"/>
              <a:gd name="connsiteY650" fmla="*/ 5424474 h 5957878"/>
              <a:gd name="connsiteX651" fmla="*/ 2156273 w 3387024"/>
              <a:gd name="connsiteY651" fmla="*/ 5340098 h 5957878"/>
              <a:gd name="connsiteX652" fmla="*/ 2129475 w 3387024"/>
              <a:gd name="connsiteY652" fmla="*/ 5330031 h 5957878"/>
              <a:gd name="connsiteX653" fmla="*/ 2075347 w 3387024"/>
              <a:gd name="connsiteY653" fmla="*/ 5236871 h 5957878"/>
              <a:gd name="connsiteX654" fmla="*/ 2049001 w 3387024"/>
              <a:gd name="connsiteY654" fmla="*/ 5249787 h 5957878"/>
              <a:gd name="connsiteX655" fmla="*/ 1971102 w 3387024"/>
              <a:gd name="connsiteY655" fmla="*/ 5139963 h 5957878"/>
              <a:gd name="connsiteX656" fmla="*/ 1971102 w 3387024"/>
              <a:gd name="connsiteY656" fmla="*/ 5139963 h 5957878"/>
              <a:gd name="connsiteX657" fmla="*/ 2027585 w 3387024"/>
              <a:gd name="connsiteY657" fmla="*/ 5238260 h 5957878"/>
              <a:gd name="connsiteX658" fmla="*/ 2111358 w 3387024"/>
              <a:gd name="connsiteY658" fmla="*/ 5394630 h 5957878"/>
              <a:gd name="connsiteX659" fmla="*/ 2025613 w 3387024"/>
              <a:gd name="connsiteY659" fmla="*/ 5298486 h 5957878"/>
              <a:gd name="connsiteX660" fmla="*/ 2038216 w 3387024"/>
              <a:gd name="connsiteY660" fmla="*/ 5366313 h 5957878"/>
              <a:gd name="connsiteX661" fmla="*/ 1987809 w 3387024"/>
              <a:gd name="connsiteY661" fmla="*/ 5290437 h 5957878"/>
              <a:gd name="connsiteX662" fmla="*/ 1937402 w 3387024"/>
              <a:gd name="connsiteY662" fmla="*/ 5214561 h 5957878"/>
              <a:gd name="connsiteX663" fmla="*/ 1989962 w 3387024"/>
              <a:gd name="connsiteY663" fmla="*/ 5319699 h 5957878"/>
              <a:gd name="connsiteX664" fmla="*/ 1977651 w 3387024"/>
              <a:gd name="connsiteY664" fmla="*/ 5309632 h 5957878"/>
              <a:gd name="connsiteX665" fmla="*/ 1972659 w 3387024"/>
              <a:gd name="connsiteY665" fmla="*/ 5304908 h 5957878"/>
              <a:gd name="connsiteX666" fmla="*/ 1934727 w 3387024"/>
              <a:gd name="connsiteY666" fmla="*/ 5215286 h 5957878"/>
              <a:gd name="connsiteX667" fmla="*/ 1916498 w 3387024"/>
              <a:gd name="connsiteY667" fmla="*/ 5172219 h 5957878"/>
              <a:gd name="connsiteX668" fmla="*/ 1916498 w 3387024"/>
              <a:gd name="connsiteY668" fmla="*/ 5172219 h 5957878"/>
              <a:gd name="connsiteX669" fmla="*/ 1938739 w 3387024"/>
              <a:gd name="connsiteY669" fmla="*/ 5246227 h 5957878"/>
              <a:gd name="connsiteX670" fmla="*/ 1955997 w 3387024"/>
              <a:gd name="connsiteY670" fmla="*/ 5291450 h 5957878"/>
              <a:gd name="connsiteX671" fmla="*/ 1950676 w 3387024"/>
              <a:gd name="connsiteY671" fmla="*/ 5290136 h 5957878"/>
              <a:gd name="connsiteX672" fmla="*/ 1967539 w 3387024"/>
              <a:gd name="connsiteY672" fmla="*/ 5325775 h 5957878"/>
              <a:gd name="connsiteX673" fmla="*/ 1972109 w 3387024"/>
              <a:gd name="connsiteY673" fmla="*/ 5333763 h 5957878"/>
              <a:gd name="connsiteX674" fmla="*/ 1992131 w 3387024"/>
              <a:gd name="connsiteY674" fmla="*/ 5386520 h 5957878"/>
              <a:gd name="connsiteX675" fmla="*/ 2013926 w 3387024"/>
              <a:gd name="connsiteY675" fmla="*/ 5460529 h 5957878"/>
              <a:gd name="connsiteX676" fmla="*/ 1941053 w 3387024"/>
              <a:gd name="connsiteY676" fmla="*/ 5290235 h 5957878"/>
              <a:gd name="connsiteX677" fmla="*/ 1935508 w 3387024"/>
              <a:gd name="connsiteY677" fmla="*/ 5304493 h 5957878"/>
              <a:gd name="connsiteX678" fmla="*/ 2016595 w 3387024"/>
              <a:gd name="connsiteY678" fmla="*/ 5517939 h 5957878"/>
              <a:gd name="connsiteX679" fmla="*/ 2011981 w 3387024"/>
              <a:gd name="connsiteY679" fmla="*/ 5511095 h 5957878"/>
              <a:gd name="connsiteX680" fmla="*/ 1974490 w 3387024"/>
              <a:gd name="connsiteY680" fmla="*/ 5461564 h 5957878"/>
              <a:gd name="connsiteX681" fmla="*/ 1944532 w 3387024"/>
              <a:gd name="connsiteY681" fmla="*/ 5439837 h 5957878"/>
              <a:gd name="connsiteX682" fmla="*/ 1948907 w 3387024"/>
              <a:gd name="connsiteY682" fmla="*/ 5455981 h 5957878"/>
              <a:gd name="connsiteX683" fmla="*/ 1935720 w 3387024"/>
              <a:gd name="connsiteY683" fmla="*/ 5496139 h 5957878"/>
              <a:gd name="connsiteX684" fmla="*/ 1847712 w 3387024"/>
              <a:gd name="connsiteY684" fmla="*/ 5388091 h 5957878"/>
              <a:gd name="connsiteX685" fmla="*/ 1898611 w 3387024"/>
              <a:gd name="connsiteY685" fmla="*/ 5511971 h 5957878"/>
              <a:gd name="connsiteX686" fmla="*/ 1882881 w 3387024"/>
              <a:gd name="connsiteY686" fmla="*/ 5501943 h 5957878"/>
              <a:gd name="connsiteX687" fmla="*/ 1875688 w 3387024"/>
              <a:gd name="connsiteY687" fmla="*/ 5493841 h 5957878"/>
              <a:gd name="connsiteX688" fmla="*/ 1818280 w 3387024"/>
              <a:gd name="connsiteY688" fmla="*/ 5348055 h 5957878"/>
              <a:gd name="connsiteX689" fmla="*/ 1783428 w 3387024"/>
              <a:gd name="connsiteY689" fmla="*/ 5260136 h 5957878"/>
              <a:gd name="connsiteX690" fmla="*/ 1798478 w 3387024"/>
              <a:gd name="connsiteY690" fmla="*/ 5319542 h 5957878"/>
              <a:gd name="connsiteX691" fmla="*/ 1858577 w 3387024"/>
              <a:gd name="connsiteY691" fmla="*/ 5472112 h 5957878"/>
              <a:gd name="connsiteX692" fmla="*/ 1860055 w 3387024"/>
              <a:gd name="connsiteY692" fmla="*/ 5476232 h 5957878"/>
              <a:gd name="connsiteX693" fmla="*/ 1859865 w 3387024"/>
              <a:gd name="connsiteY693" fmla="*/ 5476018 h 5957878"/>
              <a:gd name="connsiteX694" fmla="*/ 1853273 w 3387024"/>
              <a:gd name="connsiteY694" fmla="*/ 5476120 h 5957878"/>
              <a:gd name="connsiteX695" fmla="*/ 1876731 w 3387024"/>
              <a:gd name="connsiteY695" fmla="*/ 5522729 h 5957878"/>
              <a:gd name="connsiteX696" fmla="*/ 1910954 w 3387024"/>
              <a:gd name="connsiteY696" fmla="*/ 5618148 h 5957878"/>
              <a:gd name="connsiteX697" fmla="*/ 1916153 w 3387024"/>
              <a:gd name="connsiteY697" fmla="*/ 5631103 h 5957878"/>
              <a:gd name="connsiteX698" fmla="*/ 1888373 w 3387024"/>
              <a:gd name="connsiteY698" fmla="*/ 5595375 h 5957878"/>
              <a:gd name="connsiteX699" fmla="*/ 1845919 w 3387024"/>
              <a:gd name="connsiteY699" fmla="*/ 5537802 h 5957878"/>
              <a:gd name="connsiteX700" fmla="*/ 1798428 w 3387024"/>
              <a:gd name="connsiteY700" fmla="*/ 5472689 h 5957878"/>
              <a:gd name="connsiteX701" fmla="*/ 1822038 w 3387024"/>
              <a:gd name="connsiteY701" fmla="*/ 5538498 h 5957878"/>
              <a:gd name="connsiteX702" fmla="*/ 1858522 w 3387024"/>
              <a:gd name="connsiteY702" fmla="*/ 5605630 h 5957878"/>
              <a:gd name="connsiteX703" fmla="*/ 1792775 w 3387024"/>
              <a:gd name="connsiteY703" fmla="*/ 5540651 h 5957878"/>
              <a:gd name="connsiteX704" fmla="*/ 1770555 w 3387024"/>
              <a:gd name="connsiteY704" fmla="*/ 5522603 h 5957878"/>
              <a:gd name="connsiteX705" fmla="*/ 1798609 w 3387024"/>
              <a:gd name="connsiteY705" fmla="*/ 5562176 h 5957878"/>
              <a:gd name="connsiteX706" fmla="*/ 1780242 w 3387024"/>
              <a:gd name="connsiteY706" fmla="*/ 5579669 h 5957878"/>
              <a:gd name="connsiteX707" fmla="*/ 1824371 w 3387024"/>
              <a:gd name="connsiteY707" fmla="*/ 5657246 h 5957878"/>
              <a:gd name="connsiteX708" fmla="*/ 1805310 w 3387024"/>
              <a:gd name="connsiteY708" fmla="*/ 5650858 h 5957878"/>
              <a:gd name="connsiteX709" fmla="*/ 1785873 w 3387024"/>
              <a:gd name="connsiteY709" fmla="*/ 5625317 h 5957878"/>
              <a:gd name="connsiteX710" fmla="*/ 1774346 w 3387024"/>
              <a:gd name="connsiteY710" fmla="*/ 5646733 h 5957878"/>
              <a:gd name="connsiteX711" fmla="*/ 1768588 w 3387024"/>
              <a:gd name="connsiteY711" fmla="*/ 5634033 h 5957878"/>
              <a:gd name="connsiteX712" fmla="*/ 1752195 w 3387024"/>
              <a:gd name="connsiteY712" fmla="*/ 5607745 h 5957878"/>
              <a:gd name="connsiteX713" fmla="*/ 1751745 w 3387024"/>
              <a:gd name="connsiteY713" fmla="*/ 5606565 h 5957878"/>
              <a:gd name="connsiteX714" fmla="*/ 1631348 w 3387024"/>
              <a:gd name="connsiteY714" fmla="*/ 5294988 h 5957878"/>
              <a:gd name="connsiteX715" fmla="*/ 1474516 w 3387024"/>
              <a:gd name="connsiteY715" fmla="*/ 4951233 h 5957878"/>
              <a:gd name="connsiteX716" fmla="*/ 1282831 w 3387024"/>
              <a:gd name="connsiteY716" fmla="*/ 4641538 h 5957878"/>
              <a:gd name="connsiteX717" fmla="*/ 1552931 w 3387024"/>
              <a:gd name="connsiteY717" fmla="*/ 5157169 h 5957878"/>
              <a:gd name="connsiteX718" fmla="*/ 1744616 w 3387024"/>
              <a:gd name="connsiteY718" fmla="*/ 5647454 h 5957878"/>
              <a:gd name="connsiteX719" fmla="*/ 1746218 w 3387024"/>
              <a:gd name="connsiteY719" fmla="*/ 5652498 h 5957878"/>
              <a:gd name="connsiteX720" fmla="*/ 1730279 w 3387024"/>
              <a:gd name="connsiteY720" fmla="*/ 5632560 h 5957878"/>
              <a:gd name="connsiteX721" fmla="*/ 1727361 w 3387024"/>
              <a:gd name="connsiteY721" fmla="*/ 5630511 h 5957878"/>
              <a:gd name="connsiteX722" fmla="*/ 1724814 w 3387024"/>
              <a:gd name="connsiteY722" fmla="*/ 5622902 h 5957878"/>
              <a:gd name="connsiteX723" fmla="*/ 1533130 w 3387024"/>
              <a:gd name="connsiteY723" fmla="*/ 5152417 h 5957878"/>
              <a:gd name="connsiteX724" fmla="*/ 1331940 w 3387024"/>
              <a:gd name="connsiteY724" fmla="*/ 4773812 h 5957878"/>
              <a:gd name="connsiteX725" fmla="*/ 1297088 w 3387024"/>
              <a:gd name="connsiteY725" fmla="*/ 4719952 h 5957878"/>
              <a:gd name="connsiteX726" fmla="*/ 1321643 w 3387024"/>
              <a:gd name="connsiteY726" fmla="*/ 4784108 h 5957878"/>
              <a:gd name="connsiteX727" fmla="*/ 1356494 w 3387024"/>
              <a:gd name="connsiteY727" fmla="*/ 4857771 h 5957878"/>
              <a:gd name="connsiteX728" fmla="*/ 1425406 w 3387024"/>
              <a:gd name="connsiteY728" fmla="*/ 4975788 h 5957878"/>
              <a:gd name="connsiteX729" fmla="*/ 1518080 w 3387024"/>
              <a:gd name="connsiteY729" fmla="*/ 5161922 h 5957878"/>
              <a:gd name="connsiteX730" fmla="*/ 1552931 w 3387024"/>
              <a:gd name="connsiteY730" fmla="*/ 5255385 h 5957878"/>
              <a:gd name="connsiteX731" fmla="*/ 1562437 w 3387024"/>
              <a:gd name="connsiteY731" fmla="*/ 5279938 h 5957878"/>
              <a:gd name="connsiteX732" fmla="*/ 1700260 w 3387024"/>
              <a:gd name="connsiteY732" fmla="*/ 5662504 h 5957878"/>
              <a:gd name="connsiteX733" fmla="*/ 1542634 w 3387024"/>
              <a:gd name="connsiteY733" fmla="*/ 5264889 h 5957878"/>
              <a:gd name="connsiteX734" fmla="*/ 1484020 w 3387024"/>
              <a:gd name="connsiteY734" fmla="*/ 5132616 h 5957878"/>
              <a:gd name="connsiteX735" fmla="*/ 1484020 w 3387024"/>
              <a:gd name="connsiteY735" fmla="*/ 5157169 h 5957878"/>
              <a:gd name="connsiteX736" fmla="*/ 1499070 w 3387024"/>
              <a:gd name="connsiteY736" fmla="*/ 5192020 h 5957878"/>
              <a:gd name="connsiteX737" fmla="*/ 1675704 w 3387024"/>
              <a:gd name="connsiteY737" fmla="*/ 5667256 h 5957878"/>
              <a:gd name="connsiteX738" fmla="*/ 1444416 w 3387024"/>
              <a:gd name="connsiteY738" fmla="*/ 5127863 h 5957878"/>
              <a:gd name="connsiteX739" fmla="*/ 1184613 w 3387024"/>
              <a:gd name="connsiteY739" fmla="*/ 4661340 h 5957878"/>
              <a:gd name="connsiteX740" fmla="*/ 1169563 w 3387024"/>
              <a:gd name="connsiteY740" fmla="*/ 4651835 h 5957878"/>
              <a:gd name="connsiteX741" fmla="*/ 1238474 w 3387024"/>
              <a:gd name="connsiteY741" fmla="*/ 4769060 h 5957878"/>
              <a:gd name="connsiteX742" fmla="*/ 1640853 w 3387024"/>
              <a:gd name="connsiteY742" fmla="*/ 5637158 h 5957878"/>
              <a:gd name="connsiteX743" fmla="*/ 1685210 w 3387024"/>
              <a:gd name="connsiteY743" fmla="*/ 5809826 h 5957878"/>
              <a:gd name="connsiteX744" fmla="*/ 1700260 w 3387024"/>
              <a:gd name="connsiteY744" fmla="*/ 5853390 h 5957878"/>
              <a:gd name="connsiteX745" fmla="*/ 1700260 w 3387024"/>
              <a:gd name="connsiteY745" fmla="*/ 5883489 h 5957878"/>
              <a:gd name="connsiteX746" fmla="*/ 1636101 w 3387024"/>
              <a:gd name="connsiteY746" fmla="*/ 5725869 h 5957878"/>
              <a:gd name="connsiteX747" fmla="*/ 1410357 w 3387024"/>
              <a:gd name="connsiteY747" fmla="*/ 5176970 h 5957878"/>
              <a:gd name="connsiteX748" fmla="*/ 1258276 w 3387024"/>
              <a:gd name="connsiteY748" fmla="*/ 4882324 h 5957878"/>
              <a:gd name="connsiteX749" fmla="*/ 1140256 w 3387024"/>
              <a:gd name="connsiteY749" fmla="*/ 4670843 h 5957878"/>
              <a:gd name="connsiteX750" fmla="*/ 1091147 w 3387024"/>
              <a:gd name="connsiteY750" fmla="*/ 4607479 h 5957878"/>
              <a:gd name="connsiteX751" fmla="*/ 1101444 w 3387024"/>
              <a:gd name="connsiteY751" fmla="*/ 4641538 h 5957878"/>
              <a:gd name="connsiteX752" fmla="*/ 1390554 w 3387024"/>
              <a:gd name="connsiteY752" fmla="*/ 5161922 h 5957878"/>
              <a:gd name="connsiteX753" fmla="*/ 1606794 w 3387024"/>
              <a:gd name="connsiteY753" fmla="*/ 5696562 h 5957878"/>
              <a:gd name="connsiteX754" fmla="*/ 1636101 w 3387024"/>
              <a:gd name="connsiteY754" fmla="*/ 5779729 h 5957878"/>
              <a:gd name="connsiteX755" fmla="*/ 1626596 w 3387024"/>
              <a:gd name="connsiteY755" fmla="*/ 5799531 h 5957878"/>
              <a:gd name="connsiteX756" fmla="*/ 1631348 w 3387024"/>
              <a:gd name="connsiteY756" fmla="*/ 5824084 h 5957878"/>
              <a:gd name="connsiteX757" fmla="*/ 1582238 w 3387024"/>
              <a:gd name="connsiteY757" fmla="*/ 5730620 h 5957878"/>
              <a:gd name="connsiteX758" fmla="*/ 1586991 w 3387024"/>
              <a:gd name="connsiteY758" fmla="*/ 5725869 h 5957878"/>
              <a:gd name="connsiteX759" fmla="*/ 1621843 w 3387024"/>
              <a:gd name="connsiteY759" fmla="*/ 5799531 h 5957878"/>
              <a:gd name="connsiteX760" fmla="*/ 1582238 w 3387024"/>
              <a:gd name="connsiteY760" fmla="*/ 5730620 h 5957878"/>
              <a:gd name="connsiteX761" fmla="*/ 1579667 w 3387024"/>
              <a:gd name="connsiteY761" fmla="*/ 5735622 h 5957878"/>
              <a:gd name="connsiteX762" fmla="*/ 1549070 w 3387024"/>
              <a:gd name="connsiteY762" fmla="*/ 5672603 h 5957878"/>
              <a:gd name="connsiteX763" fmla="*/ 1523624 w 3387024"/>
              <a:gd name="connsiteY763" fmla="*/ 5593594 h 5957878"/>
              <a:gd name="connsiteX764" fmla="*/ 1189364 w 3387024"/>
              <a:gd name="connsiteY764" fmla="*/ 4882324 h 5957878"/>
              <a:gd name="connsiteX765" fmla="*/ 1032533 w 3387024"/>
              <a:gd name="connsiteY765" fmla="*/ 4621736 h 5957878"/>
              <a:gd name="connsiteX766" fmla="*/ 733916 w 3387024"/>
              <a:gd name="connsiteY766" fmla="*/ 4091848 h 5957878"/>
              <a:gd name="connsiteX767" fmla="*/ 493122 w 3387024"/>
              <a:gd name="connsiteY767" fmla="*/ 3703739 h 5957878"/>
              <a:gd name="connsiteX768" fmla="*/ 433716 w 3387024"/>
              <a:gd name="connsiteY768" fmla="*/ 3605522 h 5957878"/>
              <a:gd name="connsiteX769" fmla="*/ 414706 w 3387024"/>
              <a:gd name="connsiteY769" fmla="*/ 3596018 h 5957878"/>
              <a:gd name="connsiteX770" fmla="*/ 478073 w 3387024"/>
              <a:gd name="connsiteY770" fmla="*/ 3703739 h 5957878"/>
              <a:gd name="connsiteX771" fmla="*/ 703817 w 3387024"/>
              <a:gd name="connsiteY771" fmla="*/ 4076799 h 5957878"/>
              <a:gd name="connsiteX772" fmla="*/ 855897 w 3387024"/>
              <a:gd name="connsiteY772" fmla="*/ 4317585 h 5957878"/>
              <a:gd name="connsiteX773" fmla="*/ 924017 w 3387024"/>
              <a:gd name="connsiteY773" fmla="*/ 4449859 h 5957878"/>
              <a:gd name="connsiteX774" fmla="*/ 977878 w 3387024"/>
              <a:gd name="connsiteY774" fmla="*/ 4543323 h 5957878"/>
              <a:gd name="connsiteX775" fmla="*/ 963621 w 3387024"/>
              <a:gd name="connsiteY775" fmla="*/ 4533817 h 5957878"/>
              <a:gd name="connsiteX776" fmla="*/ 748174 w 3387024"/>
              <a:gd name="connsiteY776" fmla="*/ 4165509 h 5957878"/>
              <a:gd name="connsiteX777" fmla="*/ 493122 w 3387024"/>
              <a:gd name="connsiteY777" fmla="*/ 3763143 h 5957878"/>
              <a:gd name="connsiteX778" fmla="*/ 237278 w 3387024"/>
              <a:gd name="connsiteY778" fmla="*/ 3364737 h 5957878"/>
              <a:gd name="connsiteX779" fmla="*/ 40842 w 3387024"/>
              <a:gd name="connsiteY779" fmla="*/ 2982172 h 5957878"/>
              <a:gd name="connsiteX780" fmla="*/ 21832 w 3387024"/>
              <a:gd name="connsiteY780" fmla="*/ 2918014 h 5957878"/>
              <a:gd name="connsiteX781" fmla="*/ 26584 w 3387024"/>
              <a:gd name="connsiteY781" fmla="*/ 2977419 h 5957878"/>
              <a:gd name="connsiteX782" fmla="*/ 11535 w 3387024"/>
              <a:gd name="connsiteY782" fmla="*/ 2947320 h 5957878"/>
              <a:gd name="connsiteX783" fmla="*/ 21832 w 3387024"/>
              <a:gd name="connsiteY783" fmla="*/ 2750889 h 5957878"/>
              <a:gd name="connsiteX784" fmla="*/ 11535 w 3387024"/>
              <a:gd name="connsiteY784" fmla="*/ 2800790 h 5957878"/>
              <a:gd name="connsiteX785" fmla="*/ 31337 w 3387024"/>
              <a:gd name="connsiteY785" fmla="*/ 2746138 h 5957878"/>
              <a:gd name="connsiteX786" fmla="*/ 55891 w 3387024"/>
              <a:gd name="connsiteY786" fmla="*/ 2741385 h 5957878"/>
              <a:gd name="connsiteX787" fmla="*/ 85198 w 3387024"/>
              <a:gd name="connsiteY787" fmla="*/ 2697030 h 5957878"/>
              <a:gd name="connsiteX788" fmla="*/ 149358 w 3387024"/>
              <a:gd name="connsiteY788" fmla="*/ 2658219 h 5957878"/>
              <a:gd name="connsiteX789" fmla="*/ 183417 w 3387024"/>
              <a:gd name="connsiteY789" fmla="*/ 2628913 h 5957878"/>
              <a:gd name="connsiteX790" fmla="*/ 212724 w 3387024"/>
              <a:gd name="connsiteY790" fmla="*/ 2618616 h 5957878"/>
              <a:gd name="connsiteX791" fmla="*/ 237278 w 3387024"/>
              <a:gd name="connsiteY791" fmla="*/ 2594062 h 5957878"/>
              <a:gd name="connsiteX792" fmla="*/ 227774 w 3387024"/>
              <a:gd name="connsiteY792" fmla="*/ 2618616 h 5957878"/>
              <a:gd name="connsiteX793" fmla="*/ 276883 w 3387024"/>
              <a:gd name="connsiteY793" fmla="*/ 2569508 h 5957878"/>
              <a:gd name="connsiteX794" fmla="*/ 301438 w 3387024"/>
              <a:gd name="connsiteY794" fmla="*/ 2564756 h 5957878"/>
              <a:gd name="connsiteX795" fmla="*/ 325993 w 3387024"/>
              <a:gd name="connsiteY795" fmla="*/ 2530697 h 5957878"/>
              <a:gd name="connsiteX796" fmla="*/ 365597 w 3387024"/>
              <a:gd name="connsiteY796" fmla="*/ 2530697 h 5957878"/>
              <a:gd name="connsiteX797" fmla="*/ 384607 w 3387024"/>
              <a:gd name="connsiteY797" fmla="*/ 2510895 h 5957878"/>
              <a:gd name="connsiteX798" fmla="*/ 433716 w 3387024"/>
              <a:gd name="connsiteY798" fmla="*/ 2476045 h 5957878"/>
              <a:gd name="connsiteX799" fmla="*/ 468568 w 3387024"/>
              <a:gd name="connsiteY799" fmla="*/ 2446739 h 5957878"/>
              <a:gd name="connsiteX800" fmla="*/ 502627 w 3387024"/>
              <a:gd name="connsiteY800" fmla="*/ 2437234 h 5957878"/>
              <a:gd name="connsiteX801" fmla="*/ 517677 w 3387024"/>
              <a:gd name="connsiteY801" fmla="*/ 2412680 h 5957878"/>
              <a:gd name="connsiteX802" fmla="*/ 551737 w 3387024"/>
              <a:gd name="connsiteY802" fmla="*/ 2407928 h 5957878"/>
              <a:gd name="connsiteX803" fmla="*/ 591341 w 3387024"/>
              <a:gd name="connsiteY803" fmla="*/ 2368325 h 5957878"/>
              <a:gd name="connsiteX804" fmla="*/ 611143 w 3387024"/>
              <a:gd name="connsiteY804" fmla="*/ 2368325 h 5957878"/>
              <a:gd name="connsiteX805" fmla="*/ 659460 w 3387024"/>
              <a:gd name="connsiteY805" fmla="*/ 2328722 h 5957878"/>
              <a:gd name="connsiteX806" fmla="*/ 703817 w 3387024"/>
              <a:gd name="connsiteY806" fmla="*/ 2314464 h 5957878"/>
              <a:gd name="connsiteX807" fmla="*/ 718867 w 3387024"/>
              <a:gd name="connsiteY807" fmla="*/ 2285158 h 5957878"/>
              <a:gd name="connsiteX808" fmla="*/ 748174 w 3387024"/>
              <a:gd name="connsiteY808" fmla="*/ 2285158 h 5957878"/>
              <a:gd name="connsiteX809" fmla="*/ 757678 w 3387024"/>
              <a:gd name="connsiteY809" fmla="*/ 2270110 h 5957878"/>
              <a:gd name="connsiteX810" fmla="*/ 777481 w 3387024"/>
              <a:gd name="connsiteY810" fmla="*/ 2265357 h 5957878"/>
              <a:gd name="connsiteX811" fmla="*/ 792530 w 3387024"/>
              <a:gd name="connsiteY811" fmla="*/ 2240803 h 5957878"/>
              <a:gd name="connsiteX812" fmla="*/ 817085 w 3387024"/>
              <a:gd name="connsiteY812" fmla="*/ 2230507 h 5957878"/>
              <a:gd name="connsiteX813" fmla="*/ 861441 w 3387024"/>
              <a:gd name="connsiteY813" fmla="*/ 2196448 h 5957878"/>
              <a:gd name="connsiteX814" fmla="*/ 875700 w 3387024"/>
              <a:gd name="connsiteY814" fmla="*/ 2181399 h 5957878"/>
              <a:gd name="connsiteX815" fmla="*/ 924017 w 3387024"/>
              <a:gd name="connsiteY815" fmla="*/ 2171893 h 5957878"/>
              <a:gd name="connsiteX816" fmla="*/ 909758 w 3387024"/>
              <a:gd name="connsiteY816" fmla="*/ 2171893 h 5957878"/>
              <a:gd name="connsiteX817" fmla="*/ 939066 w 3387024"/>
              <a:gd name="connsiteY817" fmla="*/ 2167142 h 5957878"/>
              <a:gd name="connsiteX818" fmla="*/ 973125 w 3387024"/>
              <a:gd name="connsiteY818" fmla="*/ 2122786 h 5957878"/>
              <a:gd name="connsiteX819" fmla="*/ 1007977 w 3387024"/>
              <a:gd name="connsiteY819" fmla="*/ 2107737 h 5957878"/>
              <a:gd name="connsiteX820" fmla="*/ 1032533 w 3387024"/>
              <a:gd name="connsiteY820" fmla="*/ 2083183 h 5957878"/>
              <a:gd name="connsiteX821" fmla="*/ 1061840 w 3387024"/>
              <a:gd name="connsiteY821" fmla="*/ 2078430 h 5957878"/>
              <a:gd name="connsiteX822" fmla="*/ 1076888 w 3387024"/>
              <a:gd name="connsiteY822" fmla="*/ 2058629 h 5957878"/>
              <a:gd name="connsiteX823" fmla="*/ 1106196 w 3387024"/>
              <a:gd name="connsiteY823" fmla="*/ 2053877 h 5957878"/>
              <a:gd name="connsiteX824" fmla="*/ 1106196 w 3387024"/>
              <a:gd name="connsiteY824" fmla="*/ 2034076 h 5957878"/>
              <a:gd name="connsiteX825" fmla="*/ 1125206 w 3387024"/>
              <a:gd name="connsiteY825" fmla="*/ 2034076 h 5957878"/>
              <a:gd name="connsiteX826" fmla="*/ 1145008 w 3387024"/>
              <a:gd name="connsiteY826" fmla="*/ 2010314 h 5957878"/>
              <a:gd name="connsiteX827" fmla="*/ 1199661 w 3387024"/>
              <a:gd name="connsiteY827" fmla="*/ 1995264 h 5957878"/>
              <a:gd name="connsiteX828" fmla="*/ 1213920 w 3387024"/>
              <a:gd name="connsiteY828" fmla="*/ 1950909 h 5957878"/>
              <a:gd name="connsiteX829" fmla="*/ 1307386 w 3387024"/>
              <a:gd name="connsiteY829" fmla="*/ 1950909 h 5957878"/>
              <a:gd name="connsiteX830" fmla="*/ 1327187 w 3387024"/>
              <a:gd name="connsiteY830" fmla="*/ 1955661 h 5957878"/>
              <a:gd name="connsiteX831" fmla="*/ 1302633 w 3387024"/>
              <a:gd name="connsiteY831" fmla="*/ 1946157 h 5957878"/>
              <a:gd name="connsiteX832" fmla="*/ 1508575 w 3387024"/>
              <a:gd name="connsiteY832" fmla="*/ 2019818 h 5957878"/>
              <a:gd name="connsiteX833" fmla="*/ 1508575 w 3387024"/>
              <a:gd name="connsiteY833" fmla="*/ 2019818 h 5957878"/>
              <a:gd name="connsiteX834" fmla="*/ 1503823 w 3387024"/>
              <a:gd name="connsiteY834" fmla="*/ 2010314 h 5957878"/>
              <a:gd name="connsiteX835" fmla="*/ 1680457 w 3387024"/>
              <a:gd name="connsiteY835" fmla="*/ 2102985 h 5957878"/>
              <a:gd name="connsiteX836" fmla="*/ 1680457 w 3387024"/>
              <a:gd name="connsiteY836" fmla="*/ 2102985 h 5957878"/>
              <a:gd name="connsiteX837" fmla="*/ 1640853 w 3387024"/>
              <a:gd name="connsiteY837" fmla="*/ 2068926 h 5957878"/>
              <a:gd name="connsiteX838" fmla="*/ 1700260 w 3387024"/>
              <a:gd name="connsiteY838" fmla="*/ 2098232 h 5957878"/>
              <a:gd name="connsiteX839" fmla="*/ 1685210 w 3387024"/>
              <a:gd name="connsiteY839" fmla="*/ 2064173 h 5957878"/>
              <a:gd name="connsiteX840" fmla="*/ 1700260 w 3387024"/>
              <a:gd name="connsiteY840" fmla="*/ 2064173 h 5957878"/>
              <a:gd name="connsiteX841" fmla="*/ 1685210 w 3387024"/>
              <a:gd name="connsiteY841" fmla="*/ 2029323 h 5957878"/>
              <a:gd name="connsiteX842" fmla="*/ 1689963 w 3387024"/>
              <a:gd name="connsiteY842" fmla="*/ 2015066 h 5957878"/>
              <a:gd name="connsiteX843" fmla="*/ 1689963 w 3387024"/>
              <a:gd name="connsiteY843" fmla="*/ 1984968 h 5957878"/>
              <a:gd name="connsiteX844" fmla="*/ 1665408 w 3387024"/>
              <a:gd name="connsiteY844" fmla="*/ 1823387 h 5957878"/>
              <a:gd name="connsiteX845" fmla="*/ 1591744 w 3387024"/>
              <a:gd name="connsiteY845" fmla="*/ 1401219 h 5957878"/>
              <a:gd name="connsiteX846" fmla="*/ 1557684 w 3387024"/>
              <a:gd name="connsiteY846" fmla="*/ 1184987 h 5957878"/>
              <a:gd name="connsiteX847" fmla="*/ 1528377 w 3387024"/>
              <a:gd name="connsiteY847" fmla="*/ 1116078 h 5957878"/>
              <a:gd name="connsiteX848" fmla="*/ 1499070 w 3387024"/>
              <a:gd name="connsiteY848" fmla="*/ 880836 h 5957878"/>
              <a:gd name="connsiteX849" fmla="*/ 1454713 w 3387024"/>
              <a:gd name="connsiteY849" fmla="*/ 458667 h 5957878"/>
              <a:gd name="connsiteX850" fmla="*/ 1464218 w 3387024"/>
              <a:gd name="connsiteY850" fmla="*/ 291542 h 5957878"/>
              <a:gd name="connsiteX851" fmla="*/ 1464269 w 3387024"/>
              <a:gd name="connsiteY851" fmla="*/ 291414 h 5957878"/>
              <a:gd name="connsiteX852" fmla="*/ 1464429 w 3387024"/>
              <a:gd name="connsiteY852" fmla="*/ 292977 h 5957878"/>
              <a:gd name="connsiteX853" fmla="*/ 1511649 w 3387024"/>
              <a:gd name="connsiteY853" fmla="*/ 775657 h 5957878"/>
              <a:gd name="connsiteX854" fmla="*/ 1535897 w 3387024"/>
              <a:gd name="connsiteY854" fmla="*/ 928416 h 5957878"/>
              <a:gd name="connsiteX855" fmla="*/ 1548601 w 3387024"/>
              <a:gd name="connsiteY855" fmla="*/ 851751 h 5957878"/>
              <a:gd name="connsiteX856" fmla="*/ 1529501 w 3387024"/>
              <a:gd name="connsiteY856" fmla="*/ 576657 h 5957878"/>
              <a:gd name="connsiteX857" fmla="*/ 1542232 w 3387024"/>
              <a:gd name="connsiteY857" fmla="*/ 637882 h 5957878"/>
              <a:gd name="connsiteX858" fmla="*/ 1567638 w 3387024"/>
              <a:gd name="connsiteY858" fmla="*/ 864024 h 5957878"/>
              <a:gd name="connsiteX859" fmla="*/ 1581956 w 3387024"/>
              <a:gd name="connsiteY859" fmla="*/ 1130740 h 5957878"/>
              <a:gd name="connsiteX860" fmla="*/ 1590973 w 3387024"/>
              <a:gd name="connsiteY860" fmla="*/ 1045996 h 5957878"/>
              <a:gd name="connsiteX861" fmla="*/ 1588747 w 3387024"/>
              <a:gd name="connsiteY861" fmla="*/ 920468 h 5957878"/>
              <a:gd name="connsiteX862" fmla="*/ 1601633 w 3387024"/>
              <a:gd name="connsiteY862" fmla="*/ 873315 h 5957878"/>
              <a:gd name="connsiteX863" fmla="*/ 1591886 w 3387024"/>
              <a:gd name="connsiteY863" fmla="*/ 827047 h 5957878"/>
              <a:gd name="connsiteX864" fmla="*/ 1605073 w 3387024"/>
              <a:gd name="connsiteY864" fmla="*/ 778797 h 5957878"/>
              <a:gd name="connsiteX865" fmla="*/ 1594168 w 3387024"/>
              <a:gd name="connsiteY865" fmla="*/ 659147 h 5957878"/>
              <a:gd name="connsiteX866" fmla="*/ 1614976 w 3387024"/>
              <a:gd name="connsiteY866" fmla="*/ 716687 h 5957878"/>
              <a:gd name="connsiteX867" fmla="*/ 1622012 w 3387024"/>
              <a:gd name="connsiteY867" fmla="*/ 798747 h 5957878"/>
              <a:gd name="connsiteX868" fmla="*/ 1644034 w 3387024"/>
              <a:gd name="connsiteY868" fmla="*/ 825978 h 5957878"/>
              <a:gd name="connsiteX869" fmla="*/ 1654048 w 3387024"/>
              <a:gd name="connsiteY869" fmla="*/ 932717 h 5957878"/>
              <a:gd name="connsiteX870" fmla="*/ 1652390 w 3387024"/>
              <a:gd name="connsiteY870" fmla="*/ 1062327 h 5957878"/>
              <a:gd name="connsiteX871" fmla="*/ 1652131 w 3387024"/>
              <a:gd name="connsiteY871" fmla="*/ 1059488 h 5957878"/>
              <a:gd name="connsiteX872" fmla="*/ 1651621 w 3387024"/>
              <a:gd name="connsiteY872" fmla="*/ 1052872 h 5957878"/>
              <a:gd name="connsiteX873" fmla="*/ 1651663 w 3387024"/>
              <a:gd name="connsiteY873" fmla="*/ 1054370 h 5957878"/>
              <a:gd name="connsiteX874" fmla="*/ 1652131 w 3387024"/>
              <a:gd name="connsiteY874" fmla="*/ 1059488 h 5957878"/>
              <a:gd name="connsiteX875" fmla="*/ 1652384 w 3387024"/>
              <a:gd name="connsiteY875" fmla="*/ 1062779 h 5957878"/>
              <a:gd name="connsiteX876" fmla="*/ 1652390 w 3387024"/>
              <a:gd name="connsiteY876" fmla="*/ 1062327 h 5957878"/>
              <a:gd name="connsiteX877" fmla="*/ 1653896 w 3387024"/>
              <a:gd name="connsiteY877" fmla="*/ 1078808 h 5957878"/>
              <a:gd name="connsiteX878" fmla="*/ 1665115 w 3387024"/>
              <a:gd name="connsiteY878" fmla="*/ 1124004 h 5957878"/>
              <a:gd name="connsiteX879" fmla="*/ 1659876 w 3387024"/>
              <a:gd name="connsiteY879" fmla="*/ 1035365 h 5957878"/>
              <a:gd name="connsiteX880" fmla="*/ 1648058 w 3387024"/>
              <a:gd name="connsiteY880" fmla="*/ 755191 h 5957878"/>
              <a:gd name="connsiteX881" fmla="*/ 1657376 w 3387024"/>
              <a:gd name="connsiteY881" fmla="*/ 669351 h 5957878"/>
              <a:gd name="connsiteX882" fmla="*/ 1658718 w 3387024"/>
              <a:gd name="connsiteY882" fmla="*/ 582510 h 5957878"/>
              <a:gd name="connsiteX883" fmla="*/ 1695424 w 3387024"/>
              <a:gd name="connsiteY883" fmla="*/ 556008 h 5957878"/>
              <a:gd name="connsiteX884" fmla="*/ 1680466 w 3387024"/>
              <a:gd name="connsiteY884" fmla="*/ 369255 h 5957878"/>
              <a:gd name="connsiteX885" fmla="*/ 1665098 w 3387024"/>
              <a:gd name="connsiteY885" fmla="*/ 171575 h 5957878"/>
              <a:gd name="connsiteX886" fmla="*/ 1667586 w 3387024"/>
              <a:gd name="connsiteY886" fmla="*/ 169566 h 5957878"/>
              <a:gd name="connsiteX887" fmla="*/ 1676446 w 3387024"/>
              <a:gd name="connsiteY887" fmla="*/ 163325 h 5957878"/>
              <a:gd name="connsiteX888" fmla="*/ 1689881 w 3387024"/>
              <a:gd name="connsiteY888" fmla="*/ 286830 h 5957878"/>
              <a:gd name="connsiteX889" fmla="*/ 1726891 w 3387024"/>
              <a:gd name="connsiteY889" fmla="*/ 630604 h 5957878"/>
              <a:gd name="connsiteX890" fmla="*/ 1740780 w 3387024"/>
              <a:gd name="connsiteY890" fmla="*/ 765212 h 5957878"/>
              <a:gd name="connsiteX891" fmla="*/ 1757079 w 3387024"/>
              <a:gd name="connsiteY891" fmla="*/ 865124 h 5957878"/>
              <a:gd name="connsiteX892" fmla="*/ 1769810 w 3387024"/>
              <a:gd name="connsiteY892" fmla="*/ 926349 h 5957878"/>
              <a:gd name="connsiteX893" fmla="*/ 1804691 w 3387024"/>
              <a:gd name="connsiteY893" fmla="*/ 958272 h 5957878"/>
              <a:gd name="connsiteX894" fmla="*/ 1790645 w 3387024"/>
              <a:gd name="connsiteY894" fmla="*/ 742307 h 5957878"/>
              <a:gd name="connsiteX895" fmla="*/ 1795611 w 3387024"/>
              <a:gd name="connsiteY895" fmla="*/ 590460 h 5957878"/>
              <a:gd name="connsiteX896" fmla="*/ 1811480 w 3387024"/>
              <a:gd name="connsiteY896" fmla="*/ 558265 h 5957878"/>
              <a:gd name="connsiteX897" fmla="*/ 1798504 w 3387024"/>
              <a:gd name="connsiteY897" fmla="*/ 394444 h 5957878"/>
              <a:gd name="connsiteX898" fmla="*/ 1815833 w 3387024"/>
              <a:gd name="connsiteY898" fmla="*/ 434534 h 5957878"/>
              <a:gd name="connsiteX899" fmla="*/ 1812574 w 3387024"/>
              <a:gd name="connsiteY899" fmla="*/ 433123 h 5957878"/>
              <a:gd name="connsiteX900" fmla="*/ 1811051 w 3387024"/>
              <a:gd name="connsiteY900" fmla="*/ 426156 h 5957878"/>
              <a:gd name="connsiteX901" fmla="*/ 1810300 w 3387024"/>
              <a:gd name="connsiteY901" fmla="*/ 432139 h 5957878"/>
              <a:gd name="connsiteX902" fmla="*/ 1812574 w 3387024"/>
              <a:gd name="connsiteY902" fmla="*/ 433123 h 5957878"/>
              <a:gd name="connsiteX903" fmla="*/ 1815132 w 3387024"/>
              <a:gd name="connsiteY903" fmla="*/ 444828 h 5957878"/>
              <a:gd name="connsiteX904" fmla="*/ 1814464 w 3387024"/>
              <a:gd name="connsiteY904" fmla="*/ 454636 h 5957878"/>
              <a:gd name="connsiteX905" fmla="*/ 1816017 w 3387024"/>
              <a:gd name="connsiteY905" fmla="*/ 464047 h 5957878"/>
              <a:gd name="connsiteX906" fmla="*/ 1839536 w 3387024"/>
              <a:gd name="connsiteY906" fmla="*/ 485795 h 5957878"/>
              <a:gd name="connsiteX907" fmla="*/ 1854311 w 3387024"/>
              <a:gd name="connsiteY907" fmla="*/ 643036 h 5957878"/>
              <a:gd name="connsiteX908" fmla="*/ 1871549 w 3387024"/>
              <a:gd name="connsiteY908" fmla="*/ 661889 h 5957878"/>
              <a:gd name="connsiteX909" fmla="*/ 1886507 w 3387024"/>
              <a:gd name="connsiteY909" fmla="*/ 848642 h 5957878"/>
              <a:gd name="connsiteX910" fmla="*/ 1891992 w 3387024"/>
              <a:gd name="connsiteY910" fmla="*/ 1039878 h 5957878"/>
              <a:gd name="connsiteX911" fmla="*/ 1902351 w 3387024"/>
              <a:gd name="connsiteY911" fmla="*/ 1058029 h 5957878"/>
              <a:gd name="connsiteX912" fmla="*/ 1900553 w 3387024"/>
              <a:gd name="connsiteY912" fmla="*/ 874872 h 5957878"/>
              <a:gd name="connsiteX913" fmla="*/ 1878026 w 3387024"/>
              <a:gd name="connsiteY913" fmla="*/ 409106 h 5957878"/>
              <a:gd name="connsiteX914" fmla="*/ 1840504 w 3387024"/>
              <a:gd name="connsiteY914" fmla="*/ 20564 h 5957878"/>
              <a:gd name="connsiteX915" fmla="*/ 1844920 w 3387024"/>
              <a:gd name="connsiteY915" fmla="*/ 12714 h 5957878"/>
              <a:gd name="connsiteX916" fmla="*/ 1855923 w 3387024"/>
              <a:gd name="connsiteY916" fmla="*/ 11699 h 5957878"/>
              <a:gd name="connsiteX917" fmla="*/ 1861408 w 3387024"/>
              <a:gd name="connsiteY917" fmla="*/ 59709 h 5957878"/>
              <a:gd name="connsiteX918" fmla="*/ 1882664 w 3387024"/>
              <a:gd name="connsiteY918" fmla="*/ 189996 h 5957878"/>
              <a:gd name="connsiteX919" fmla="*/ 1888515 w 3387024"/>
              <a:gd name="connsiteY919" fmla="*/ 250520 h 5957878"/>
              <a:gd name="connsiteX920" fmla="*/ 1888515 w 3387024"/>
              <a:gd name="connsiteY920" fmla="*/ 250520 h 5957878"/>
              <a:gd name="connsiteX921" fmla="*/ 1882664 w 3387024"/>
              <a:gd name="connsiteY921" fmla="*/ 189996 h 5957878"/>
              <a:gd name="connsiteX922" fmla="*/ 1880492 w 3387024"/>
              <a:gd name="connsiteY922" fmla="*/ 79288 h 595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</a:cxnLst>
            <a:rect l="l" t="t" r="r" b="b"/>
            <a:pathLst>
              <a:path w="3387024" h="5957878">
                <a:moveTo>
                  <a:pt x="2251396" y="5837415"/>
                </a:moveTo>
                <a:lnTo>
                  <a:pt x="2314363" y="5929130"/>
                </a:lnTo>
                <a:lnTo>
                  <a:pt x="2318877" y="5942101"/>
                </a:lnTo>
                <a:lnTo>
                  <a:pt x="2323302" y="5957878"/>
                </a:lnTo>
                <a:lnTo>
                  <a:pt x="2290491" y="5915837"/>
                </a:lnTo>
                <a:lnTo>
                  <a:pt x="2260584" y="5874163"/>
                </a:lnTo>
                <a:lnTo>
                  <a:pt x="2254718" y="5848638"/>
                </a:lnTo>
                <a:close/>
                <a:moveTo>
                  <a:pt x="1579667" y="5735622"/>
                </a:moveTo>
                <a:lnTo>
                  <a:pt x="1582238" y="5740917"/>
                </a:lnTo>
                <a:cubicBezTo>
                  <a:pt x="1579863" y="5740917"/>
                  <a:pt x="1578675" y="5739531"/>
                  <a:pt x="1578675" y="5737551"/>
                </a:cubicBezTo>
                <a:close/>
                <a:moveTo>
                  <a:pt x="2606969" y="5687275"/>
                </a:moveTo>
                <a:cubicBezTo>
                  <a:pt x="2607794" y="5687322"/>
                  <a:pt x="2609995" y="5687448"/>
                  <a:pt x="2614395" y="5687699"/>
                </a:cubicBezTo>
                <a:cubicBezTo>
                  <a:pt x="2614395" y="5687699"/>
                  <a:pt x="2604494" y="5687133"/>
                  <a:pt x="2606969" y="5687275"/>
                </a:cubicBezTo>
                <a:close/>
                <a:moveTo>
                  <a:pt x="1675704" y="5676760"/>
                </a:moveTo>
                <a:lnTo>
                  <a:pt x="1682899" y="5682110"/>
                </a:lnTo>
                <a:lnTo>
                  <a:pt x="1681969" y="5682055"/>
                </a:lnTo>
                <a:lnTo>
                  <a:pt x="1682939" y="5684034"/>
                </a:lnTo>
                <a:lnTo>
                  <a:pt x="1680457" y="5691810"/>
                </a:lnTo>
                <a:cubicBezTo>
                  <a:pt x="1675704" y="5691810"/>
                  <a:pt x="1675704" y="5687057"/>
                  <a:pt x="1675704" y="5676760"/>
                </a:cubicBezTo>
                <a:close/>
                <a:moveTo>
                  <a:pt x="1675704" y="5667256"/>
                </a:moveTo>
                <a:cubicBezTo>
                  <a:pt x="1675704" y="5667256"/>
                  <a:pt x="1680457" y="5672008"/>
                  <a:pt x="1675704" y="5676760"/>
                </a:cubicBezTo>
                <a:cubicBezTo>
                  <a:pt x="1675704" y="5676760"/>
                  <a:pt x="1670953" y="5672008"/>
                  <a:pt x="1675704" y="5667256"/>
                </a:cubicBezTo>
                <a:close/>
                <a:moveTo>
                  <a:pt x="1735860" y="5658177"/>
                </a:moveTo>
                <a:lnTo>
                  <a:pt x="1748381" y="5676153"/>
                </a:lnTo>
                <a:lnTo>
                  <a:pt x="1757960" y="5689454"/>
                </a:lnTo>
                <a:lnTo>
                  <a:pt x="1762735" y="5704483"/>
                </a:lnTo>
                <a:cubicBezTo>
                  <a:pt x="1767587" y="5722304"/>
                  <a:pt x="1768775" y="5733393"/>
                  <a:pt x="1758874" y="5721116"/>
                </a:cubicBezTo>
                <a:cubicBezTo>
                  <a:pt x="1751745" y="5708839"/>
                  <a:pt x="1744418" y="5686661"/>
                  <a:pt x="1738280" y="5666365"/>
                </a:cubicBezTo>
                <a:close/>
                <a:moveTo>
                  <a:pt x="2600375" y="5657276"/>
                </a:moveTo>
                <a:cubicBezTo>
                  <a:pt x="2599520" y="5654123"/>
                  <a:pt x="2602938" y="5666735"/>
                  <a:pt x="2602938" y="5666735"/>
                </a:cubicBezTo>
                <a:cubicBezTo>
                  <a:pt x="2601419" y="5661130"/>
                  <a:pt x="2600659" y="5658327"/>
                  <a:pt x="2600375" y="5657276"/>
                </a:cubicBezTo>
                <a:close/>
                <a:moveTo>
                  <a:pt x="1767185" y="5647055"/>
                </a:moveTo>
                <a:lnTo>
                  <a:pt x="1768068" y="5648434"/>
                </a:lnTo>
                <a:cubicBezTo>
                  <a:pt x="1778964" y="5663774"/>
                  <a:pt x="1822288" y="5734830"/>
                  <a:pt x="1817711" y="5742809"/>
                </a:cubicBezTo>
                <a:cubicBezTo>
                  <a:pt x="1816730" y="5744519"/>
                  <a:pt x="1813651" y="5742706"/>
                  <a:pt x="1809429" y="5738781"/>
                </a:cubicBezTo>
                <a:lnTo>
                  <a:pt x="1796890" y="5724956"/>
                </a:lnTo>
                <a:close/>
                <a:moveTo>
                  <a:pt x="2348908" y="5610417"/>
                </a:moveTo>
                <a:cubicBezTo>
                  <a:pt x="2395143" y="5646025"/>
                  <a:pt x="2369358" y="5664565"/>
                  <a:pt x="2348908" y="5610417"/>
                </a:cubicBezTo>
                <a:close/>
                <a:moveTo>
                  <a:pt x="1916716" y="5598150"/>
                </a:moveTo>
                <a:lnTo>
                  <a:pt x="1960858" y="5674174"/>
                </a:lnTo>
                <a:cubicBezTo>
                  <a:pt x="1969269" y="5689224"/>
                  <a:pt x="2000292" y="5725765"/>
                  <a:pt x="2021342" y="5756480"/>
                </a:cubicBezTo>
                <a:lnTo>
                  <a:pt x="2037167" y="5783076"/>
                </a:lnTo>
                <a:lnTo>
                  <a:pt x="2038001" y="5786884"/>
                </a:lnTo>
                <a:lnTo>
                  <a:pt x="2038428" y="5794887"/>
                </a:lnTo>
                <a:cubicBezTo>
                  <a:pt x="2028447" y="5787032"/>
                  <a:pt x="1992913" y="5733842"/>
                  <a:pt x="1986689" y="5726864"/>
                </a:cubicBezTo>
                <a:cubicBezTo>
                  <a:pt x="1971952" y="5705345"/>
                  <a:pt x="1960045" y="5688715"/>
                  <a:pt x="1949408" y="5674388"/>
                </a:cubicBezTo>
                <a:lnTo>
                  <a:pt x="1943739" y="5666999"/>
                </a:lnTo>
                <a:close/>
                <a:moveTo>
                  <a:pt x="1805730" y="5561811"/>
                </a:moveTo>
                <a:cubicBezTo>
                  <a:pt x="1806798" y="5563086"/>
                  <a:pt x="1806018" y="5566426"/>
                  <a:pt x="1801768" y="5573835"/>
                </a:cubicBezTo>
                <a:cubicBezTo>
                  <a:pt x="1801768" y="5573835"/>
                  <a:pt x="1800310" y="5568454"/>
                  <a:pt x="1798609" y="5562176"/>
                </a:cubicBezTo>
                <a:cubicBezTo>
                  <a:pt x="1801748" y="5561325"/>
                  <a:pt x="1804663" y="5560536"/>
                  <a:pt x="1805730" y="5561811"/>
                </a:cubicBezTo>
                <a:close/>
                <a:moveTo>
                  <a:pt x="2080656" y="5560391"/>
                </a:moveTo>
                <a:lnTo>
                  <a:pt x="2097032" y="5583359"/>
                </a:lnTo>
                <a:cubicBezTo>
                  <a:pt x="2116854" y="5622755"/>
                  <a:pt x="2138021" y="5661787"/>
                  <a:pt x="2161389" y="5700944"/>
                </a:cubicBezTo>
                <a:lnTo>
                  <a:pt x="2196935" y="5755180"/>
                </a:lnTo>
                <a:lnTo>
                  <a:pt x="2195560" y="5754903"/>
                </a:lnTo>
                <a:cubicBezTo>
                  <a:pt x="2196402" y="5759680"/>
                  <a:pt x="2199471" y="5770422"/>
                  <a:pt x="2205610" y="5790025"/>
                </a:cubicBezTo>
                <a:lnTo>
                  <a:pt x="2209564" y="5803067"/>
                </a:lnTo>
                <a:lnTo>
                  <a:pt x="2197701" y="5786536"/>
                </a:lnTo>
                <a:lnTo>
                  <a:pt x="2123122" y="5675928"/>
                </a:lnTo>
                <a:lnTo>
                  <a:pt x="2106846" y="5625574"/>
                </a:lnTo>
                <a:close/>
                <a:moveTo>
                  <a:pt x="2598065" y="5537725"/>
                </a:moveTo>
                <a:cubicBezTo>
                  <a:pt x="2597959" y="5537332"/>
                  <a:pt x="2599014" y="5538340"/>
                  <a:pt x="2601738" y="5541287"/>
                </a:cubicBezTo>
                <a:lnTo>
                  <a:pt x="2604460" y="5544310"/>
                </a:lnTo>
                <a:lnTo>
                  <a:pt x="2608585" y="5552564"/>
                </a:lnTo>
                <a:cubicBezTo>
                  <a:pt x="2603137" y="5544894"/>
                  <a:pt x="2598278" y="5538509"/>
                  <a:pt x="2598065" y="5537725"/>
                </a:cubicBezTo>
                <a:close/>
                <a:moveTo>
                  <a:pt x="2039271" y="5524685"/>
                </a:moveTo>
                <a:cubicBezTo>
                  <a:pt x="2039271" y="5524685"/>
                  <a:pt x="2053530" y="5529438"/>
                  <a:pt x="2039271" y="5524685"/>
                </a:cubicBezTo>
                <a:close/>
                <a:moveTo>
                  <a:pt x="2028974" y="5500131"/>
                </a:moveTo>
                <a:cubicBezTo>
                  <a:pt x="2028974" y="5500131"/>
                  <a:pt x="2044024" y="5504884"/>
                  <a:pt x="2028974" y="5500131"/>
                </a:cubicBezTo>
                <a:close/>
                <a:moveTo>
                  <a:pt x="2923238" y="5485082"/>
                </a:moveTo>
                <a:cubicBezTo>
                  <a:pt x="2937496" y="5490626"/>
                  <a:pt x="2923238" y="5485082"/>
                  <a:pt x="2923238" y="5485082"/>
                </a:cubicBezTo>
                <a:close/>
                <a:moveTo>
                  <a:pt x="2915404" y="5465319"/>
                </a:moveTo>
                <a:lnTo>
                  <a:pt x="2917911" y="5468834"/>
                </a:lnTo>
                <a:lnTo>
                  <a:pt x="2923238" y="5485082"/>
                </a:lnTo>
                <a:close/>
                <a:moveTo>
                  <a:pt x="2932743" y="5446272"/>
                </a:moveTo>
                <a:cubicBezTo>
                  <a:pt x="2947000" y="5451023"/>
                  <a:pt x="2932743" y="5446272"/>
                  <a:pt x="2932743" y="5446272"/>
                </a:cubicBezTo>
                <a:close/>
                <a:moveTo>
                  <a:pt x="2013553" y="5401527"/>
                </a:moveTo>
                <a:lnTo>
                  <a:pt x="2019155" y="5410108"/>
                </a:lnTo>
                <a:cubicBezTo>
                  <a:pt x="2037203" y="5438071"/>
                  <a:pt x="2053823" y="5466541"/>
                  <a:pt x="2062208" y="5497484"/>
                </a:cubicBezTo>
                <a:cubicBezTo>
                  <a:pt x="2062937" y="5500175"/>
                  <a:pt x="2059893" y="5498713"/>
                  <a:pt x="2054989" y="5494882"/>
                </a:cubicBezTo>
                <a:lnTo>
                  <a:pt x="2051851" y="5492012"/>
                </a:lnTo>
                <a:close/>
                <a:moveTo>
                  <a:pt x="2273156" y="5352185"/>
                </a:moveTo>
                <a:cubicBezTo>
                  <a:pt x="2272301" y="5349032"/>
                  <a:pt x="2275719" y="5361644"/>
                  <a:pt x="2275719" y="5361644"/>
                </a:cubicBezTo>
                <a:cubicBezTo>
                  <a:pt x="2274200" y="5356039"/>
                  <a:pt x="2273440" y="5353236"/>
                  <a:pt x="2273156" y="5352185"/>
                </a:cubicBezTo>
                <a:close/>
                <a:moveTo>
                  <a:pt x="2008503" y="5306461"/>
                </a:moveTo>
                <a:cubicBezTo>
                  <a:pt x="2005902" y="5306354"/>
                  <a:pt x="2016308" y="5306783"/>
                  <a:pt x="2016308" y="5306783"/>
                </a:cubicBezTo>
                <a:cubicBezTo>
                  <a:pt x="2011683" y="5306593"/>
                  <a:pt x="2009371" y="5306497"/>
                  <a:pt x="2008503" y="5306461"/>
                </a:cubicBezTo>
                <a:close/>
                <a:moveTo>
                  <a:pt x="2893139" y="5275186"/>
                </a:moveTo>
                <a:cubicBezTo>
                  <a:pt x="2897891" y="5275186"/>
                  <a:pt x="2897891" y="5279938"/>
                  <a:pt x="2897891" y="5290235"/>
                </a:cubicBezTo>
                <a:cubicBezTo>
                  <a:pt x="2888386" y="5290235"/>
                  <a:pt x="2893139" y="5279938"/>
                  <a:pt x="2893139" y="5275186"/>
                </a:cubicBezTo>
                <a:close/>
                <a:moveTo>
                  <a:pt x="2888386" y="5260136"/>
                </a:moveTo>
                <a:cubicBezTo>
                  <a:pt x="2893139" y="5260136"/>
                  <a:pt x="2893139" y="5264889"/>
                  <a:pt x="2893139" y="5275186"/>
                </a:cubicBezTo>
                <a:cubicBezTo>
                  <a:pt x="2883634" y="5275186"/>
                  <a:pt x="2888386" y="5264889"/>
                  <a:pt x="2888386" y="5260136"/>
                </a:cubicBezTo>
                <a:close/>
                <a:moveTo>
                  <a:pt x="1921251" y="5241796"/>
                </a:moveTo>
                <a:cubicBezTo>
                  <a:pt x="1919469" y="5240286"/>
                  <a:pt x="1917686" y="5240930"/>
                  <a:pt x="1916498" y="5245879"/>
                </a:cubicBezTo>
                <a:cubicBezTo>
                  <a:pt x="1916498" y="5250632"/>
                  <a:pt x="1921251" y="5250632"/>
                  <a:pt x="1921251" y="5255385"/>
                </a:cubicBezTo>
                <a:cubicBezTo>
                  <a:pt x="1931945" y="5270235"/>
                  <a:pt x="1926597" y="5246326"/>
                  <a:pt x="1921251" y="5241796"/>
                </a:cubicBezTo>
                <a:close/>
                <a:moveTo>
                  <a:pt x="2873337" y="5221327"/>
                </a:moveTo>
                <a:cubicBezTo>
                  <a:pt x="2883634" y="5230831"/>
                  <a:pt x="2883634" y="5240335"/>
                  <a:pt x="2888386" y="5260136"/>
                </a:cubicBezTo>
                <a:cubicBezTo>
                  <a:pt x="2878881" y="5250632"/>
                  <a:pt x="2873337" y="5235583"/>
                  <a:pt x="2873337" y="5221327"/>
                </a:cubicBezTo>
                <a:close/>
                <a:moveTo>
                  <a:pt x="2703732" y="5153246"/>
                </a:moveTo>
                <a:cubicBezTo>
                  <a:pt x="2707742" y="5155586"/>
                  <a:pt x="2715316" y="5173407"/>
                  <a:pt x="2711751" y="5176970"/>
                </a:cubicBezTo>
                <a:cubicBezTo>
                  <a:pt x="2711751" y="5176970"/>
                  <a:pt x="2701454" y="5166674"/>
                  <a:pt x="2701454" y="5157169"/>
                </a:cubicBezTo>
                <a:cubicBezTo>
                  <a:pt x="2701454" y="5153407"/>
                  <a:pt x="2702395" y="5152466"/>
                  <a:pt x="2703732" y="5153246"/>
                </a:cubicBezTo>
                <a:close/>
                <a:moveTo>
                  <a:pt x="1886795" y="5094992"/>
                </a:moveTo>
                <a:cubicBezTo>
                  <a:pt x="1884221" y="5094992"/>
                  <a:pt x="1881647" y="5096180"/>
                  <a:pt x="1881647" y="5098557"/>
                </a:cubicBezTo>
                <a:cubicBezTo>
                  <a:pt x="1881647" y="5098557"/>
                  <a:pt x="1896697" y="5103309"/>
                  <a:pt x="1891944" y="5098557"/>
                </a:cubicBezTo>
                <a:cubicBezTo>
                  <a:pt x="1891944" y="5096180"/>
                  <a:pt x="1889369" y="5094992"/>
                  <a:pt x="1886795" y="5094992"/>
                </a:cubicBezTo>
                <a:close/>
                <a:moveTo>
                  <a:pt x="2664128" y="5067654"/>
                </a:moveTo>
                <a:cubicBezTo>
                  <a:pt x="2665018" y="5068359"/>
                  <a:pt x="2667394" y="5070241"/>
                  <a:pt x="2672147" y="5074003"/>
                </a:cubicBezTo>
                <a:cubicBezTo>
                  <a:pt x="2672147" y="5074003"/>
                  <a:pt x="2661455" y="5065538"/>
                  <a:pt x="2664128" y="5067654"/>
                </a:cubicBezTo>
                <a:close/>
                <a:moveTo>
                  <a:pt x="1272929" y="5003312"/>
                </a:moveTo>
                <a:cubicBezTo>
                  <a:pt x="1270355" y="5002717"/>
                  <a:pt x="1267781" y="5002717"/>
                  <a:pt x="1267781" y="5005094"/>
                </a:cubicBezTo>
                <a:cubicBezTo>
                  <a:pt x="1267781" y="5009847"/>
                  <a:pt x="1278078" y="5014598"/>
                  <a:pt x="1278078" y="5005094"/>
                </a:cubicBezTo>
                <a:cubicBezTo>
                  <a:pt x="1278078" y="5005094"/>
                  <a:pt x="1275504" y="5003906"/>
                  <a:pt x="1272929" y="5003312"/>
                </a:cubicBezTo>
                <a:close/>
                <a:moveTo>
                  <a:pt x="2682444" y="5000341"/>
                </a:moveTo>
                <a:cubicBezTo>
                  <a:pt x="2687197" y="5005094"/>
                  <a:pt x="2691950" y="5014598"/>
                  <a:pt x="2691950" y="5024896"/>
                </a:cubicBezTo>
                <a:cubicBezTo>
                  <a:pt x="2682444" y="5020143"/>
                  <a:pt x="2682444" y="5014598"/>
                  <a:pt x="2682444" y="5000341"/>
                </a:cubicBezTo>
                <a:close/>
                <a:moveTo>
                  <a:pt x="1381050" y="4945689"/>
                </a:moveTo>
                <a:cubicBezTo>
                  <a:pt x="1395307" y="4995589"/>
                  <a:pt x="1419861" y="5034400"/>
                  <a:pt x="1444416" y="5088260"/>
                </a:cubicBezTo>
                <a:cubicBezTo>
                  <a:pt x="1454713" y="5112814"/>
                  <a:pt x="1484020" y="5147664"/>
                  <a:pt x="1464218" y="5103309"/>
                </a:cubicBezTo>
                <a:cubicBezTo>
                  <a:pt x="1444416" y="5058954"/>
                  <a:pt x="1410357" y="4990045"/>
                  <a:pt x="1381050" y="4945689"/>
                </a:cubicBezTo>
                <a:close/>
                <a:moveTo>
                  <a:pt x="2763089" y="4942769"/>
                </a:moveTo>
                <a:cubicBezTo>
                  <a:pt x="2761753" y="4941580"/>
                  <a:pt x="2760861" y="4942125"/>
                  <a:pt x="2760861" y="4945689"/>
                </a:cubicBezTo>
                <a:cubicBezTo>
                  <a:pt x="2760861" y="4965491"/>
                  <a:pt x="2775118" y="4975788"/>
                  <a:pt x="2775118" y="4965491"/>
                </a:cubicBezTo>
                <a:cubicBezTo>
                  <a:pt x="2775118" y="4965491"/>
                  <a:pt x="2767099" y="4946333"/>
                  <a:pt x="2763089" y="4942769"/>
                </a:cubicBezTo>
                <a:close/>
                <a:moveTo>
                  <a:pt x="2448390" y="4924430"/>
                </a:moveTo>
                <a:cubicBezTo>
                  <a:pt x="2445915" y="4924289"/>
                  <a:pt x="2455816" y="4924855"/>
                  <a:pt x="2455816" y="4924855"/>
                </a:cubicBezTo>
                <a:cubicBezTo>
                  <a:pt x="2474316" y="4925618"/>
                  <a:pt x="2455816" y="4924855"/>
                  <a:pt x="2455816" y="4924855"/>
                </a:cubicBezTo>
                <a:cubicBezTo>
                  <a:pt x="2451416" y="4924603"/>
                  <a:pt x="2449215" y="4924478"/>
                  <a:pt x="2448390" y="4924430"/>
                </a:cubicBezTo>
                <a:close/>
                <a:moveTo>
                  <a:pt x="1218671" y="4911630"/>
                </a:moveTo>
                <a:cubicBezTo>
                  <a:pt x="1228969" y="4936185"/>
                  <a:pt x="1243227" y="4960738"/>
                  <a:pt x="1258276" y="4980539"/>
                </a:cubicBezTo>
                <a:cubicBezTo>
                  <a:pt x="1247979" y="4955986"/>
                  <a:pt x="1238474" y="4926679"/>
                  <a:pt x="1218671" y="4911630"/>
                </a:cubicBezTo>
                <a:close/>
                <a:moveTo>
                  <a:pt x="1772773" y="4899696"/>
                </a:moveTo>
                <a:cubicBezTo>
                  <a:pt x="1771052" y="4899020"/>
                  <a:pt x="1769765" y="4899651"/>
                  <a:pt x="1769171" y="4902126"/>
                </a:cubicBezTo>
                <a:cubicBezTo>
                  <a:pt x="1769171" y="4906878"/>
                  <a:pt x="1783428" y="4921927"/>
                  <a:pt x="1783428" y="4921927"/>
                </a:cubicBezTo>
                <a:cubicBezTo>
                  <a:pt x="1818083" y="4973213"/>
                  <a:pt x="1784815" y="4904428"/>
                  <a:pt x="1772773" y="4899696"/>
                </a:cubicBezTo>
                <a:close/>
                <a:moveTo>
                  <a:pt x="1793726" y="4887076"/>
                </a:moveTo>
                <a:cubicBezTo>
                  <a:pt x="1783428" y="4902126"/>
                  <a:pt x="1827786" y="4960738"/>
                  <a:pt x="1832537" y="4970243"/>
                </a:cubicBezTo>
                <a:cubicBezTo>
                  <a:pt x="1852340" y="5009847"/>
                  <a:pt x="1852340" y="5034400"/>
                  <a:pt x="1872141" y="5054201"/>
                </a:cubicBezTo>
                <a:cubicBezTo>
                  <a:pt x="1857093" y="5009847"/>
                  <a:pt x="1837290" y="4951233"/>
                  <a:pt x="1807983" y="4902126"/>
                </a:cubicBezTo>
                <a:cubicBezTo>
                  <a:pt x="1807983" y="4902126"/>
                  <a:pt x="1798478" y="4887076"/>
                  <a:pt x="1793726" y="4887076"/>
                </a:cubicBezTo>
                <a:close/>
                <a:moveTo>
                  <a:pt x="1346197" y="4887076"/>
                </a:moveTo>
                <a:cubicBezTo>
                  <a:pt x="1346197" y="4906878"/>
                  <a:pt x="1356494" y="4911630"/>
                  <a:pt x="1366000" y="4921927"/>
                </a:cubicBezTo>
                <a:cubicBezTo>
                  <a:pt x="1366000" y="4906878"/>
                  <a:pt x="1356494" y="4897373"/>
                  <a:pt x="1346197" y="4887076"/>
                </a:cubicBezTo>
                <a:close/>
                <a:moveTo>
                  <a:pt x="1758874" y="4828464"/>
                </a:moveTo>
                <a:cubicBezTo>
                  <a:pt x="1758874" y="4833217"/>
                  <a:pt x="1788181" y="4882324"/>
                  <a:pt x="1793726" y="4877572"/>
                </a:cubicBezTo>
                <a:cubicBezTo>
                  <a:pt x="1798478" y="4872027"/>
                  <a:pt x="1763626" y="4813415"/>
                  <a:pt x="1758874" y="4828464"/>
                </a:cubicBezTo>
                <a:close/>
                <a:moveTo>
                  <a:pt x="1691527" y="4688667"/>
                </a:moveTo>
                <a:cubicBezTo>
                  <a:pt x="1688688" y="4687118"/>
                  <a:pt x="1686497" y="4687576"/>
                  <a:pt x="1685210" y="4690645"/>
                </a:cubicBezTo>
                <a:cubicBezTo>
                  <a:pt x="1685210" y="4700942"/>
                  <a:pt x="1709764" y="4735001"/>
                  <a:pt x="1720061" y="4754802"/>
                </a:cubicBezTo>
                <a:cubicBezTo>
                  <a:pt x="1724814" y="4759555"/>
                  <a:pt x="1754121" y="4818167"/>
                  <a:pt x="1758874" y="4808663"/>
                </a:cubicBezTo>
                <a:cubicBezTo>
                  <a:pt x="1763032" y="4808663"/>
                  <a:pt x="1711398" y="4699507"/>
                  <a:pt x="1691527" y="4688667"/>
                </a:cubicBezTo>
                <a:close/>
                <a:moveTo>
                  <a:pt x="1659814" y="4680014"/>
                </a:moveTo>
                <a:cubicBezTo>
                  <a:pt x="1658477" y="4685250"/>
                  <a:pt x="1681645" y="4730248"/>
                  <a:pt x="1685210" y="4744505"/>
                </a:cubicBezTo>
                <a:cubicBezTo>
                  <a:pt x="1700260" y="4769060"/>
                  <a:pt x="1714517" y="4784108"/>
                  <a:pt x="1724814" y="4798366"/>
                </a:cubicBezTo>
                <a:cubicBezTo>
                  <a:pt x="1724814" y="4808663"/>
                  <a:pt x="1729567" y="4808663"/>
                  <a:pt x="1729567" y="4808663"/>
                </a:cubicBezTo>
                <a:cubicBezTo>
                  <a:pt x="1734319" y="4803910"/>
                  <a:pt x="1729567" y="4803910"/>
                  <a:pt x="1724814" y="4798366"/>
                </a:cubicBezTo>
                <a:cubicBezTo>
                  <a:pt x="1714517" y="4764307"/>
                  <a:pt x="1689963" y="4725497"/>
                  <a:pt x="1670953" y="4690645"/>
                </a:cubicBezTo>
                <a:cubicBezTo>
                  <a:pt x="1663428" y="4680942"/>
                  <a:pt x="1660259" y="4678269"/>
                  <a:pt x="1659814" y="4680014"/>
                </a:cubicBezTo>
                <a:close/>
                <a:moveTo>
                  <a:pt x="1410357" y="4533817"/>
                </a:moveTo>
                <a:lnTo>
                  <a:pt x="1410357" y="4538570"/>
                </a:lnTo>
                <a:cubicBezTo>
                  <a:pt x="1410357" y="4543323"/>
                  <a:pt x="1439664" y="4592430"/>
                  <a:pt x="1449961" y="4612232"/>
                </a:cubicBezTo>
                <a:cubicBezTo>
                  <a:pt x="1537883" y="4773812"/>
                  <a:pt x="1631348" y="4921927"/>
                  <a:pt x="1705011" y="5093804"/>
                </a:cubicBezTo>
                <a:cubicBezTo>
                  <a:pt x="1714517" y="5108061"/>
                  <a:pt x="1739071" y="5152417"/>
                  <a:pt x="1720061" y="5112814"/>
                </a:cubicBezTo>
                <a:cubicBezTo>
                  <a:pt x="1655903" y="4951233"/>
                  <a:pt x="1572734" y="4808663"/>
                  <a:pt x="1499070" y="4675596"/>
                </a:cubicBezTo>
                <a:cubicBezTo>
                  <a:pt x="1469763" y="4627280"/>
                  <a:pt x="1444416" y="4563125"/>
                  <a:pt x="1410357" y="4533817"/>
                </a:cubicBezTo>
                <a:close/>
                <a:moveTo>
                  <a:pt x="2780663" y="4130659"/>
                </a:moveTo>
                <a:cubicBezTo>
                  <a:pt x="2785416" y="4130659"/>
                  <a:pt x="2794920" y="4130659"/>
                  <a:pt x="2799673" y="4130659"/>
                </a:cubicBezTo>
                <a:cubicBezTo>
                  <a:pt x="2785416" y="4136203"/>
                  <a:pt x="2780663" y="4136203"/>
                  <a:pt x="2780663" y="4130659"/>
                </a:cubicBezTo>
                <a:close/>
                <a:moveTo>
                  <a:pt x="877284" y="4006801"/>
                </a:moveTo>
                <a:cubicBezTo>
                  <a:pt x="874709" y="4008088"/>
                  <a:pt x="873323" y="4010663"/>
                  <a:pt x="875700" y="4013434"/>
                </a:cubicBezTo>
                <a:lnTo>
                  <a:pt x="885997" y="4007890"/>
                </a:lnTo>
                <a:cubicBezTo>
                  <a:pt x="883620" y="4005514"/>
                  <a:pt x="879858" y="4005514"/>
                  <a:pt x="877284" y="4006801"/>
                </a:cubicBezTo>
                <a:close/>
                <a:moveTo>
                  <a:pt x="3281260" y="3992445"/>
                </a:moveTo>
                <a:cubicBezTo>
                  <a:pt x="3283637" y="3991257"/>
                  <a:pt x="3286013" y="3991257"/>
                  <a:pt x="3286013" y="3993633"/>
                </a:cubicBezTo>
                <a:cubicBezTo>
                  <a:pt x="3290766" y="3993633"/>
                  <a:pt x="3276507" y="3998385"/>
                  <a:pt x="3276507" y="3998385"/>
                </a:cubicBezTo>
                <a:cubicBezTo>
                  <a:pt x="3276507" y="3996008"/>
                  <a:pt x="3278884" y="3993633"/>
                  <a:pt x="3281260" y="3992445"/>
                </a:cubicBezTo>
                <a:close/>
                <a:moveTo>
                  <a:pt x="3354924" y="3783341"/>
                </a:moveTo>
                <a:cubicBezTo>
                  <a:pt x="3352548" y="3783341"/>
                  <a:pt x="3350171" y="3784529"/>
                  <a:pt x="3350171" y="3786905"/>
                </a:cubicBezTo>
                <a:cubicBezTo>
                  <a:pt x="3350171" y="3792449"/>
                  <a:pt x="3359677" y="3792449"/>
                  <a:pt x="3359677" y="3786905"/>
                </a:cubicBezTo>
                <a:cubicBezTo>
                  <a:pt x="3359677" y="3784529"/>
                  <a:pt x="3357300" y="3783341"/>
                  <a:pt x="3354924" y="3783341"/>
                </a:cubicBezTo>
                <a:close/>
                <a:moveTo>
                  <a:pt x="379854" y="3531862"/>
                </a:moveTo>
                <a:cubicBezTo>
                  <a:pt x="379854" y="3542158"/>
                  <a:pt x="384607" y="3546911"/>
                  <a:pt x="390151" y="3546911"/>
                </a:cubicBezTo>
                <a:cubicBezTo>
                  <a:pt x="394904" y="3542158"/>
                  <a:pt x="390151" y="3536613"/>
                  <a:pt x="379854" y="3531862"/>
                </a:cubicBezTo>
                <a:close/>
                <a:moveTo>
                  <a:pt x="3316187" y="3111265"/>
                </a:moveTo>
                <a:cubicBezTo>
                  <a:pt x="3316706" y="3111352"/>
                  <a:pt x="3317399" y="3112416"/>
                  <a:pt x="3318092" y="3113950"/>
                </a:cubicBezTo>
                <a:cubicBezTo>
                  <a:pt x="3319478" y="3117020"/>
                  <a:pt x="3320864" y="3121971"/>
                  <a:pt x="3320864" y="3124743"/>
                </a:cubicBezTo>
                <a:cubicBezTo>
                  <a:pt x="3320864" y="3134247"/>
                  <a:pt x="3315320" y="3119198"/>
                  <a:pt x="3315320" y="3114445"/>
                </a:cubicBezTo>
                <a:cubicBezTo>
                  <a:pt x="3315320" y="3112070"/>
                  <a:pt x="3315667" y="3111179"/>
                  <a:pt x="3316187" y="3111265"/>
                </a:cubicBezTo>
                <a:close/>
                <a:moveTo>
                  <a:pt x="3211866" y="2808265"/>
                </a:moveTo>
                <a:cubicBezTo>
                  <a:pt x="3210319" y="2808215"/>
                  <a:pt x="3208785" y="2810096"/>
                  <a:pt x="3207597" y="2815047"/>
                </a:cubicBezTo>
                <a:cubicBezTo>
                  <a:pt x="3207597" y="2824551"/>
                  <a:pt x="3212349" y="2834848"/>
                  <a:pt x="3217101" y="2830095"/>
                </a:cubicBezTo>
                <a:cubicBezTo>
                  <a:pt x="3219874" y="2827323"/>
                  <a:pt x="3218686" y="2818610"/>
                  <a:pt x="3216211" y="2813066"/>
                </a:cubicBezTo>
                <a:cubicBezTo>
                  <a:pt x="3214973" y="2810294"/>
                  <a:pt x="3213413" y="2808314"/>
                  <a:pt x="3211866" y="2808265"/>
                </a:cubicBezTo>
                <a:close/>
                <a:moveTo>
                  <a:pt x="3187312" y="2586364"/>
                </a:moveTo>
                <a:cubicBezTo>
                  <a:pt x="3185765" y="2584013"/>
                  <a:pt x="3184229" y="2584359"/>
                  <a:pt x="3183041" y="2589310"/>
                </a:cubicBezTo>
                <a:cubicBezTo>
                  <a:pt x="3180666" y="2601587"/>
                  <a:pt x="3184428" y="2610101"/>
                  <a:pt x="3188092" y="2616240"/>
                </a:cubicBezTo>
                <a:lnTo>
                  <a:pt x="3192376" y="2623252"/>
                </a:lnTo>
                <a:lnTo>
                  <a:pt x="3192547" y="2628913"/>
                </a:lnTo>
                <a:cubicBezTo>
                  <a:pt x="3193933" y="2627527"/>
                  <a:pt x="3193735" y="2625893"/>
                  <a:pt x="3192733" y="2623838"/>
                </a:cubicBezTo>
                <a:lnTo>
                  <a:pt x="3192376" y="2623252"/>
                </a:lnTo>
                <a:lnTo>
                  <a:pt x="3191656" y="2599607"/>
                </a:lnTo>
                <a:cubicBezTo>
                  <a:pt x="3190418" y="2593765"/>
                  <a:pt x="3188859" y="2588715"/>
                  <a:pt x="3187312" y="2586364"/>
                </a:cubicBezTo>
                <a:close/>
                <a:moveTo>
                  <a:pt x="3118883" y="2560004"/>
                </a:moveTo>
                <a:cubicBezTo>
                  <a:pt x="3114130" y="2574260"/>
                  <a:pt x="3133933" y="2609111"/>
                  <a:pt x="3133933" y="2609111"/>
                </a:cubicBezTo>
                <a:cubicBezTo>
                  <a:pt x="3138686" y="2604359"/>
                  <a:pt x="3124427" y="2549707"/>
                  <a:pt x="3118883" y="2560004"/>
                </a:cubicBezTo>
                <a:close/>
                <a:moveTo>
                  <a:pt x="3040467" y="2205952"/>
                </a:moveTo>
                <a:cubicBezTo>
                  <a:pt x="3035714" y="2230507"/>
                  <a:pt x="3050764" y="2274861"/>
                  <a:pt x="3055516" y="2309713"/>
                </a:cubicBezTo>
                <a:cubicBezTo>
                  <a:pt x="3060269" y="2323970"/>
                  <a:pt x="3075318" y="2412680"/>
                  <a:pt x="3075318" y="2412680"/>
                </a:cubicBezTo>
                <a:cubicBezTo>
                  <a:pt x="3084823" y="2402383"/>
                  <a:pt x="3055516" y="2176646"/>
                  <a:pt x="3040467" y="2205952"/>
                </a:cubicBezTo>
                <a:close/>
                <a:moveTo>
                  <a:pt x="2633336" y="2196448"/>
                </a:moveTo>
                <a:cubicBezTo>
                  <a:pt x="2623038" y="2205952"/>
                  <a:pt x="2653137" y="2314464"/>
                  <a:pt x="2653137" y="2323970"/>
                </a:cubicBezTo>
                <a:cubicBezTo>
                  <a:pt x="2653137" y="2334266"/>
                  <a:pt x="2667394" y="2397631"/>
                  <a:pt x="2662643" y="2348523"/>
                </a:cubicBezTo>
                <a:cubicBezTo>
                  <a:pt x="2657890" y="2314464"/>
                  <a:pt x="2642840" y="2186944"/>
                  <a:pt x="2633336" y="2196448"/>
                </a:cubicBezTo>
                <a:close/>
                <a:moveTo>
                  <a:pt x="1620754" y="2059949"/>
                </a:moveTo>
                <a:lnTo>
                  <a:pt x="1616237" y="2060968"/>
                </a:lnTo>
                <a:cubicBezTo>
                  <a:pt x="1615086" y="2061228"/>
                  <a:pt x="1615853" y="2061055"/>
                  <a:pt x="1617387" y="2060708"/>
                </a:cubicBezTo>
                <a:close/>
                <a:moveTo>
                  <a:pt x="1626596" y="2058629"/>
                </a:moveTo>
                <a:lnTo>
                  <a:pt x="1620754" y="2059949"/>
                </a:lnTo>
                <a:lnTo>
                  <a:pt x="1623143" y="2059409"/>
                </a:lnTo>
                <a:cubicBezTo>
                  <a:pt x="1625061" y="2058976"/>
                  <a:pt x="1626596" y="2058629"/>
                  <a:pt x="1626596" y="2058629"/>
                </a:cubicBezTo>
                <a:close/>
                <a:moveTo>
                  <a:pt x="1444416" y="1980215"/>
                </a:moveTo>
                <a:cubicBezTo>
                  <a:pt x="1454713" y="1980215"/>
                  <a:pt x="1464218" y="1980215"/>
                  <a:pt x="1464218" y="1990513"/>
                </a:cubicBezTo>
                <a:cubicBezTo>
                  <a:pt x="1454713" y="1990513"/>
                  <a:pt x="1449961" y="1984968"/>
                  <a:pt x="1444416" y="1980215"/>
                </a:cubicBezTo>
                <a:close/>
                <a:moveTo>
                  <a:pt x="1415109" y="1965958"/>
                </a:moveTo>
                <a:cubicBezTo>
                  <a:pt x="1415109" y="1965958"/>
                  <a:pt x="1395307" y="1970711"/>
                  <a:pt x="1415109" y="1965958"/>
                </a:cubicBezTo>
                <a:close/>
                <a:moveTo>
                  <a:pt x="1390554" y="1950909"/>
                </a:moveTo>
                <a:lnTo>
                  <a:pt x="1381050" y="1955661"/>
                </a:lnTo>
                <a:cubicBezTo>
                  <a:pt x="1376297" y="1950909"/>
                  <a:pt x="1390554" y="1950909"/>
                  <a:pt x="1390554" y="1950909"/>
                </a:cubicBezTo>
                <a:close/>
                <a:moveTo>
                  <a:pt x="1376297" y="1946157"/>
                </a:moveTo>
                <a:lnTo>
                  <a:pt x="1366000" y="1950909"/>
                </a:lnTo>
                <a:cubicBezTo>
                  <a:pt x="1366000" y="1946157"/>
                  <a:pt x="1376297" y="1946157"/>
                  <a:pt x="1376297" y="1946157"/>
                </a:cubicBezTo>
                <a:close/>
                <a:moveTo>
                  <a:pt x="3049836" y="1600484"/>
                </a:moveTo>
                <a:cubicBezTo>
                  <a:pt x="3054626" y="1603492"/>
                  <a:pt x="3059081" y="1618640"/>
                  <a:pt x="3055516" y="1622204"/>
                </a:cubicBezTo>
                <a:cubicBezTo>
                  <a:pt x="3055516" y="1636461"/>
                  <a:pt x="3045219" y="1631709"/>
                  <a:pt x="3045219" y="1602402"/>
                </a:cubicBezTo>
                <a:cubicBezTo>
                  <a:pt x="3046605" y="1599828"/>
                  <a:pt x="3048239" y="1599482"/>
                  <a:pt x="3049836" y="1600484"/>
                </a:cubicBezTo>
                <a:close/>
                <a:moveTo>
                  <a:pt x="3040467" y="1577849"/>
                </a:moveTo>
                <a:cubicBezTo>
                  <a:pt x="3045219" y="1573096"/>
                  <a:pt x="3050764" y="1582600"/>
                  <a:pt x="3045219" y="1587353"/>
                </a:cubicBezTo>
                <a:cubicBezTo>
                  <a:pt x="3045219" y="1597650"/>
                  <a:pt x="3040467" y="1587353"/>
                  <a:pt x="3040467" y="1577849"/>
                </a:cubicBezTo>
                <a:close/>
                <a:moveTo>
                  <a:pt x="2923238" y="1474881"/>
                </a:moveTo>
                <a:cubicBezTo>
                  <a:pt x="2923238" y="1474881"/>
                  <a:pt x="2923238" y="1474881"/>
                  <a:pt x="2923238" y="1479633"/>
                </a:cubicBezTo>
                <a:cubicBezTo>
                  <a:pt x="2917693" y="1499434"/>
                  <a:pt x="2923238" y="1479633"/>
                  <a:pt x="2923238" y="1474881"/>
                </a:cubicBezTo>
                <a:close/>
                <a:moveTo>
                  <a:pt x="2917693" y="1445574"/>
                </a:moveTo>
                <a:cubicBezTo>
                  <a:pt x="2932743" y="1459831"/>
                  <a:pt x="2917693" y="1445574"/>
                  <a:pt x="2917693" y="1445574"/>
                </a:cubicBezTo>
                <a:close/>
                <a:moveTo>
                  <a:pt x="2990350" y="1424797"/>
                </a:moveTo>
                <a:cubicBezTo>
                  <a:pt x="2999328" y="1435983"/>
                  <a:pt x="3008685" y="1530326"/>
                  <a:pt x="2991357" y="1474881"/>
                </a:cubicBezTo>
                <a:cubicBezTo>
                  <a:pt x="2991357" y="1455080"/>
                  <a:pt x="2981853" y="1445574"/>
                  <a:pt x="2986604" y="1425773"/>
                </a:cubicBezTo>
                <a:cubicBezTo>
                  <a:pt x="2987792" y="1423298"/>
                  <a:pt x="2989067" y="1423199"/>
                  <a:pt x="2990350" y="1424797"/>
                </a:cubicBezTo>
                <a:close/>
                <a:moveTo>
                  <a:pt x="2912941" y="1415477"/>
                </a:moveTo>
                <a:cubicBezTo>
                  <a:pt x="2923238" y="1415477"/>
                  <a:pt x="2912941" y="1435278"/>
                  <a:pt x="2917693" y="1445574"/>
                </a:cubicBezTo>
                <a:cubicBezTo>
                  <a:pt x="2903436" y="1440030"/>
                  <a:pt x="2912941" y="1421021"/>
                  <a:pt x="2912941" y="1415477"/>
                </a:cubicBezTo>
                <a:close/>
                <a:moveTo>
                  <a:pt x="2903436" y="1356864"/>
                </a:moveTo>
                <a:cubicBezTo>
                  <a:pt x="2908188" y="1371913"/>
                  <a:pt x="2912941" y="1390922"/>
                  <a:pt x="2912941" y="1415477"/>
                </a:cubicBezTo>
                <a:cubicBezTo>
                  <a:pt x="2903436" y="1401219"/>
                  <a:pt x="2903436" y="1376665"/>
                  <a:pt x="2903436" y="1356864"/>
                </a:cubicBezTo>
                <a:close/>
                <a:moveTo>
                  <a:pt x="2897086" y="1348510"/>
                </a:moveTo>
                <a:cubicBezTo>
                  <a:pt x="2894970" y="1345725"/>
                  <a:pt x="2903436" y="1356864"/>
                  <a:pt x="2903436" y="1356864"/>
                </a:cubicBezTo>
                <a:cubicBezTo>
                  <a:pt x="2899674" y="1351914"/>
                  <a:pt x="2897792" y="1349438"/>
                  <a:pt x="2897086" y="1348510"/>
                </a:cubicBezTo>
                <a:close/>
                <a:moveTo>
                  <a:pt x="2780663" y="1337062"/>
                </a:moveTo>
                <a:cubicBezTo>
                  <a:pt x="2775118" y="1347359"/>
                  <a:pt x="2785416" y="1390922"/>
                  <a:pt x="2790168" y="1421021"/>
                </a:cubicBezTo>
                <a:cubicBezTo>
                  <a:pt x="2794920" y="1450327"/>
                  <a:pt x="2799673" y="1474881"/>
                  <a:pt x="2805217" y="1499434"/>
                </a:cubicBezTo>
                <a:cubicBezTo>
                  <a:pt x="2863831" y="1852693"/>
                  <a:pt x="2912941" y="2196448"/>
                  <a:pt x="2966803" y="2560004"/>
                </a:cubicBezTo>
                <a:cubicBezTo>
                  <a:pt x="2966803" y="2579804"/>
                  <a:pt x="2977100" y="2643170"/>
                  <a:pt x="2977100" y="2643170"/>
                </a:cubicBezTo>
                <a:cubicBezTo>
                  <a:pt x="2991357" y="2628913"/>
                  <a:pt x="2962050" y="2506144"/>
                  <a:pt x="2962050" y="2471292"/>
                </a:cubicBezTo>
                <a:cubicBezTo>
                  <a:pt x="2912941" y="2113282"/>
                  <a:pt x="2873337" y="1813883"/>
                  <a:pt x="2814723" y="1489138"/>
                </a:cubicBezTo>
                <a:cubicBezTo>
                  <a:pt x="2809970" y="1464584"/>
                  <a:pt x="2780663" y="1327558"/>
                  <a:pt x="2780663" y="1337062"/>
                </a:cubicBezTo>
                <a:close/>
                <a:moveTo>
                  <a:pt x="2893882" y="1298214"/>
                </a:moveTo>
                <a:cubicBezTo>
                  <a:pt x="2894328" y="1298474"/>
                  <a:pt x="2894922" y="1300281"/>
                  <a:pt x="2895516" y="1302706"/>
                </a:cubicBezTo>
                <a:cubicBezTo>
                  <a:pt x="2896703" y="1307558"/>
                  <a:pt x="2897891" y="1314885"/>
                  <a:pt x="2897891" y="1317260"/>
                </a:cubicBezTo>
                <a:cubicBezTo>
                  <a:pt x="2893139" y="1327558"/>
                  <a:pt x="2888386" y="1322805"/>
                  <a:pt x="2893139" y="1303003"/>
                </a:cubicBezTo>
                <a:cubicBezTo>
                  <a:pt x="2893139" y="1299241"/>
                  <a:pt x="2893436" y="1297954"/>
                  <a:pt x="2893882" y="1298214"/>
                </a:cubicBezTo>
                <a:close/>
                <a:moveTo>
                  <a:pt x="2763047" y="1226089"/>
                </a:moveTo>
                <a:cubicBezTo>
                  <a:pt x="2762210" y="1225926"/>
                  <a:pt x="2761455" y="1226867"/>
                  <a:pt x="2760861" y="1229342"/>
                </a:cubicBezTo>
                <a:cubicBezTo>
                  <a:pt x="2756108" y="1238847"/>
                  <a:pt x="2765613" y="1238847"/>
                  <a:pt x="2765613" y="1243599"/>
                </a:cubicBezTo>
                <a:cubicBezTo>
                  <a:pt x="2778782" y="1282411"/>
                  <a:pt x="2768905" y="1227226"/>
                  <a:pt x="2763047" y="1226089"/>
                </a:cubicBezTo>
                <a:close/>
                <a:moveTo>
                  <a:pt x="1579776" y="1186086"/>
                </a:moveTo>
                <a:cubicBezTo>
                  <a:pt x="1580668" y="1186661"/>
                  <a:pt x="1583048" y="1188195"/>
                  <a:pt x="1587807" y="1191263"/>
                </a:cubicBezTo>
                <a:cubicBezTo>
                  <a:pt x="1587807" y="1191263"/>
                  <a:pt x="1605748" y="1203237"/>
                  <a:pt x="1587807" y="1191263"/>
                </a:cubicBezTo>
                <a:cubicBezTo>
                  <a:pt x="1587807" y="1191263"/>
                  <a:pt x="1577099" y="1184359"/>
                  <a:pt x="1579776" y="1186086"/>
                </a:cubicBezTo>
                <a:close/>
                <a:moveTo>
                  <a:pt x="2738460" y="1071734"/>
                </a:moveTo>
                <a:cubicBezTo>
                  <a:pt x="2737197" y="1071920"/>
                  <a:pt x="2736306" y="1073504"/>
                  <a:pt x="2736306" y="1077266"/>
                </a:cubicBezTo>
                <a:cubicBezTo>
                  <a:pt x="2736306" y="1082019"/>
                  <a:pt x="2745811" y="1086771"/>
                  <a:pt x="2745811" y="1086771"/>
                </a:cubicBezTo>
                <a:cubicBezTo>
                  <a:pt x="2748187" y="1084395"/>
                  <a:pt x="2745811" y="1078256"/>
                  <a:pt x="2742841" y="1074593"/>
                </a:cubicBezTo>
                <a:cubicBezTo>
                  <a:pt x="2741356" y="1072761"/>
                  <a:pt x="2739722" y="1071548"/>
                  <a:pt x="2738460" y="1071734"/>
                </a:cubicBezTo>
                <a:close/>
                <a:moveTo>
                  <a:pt x="2288114" y="1060928"/>
                </a:moveTo>
                <a:cubicBezTo>
                  <a:pt x="2288114" y="1060928"/>
                  <a:pt x="2307152" y="1073202"/>
                  <a:pt x="2288114" y="1060928"/>
                </a:cubicBezTo>
                <a:close/>
                <a:moveTo>
                  <a:pt x="2668367" y="922401"/>
                </a:moveTo>
                <a:lnTo>
                  <a:pt x="2668460" y="922588"/>
                </a:lnTo>
                <a:lnTo>
                  <a:pt x="2668306" y="922507"/>
                </a:lnTo>
                <a:close/>
                <a:moveTo>
                  <a:pt x="2679939" y="912282"/>
                </a:moveTo>
                <a:cubicBezTo>
                  <a:pt x="2679939" y="912282"/>
                  <a:pt x="2678140" y="918862"/>
                  <a:pt x="2676044" y="926537"/>
                </a:cubicBezTo>
                <a:lnTo>
                  <a:pt x="2675497" y="926253"/>
                </a:lnTo>
                <a:lnTo>
                  <a:pt x="2676900" y="919647"/>
                </a:lnTo>
                <a:lnTo>
                  <a:pt x="2676226" y="914787"/>
                </a:lnTo>
                <a:close/>
                <a:moveTo>
                  <a:pt x="1532230" y="515735"/>
                </a:moveTo>
                <a:cubicBezTo>
                  <a:pt x="1540877" y="522904"/>
                  <a:pt x="1547761" y="548650"/>
                  <a:pt x="1535195" y="555822"/>
                </a:cubicBezTo>
                <a:cubicBezTo>
                  <a:pt x="1535195" y="555822"/>
                  <a:pt x="1520053" y="529293"/>
                  <a:pt x="1523650" y="516134"/>
                </a:cubicBezTo>
                <a:cubicBezTo>
                  <a:pt x="1526269" y="513020"/>
                  <a:pt x="1529347" y="513345"/>
                  <a:pt x="1532230" y="515735"/>
                </a:cubicBezTo>
                <a:close/>
                <a:moveTo>
                  <a:pt x="2120062" y="483503"/>
                </a:moveTo>
                <a:cubicBezTo>
                  <a:pt x="2124898" y="483057"/>
                  <a:pt x="2131570" y="499611"/>
                  <a:pt x="2125568" y="534504"/>
                </a:cubicBezTo>
                <a:cubicBezTo>
                  <a:pt x="2112225" y="501396"/>
                  <a:pt x="2115226" y="483950"/>
                  <a:pt x="2120062" y="483503"/>
                </a:cubicBezTo>
                <a:close/>
                <a:moveTo>
                  <a:pt x="1815833" y="434534"/>
                </a:moveTo>
                <a:cubicBezTo>
                  <a:pt x="1816824" y="446001"/>
                  <a:pt x="1817990" y="455747"/>
                  <a:pt x="1817728" y="456706"/>
                </a:cubicBezTo>
                <a:lnTo>
                  <a:pt x="1815132" y="444828"/>
                </a:lnTo>
                <a:close/>
                <a:moveTo>
                  <a:pt x="1884691" y="286008"/>
                </a:moveTo>
                <a:cubicBezTo>
                  <a:pt x="1885667" y="286275"/>
                  <a:pt x="1888272" y="286987"/>
                  <a:pt x="1893481" y="288409"/>
                </a:cubicBezTo>
                <a:cubicBezTo>
                  <a:pt x="1911421" y="300384"/>
                  <a:pt x="1893481" y="288409"/>
                  <a:pt x="1893481" y="288409"/>
                </a:cubicBezTo>
                <a:cubicBezTo>
                  <a:pt x="1893481" y="288409"/>
                  <a:pt x="1881761" y="285207"/>
                  <a:pt x="1884691" y="286008"/>
                </a:cubicBezTo>
                <a:close/>
                <a:moveTo>
                  <a:pt x="1460811" y="257618"/>
                </a:moveTo>
                <a:lnTo>
                  <a:pt x="1461213" y="261540"/>
                </a:lnTo>
                <a:lnTo>
                  <a:pt x="1459466" y="262236"/>
                </a:lnTo>
                <a:cubicBezTo>
                  <a:pt x="1457090" y="262236"/>
                  <a:pt x="1458278" y="260850"/>
                  <a:pt x="1460060" y="258870"/>
                </a:cubicBezTo>
                <a:close/>
                <a:moveTo>
                  <a:pt x="2353240" y="72300"/>
                </a:moveTo>
                <a:cubicBezTo>
                  <a:pt x="2370981" y="182035"/>
                  <a:pt x="2383926" y="309313"/>
                  <a:pt x="2394226" y="442498"/>
                </a:cubicBezTo>
                <a:lnTo>
                  <a:pt x="2419172" y="845418"/>
                </a:lnTo>
                <a:lnTo>
                  <a:pt x="2406799" y="767571"/>
                </a:lnTo>
                <a:lnTo>
                  <a:pt x="2378846" y="575363"/>
                </a:lnTo>
                <a:lnTo>
                  <a:pt x="2379461" y="555280"/>
                </a:lnTo>
                <a:cubicBezTo>
                  <a:pt x="2379092" y="499495"/>
                  <a:pt x="2376478" y="442214"/>
                  <a:pt x="2371026" y="382389"/>
                </a:cubicBezTo>
                <a:lnTo>
                  <a:pt x="2367011" y="325300"/>
                </a:lnTo>
                <a:lnTo>
                  <a:pt x="2368482" y="317681"/>
                </a:lnTo>
                <a:lnTo>
                  <a:pt x="2363831" y="280113"/>
                </a:lnTo>
                <a:lnTo>
                  <a:pt x="2359447" y="217772"/>
                </a:lnTo>
                <a:cubicBezTo>
                  <a:pt x="2355636" y="164877"/>
                  <a:pt x="2352720" y="115172"/>
                  <a:pt x="2353240" y="72300"/>
                </a:cubicBezTo>
                <a:close/>
                <a:moveTo>
                  <a:pt x="1872863" y="0"/>
                </a:moveTo>
                <a:lnTo>
                  <a:pt x="1884617" y="3530"/>
                </a:lnTo>
                <a:lnTo>
                  <a:pt x="1890956" y="7588"/>
                </a:lnTo>
                <a:lnTo>
                  <a:pt x="1896498" y="48824"/>
                </a:lnTo>
                <a:cubicBezTo>
                  <a:pt x="1908088" y="146564"/>
                  <a:pt x="1919677" y="244305"/>
                  <a:pt x="1936126" y="343669"/>
                </a:cubicBezTo>
                <a:cubicBezTo>
                  <a:pt x="1962173" y="489849"/>
                  <a:pt x="1944049" y="638098"/>
                  <a:pt x="1976675" y="786076"/>
                </a:cubicBezTo>
                <a:cubicBezTo>
                  <a:pt x="1978290" y="749985"/>
                  <a:pt x="1971437" y="697437"/>
                  <a:pt x="1992545" y="753881"/>
                </a:cubicBezTo>
                <a:cubicBezTo>
                  <a:pt x="1998213" y="784892"/>
                  <a:pt x="2005521" y="917700"/>
                  <a:pt x="2020663" y="944231"/>
                </a:cubicBezTo>
                <a:cubicBezTo>
                  <a:pt x="2020663" y="944231"/>
                  <a:pt x="2021965" y="944587"/>
                  <a:pt x="2023593" y="945032"/>
                </a:cubicBezTo>
                <a:lnTo>
                  <a:pt x="2025566" y="945571"/>
                </a:lnTo>
                <a:lnTo>
                  <a:pt x="2029453" y="946633"/>
                </a:lnTo>
                <a:cubicBezTo>
                  <a:pt x="2030430" y="946900"/>
                  <a:pt x="2029779" y="946722"/>
                  <a:pt x="2028476" y="946366"/>
                </a:cubicBezTo>
                <a:lnTo>
                  <a:pt x="2025566" y="945571"/>
                </a:lnTo>
                <a:lnTo>
                  <a:pt x="2020663" y="944231"/>
                </a:lnTo>
                <a:cubicBezTo>
                  <a:pt x="2033577" y="845232"/>
                  <a:pt x="2022032" y="805543"/>
                  <a:pt x="2023372" y="718703"/>
                </a:cubicBezTo>
                <a:cubicBezTo>
                  <a:pt x="2019048" y="600850"/>
                  <a:pt x="2029067" y="697868"/>
                  <a:pt x="2048990" y="732774"/>
                </a:cubicBezTo>
                <a:cubicBezTo>
                  <a:pt x="2064132" y="759303"/>
                  <a:pt x="2037445" y="693085"/>
                  <a:pt x="2056483" y="705360"/>
                </a:cubicBezTo>
                <a:cubicBezTo>
                  <a:pt x="2075520" y="717634"/>
                  <a:pt x="2063519" y="787420"/>
                  <a:pt x="2069187" y="818431"/>
                </a:cubicBezTo>
                <a:cubicBezTo>
                  <a:pt x="2067572" y="854523"/>
                  <a:pt x="2063062" y="896895"/>
                  <a:pt x="2073511" y="936282"/>
                </a:cubicBezTo>
                <a:cubicBezTo>
                  <a:pt x="2073511" y="936282"/>
                  <a:pt x="2087767" y="940179"/>
                  <a:pt x="2092549" y="948557"/>
                </a:cubicBezTo>
                <a:cubicBezTo>
                  <a:pt x="2095232" y="964611"/>
                  <a:pt x="2105253" y="1061628"/>
                  <a:pt x="2106137" y="1084262"/>
                </a:cubicBezTo>
                <a:cubicBezTo>
                  <a:pt x="2134895" y="1194649"/>
                  <a:pt x="2119937" y="1007895"/>
                  <a:pt x="2122648" y="972103"/>
                </a:cubicBezTo>
                <a:cubicBezTo>
                  <a:pt x="2118595" y="905000"/>
                  <a:pt x="2111743" y="852452"/>
                  <a:pt x="2119235" y="825038"/>
                </a:cubicBezTo>
                <a:cubicBezTo>
                  <a:pt x="2126272" y="717362"/>
                  <a:pt x="2117436" y="641881"/>
                  <a:pt x="2125568" y="534504"/>
                </a:cubicBezTo>
                <a:cubicBezTo>
                  <a:pt x="2143966" y="626741"/>
                  <a:pt x="2134649" y="712580"/>
                  <a:pt x="2144669" y="809597"/>
                </a:cubicBezTo>
                <a:cubicBezTo>
                  <a:pt x="2147536" y="855164"/>
                  <a:pt x="2141229" y="904115"/>
                  <a:pt x="2161152" y="939023"/>
                </a:cubicBezTo>
                <a:cubicBezTo>
                  <a:pt x="2172513" y="949199"/>
                  <a:pt x="2179093" y="950996"/>
                  <a:pt x="2183173" y="966253"/>
                </a:cubicBezTo>
                <a:cubicBezTo>
                  <a:pt x="2193622" y="1005641"/>
                  <a:pt x="2173856" y="1052093"/>
                  <a:pt x="2182506" y="1098061"/>
                </a:cubicBezTo>
                <a:cubicBezTo>
                  <a:pt x="2184304" y="1091482"/>
                  <a:pt x="2220397" y="1093097"/>
                  <a:pt x="2218299" y="1100772"/>
                </a:cubicBezTo>
                <a:cubicBezTo>
                  <a:pt x="2235538" y="1119626"/>
                  <a:pt x="2200174" y="1249022"/>
                  <a:pt x="2232371" y="1264893"/>
                </a:cubicBezTo>
                <a:cubicBezTo>
                  <a:pt x="2246627" y="1268789"/>
                  <a:pt x="2232371" y="1264893"/>
                  <a:pt x="2232371" y="1264893"/>
                </a:cubicBezTo>
                <a:cubicBezTo>
                  <a:pt x="2247056" y="1211160"/>
                  <a:pt x="2227134" y="1176253"/>
                  <a:pt x="2233740" y="1126205"/>
                </a:cubicBezTo>
                <a:cubicBezTo>
                  <a:pt x="2245741" y="1056419"/>
                  <a:pt x="2248269" y="991114"/>
                  <a:pt x="2242328" y="909355"/>
                </a:cubicBezTo>
                <a:cubicBezTo>
                  <a:pt x="2243397" y="771763"/>
                  <a:pt x="2266577" y="1062114"/>
                  <a:pt x="2273157" y="1063912"/>
                </a:cubicBezTo>
                <a:lnTo>
                  <a:pt x="2301914" y="984563"/>
                </a:lnTo>
                <a:cubicBezTo>
                  <a:pt x="2308493" y="986361"/>
                  <a:pt x="2308038" y="1095836"/>
                  <a:pt x="2308038" y="1095836"/>
                </a:cubicBezTo>
                <a:cubicBezTo>
                  <a:pt x="2314890" y="1148384"/>
                  <a:pt x="2302616" y="1167420"/>
                  <a:pt x="2314161" y="1207109"/>
                </a:cubicBezTo>
                <a:cubicBezTo>
                  <a:pt x="2314161" y="1207109"/>
                  <a:pt x="2333900" y="1212503"/>
                  <a:pt x="2314161" y="1207109"/>
                </a:cubicBezTo>
                <a:cubicBezTo>
                  <a:pt x="2321653" y="1179693"/>
                  <a:pt x="2317328" y="1061841"/>
                  <a:pt x="2323908" y="1063639"/>
                </a:cubicBezTo>
                <a:cubicBezTo>
                  <a:pt x="2330487" y="1065438"/>
                  <a:pt x="2349069" y="1187186"/>
                  <a:pt x="2351323" y="1071132"/>
                </a:cubicBezTo>
                <a:cubicBezTo>
                  <a:pt x="2357446" y="992669"/>
                  <a:pt x="2337251" y="907012"/>
                  <a:pt x="2357930" y="831349"/>
                </a:cubicBezTo>
                <a:cubicBezTo>
                  <a:pt x="2361525" y="818189"/>
                  <a:pt x="2387600" y="912523"/>
                  <a:pt x="2377825" y="918102"/>
                </a:cubicBezTo>
                <a:cubicBezTo>
                  <a:pt x="2395978" y="907742"/>
                  <a:pt x="2375325" y="741824"/>
                  <a:pt x="2374439" y="719190"/>
                </a:cubicBezTo>
                <a:lnTo>
                  <a:pt x="2376743" y="644018"/>
                </a:lnTo>
                <a:lnTo>
                  <a:pt x="2417096" y="885588"/>
                </a:lnTo>
                <a:lnTo>
                  <a:pt x="2422980" y="919085"/>
                </a:lnTo>
                <a:lnTo>
                  <a:pt x="2423918" y="935412"/>
                </a:lnTo>
                <a:cubicBezTo>
                  <a:pt x="2424791" y="947583"/>
                  <a:pt x="2425649" y="955625"/>
                  <a:pt x="2426393" y="955129"/>
                </a:cubicBezTo>
                <a:lnTo>
                  <a:pt x="2427104" y="942556"/>
                </a:lnTo>
                <a:lnTo>
                  <a:pt x="2480265" y="1245183"/>
                </a:lnTo>
                <a:cubicBezTo>
                  <a:pt x="2500464" y="1366764"/>
                  <a:pt x="2520067" y="1487158"/>
                  <a:pt x="2539869" y="1597650"/>
                </a:cubicBezTo>
                <a:cubicBezTo>
                  <a:pt x="2544621" y="1622204"/>
                  <a:pt x="2539869" y="1592106"/>
                  <a:pt x="2544621" y="1631709"/>
                </a:cubicBezTo>
                <a:cubicBezTo>
                  <a:pt x="2554919" y="1700618"/>
                  <a:pt x="2554919" y="1631709"/>
                  <a:pt x="2549374" y="1611908"/>
                </a:cubicBezTo>
                <a:cubicBezTo>
                  <a:pt x="2535117" y="1489138"/>
                  <a:pt x="2500265" y="1307756"/>
                  <a:pt x="2480463" y="1219046"/>
                </a:cubicBezTo>
                <a:cubicBezTo>
                  <a:pt x="2463433" y="1130730"/>
                  <a:pt x="2451354" y="1052317"/>
                  <a:pt x="2440364" y="978754"/>
                </a:cubicBezTo>
                <a:lnTo>
                  <a:pt x="2429773" y="912124"/>
                </a:lnTo>
                <a:lnTo>
                  <a:pt x="2432344" y="893669"/>
                </a:lnTo>
                <a:cubicBezTo>
                  <a:pt x="2436226" y="888764"/>
                  <a:pt x="2439653" y="947372"/>
                  <a:pt x="2446299" y="965099"/>
                </a:cubicBezTo>
                <a:cubicBezTo>
                  <a:pt x="2448097" y="958520"/>
                  <a:pt x="2449896" y="951939"/>
                  <a:pt x="2451694" y="945360"/>
                </a:cubicBezTo>
                <a:cubicBezTo>
                  <a:pt x="2449896" y="951939"/>
                  <a:pt x="2482821" y="909085"/>
                  <a:pt x="2490497" y="911182"/>
                </a:cubicBezTo>
                <a:cubicBezTo>
                  <a:pt x="2503657" y="914779"/>
                  <a:pt x="2515448" y="1057062"/>
                  <a:pt x="2516333" y="1079696"/>
                </a:cubicBezTo>
                <a:cubicBezTo>
                  <a:pt x="2539423" y="1159073"/>
                  <a:pt x="2525194" y="913594"/>
                  <a:pt x="2539450" y="917490"/>
                </a:cubicBezTo>
                <a:cubicBezTo>
                  <a:pt x="2554407" y="914507"/>
                  <a:pt x="2565497" y="1063671"/>
                  <a:pt x="2565039" y="983408"/>
                </a:cubicBezTo>
                <a:lnTo>
                  <a:pt x="2566618" y="959225"/>
                </a:lnTo>
                <a:lnTo>
                  <a:pt x="2593731" y="1062218"/>
                </a:lnTo>
                <a:cubicBezTo>
                  <a:pt x="2613533" y="1120829"/>
                  <a:pt x="2603236" y="1066969"/>
                  <a:pt x="2593731" y="1017862"/>
                </a:cubicBezTo>
                <a:cubicBezTo>
                  <a:pt x="2586206" y="978655"/>
                  <a:pt x="2580067" y="939448"/>
                  <a:pt x="2574622" y="902618"/>
                </a:cubicBezTo>
                <a:lnTo>
                  <a:pt x="2571629" y="882398"/>
                </a:lnTo>
                <a:lnTo>
                  <a:pt x="2573584" y="852428"/>
                </a:lnTo>
                <a:cubicBezTo>
                  <a:pt x="2575403" y="805344"/>
                  <a:pt x="2575927" y="755990"/>
                  <a:pt x="2574357" y="707832"/>
                </a:cubicBezTo>
                <a:cubicBezTo>
                  <a:pt x="2574970" y="679715"/>
                  <a:pt x="2556872" y="586383"/>
                  <a:pt x="2561382" y="544011"/>
                </a:cubicBezTo>
                <a:cubicBezTo>
                  <a:pt x="2569786" y="487385"/>
                  <a:pt x="2576795" y="621291"/>
                  <a:pt x="2579779" y="636248"/>
                </a:cubicBezTo>
                <a:cubicBezTo>
                  <a:pt x="2588586" y="763574"/>
                  <a:pt x="2598149" y="780329"/>
                  <a:pt x="2611036" y="922913"/>
                </a:cubicBezTo>
                <a:cubicBezTo>
                  <a:pt x="2614905" y="960504"/>
                  <a:pt x="2615089" y="990016"/>
                  <a:pt x="2620757" y="1021027"/>
                </a:cubicBezTo>
                <a:cubicBezTo>
                  <a:pt x="2638268" y="1090629"/>
                  <a:pt x="2635741" y="966197"/>
                  <a:pt x="2636653" y="936985"/>
                </a:cubicBezTo>
                <a:cubicBezTo>
                  <a:pt x="2633486" y="892515"/>
                  <a:pt x="2618256" y="844748"/>
                  <a:pt x="2639793" y="843564"/>
                </a:cubicBezTo>
                <a:cubicBezTo>
                  <a:pt x="2633213" y="841766"/>
                  <a:pt x="2659989" y="929221"/>
                  <a:pt x="2668850" y="952855"/>
                </a:cubicBezTo>
                <a:cubicBezTo>
                  <a:pt x="2668850" y="952855"/>
                  <a:pt x="2662244" y="1002903"/>
                  <a:pt x="2681097" y="985665"/>
                </a:cubicBezTo>
                <a:cubicBezTo>
                  <a:pt x="2681097" y="985665"/>
                  <a:pt x="2677228" y="948073"/>
                  <a:pt x="2676044" y="926537"/>
                </a:cubicBezTo>
                <a:cubicBezTo>
                  <a:pt x="2691300" y="922458"/>
                  <a:pt x="2706258" y="919474"/>
                  <a:pt x="2706258" y="919474"/>
                </a:cubicBezTo>
                <a:lnTo>
                  <a:pt x="2706151" y="911751"/>
                </a:lnTo>
                <a:lnTo>
                  <a:pt x="2709760" y="930847"/>
                </a:lnTo>
                <a:cubicBezTo>
                  <a:pt x="2715960" y="962368"/>
                  <a:pt x="2721852" y="990932"/>
                  <a:pt x="2726801" y="1013109"/>
                </a:cubicBezTo>
                <a:cubicBezTo>
                  <a:pt x="2731554" y="1032910"/>
                  <a:pt x="2741058" y="1096276"/>
                  <a:pt x="2741058" y="1047168"/>
                </a:cubicBezTo>
                <a:cubicBezTo>
                  <a:pt x="2736306" y="1003605"/>
                  <a:pt x="2706999" y="910141"/>
                  <a:pt x="2711751" y="875291"/>
                </a:cubicBezTo>
                <a:cubicBezTo>
                  <a:pt x="2711751" y="865787"/>
                  <a:pt x="2721257" y="875291"/>
                  <a:pt x="2721257" y="865787"/>
                </a:cubicBezTo>
                <a:cubicBezTo>
                  <a:pt x="2721257" y="853509"/>
                  <a:pt x="2719424" y="841530"/>
                  <a:pt x="2716826" y="829933"/>
                </a:cubicBezTo>
                <a:lnTo>
                  <a:pt x="2710198" y="805317"/>
                </a:lnTo>
                <a:lnTo>
                  <a:pt x="2713986" y="797404"/>
                </a:lnTo>
                <a:cubicBezTo>
                  <a:pt x="2717391" y="794651"/>
                  <a:pt x="2721426" y="799290"/>
                  <a:pt x="2723953" y="828853"/>
                </a:cubicBezTo>
                <a:cubicBezTo>
                  <a:pt x="2726821" y="874419"/>
                  <a:pt x="2713478" y="841311"/>
                  <a:pt x="2728619" y="867841"/>
                </a:cubicBezTo>
                <a:cubicBezTo>
                  <a:pt x="2718258" y="849688"/>
                  <a:pt x="2742692" y="842223"/>
                  <a:pt x="2754052" y="852399"/>
                </a:cubicBezTo>
                <a:cubicBezTo>
                  <a:pt x="2749271" y="844022"/>
                  <a:pt x="2754781" y="983410"/>
                  <a:pt x="2761362" y="985209"/>
                </a:cubicBezTo>
                <a:cubicBezTo>
                  <a:pt x="2774750" y="978263"/>
                  <a:pt x="2766239" y="915612"/>
                  <a:pt x="2762665" y="879170"/>
                </a:cubicBezTo>
                <a:lnTo>
                  <a:pt x="2761757" y="855253"/>
                </a:lnTo>
                <a:lnTo>
                  <a:pt x="2780367" y="951031"/>
                </a:lnTo>
                <a:cubicBezTo>
                  <a:pt x="2787793" y="989744"/>
                  <a:pt x="2795316" y="1027763"/>
                  <a:pt x="2805217" y="1071722"/>
                </a:cubicBezTo>
                <a:cubicBezTo>
                  <a:pt x="2814723" y="1116078"/>
                  <a:pt x="2819476" y="1184987"/>
                  <a:pt x="2829771" y="1200036"/>
                </a:cubicBezTo>
                <a:cubicBezTo>
                  <a:pt x="2834524" y="1204788"/>
                  <a:pt x="2844030" y="1204788"/>
                  <a:pt x="2848783" y="1209540"/>
                </a:cubicBezTo>
                <a:cubicBezTo>
                  <a:pt x="2859079" y="1243599"/>
                  <a:pt x="2859079" y="1287955"/>
                  <a:pt x="2868584" y="1332309"/>
                </a:cubicBezTo>
                <a:cubicBezTo>
                  <a:pt x="2912941" y="1607155"/>
                  <a:pt x="2962050" y="1886752"/>
                  <a:pt x="3001654" y="2171893"/>
                </a:cubicBezTo>
                <a:cubicBezTo>
                  <a:pt x="3011160" y="2240803"/>
                  <a:pt x="3011160" y="2171893"/>
                  <a:pt x="3006407" y="2156845"/>
                </a:cubicBezTo>
                <a:cubicBezTo>
                  <a:pt x="2977100" y="1852693"/>
                  <a:pt x="2917693" y="1611908"/>
                  <a:pt x="2878881" y="1341815"/>
                </a:cubicBezTo>
                <a:cubicBezTo>
                  <a:pt x="2868584" y="1303003"/>
                  <a:pt x="2868584" y="1249143"/>
                  <a:pt x="2883634" y="1303003"/>
                </a:cubicBezTo>
                <a:cubicBezTo>
                  <a:pt x="2903436" y="1390922"/>
                  <a:pt x="2912941" y="1533493"/>
                  <a:pt x="2932743" y="1592106"/>
                </a:cubicBezTo>
                <a:cubicBezTo>
                  <a:pt x="2932743" y="1597650"/>
                  <a:pt x="2947000" y="1607155"/>
                  <a:pt x="2952546" y="1617452"/>
                </a:cubicBezTo>
                <a:cubicBezTo>
                  <a:pt x="2957297" y="1631709"/>
                  <a:pt x="2952546" y="1665768"/>
                  <a:pt x="2962050" y="1695865"/>
                </a:cubicBezTo>
                <a:cubicBezTo>
                  <a:pt x="2986604" y="1843189"/>
                  <a:pt x="3011160" y="2004770"/>
                  <a:pt x="3030961" y="2147341"/>
                </a:cubicBezTo>
                <a:cubicBezTo>
                  <a:pt x="3035714" y="2167142"/>
                  <a:pt x="3050764" y="2230507"/>
                  <a:pt x="3045219" y="2171893"/>
                </a:cubicBezTo>
                <a:cubicBezTo>
                  <a:pt x="3030961" y="1965958"/>
                  <a:pt x="2991357" y="1759230"/>
                  <a:pt x="2962050" y="1577849"/>
                </a:cubicBezTo>
                <a:cubicBezTo>
                  <a:pt x="2947000" y="1508940"/>
                  <a:pt x="2927990" y="1440030"/>
                  <a:pt x="2923238" y="1381418"/>
                </a:cubicBezTo>
                <a:cubicBezTo>
                  <a:pt x="2917693" y="1341815"/>
                  <a:pt x="2923238" y="1307756"/>
                  <a:pt x="2932743" y="1356864"/>
                </a:cubicBezTo>
                <a:cubicBezTo>
                  <a:pt x="3001654" y="1695865"/>
                  <a:pt x="3035714" y="2004770"/>
                  <a:pt x="3084823" y="2358820"/>
                </a:cubicBezTo>
                <a:cubicBezTo>
                  <a:pt x="3089576" y="2373077"/>
                  <a:pt x="3109378" y="2506144"/>
                  <a:pt x="3114130" y="2506144"/>
                </a:cubicBezTo>
                <a:cubicBezTo>
                  <a:pt x="3129180" y="2506144"/>
                  <a:pt x="3114130" y="2486342"/>
                  <a:pt x="3114130" y="2486342"/>
                </a:cubicBezTo>
                <a:cubicBezTo>
                  <a:pt x="3104626" y="2358820"/>
                  <a:pt x="3089576" y="2274861"/>
                  <a:pt x="3075318" y="2171893"/>
                </a:cubicBezTo>
                <a:cubicBezTo>
                  <a:pt x="3075318" y="2162389"/>
                  <a:pt x="3055516" y="2010314"/>
                  <a:pt x="3065021" y="2073679"/>
                </a:cubicBezTo>
                <a:cubicBezTo>
                  <a:pt x="3084823" y="2181399"/>
                  <a:pt x="3094328" y="2270110"/>
                  <a:pt x="3109378" y="2377829"/>
                </a:cubicBezTo>
                <a:cubicBezTo>
                  <a:pt x="3114130" y="2388126"/>
                  <a:pt x="3129180" y="2451491"/>
                  <a:pt x="3124427" y="2407928"/>
                </a:cubicBezTo>
                <a:cubicBezTo>
                  <a:pt x="3114130" y="2255060"/>
                  <a:pt x="3094328" y="2107737"/>
                  <a:pt x="3075318" y="1950909"/>
                </a:cubicBezTo>
                <a:cubicBezTo>
                  <a:pt x="3065021" y="1843189"/>
                  <a:pt x="3035714" y="1734677"/>
                  <a:pt x="3020664" y="1642005"/>
                </a:cubicBezTo>
                <a:cubicBezTo>
                  <a:pt x="3020664" y="1622204"/>
                  <a:pt x="3020664" y="1548543"/>
                  <a:pt x="3011160" y="1548543"/>
                </a:cubicBezTo>
                <a:cubicBezTo>
                  <a:pt x="3030961" y="1543790"/>
                  <a:pt x="3050764" y="1671312"/>
                  <a:pt x="3045219" y="1656262"/>
                </a:cubicBezTo>
                <a:cubicBezTo>
                  <a:pt x="3069774" y="1774280"/>
                  <a:pt x="3069774" y="1862199"/>
                  <a:pt x="3094328" y="1990513"/>
                </a:cubicBezTo>
                <a:cubicBezTo>
                  <a:pt x="3099873" y="2010314"/>
                  <a:pt x="3114130" y="2034076"/>
                  <a:pt x="3114130" y="2053877"/>
                </a:cubicBezTo>
                <a:cubicBezTo>
                  <a:pt x="3129180" y="2113282"/>
                  <a:pt x="3138686" y="2221001"/>
                  <a:pt x="3143437" y="2270110"/>
                </a:cubicBezTo>
                <a:cubicBezTo>
                  <a:pt x="3148983" y="2314464"/>
                  <a:pt x="3148983" y="2348523"/>
                  <a:pt x="3148983" y="2368325"/>
                </a:cubicBezTo>
                <a:cubicBezTo>
                  <a:pt x="3148983" y="2377829"/>
                  <a:pt x="3158487" y="2392879"/>
                  <a:pt x="3163240" y="2412680"/>
                </a:cubicBezTo>
                <a:cubicBezTo>
                  <a:pt x="3178290" y="2476045"/>
                  <a:pt x="3178290" y="2544954"/>
                  <a:pt x="3178290" y="2466541"/>
                </a:cubicBezTo>
                <a:cubicBezTo>
                  <a:pt x="3178290" y="2304168"/>
                  <a:pt x="3133933" y="2162389"/>
                  <a:pt x="3118883" y="1990513"/>
                </a:cubicBezTo>
                <a:cubicBezTo>
                  <a:pt x="3109378" y="1832892"/>
                  <a:pt x="3080071" y="1710122"/>
                  <a:pt x="3060269" y="1597650"/>
                </a:cubicBezTo>
                <a:cubicBezTo>
                  <a:pt x="3050764" y="1528742"/>
                  <a:pt x="3030961" y="1415477"/>
                  <a:pt x="3015911" y="1337062"/>
                </a:cubicBezTo>
                <a:cubicBezTo>
                  <a:pt x="3011160" y="1292706"/>
                  <a:pt x="3001654" y="1204788"/>
                  <a:pt x="3015911" y="1273697"/>
                </a:cubicBezTo>
                <a:cubicBezTo>
                  <a:pt x="3045219" y="1386170"/>
                  <a:pt x="3045219" y="1455080"/>
                  <a:pt x="3065021" y="1567552"/>
                </a:cubicBezTo>
                <a:cubicBezTo>
                  <a:pt x="3084823" y="1656262"/>
                  <a:pt x="3099873" y="1783784"/>
                  <a:pt x="3118883" y="1881999"/>
                </a:cubicBezTo>
                <a:cubicBezTo>
                  <a:pt x="3133933" y="1946157"/>
                  <a:pt x="3129180" y="1847942"/>
                  <a:pt x="3124427" y="1828140"/>
                </a:cubicBezTo>
                <a:cubicBezTo>
                  <a:pt x="3099873" y="1646758"/>
                  <a:pt x="3065021" y="1489138"/>
                  <a:pt x="3035714" y="1322805"/>
                </a:cubicBezTo>
                <a:cubicBezTo>
                  <a:pt x="3026209" y="1249143"/>
                  <a:pt x="3040467" y="1292706"/>
                  <a:pt x="3045219" y="1327558"/>
                </a:cubicBezTo>
                <a:cubicBezTo>
                  <a:pt x="3060269" y="1381418"/>
                  <a:pt x="3050764" y="1352111"/>
                  <a:pt x="3055516" y="1381418"/>
                </a:cubicBezTo>
                <a:cubicBezTo>
                  <a:pt x="3153734" y="1965958"/>
                  <a:pt x="3247200" y="2647922"/>
                  <a:pt x="3315320" y="3222958"/>
                </a:cubicBezTo>
                <a:cubicBezTo>
                  <a:pt x="3325617" y="3301372"/>
                  <a:pt x="3325617" y="3389291"/>
                  <a:pt x="3330370" y="3453447"/>
                </a:cubicBezTo>
                <a:cubicBezTo>
                  <a:pt x="3330370" y="3462952"/>
                  <a:pt x="3330370" y="3605522"/>
                  <a:pt x="3335121" y="3610275"/>
                </a:cubicBezTo>
                <a:cubicBezTo>
                  <a:pt x="3339874" y="3620572"/>
                  <a:pt x="3345419" y="3585721"/>
                  <a:pt x="3345419" y="3561168"/>
                </a:cubicBezTo>
                <a:cubicBezTo>
                  <a:pt x="3339874" y="3536613"/>
                  <a:pt x="3339874" y="3561168"/>
                  <a:pt x="3339874" y="3536613"/>
                </a:cubicBezTo>
                <a:cubicBezTo>
                  <a:pt x="3335121" y="3409091"/>
                  <a:pt x="3320864" y="3272065"/>
                  <a:pt x="3320864" y="3154049"/>
                </a:cubicBezTo>
                <a:cubicBezTo>
                  <a:pt x="3320864" y="3094644"/>
                  <a:pt x="3330370" y="3188107"/>
                  <a:pt x="3335121" y="3222958"/>
                </a:cubicBezTo>
                <a:cubicBezTo>
                  <a:pt x="3345419" y="3330678"/>
                  <a:pt x="3345419" y="3433646"/>
                  <a:pt x="3350171" y="3531862"/>
                </a:cubicBezTo>
                <a:cubicBezTo>
                  <a:pt x="3350171" y="3580969"/>
                  <a:pt x="3369181" y="3694234"/>
                  <a:pt x="3359677" y="3743342"/>
                </a:cubicBezTo>
                <a:cubicBezTo>
                  <a:pt x="3350171" y="3792449"/>
                  <a:pt x="3379479" y="3718787"/>
                  <a:pt x="3374726" y="3713243"/>
                </a:cubicBezTo>
                <a:cubicBezTo>
                  <a:pt x="3399281" y="3723540"/>
                  <a:pt x="3379479" y="3821755"/>
                  <a:pt x="3379479" y="3831261"/>
                </a:cubicBezTo>
                <a:cubicBezTo>
                  <a:pt x="3369181" y="3895417"/>
                  <a:pt x="3379479" y="3978583"/>
                  <a:pt x="3339874" y="3993633"/>
                </a:cubicBezTo>
                <a:cubicBezTo>
                  <a:pt x="3335121" y="3993633"/>
                  <a:pt x="3296310" y="3988880"/>
                  <a:pt x="3290766" y="3983336"/>
                </a:cubicBezTo>
                <a:cubicBezTo>
                  <a:pt x="3290766" y="3983336"/>
                  <a:pt x="3305814" y="3969078"/>
                  <a:pt x="3301063" y="3969078"/>
                </a:cubicBezTo>
                <a:cubicBezTo>
                  <a:pt x="3286013" y="3969078"/>
                  <a:pt x="3301063" y="3969078"/>
                  <a:pt x="3281260" y="3983336"/>
                </a:cubicBezTo>
                <a:cubicBezTo>
                  <a:pt x="3256706" y="3998385"/>
                  <a:pt x="3236904" y="3983336"/>
                  <a:pt x="3251953" y="4003137"/>
                </a:cubicBezTo>
                <a:cubicBezTo>
                  <a:pt x="3271756" y="4027691"/>
                  <a:pt x="3222646" y="3993633"/>
                  <a:pt x="3217101" y="3993633"/>
                </a:cubicBezTo>
                <a:cubicBezTo>
                  <a:pt x="3202844" y="3988880"/>
                  <a:pt x="3217101" y="4003137"/>
                  <a:pt x="3198091" y="4007890"/>
                </a:cubicBezTo>
                <a:cubicBezTo>
                  <a:pt x="3192547" y="4007890"/>
                  <a:pt x="3178290" y="3998385"/>
                  <a:pt x="3173537" y="4003137"/>
                </a:cubicBezTo>
                <a:cubicBezTo>
                  <a:pt x="3158487" y="4007890"/>
                  <a:pt x="3153734" y="4027691"/>
                  <a:pt x="3138686" y="4033236"/>
                </a:cubicBezTo>
                <a:cubicBezTo>
                  <a:pt x="3118883" y="4037987"/>
                  <a:pt x="3104626" y="4013434"/>
                  <a:pt x="3094328" y="4033236"/>
                </a:cubicBezTo>
                <a:cubicBezTo>
                  <a:pt x="3089576" y="4042740"/>
                  <a:pt x="3138686" y="4033236"/>
                  <a:pt x="3124427" y="4047493"/>
                </a:cubicBezTo>
                <a:cubicBezTo>
                  <a:pt x="3114130" y="4056997"/>
                  <a:pt x="3065021" y="4052244"/>
                  <a:pt x="3026209" y="4056997"/>
                </a:cubicBezTo>
                <a:cubicBezTo>
                  <a:pt x="3020664" y="4056997"/>
                  <a:pt x="2966803" y="4062542"/>
                  <a:pt x="2966803" y="4067295"/>
                </a:cubicBezTo>
                <a:cubicBezTo>
                  <a:pt x="2957297" y="4067295"/>
                  <a:pt x="2962050" y="4091848"/>
                  <a:pt x="2957297" y="4096600"/>
                </a:cubicBezTo>
                <a:cubicBezTo>
                  <a:pt x="2932743" y="4111649"/>
                  <a:pt x="2825020" y="4101352"/>
                  <a:pt x="2809970" y="4106105"/>
                </a:cubicBezTo>
                <a:cubicBezTo>
                  <a:pt x="2799673" y="4106105"/>
                  <a:pt x="2780663" y="4125906"/>
                  <a:pt x="2780663" y="4130659"/>
                </a:cubicBezTo>
                <a:cubicBezTo>
                  <a:pt x="2770366" y="4130659"/>
                  <a:pt x="2760861" y="4130659"/>
                  <a:pt x="2750564" y="4136203"/>
                </a:cubicBezTo>
                <a:cubicBezTo>
                  <a:pt x="2741058" y="4136203"/>
                  <a:pt x="2691950" y="4145708"/>
                  <a:pt x="2687197" y="4145708"/>
                </a:cubicBezTo>
                <a:cubicBezTo>
                  <a:pt x="2672147" y="4155212"/>
                  <a:pt x="2667394" y="4175014"/>
                  <a:pt x="2657890" y="4175014"/>
                </a:cubicBezTo>
                <a:cubicBezTo>
                  <a:pt x="2653137" y="4179767"/>
                  <a:pt x="2633336" y="4175014"/>
                  <a:pt x="2618286" y="4175014"/>
                </a:cubicBezTo>
                <a:cubicBezTo>
                  <a:pt x="2603236" y="4179767"/>
                  <a:pt x="2584226" y="4194816"/>
                  <a:pt x="2573929" y="4194816"/>
                </a:cubicBezTo>
                <a:cubicBezTo>
                  <a:pt x="2544621" y="4204321"/>
                  <a:pt x="2515314" y="4190064"/>
                  <a:pt x="2505017" y="4204321"/>
                </a:cubicBezTo>
                <a:cubicBezTo>
                  <a:pt x="2500265" y="4214617"/>
                  <a:pt x="2530364" y="4283528"/>
                  <a:pt x="2544621" y="4312833"/>
                </a:cubicBezTo>
                <a:cubicBezTo>
                  <a:pt x="2559671" y="4346892"/>
                  <a:pt x="2569176" y="4366693"/>
                  <a:pt x="2578681" y="4405504"/>
                </a:cubicBezTo>
                <a:cubicBezTo>
                  <a:pt x="2559671" y="4381742"/>
                  <a:pt x="2530364" y="4312833"/>
                  <a:pt x="2505017" y="4277982"/>
                </a:cubicBezTo>
                <a:cubicBezTo>
                  <a:pt x="2480463" y="4243924"/>
                  <a:pt x="2505017" y="4293031"/>
                  <a:pt x="2510561" y="4302536"/>
                </a:cubicBezTo>
                <a:cubicBezTo>
                  <a:pt x="2564424" y="4396000"/>
                  <a:pt x="2603236" y="4498967"/>
                  <a:pt x="2638087" y="4597182"/>
                </a:cubicBezTo>
                <a:cubicBezTo>
                  <a:pt x="2672147" y="4695398"/>
                  <a:pt x="2721257" y="4798366"/>
                  <a:pt x="2760861" y="4902126"/>
                </a:cubicBezTo>
                <a:cubicBezTo>
                  <a:pt x="2799673" y="5014598"/>
                  <a:pt x="2844030" y="5123110"/>
                  <a:pt x="2873337" y="5221327"/>
                </a:cubicBezTo>
                <a:cubicBezTo>
                  <a:pt x="2848783" y="5166674"/>
                  <a:pt x="2825020" y="5103309"/>
                  <a:pt x="2805217" y="5043904"/>
                </a:cubicBezTo>
                <a:lnTo>
                  <a:pt x="2780663" y="4985292"/>
                </a:lnTo>
                <a:cubicBezTo>
                  <a:pt x="2770366" y="4985292"/>
                  <a:pt x="2785416" y="5034400"/>
                  <a:pt x="2790168" y="5043904"/>
                </a:cubicBezTo>
                <a:cubicBezTo>
                  <a:pt x="2834524" y="5176970"/>
                  <a:pt x="2903436" y="5324294"/>
                  <a:pt x="2932743" y="5446272"/>
                </a:cubicBezTo>
                <a:cubicBezTo>
                  <a:pt x="2878881" y="5338551"/>
                  <a:pt x="2839277" y="5192020"/>
                  <a:pt x="2790168" y="5078755"/>
                </a:cubicBezTo>
                <a:cubicBezTo>
                  <a:pt x="2805217" y="5112814"/>
                  <a:pt x="2780663" y="5049448"/>
                  <a:pt x="2775118" y="5054201"/>
                </a:cubicBezTo>
                <a:cubicBezTo>
                  <a:pt x="2765613" y="5063705"/>
                  <a:pt x="2785416" y="5078755"/>
                  <a:pt x="2785416" y="5078755"/>
                </a:cubicBezTo>
                <a:cubicBezTo>
                  <a:pt x="2809970" y="5150041"/>
                  <a:pt x="2834525" y="5218554"/>
                  <a:pt x="2857891" y="5285780"/>
                </a:cubicBezTo>
                <a:lnTo>
                  <a:pt x="2901828" y="5419782"/>
                </a:lnTo>
                <a:lnTo>
                  <a:pt x="2891186" y="5403553"/>
                </a:lnTo>
                <a:lnTo>
                  <a:pt x="2890659" y="5402898"/>
                </a:lnTo>
                <a:lnTo>
                  <a:pt x="2888386" y="5397163"/>
                </a:lnTo>
                <a:cubicBezTo>
                  <a:pt x="2883634" y="5382114"/>
                  <a:pt x="2859079" y="5304493"/>
                  <a:pt x="2854327" y="5304493"/>
                </a:cubicBezTo>
                <a:cubicBezTo>
                  <a:pt x="2839277" y="5304493"/>
                  <a:pt x="2868584" y="5382114"/>
                  <a:pt x="2868584" y="5372610"/>
                </a:cubicBezTo>
                <a:lnTo>
                  <a:pt x="2871132" y="5379176"/>
                </a:lnTo>
                <a:lnTo>
                  <a:pt x="2862266" y="5378160"/>
                </a:lnTo>
                <a:cubicBezTo>
                  <a:pt x="2862951" y="5382186"/>
                  <a:pt x="2866879" y="5389907"/>
                  <a:pt x="2872360" y="5399252"/>
                </a:cubicBezTo>
                <a:lnTo>
                  <a:pt x="2887067" y="5422616"/>
                </a:lnTo>
                <a:lnTo>
                  <a:pt x="2893139" y="5441519"/>
                </a:lnTo>
                <a:cubicBezTo>
                  <a:pt x="2888386" y="5455776"/>
                  <a:pt x="2863831" y="5386867"/>
                  <a:pt x="2863831" y="5386867"/>
                </a:cubicBezTo>
                <a:cubicBezTo>
                  <a:pt x="2819476" y="5255385"/>
                  <a:pt x="2775118" y="5142121"/>
                  <a:pt x="2736306" y="5034400"/>
                </a:cubicBezTo>
                <a:cubicBezTo>
                  <a:pt x="2731554" y="5024896"/>
                  <a:pt x="2691950" y="4897373"/>
                  <a:pt x="2676900" y="4902126"/>
                </a:cubicBezTo>
                <a:cubicBezTo>
                  <a:pt x="2667394" y="4906878"/>
                  <a:pt x="2701454" y="4990045"/>
                  <a:pt x="2682444" y="4921927"/>
                </a:cubicBezTo>
                <a:cubicBezTo>
                  <a:pt x="2716504" y="5024896"/>
                  <a:pt x="2750564" y="5112814"/>
                  <a:pt x="2785416" y="5211029"/>
                </a:cubicBezTo>
                <a:cubicBezTo>
                  <a:pt x="2785416" y="5215782"/>
                  <a:pt x="2829771" y="5309246"/>
                  <a:pt x="2825020" y="5319542"/>
                </a:cubicBezTo>
                <a:cubicBezTo>
                  <a:pt x="2809970" y="5329047"/>
                  <a:pt x="2794920" y="5260136"/>
                  <a:pt x="2794920" y="5260136"/>
                </a:cubicBezTo>
                <a:cubicBezTo>
                  <a:pt x="2745811" y="5132616"/>
                  <a:pt x="2716504" y="5063705"/>
                  <a:pt x="2672147" y="4940937"/>
                </a:cubicBezTo>
                <a:cubicBezTo>
                  <a:pt x="2667394" y="4931432"/>
                  <a:pt x="2628583" y="4813415"/>
                  <a:pt x="2618286" y="4818167"/>
                </a:cubicBezTo>
                <a:cubicBezTo>
                  <a:pt x="2613533" y="4828464"/>
                  <a:pt x="2657890" y="4916383"/>
                  <a:pt x="2653137" y="4906878"/>
                </a:cubicBezTo>
                <a:cubicBezTo>
                  <a:pt x="2662643" y="4940937"/>
                  <a:pt x="2672147" y="4960738"/>
                  <a:pt x="2682444" y="5000341"/>
                </a:cubicBezTo>
                <a:cubicBezTo>
                  <a:pt x="2653137" y="4951233"/>
                  <a:pt x="2642840" y="4891829"/>
                  <a:pt x="2618286" y="4842722"/>
                </a:cubicBezTo>
                <a:cubicBezTo>
                  <a:pt x="2613533" y="4828464"/>
                  <a:pt x="2598483" y="4818167"/>
                  <a:pt x="2588978" y="4798366"/>
                </a:cubicBezTo>
                <a:cubicBezTo>
                  <a:pt x="2559671" y="4750050"/>
                  <a:pt x="2535117" y="4670843"/>
                  <a:pt x="2510561" y="4621736"/>
                </a:cubicBezTo>
                <a:cubicBezTo>
                  <a:pt x="2520067" y="4636786"/>
                  <a:pt x="2500265" y="4597182"/>
                  <a:pt x="2495513" y="4597182"/>
                </a:cubicBezTo>
                <a:cubicBezTo>
                  <a:pt x="2480463" y="4597182"/>
                  <a:pt x="2510561" y="4641538"/>
                  <a:pt x="2510561" y="4646291"/>
                </a:cubicBezTo>
                <a:cubicBezTo>
                  <a:pt x="2564424" y="4779357"/>
                  <a:pt x="2618286" y="4906878"/>
                  <a:pt x="2657890" y="5034400"/>
                </a:cubicBezTo>
                <a:cubicBezTo>
                  <a:pt x="2598483" y="4921927"/>
                  <a:pt x="2584226" y="4823712"/>
                  <a:pt x="2524820" y="4715199"/>
                </a:cubicBezTo>
                <a:cubicBezTo>
                  <a:pt x="2530364" y="4715199"/>
                  <a:pt x="2480463" y="4646291"/>
                  <a:pt x="2495513" y="4685893"/>
                </a:cubicBezTo>
                <a:cubicBezTo>
                  <a:pt x="2549374" y="4823712"/>
                  <a:pt x="2598483" y="4940937"/>
                  <a:pt x="2642840" y="5068458"/>
                </a:cubicBezTo>
                <a:cubicBezTo>
                  <a:pt x="2653137" y="5098557"/>
                  <a:pt x="2672147" y="5172219"/>
                  <a:pt x="2642840" y="5108061"/>
                </a:cubicBezTo>
                <a:cubicBezTo>
                  <a:pt x="2608780" y="5029648"/>
                  <a:pt x="2569176" y="4945689"/>
                  <a:pt x="2535117" y="4857771"/>
                </a:cubicBezTo>
                <a:cubicBezTo>
                  <a:pt x="2524820" y="4833217"/>
                  <a:pt x="2486007" y="4744505"/>
                  <a:pt x="2510561" y="4818167"/>
                </a:cubicBezTo>
                <a:cubicBezTo>
                  <a:pt x="2535116" y="4887077"/>
                  <a:pt x="2564622" y="4960739"/>
                  <a:pt x="2593434" y="5032519"/>
                </a:cubicBezTo>
                <a:lnTo>
                  <a:pt x="2627663" y="5118459"/>
                </a:lnTo>
                <a:lnTo>
                  <a:pt x="2601273" y="5088578"/>
                </a:lnTo>
                <a:cubicBezTo>
                  <a:pt x="2557394" y="5058107"/>
                  <a:pt x="2596586" y="5113916"/>
                  <a:pt x="2624079" y="5147864"/>
                </a:cubicBezTo>
                <a:lnTo>
                  <a:pt x="2657309" y="5196132"/>
                </a:lnTo>
                <a:lnTo>
                  <a:pt x="2672147" y="5235583"/>
                </a:lnTo>
                <a:lnTo>
                  <a:pt x="2673951" y="5240333"/>
                </a:lnTo>
                <a:lnTo>
                  <a:pt x="2659686" y="5221974"/>
                </a:lnTo>
                <a:cubicBezTo>
                  <a:pt x="2640380" y="5197360"/>
                  <a:pt x="2621634" y="5172595"/>
                  <a:pt x="2605579" y="5147101"/>
                </a:cubicBezTo>
                <a:cubicBezTo>
                  <a:pt x="2566629" y="5092189"/>
                  <a:pt x="2529341" y="5018535"/>
                  <a:pt x="2485010" y="4965082"/>
                </a:cubicBezTo>
                <a:cubicBezTo>
                  <a:pt x="2438977" y="4905350"/>
                  <a:pt x="2492544" y="4992884"/>
                  <a:pt x="2513757" y="5028534"/>
                </a:cubicBezTo>
                <a:cubicBezTo>
                  <a:pt x="2534971" y="5064183"/>
                  <a:pt x="2558783" y="5105868"/>
                  <a:pt x="2567324" y="5116069"/>
                </a:cubicBezTo>
                <a:cubicBezTo>
                  <a:pt x="2570240" y="5126832"/>
                  <a:pt x="2576316" y="5149254"/>
                  <a:pt x="2577775" y="5154635"/>
                </a:cubicBezTo>
                <a:cubicBezTo>
                  <a:pt x="2587531" y="5169321"/>
                  <a:pt x="2594614" y="5174140"/>
                  <a:pt x="2603809" y="5183202"/>
                </a:cubicBezTo>
                <a:cubicBezTo>
                  <a:pt x="2605267" y="5188583"/>
                  <a:pt x="2603606" y="5207325"/>
                  <a:pt x="2614502" y="5222665"/>
                </a:cubicBezTo>
                <a:cubicBezTo>
                  <a:pt x="2624258" y="5237351"/>
                  <a:pt x="2657132" y="5269840"/>
                  <a:pt x="2671749" y="5302464"/>
                </a:cubicBezTo>
                <a:cubicBezTo>
                  <a:pt x="2697581" y="5355154"/>
                  <a:pt x="2643250" y="5286118"/>
                  <a:pt x="2633251" y="5270535"/>
                </a:cubicBezTo>
                <a:cubicBezTo>
                  <a:pt x="2615515" y="5251273"/>
                  <a:pt x="2602842" y="5225824"/>
                  <a:pt x="2594301" y="5215623"/>
                </a:cubicBezTo>
                <a:cubicBezTo>
                  <a:pt x="2587462" y="5211700"/>
                  <a:pt x="2575802" y="5214860"/>
                  <a:pt x="2567504" y="5205556"/>
                </a:cubicBezTo>
                <a:cubicBezTo>
                  <a:pt x="2552404" y="5194244"/>
                  <a:pt x="2534438" y="5166138"/>
                  <a:pt x="2516233" y="5134487"/>
                </a:cubicBezTo>
                <a:lnTo>
                  <a:pt x="2463714" y="5042466"/>
                </a:lnTo>
                <a:lnTo>
                  <a:pt x="2465047" y="5044323"/>
                </a:lnTo>
                <a:lnTo>
                  <a:pt x="2468172" y="5048811"/>
                </a:lnTo>
                <a:cubicBezTo>
                  <a:pt x="2468761" y="5049625"/>
                  <a:pt x="2468469" y="5049156"/>
                  <a:pt x="2467522" y="5047772"/>
                </a:cubicBezTo>
                <a:lnTo>
                  <a:pt x="2465047" y="5044323"/>
                </a:lnTo>
                <a:lnTo>
                  <a:pt x="2463530" y="5042145"/>
                </a:lnTo>
                <a:lnTo>
                  <a:pt x="2463714" y="5042466"/>
                </a:lnTo>
                <a:lnTo>
                  <a:pt x="2455826" y="5031476"/>
                </a:lnTo>
                <a:cubicBezTo>
                  <a:pt x="2445233" y="5017258"/>
                  <a:pt x="2431487" y="5000284"/>
                  <a:pt x="2429199" y="5004274"/>
                </a:cubicBezTo>
                <a:cubicBezTo>
                  <a:pt x="2419894" y="5012572"/>
                  <a:pt x="2469606" y="5064567"/>
                  <a:pt x="2469606" y="5064567"/>
                </a:cubicBezTo>
                <a:cubicBezTo>
                  <a:pt x="2513174" y="5136520"/>
                  <a:pt x="2552123" y="5191432"/>
                  <a:pt x="2593989" y="5257106"/>
                </a:cubicBezTo>
                <a:cubicBezTo>
                  <a:pt x="2603989" y="5272688"/>
                  <a:pt x="2610065" y="5295110"/>
                  <a:pt x="2622980" y="5321456"/>
                </a:cubicBezTo>
                <a:cubicBezTo>
                  <a:pt x="2642736" y="5351724"/>
                  <a:pt x="2657312" y="5359327"/>
                  <a:pt x="2658007" y="5383207"/>
                </a:cubicBezTo>
                <a:cubicBezTo>
                  <a:pt x="2656346" y="5401949"/>
                  <a:pt x="2640201" y="5406324"/>
                  <a:pt x="2643118" y="5417087"/>
                </a:cubicBezTo>
                <a:cubicBezTo>
                  <a:pt x="2650652" y="5444890"/>
                  <a:pt x="2710364" y="5512468"/>
                  <a:pt x="2731016" y="5542493"/>
                </a:cubicBezTo>
                <a:lnTo>
                  <a:pt x="2764736" y="5590842"/>
                </a:lnTo>
                <a:lnTo>
                  <a:pt x="2765613" y="5598347"/>
                </a:lnTo>
                <a:lnTo>
                  <a:pt x="2769765" y="5619583"/>
                </a:lnTo>
                <a:lnTo>
                  <a:pt x="2758524" y="5604477"/>
                </a:lnTo>
                <a:cubicBezTo>
                  <a:pt x="2705218" y="5531673"/>
                  <a:pt x="2650551" y="5456952"/>
                  <a:pt x="2590044" y="5377556"/>
                </a:cubicBezTo>
                <a:cubicBezTo>
                  <a:pt x="2580287" y="5362870"/>
                  <a:pt x="2553692" y="5328679"/>
                  <a:pt x="2524499" y="5288452"/>
                </a:cubicBezTo>
                <a:cubicBezTo>
                  <a:pt x="2514500" y="5272870"/>
                  <a:pt x="2435142" y="5157665"/>
                  <a:pt x="2471627" y="5224798"/>
                </a:cubicBezTo>
                <a:cubicBezTo>
                  <a:pt x="2505999" y="5287689"/>
                  <a:pt x="2445593" y="5196231"/>
                  <a:pt x="2437295" y="5186926"/>
                </a:cubicBezTo>
                <a:cubicBezTo>
                  <a:pt x="2430212" y="5182106"/>
                  <a:pt x="2403415" y="5172039"/>
                  <a:pt x="2399492" y="5178878"/>
                </a:cubicBezTo>
                <a:cubicBezTo>
                  <a:pt x="2400950" y="5184260"/>
                  <a:pt x="2488848" y="5309666"/>
                  <a:pt x="2498847" y="5325249"/>
                </a:cubicBezTo>
                <a:cubicBezTo>
                  <a:pt x="2521519" y="5366279"/>
                  <a:pt x="2543873" y="5402582"/>
                  <a:pt x="2558247" y="5434309"/>
                </a:cubicBezTo>
                <a:cubicBezTo>
                  <a:pt x="2559705" y="5439690"/>
                  <a:pt x="2558941" y="5458189"/>
                  <a:pt x="2560400" y="5463570"/>
                </a:cubicBezTo>
                <a:cubicBezTo>
                  <a:pt x="2579391" y="5512338"/>
                  <a:pt x="2652985" y="5563638"/>
                  <a:pt x="2637402" y="5573637"/>
                </a:cubicBezTo>
                <a:cubicBezTo>
                  <a:pt x="2637402" y="5573637"/>
                  <a:pt x="2622264" y="5560410"/>
                  <a:pt x="2608585" y="5552564"/>
                </a:cubicBezTo>
                <a:lnTo>
                  <a:pt x="2611562" y="5552197"/>
                </a:lnTo>
                <a:lnTo>
                  <a:pt x="2615424" y="5556487"/>
                </a:lnTo>
                <a:cubicBezTo>
                  <a:pt x="2614695" y="5553796"/>
                  <a:pt x="2614331" y="5552451"/>
                  <a:pt x="2613476" y="5551961"/>
                </a:cubicBezTo>
                <a:lnTo>
                  <a:pt x="2611562" y="5552197"/>
                </a:lnTo>
                <a:lnTo>
                  <a:pt x="2604460" y="5544310"/>
                </a:lnTo>
                <a:lnTo>
                  <a:pt x="2601223" y="5537831"/>
                </a:lnTo>
                <a:cubicBezTo>
                  <a:pt x="2598529" y="5534109"/>
                  <a:pt x="2596230" y="5531843"/>
                  <a:pt x="2596230" y="5531843"/>
                </a:cubicBezTo>
                <a:cubicBezTo>
                  <a:pt x="2596230" y="5531843"/>
                  <a:pt x="2580086" y="5536218"/>
                  <a:pt x="2570648" y="5526260"/>
                </a:cubicBezTo>
                <a:cubicBezTo>
                  <a:pt x="2548428" y="5508213"/>
                  <a:pt x="2511943" y="5441080"/>
                  <a:pt x="2495104" y="5421575"/>
                </a:cubicBezTo>
                <a:cubicBezTo>
                  <a:pt x="2493646" y="5416193"/>
                  <a:pt x="2481986" y="5419353"/>
                  <a:pt x="2475146" y="5415430"/>
                </a:cubicBezTo>
                <a:cubicBezTo>
                  <a:pt x="2446086" y="5393459"/>
                  <a:pt x="2414740" y="5323972"/>
                  <a:pt x="2387248" y="5290023"/>
                </a:cubicBezTo>
                <a:cubicBezTo>
                  <a:pt x="2365791" y="5253477"/>
                  <a:pt x="2341418" y="5206168"/>
                  <a:pt x="2304170" y="5157535"/>
                </a:cubicBezTo>
                <a:cubicBezTo>
                  <a:pt x="2304170" y="5157535"/>
                  <a:pt x="2295629" y="5147333"/>
                  <a:pt x="2289351" y="5149035"/>
                </a:cubicBezTo>
                <a:cubicBezTo>
                  <a:pt x="2283205" y="5168992"/>
                  <a:pt x="2355028" y="5256394"/>
                  <a:pt x="2366486" y="5277357"/>
                </a:cubicBezTo>
                <a:cubicBezTo>
                  <a:pt x="2432117" y="5388099"/>
                  <a:pt x="2502425" y="5493000"/>
                  <a:pt x="2575292" y="5596245"/>
                </a:cubicBezTo>
                <a:lnTo>
                  <a:pt x="2688664" y="5752498"/>
                </a:lnTo>
                <a:lnTo>
                  <a:pt x="2691949" y="5766561"/>
                </a:lnTo>
                <a:lnTo>
                  <a:pt x="2701275" y="5798911"/>
                </a:lnTo>
                <a:lnTo>
                  <a:pt x="2662783" y="5752569"/>
                </a:lnTo>
                <a:cubicBezTo>
                  <a:pt x="2656707" y="5730147"/>
                  <a:pt x="2645811" y="5714808"/>
                  <a:pt x="2633589" y="5712343"/>
                </a:cubicBezTo>
                <a:cubicBezTo>
                  <a:pt x="2615090" y="5711579"/>
                  <a:pt x="2633589" y="5712343"/>
                  <a:pt x="2633589" y="5712343"/>
                </a:cubicBezTo>
                <a:cubicBezTo>
                  <a:pt x="2638207" y="5729384"/>
                  <a:pt x="2647964" y="5744069"/>
                  <a:pt x="2662783" y="5752569"/>
                </a:cubicBezTo>
                <a:lnTo>
                  <a:pt x="2694031" y="5803420"/>
                </a:lnTo>
                <a:lnTo>
                  <a:pt x="2682444" y="5809826"/>
                </a:lnTo>
                <a:cubicBezTo>
                  <a:pt x="2682444" y="5804283"/>
                  <a:pt x="2682444" y="5799531"/>
                  <a:pt x="2682444" y="5799531"/>
                </a:cubicBezTo>
                <a:cubicBezTo>
                  <a:pt x="2672147" y="5809826"/>
                  <a:pt x="2676900" y="5809826"/>
                  <a:pt x="2682444" y="5809826"/>
                </a:cubicBezTo>
                <a:lnTo>
                  <a:pt x="2689690" y="5829954"/>
                </a:lnTo>
                <a:lnTo>
                  <a:pt x="2654578" y="5785178"/>
                </a:lnTo>
                <a:lnTo>
                  <a:pt x="2645575" y="5769357"/>
                </a:lnTo>
                <a:cubicBezTo>
                  <a:pt x="2642889" y="5764085"/>
                  <a:pt x="2641652" y="5760719"/>
                  <a:pt x="2642840" y="5760719"/>
                </a:cubicBezTo>
                <a:lnTo>
                  <a:pt x="2639448" y="5765884"/>
                </a:lnTo>
                <a:lnTo>
                  <a:pt x="2592469" y="5705975"/>
                </a:lnTo>
                <a:lnTo>
                  <a:pt x="2583397" y="5683889"/>
                </a:lnTo>
                <a:cubicBezTo>
                  <a:pt x="2577840" y="5669731"/>
                  <a:pt x="2571751" y="5653395"/>
                  <a:pt x="2564424" y="5632405"/>
                </a:cubicBezTo>
                <a:cubicBezTo>
                  <a:pt x="2559671" y="5622902"/>
                  <a:pt x="2530364" y="5534189"/>
                  <a:pt x="2535117" y="5573792"/>
                </a:cubicBezTo>
                <a:cubicBezTo>
                  <a:pt x="2539869" y="5603100"/>
                  <a:pt x="2569176" y="5662504"/>
                  <a:pt x="2573929" y="5681513"/>
                </a:cubicBezTo>
                <a:lnTo>
                  <a:pt x="2574261" y="5682756"/>
                </a:lnTo>
                <a:lnTo>
                  <a:pt x="2561454" y="5666424"/>
                </a:lnTo>
                <a:cubicBezTo>
                  <a:pt x="2482548" y="5574202"/>
                  <a:pt x="2433912" y="5462225"/>
                  <a:pt x="2349625" y="5371462"/>
                </a:cubicBezTo>
                <a:cubicBezTo>
                  <a:pt x="2359984" y="5391038"/>
                  <a:pt x="2377534" y="5415165"/>
                  <a:pt x="2369522" y="5412913"/>
                </a:cubicBezTo>
                <a:lnTo>
                  <a:pt x="2353561" y="5401949"/>
                </a:lnTo>
                <a:lnTo>
                  <a:pt x="2308580" y="5294988"/>
                </a:lnTo>
                <a:lnTo>
                  <a:pt x="2335562" y="5379390"/>
                </a:lnTo>
                <a:lnTo>
                  <a:pt x="2332303" y="5375103"/>
                </a:lnTo>
                <a:cubicBezTo>
                  <a:pt x="2307263" y="5340821"/>
                  <a:pt x="2269360" y="5287551"/>
                  <a:pt x="2253116" y="5278234"/>
                </a:cubicBezTo>
                <a:cubicBezTo>
                  <a:pt x="2285023" y="5353347"/>
                  <a:pt x="2309599" y="5376531"/>
                  <a:pt x="2344625" y="5438283"/>
                </a:cubicBezTo>
                <a:cubicBezTo>
                  <a:pt x="2396491" y="5519540"/>
                  <a:pt x="2349243" y="5455324"/>
                  <a:pt x="2320744" y="5438978"/>
                </a:cubicBezTo>
                <a:cubicBezTo>
                  <a:pt x="2299085" y="5426555"/>
                  <a:pt x="2345320" y="5462163"/>
                  <a:pt x="2326820" y="5461400"/>
                </a:cubicBezTo>
                <a:cubicBezTo>
                  <a:pt x="2308321" y="5460637"/>
                  <a:pt x="2287871" y="5406488"/>
                  <a:pt x="2271032" y="5386983"/>
                </a:cubicBezTo>
                <a:cubicBezTo>
                  <a:pt x="2257219" y="5360881"/>
                  <a:pt x="2242845" y="5329154"/>
                  <a:pt x="2219167" y="5305726"/>
                </a:cubicBezTo>
                <a:cubicBezTo>
                  <a:pt x="2219167" y="5305726"/>
                  <a:pt x="2207507" y="5308885"/>
                  <a:pt x="2200667" y="5304962"/>
                </a:cubicBezTo>
                <a:cubicBezTo>
                  <a:pt x="2192126" y="5294761"/>
                  <a:pt x="2144878" y="5230545"/>
                  <a:pt x="2134879" y="5214963"/>
                </a:cubicBezTo>
                <a:cubicBezTo>
                  <a:pt x="2068889" y="5149086"/>
                  <a:pt x="2156787" y="5274492"/>
                  <a:pt x="2169703" y="5300837"/>
                </a:cubicBezTo>
                <a:cubicBezTo>
                  <a:pt x="2200355" y="5346445"/>
                  <a:pt x="2226950" y="5380636"/>
                  <a:pt x="2233026" y="5403058"/>
                </a:cubicBezTo>
                <a:cubicBezTo>
                  <a:pt x="2272670" y="5481850"/>
                  <a:pt x="2310161" y="5531381"/>
                  <a:pt x="2348908" y="5610417"/>
                </a:cubicBezTo>
                <a:cubicBezTo>
                  <a:pt x="2297738" y="5553039"/>
                  <a:pt x="2268747" y="5488690"/>
                  <a:pt x="2221499" y="5424474"/>
                </a:cubicBezTo>
                <a:cubicBezTo>
                  <a:pt x="2200604" y="5393552"/>
                  <a:pt x="2184772" y="5356444"/>
                  <a:pt x="2156273" y="5340098"/>
                </a:cubicBezTo>
                <a:cubicBezTo>
                  <a:pt x="2144052" y="5337634"/>
                  <a:pt x="2138670" y="5339092"/>
                  <a:pt x="2129475" y="5330031"/>
                </a:cubicBezTo>
                <a:cubicBezTo>
                  <a:pt x="2105797" y="5306602"/>
                  <a:pt x="2100484" y="5265681"/>
                  <a:pt x="2075347" y="5236871"/>
                </a:cubicBezTo>
                <a:cubicBezTo>
                  <a:pt x="2076806" y="5242252"/>
                  <a:pt x="2050703" y="5256065"/>
                  <a:pt x="2049001" y="5249787"/>
                </a:cubicBezTo>
                <a:cubicBezTo>
                  <a:pt x="2029043" y="5243642"/>
                  <a:pt x="2000365" y="5137810"/>
                  <a:pt x="1971102" y="5139963"/>
                </a:cubicBezTo>
                <a:cubicBezTo>
                  <a:pt x="1959443" y="5143122"/>
                  <a:pt x="1971102" y="5139963"/>
                  <a:pt x="1971102" y="5139963"/>
                </a:cubicBezTo>
                <a:cubicBezTo>
                  <a:pt x="1983011" y="5183911"/>
                  <a:pt x="2011510" y="5200256"/>
                  <a:pt x="2027585" y="5238260"/>
                </a:cubicBezTo>
                <a:cubicBezTo>
                  <a:pt x="2048036" y="5292409"/>
                  <a:pt x="2073306" y="5339475"/>
                  <a:pt x="2111358" y="5394630"/>
                </a:cubicBezTo>
                <a:cubicBezTo>
                  <a:pt x="2167598" y="5492031"/>
                  <a:pt x="2030994" y="5297027"/>
                  <a:pt x="2025613" y="5298486"/>
                </a:cubicBezTo>
                <a:lnTo>
                  <a:pt x="2038216" y="5366313"/>
                </a:lnTo>
                <a:cubicBezTo>
                  <a:pt x="2032835" y="5367771"/>
                  <a:pt x="1987809" y="5290437"/>
                  <a:pt x="1987809" y="5290437"/>
                </a:cubicBezTo>
                <a:cubicBezTo>
                  <a:pt x="1961214" y="5256246"/>
                  <a:pt x="1961978" y="5237747"/>
                  <a:pt x="1937402" y="5214561"/>
                </a:cubicBezTo>
                <a:cubicBezTo>
                  <a:pt x="1943478" y="5236984"/>
                  <a:pt x="1995343" y="5318241"/>
                  <a:pt x="1989962" y="5319699"/>
                </a:cubicBezTo>
                <a:cubicBezTo>
                  <a:pt x="1988617" y="5320064"/>
                  <a:pt x="1983637" y="5315456"/>
                  <a:pt x="1977651" y="5309632"/>
                </a:cubicBezTo>
                <a:lnTo>
                  <a:pt x="1972659" y="5304908"/>
                </a:lnTo>
                <a:lnTo>
                  <a:pt x="1934727" y="5215286"/>
                </a:lnTo>
                <a:lnTo>
                  <a:pt x="1916498" y="5172219"/>
                </a:lnTo>
                <a:cubicBezTo>
                  <a:pt x="1921251" y="5152417"/>
                  <a:pt x="1901449" y="5172219"/>
                  <a:pt x="1916498" y="5172219"/>
                </a:cubicBezTo>
                <a:cubicBezTo>
                  <a:pt x="1922637" y="5197961"/>
                  <a:pt x="1930310" y="5222416"/>
                  <a:pt x="1938739" y="5246227"/>
                </a:cubicBezTo>
                <a:lnTo>
                  <a:pt x="1955997" y="5291450"/>
                </a:lnTo>
                <a:lnTo>
                  <a:pt x="1950676" y="5290136"/>
                </a:lnTo>
                <a:cubicBezTo>
                  <a:pt x="1951173" y="5294469"/>
                  <a:pt x="1955918" y="5305097"/>
                  <a:pt x="1967539" y="5325775"/>
                </a:cubicBezTo>
                <a:lnTo>
                  <a:pt x="1972109" y="5333763"/>
                </a:lnTo>
                <a:lnTo>
                  <a:pt x="1992131" y="5386520"/>
                </a:lnTo>
                <a:cubicBezTo>
                  <a:pt x="2000460" y="5410332"/>
                  <a:pt x="2007985" y="5434787"/>
                  <a:pt x="2013926" y="5460529"/>
                </a:cubicBezTo>
                <a:cubicBezTo>
                  <a:pt x="1984618" y="5406669"/>
                  <a:pt x="1965608" y="5348055"/>
                  <a:pt x="1941053" y="5290235"/>
                </a:cubicBezTo>
                <a:cubicBezTo>
                  <a:pt x="1921251" y="5245879"/>
                  <a:pt x="1930756" y="5284691"/>
                  <a:pt x="1935508" y="5304493"/>
                </a:cubicBezTo>
                <a:lnTo>
                  <a:pt x="2016595" y="5517939"/>
                </a:lnTo>
                <a:lnTo>
                  <a:pt x="2011981" y="5511095"/>
                </a:lnTo>
                <a:cubicBezTo>
                  <a:pt x="1992225" y="5480827"/>
                  <a:pt x="1939220" y="5398916"/>
                  <a:pt x="1974490" y="5461564"/>
                </a:cubicBezTo>
                <a:cubicBezTo>
                  <a:pt x="2002676" y="5519393"/>
                  <a:pt x="1960567" y="5452821"/>
                  <a:pt x="1944532" y="5439837"/>
                </a:cubicBezTo>
                <a:cubicBezTo>
                  <a:pt x="1945991" y="5445218"/>
                  <a:pt x="1947449" y="5450600"/>
                  <a:pt x="1948907" y="5455981"/>
                </a:cubicBezTo>
                <a:cubicBezTo>
                  <a:pt x="1947449" y="5450600"/>
                  <a:pt x="1941998" y="5494438"/>
                  <a:pt x="1935720" y="5496139"/>
                </a:cubicBezTo>
                <a:cubicBezTo>
                  <a:pt x="1924957" y="5499056"/>
                  <a:pt x="1857711" y="5403674"/>
                  <a:pt x="1847712" y="5388091"/>
                </a:cubicBezTo>
                <a:cubicBezTo>
                  <a:pt x="1798561" y="5341720"/>
                  <a:pt x="1910271" y="5508811"/>
                  <a:pt x="1898611" y="5511971"/>
                </a:cubicBezTo>
                <a:cubicBezTo>
                  <a:pt x="1896285" y="5514046"/>
                  <a:pt x="1890190" y="5509319"/>
                  <a:pt x="1882881" y="5501943"/>
                </a:cubicBezTo>
                <a:lnTo>
                  <a:pt x="1875688" y="5493841"/>
                </a:lnTo>
                <a:lnTo>
                  <a:pt x="1818280" y="5348055"/>
                </a:lnTo>
                <a:cubicBezTo>
                  <a:pt x="1812736" y="5333798"/>
                  <a:pt x="1793726" y="5260136"/>
                  <a:pt x="1783428" y="5260136"/>
                </a:cubicBezTo>
                <a:cubicBezTo>
                  <a:pt x="1773923" y="5260136"/>
                  <a:pt x="1798478" y="5313997"/>
                  <a:pt x="1798478" y="5319542"/>
                </a:cubicBezTo>
                <a:cubicBezTo>
                  <a:pt x="1820656" y="5373006"/>
                  <a:pt x="1840260" y="5423104"/>
                  <a:pt x="1858577" y="5472112"/>
                </a:cubicBezTo>
                <a:lnTo>
                  <a:pt x="1860055" y="5476232"/>
                </a:lnTo>
                <a:lnTo>
                  <a:pt x="1859865" y="5476018"/>
                </a:lnTo>
                <a:cubicBezTo>
                  <a:pt x="1845498" y="5458972"/>
                  <a:pt x="1836489" y="5447935"/>
                  <a:pt x="1853273" y="5476120"/>
                </a:cubicBezTo>
                <a:lnTo>
                  <a:pt x="1876731" y="5522729"/>
                </a:lnTo>
                <a:lnTo>
                  <a:pt x="1910954" y="5618148"/>
                </a:lnTo>
                <a:lnTo>
                  <a:pt x="1916153" y="5631103"/>
                </a:lnTo>
                <a:lnTo>
                  <a:pt x="1888373" y="5595375"/>
                </a:lnTo>
                <a:cubicBezTo>
                  <a:pt x="1876586" y="5579916"/>
                  <a:pt x="1862955" y="5561587"/>
                  <a:pt x="1845919" y="5537802"/>
                </a:cubicBezTo>
                <a:cubicBezTo>
                  <a:pt x="1827622" y="5512916"/>
                  <a:pt x="1815267" y="5492195"/>
                  <a:pt x="1798428" y="5472689"/>
                </a:cubicBezTo>
                <a:cubicBezTo>
                  <a:pt x="1757257" y="5430896"/>
                  <a:pt x="1810580" y="5517534"/>
                  <a:pt x="1822038" y="5538498"/>
                </a:cubicBezTo>
                <a:cubicBezTo>
                  <a:pt x="1842690" y="5568523"/>
                  <a:pt x="1873209" y="5595875"/>
                  <a:pt x="1858522" y="5605630"/>
                </a:cubicBezTo>
                <a:cubicBezTo>
                  <a:pt x="1863904" y="5604172"/>
                  <a:pt x="1808810" y="5553635"/>
                  <a:pt x="1792775" y="5540651"/>
                </a:cubicBezTo>
                <a:cubicBezTo>
                  <a:pt x="1792775" y="5540651"/>
                  <a:pt x="1776700" y="5502646"/>
                  <a:pt x="1770555" y="5522603"/>
                </a:cubicBezTo>
                <a:cubicBezTo>
                  <a:pt x="1770555" y="5522603"/>
                  <a:pt x="1788852" y="5547490"/>
                  <a:pt x="1798609" y="5562176"/>
                </a:cubicBezTo>
                <a:cubicBezTo>
                  <a:pt x="1789547" y="5571371"/>
                  <a:pt x="1780242" y="5579669"/>
                  <a:pt x="1780242" y="5579669"/>
                </a:cubicBezTo>
                <a:cubicBezTo>
                  <a:pt x="1783158" y="5590431"/>
                  <a:pt x="1818295" y="5634823"/>
                  <a:pt x="1824371" y="5657246"/>
                </a:cubicBezTo>
                <a:cubicBezTo>
                  <a:pt x="1824371" y="5657246"/>
                  <a:pt x="1833363" y="5690430"/>
                  <a:pt x="1805310" y="5650858"/>
                </a:cubicBezTo>
                <a:cubicBezTo>
                  <a:pt x="1784414" y="5619936"/>
                  <a:pt x="1807532" y="5637740"/>
                  <a:pt x="1785873" y="5625317"/>
                </a:cubicBezTo>
                <a:cubicBezTo>
                  <a:pt x="1800692" y="5633817"/>
                  <a:pt x="1786567" y="5649198"/>
                  <a:pt x="1774346" y="5646733"/>
                </a:cubicBezTo>
                <a:cubicBezTo>
                  <a:pt x="1776056" y="5647714"/>
                  <a:pt x="1773487" y="5642453"/>
                  <a:pt x="1768588" y="5634033"/>
                </a:cubicBezTo>
                <a:lnTo>
                  <a:pt x="1752195" y="5607745"/>
                </a:lnTo>
                <a:lnTo>
                  <a:pt x="1751745" y="5606565"/>
                </a:lnTo>
                <a:cubicBezTo>
                  <a:pt x="1711151" y="5500528"/>
                  <a:pt x="1670556" y="5395184"/>
                  <a:pt x="1631348" y="5294988"/>
                </a:cubicBezTo>
                <a:cubicBezTo>
                  <a:pt x="1582238" y="5172219"/>
                  <a:pt x="1528377" y="5058954"/>
                  <a:pt x="1474516" y="4951233"/>
                </a:cubicBezTo>
                <a:cubicBezTo>
                  <a:pt x="1419861" y="4842722"/>
                  <a:pt x="1351743" y="4735001"/>
                  <a:pt x="1282831" y="4641538"/>
                </a:cubicBezTo>
                <a:cubicBezTo>
                  <a:pt x="1366000" y="4818167"/>
                  <a:pt x="1464218" y="4970243"/>
                  <a:pt x="1552931" y="5157169"/>
                </a:cubicBezTo>
                <a:cubicBezTo>
                  <a:pt x="1621843" y="5313997"/>
                  <a:pt x="1685210" y="5480329"/>
                  <a:pt x="1744616" y="5647454"/>
                </a:cubicBezTo>
                <a:lnTo>
                  <a:pt x="1746218" y="5652498"/>
                </a:lnTo>
                <a:lnTo>
                  <a:pt x="1730279" y="5632560"/>
                </a:lnTo>
                <a:lnTo>
                  <a:pt x="1727361" y="5630511"/>
                </a:lnTo>
                <a:lnTo>
                  <a:pt x="1724814" y="5622902"/>
                </a:lnTo>
                <a:cubicBezTo>
                  <a:pt x="1655903" y="5470825"/>
                  <a:pt x="1611546" y="5333798"/>
                  <a:pt x="1533130" y="5152417"/>
                </a:cubicBezTo>
                <a:cubicBezTo>
                  <a:pt x="1479268" y="5029648"/>
                  <a:pt x="1400851" y="4891829"/>
                  <a:pt x="1331940" y="4773812"/>
                </a:cubicBezTo>
                <a:cubicBezTo>
                  <a:pt x="1331940" y="4769060"/>
                  <a:pt x="1297088" y="4719952"/>
                  <a:pt x="1297088" y="4719952"/>
                </a:cubicBezTo>
                <a:cubicBezTo>
                  <a:pt x="1287583" y="4719952"/>
                  <a:pt x="1312138" y="4759555"/>
                  <a:pt x="1321643" y="4784108"/>
                </a:cubicBezTo>
                <a:cubicBezTo>
                  <a:pt x="1336693" y="4818167"/>
                  <a:pt x="1351743" y="4842722"/>
                  <a:pt x="1356494" y="4857771"/>
                </a:cubicBezTo>
                <a:cubicBezTo>
                  <a:pt x="1385801" y="4891829"/>
                  <a:pt x="1395307" y="4926679"/>
                  <a:pt x="1425406" y="4975788"/>
                </a:cubicBezTo>
                <a:cubicBezTo>
                  <a:pt x="1459466" y="5034400"/>
                  <a:pt x="1488773" y="5098557"/>
                  <a:pt x="1518080" y="5161922"/>
                </a:cubicBezTo>
                <a:cubicBezTo>
                  <a:pt x="1528377" y="5186475"/>
                  <a:pt x="1572734" y="5264889"/>
                  <a:pt x="1552931" y="5255385"/>
                </a:cubicBezTo>
                <a:cubicBezTo>
                  <a:pt x="1552931" y="5264889"/>
                  <a:pt x="1552931" y="5275186"/>
                  <a:pt x="1562437" y="5279938"/>
                </a:cubicBezTo>
                <a:cubicBezTo>
                  <a:pt x="1606794" y="5401916"/>
                  <a:pt x="1660656" y="5519933"/>
                  <a:pt x="1700260" y="5662504"/>
                </a:cubicBezTo>
                <a:cubicBezTo>
                  <a:pt x="1651150" y="5539734"/>
                  <a:pt x="1591744" y="5392411"/>
                  <a:pt x="1542634" y="5264889"/>
                </a:cubicBezTo>
                <a:cubicBezTo>
                  <a:pt x="1533130" y="5245879"/>
                  <a:pt x="1493526" y="5132616"/>
                  <a:pt x="1484020" y="5132616"/>
                </a:cubicBezTo>
                <a:cubicBezTo>
                  <a:pt x="1449961" y="5127863"/>
                  <a:pt x="1597289" y="5504884"/>
                  <a:pt x="1484020" y="5157169"/>
                </a:cubicBezTo>
                <a:cubicBezTo>
                  <a:pt x="1488773" y="5172219"/>
                  <a:pt x="1493526" y="5186475"/>
                  <a:pt x="1499070" y="5192020"/>
                </a:cubicBezTo>
                <a:cubicBezTo>
                  <a:pt x="1577487" y="5343303"/>
                  <a:pt x="1631348" y="5509636"/>
                  <a:pt x="1675704" y="5667256"/>
                </a:cubicBezTo>
                <a:cubicBezTo>
                  <a:pt x="1597289" y="5490626"/>
                  <a:pt x="1528377" y="5309246"/>
                  <a:pt x="1444416" y="5127863"/>
                </a:cubicBezTo>
                <a:cubicBezTo>
                  <a:pt x="1366000" y="4960738"/>
                  <a:pt x="1278078" y="4813415"/>
                  <a:pt x="1184613" y="4661340"/>
                </a:cubicBezTo>
                <a:cubicBezTo>
                  <a:pt x="1175107" y="4641538"/>
                  <a:pt x="1155305" y="4616983"/>
                  <a:pt x="1169563" y="4651835"/>
                </a:cubicBezTo>
                <a:cubicBezTo>
                  <a:pt x="1189364" y="4685893"/>
                  <a:pt x="1223424" y="4744505"/>
                  <a:pt x="1238474" y="4769060"/>
                </a:cubicBezTo>
                <a:cubicBezTo>
                  <a:pt x="1395307" y="5039152"/>
                  <a:pt x="1533130" y="5329047"/>
                  <a:pt x="1640853" y="5637158"/>
                </a:cubicBezTo>
                <a:cubicBezTo>
                  <a:pt x="1660656" y="5696562"/>
                  <a:pt x="1689963" y="5765472"/>
                  <a:pt x="1685210" y="5809826"/>
                </a:cubicBezTo>
                <a:cubicBezTo>
                  <a:pt x="1689963" y="5839134"/>
                  <a:pt x="1695507" y="5839134"/>
                  <a:pt x="1700260" y="5853390"/>
                </a:cubicBezTo>
                <a:cubicBezTo>
                  <a:pt x="1714517" y="5888242"/>
                  <a:pt x="1720061" y="5917547"/>
                  <a:pt x="1700260" y="5883489"/>
                </a:cubicBezTo>
                <a:cubicBezTo>
                  <a:pt x="1670953" y="5819332"/>
                  <a:pt x="1655903" y="5785274"/>
                  <a:pt x="1636101" y="5725869"/>
                </a:cubicBezTo>
                <a:cubicBezTo>
                  <a:pt x="1557684" y="5534189"/>
                  <a:pt x="1499070" y="5367857"/>
                  <a:pt x="1410357" y="5176970"/>
                </a:cubicBezTo>
                <a:cubicBezTo>
                  <a:pt x="1361247" y="5068458"/>
                  <a:pt x="1316890" y="4990045"/>
                  <a:pt x="1258276" y="4882324"/>
                </a:cubicBezTo>
                <a:cubicBezTo>
                  <a:pt x="1228969" y="4828464"/>
                  <a:pt x="1179860" y="4730248"/>
                  <a:pt x="1140256" y="4670843"/>
                </a:cubicBezTo>
                <a:cubicBezTo>
                  <a:pt x="1140256" y="4666092"/>
                  <a:pt x="1095898" y="4607479"/>
                  <a:pt x="1091147" y="4607479"/>
                </a:cubicBezTo>
                <a:cubicBezTo>
                  <a:pt x="1086394" y="4607479"/>
                  <a:pt x="1101444" y="4636786"/>
                  <a:pt x="1101444" y="4641538"/>
                </a:cubicBezTo>
                <a:cubicBezTo>
                  <a:pt x="1199661" y="4818167"/>
                  <a:pt x="1307386" y="4980539"/>
                  <a:pt x="1390554" y="5161922"/>
                </a:cubicBezTo>
                <a:cubicBezTo>
                  <a:pt x="1469763" y="5324294"/>
                  <a:pt x="1542634" y="5524685"/>
                  <a:pt x="1606794" y="5696562"/>
                </a:cubicBezTo>
                <a:cubicBezTo>
                  <a:pt x="1616298" y="5725869"/>
                  <a:pt x="1631348" y="5765472"/>
                  <a:pt x="1636101" y="5779729"/>
                </a:cubicBezTo>
                <a:cubicBezTo>
                  <a:pt x="1636101" y="5799531"/>
                  <a:pt x="1626596" y="5785274"/>
                  <a:pt x="1626596" y="5799531"/>
                </a:cubicBezTo>
                <a:cubicBezTo>
                  <a:pt x="1626596" y="5799531"/>
                  <a:pt x="1626596" y="5824084"/>
                  <a:pt x="1631348" y="5824084"/>
                </a:cubicBezTo>
                <a:cubicBezTo>
                  <a:pt x="1626596" y="5824084"/>
                  <a:pt x="1602041" y="5774976"/>
                  <a:pt x="1582238" y="5730620"/>
                </a:cubicBezTo>
                <a:cubicBezTo>
                  <a:pt x="1582238" y="5725869"/>
                  <a:pt x="1582238" y="5725869"/>
                  <a:pt x="1586991" y="5725869"/>
                </a:cubicBezTo>
                <a:cubicBezTo>
                  <a:pt x="1582238" y="5725869"/>
                  <a:pt x="1611546" y="5785274"/>
                  <a:pt x="1621843" y="5799531"/>
                </a:cubicBezTo>
                <a:cubicBezTo>
                  <a:pt x="1523624" y="5588843"/>
                  <a:pt x="1548180" y="5652207"/>
                  <a:pt x="1582238" y="5730620"/>
                </a:cubicBezTo>
                <a:lnTo>
                  <a:pt x="1579667" y="5735622"/>
                </a:lnTo>
                <a:lnTo>
                  <a:pt x="1549070" y="5672603"/>
                </a:lnTo>
                <a:cubicBezTo>
                  <a:pt x="1540456" y="5647455"/>
                  <a:pt x="1533129" y="5620524"/>
                  <a:pt x="1523624" y="5593594"/>
                </a:cubicBezTo>
                <a:cubicBezTo>
                  <a:pt x="1419861" y="5348055"/>
                  <a:pt x="1316890" y="5103309"/>
                  <a:pt x="1189364" y="4882324"/>
                </a:cubicBezTo>
                <a:cubicBezTo>
                  <a:pt x="1135503" y="4793614"/>
                  <a:pt x="1081641" y="4705695"/>
                  <a:pt x="1032533" y="4621736"/>
                </a:cubicBezTo>
                <a:cubicBezTo>
                  <a:pt x="939066" y="4449859"/>
                  <a:pt x="846393" y="4263726"/>
                  <a:pt x="733916" y="4091848"/>
                </a:cubicBezTo>
                <a:cubicBezTo>
                  <a:pt x="654708" y="3969078"/>
                  <a:pt x="581044" y="3841557"/>
                  <a:pt x="493122" y="3703739"/>
                </a:cubicBezTo>
                <a:cubicBezTo>
                  <a:pt x="473320" y="3674433"/>
                  <a:pt x="453518" y="3634830"/>
                  <a:pt x="433716" y="3605522"/>
                </a:cubicBezTo>
                <a:cubicBezTo>
                  <a:pt x="424211" y="3591266"/>
                  <a:pt x="399657" y="3561168"/>
                  <a:pt x="414706" y="3596018"/>
                </a:cubicBezTo>
                <a:cubicBezTo>
                  <a:pt x="433716" y="3634830"/>
                  <a:pt x="463815" y="3679184"/>
                  <a:pt x="478073" y="3703739"/>
                </a:cubicBezTo>
                <a:cubicBezTo>
                  <a:pt x="561241" y="3836805"/>
                  <a:pt x="630153" y="3954030"/>
                  <a:pt x="703817" y="4076799"/>
                </a:cubicBezTo>
                <a:cubicBezTo>
                  <a:pt x="748174" y="4155212"/>
                  <a:pt x="812333" y="4239171"/>
                  <a:pt x="855897" y="4317585"/>
                </a:cubicBezTo>
                <a:cubicBezTo>
                  <a:pt x="881244" y="4366693"/>
                  <a:pt x="894710" y="4396000"/>
                  <a:pt x="924017" y="4449859"/>
                </a:cubicBezTo>
                <a:cubicBezTo>
                  <a:pt x="939066" y="4479957"/>
                  <a:pt x="958868" y="4514016"/>
                  <a:pt x="977878" y="4543323"/>
                </a:cubicBezTo>
                <a:cubicBezTo>
                  <a:pt x="1012730" y="4612232"/>
                  <a:pt x="973125" y="4553619"/>
                  <a:pt x="963621" y="4533817"/>
                </a:cubicBezTo>
                <a:cubicBezTo>
                  <a:pt x="885997" y="4400752"/>
                  <a:pt x="817085" y="4288279"/>
                  <a:pt x="748174" y="4165509"/>
                </a:cubicBezTo>
                <a:cubicBezTo>
                  <a:pt x="659460" y="4022939"/>
                  <a:pt x="576291" y="3890665"/>
                  <a:pt x="493122" y="3763143"/>
                </a:cubicBezTo>
                <a:cubicBezTo>
                  <a:pt x="409161" y="3625324"/>
                  <a:pt x="321240" y="3507308"/>
                  <a:pt x="237278" y="3364737"/>
                </a:cubicBezTo>
                <a:cubicBezTo>
                  <a:pt x="169160" y="3247512"/>
                  <a:pt x="85198" y="3124743"/>
                  <a:pt x="40842" y="2982172"/>
                </a:cubicBezTo>
                <a:cubicBezTo>
                  <a:pt x="40842" y="2977419"/>
                  <a:pt x="26584" y="2922767"/>
                  <a:pt x="21832" y="2918014"/>
                </a:cubicBezTo>
                <a:cubicBezTo>
                  <a:pt x="17080" y="2918014"/>
                  <a:pt x="21832" y="2967122"/>
                  <a:pt x="26584" y="2977419"/>
                </a:cubicBezTo>
                <a:cubicBezTo>
                  <a:pt x="36090" y="3011478"/>
                  <a:pt x="17080" y="2957618"/>
                  <a:pt x="11535" y="2947320"/>
                </a:cubicBezTo>
                <a:cubicBezTo>
                  <a:pt x="-2723" y="2899006"/>
                  <a:pt x="-8268" y="2770691"/>
                  <a:pt x="21832" y="2750889"/>
                </a:cubicBezTo>
                <a:cubicBezTo>
                  <a:pt x="26584" y="2770691"/>
                  <a:pt x="2030" y="2780988"/>
                  <a:pt x="11535" y="2800790"/>
                </a:cubicBezTo>
                <a:cubicBezTo>
                  <a:pt x="21832" y="2810294"/>
                  <a:pt x="36090" y="2741385"/>
                  <a:pt x="31337" y="2746138"/>
                </a:cubicBezTo>
                <a:cubicBezTo>
                  <a:pt x="31337" y="2741385"/>
                  <a:pt x="51140" y="2741385"/>
                  <a:pt x="55891" y="2741385"/>
                </a:cubicBezTo>
                <a:cubicBezTo>
                  <a:pt x="70941" y="2726336"/>
                  <a:pt x="65397" y="2712079"/>
                  <a:pt x="85198" y="2697030"/>
                </a:cubicBezTo>
                <a:cubicBezTo>
                  <a:pt x="105001" y="2678020"/>
                  <a:pt x="124803" y="2672476"/>
                  <a:pt x="149358" y="2658219"/>
                </a:cubicBezTo>
                <a:cubicBezTo>
                  <a:pt x="163615" y="2647922"/>
                  <a:pt x="173913" y="2633664"/>
                  <a:pt x="183417" y="2628913"/>
                </a:cubicBezTo>
                <a:cubicBezTo>
                  <a:pt x="193714" y="2623369"/>
                  <a:pt x="203220" y="2623369"/>
                  <a:pt x="212724" y="2618616"/>
                </a:cubicBezTo>
                <a:cubicBezTo>
                  <a:pt x="227774" y="2604359"/>
                  <a:pt x="223021" y="2598814"/>
                  <a:pt x="237278" y="2594062"/>
                </a:cubicBezTo>
                <a:cubicBezTo>
                  <a:pt x="237278" y="2594062"/>
                  <a:pt x="223021" y="2613863"/>
                  <a:pt x="227774" y="2618616"/>
                </a:cubicBezTo>
                <a:cubicBezTo>
                  <a:pt x="237278" y="2623369"/>
                  <a:pt x="276883" y="2569508"/>
                  <a:pt x="276883" y="2569508"/>
                </a:cubicBezTo>
                <a:cubicBezTo>
                  <a:pt x="291141" y="2560004"/>
                  <a:pt x="281635" y="2579804"/>
                  <a:pt x="301438" y="2564756"/>
                </a:cubicBezTo>
                <a:cubicBezTo>
                  <a:pt x="310943" y="2554458"/>
                  <a:pt x="306190" y="2540202"/>
                  <a:pt x="325993" y="2530697"/>
                </a:cubicBezTo>
                <a:cubicBezTo>
                  <a:pt x="330745" y="2525153"/>
                  <a:pt x="355300" y="2535449"/>
                  <a:pt x="365597" y="2530697"/>
                </a:cubicBezTo>
                <a:cubicBezTo>
                  <a:pt x="375101" y="2525153"/>
                  <a:pt x="375101" y="2520401"/>
                  <a:pt x="384607" y="2510895"/>
                </a:cubicBezTo>
                <a:cubicBezTo>
                  <a:pt x="404408" y="2491094"/>
                  <a:pt x="414706" y="2491094"/>
                  <a:pt x="433716" y="2476045"/>
                </a:cubicBezTo>
                <a:cubicBezTo>
                  <a:pt x="448766" y="2471292"/>
                  <a:pt x="458271" y="2451491"/>
                  <a:pt x="468568" y="2446739"/>
                </a:cubicBezTo>
                <a:cubicBezTo>
                  <a:pt x="482825" y="2441986"/>
                  <a:pt x="497875" y="2441986"/>
                  <a:pt x="502627" y="2437234"/>
                </a:cubicBezTo>
                <a:cubicBezTo>
                  <a:pt x="507380" y="2432482"/>
                  <a:pt x="512924" y="2417432"/>
                  <a:pt x="517677" y="2412680"/>
                </a:cubicBezTo>
                <a:cubicBezTo>
                  <a:pt x="527183" y="2407928"/>
                  <a:pt x="542231" y="2412680"/>
                  <a:pt x="551737" y="2407928"/>
                </a:cubicBezTo>
                <a:cubicBezTo>
                  <a:pt x="566787" y="2402383"/>
                  <a:pt x="576291" y="2383375"/>
                  <a:pt x="591341" y="2368325"/>
                </a:cubicBezTo>
                <a:cubicBezTo>
                  <a:pt x="596094" y="2368325"/>
                  <a:pt x="605598" y="2373077"/>
                  <a:pt x="611143" y="2368325"/>
                </a:cubicBezTo>
                <a:cubicBezTo>
                  <a:pt x="630153" y="2363573"/>
                  <a:pt x="645203" y="2339018"/>
                  <a:pt x="659460" y="2328722"/>
                </a:cubicBezTo>
                <a:cubicBezTo>
                  <a:pt x="674510" y="2323970"/>
                  <a:pt x="694311" y="2323970"/>
                  <a:pt x="703817" y="2314464"/>
                </a:cubicBezTo>
                <a:cubicBezTo>
                  <a:pt x="709361" y="2314464"/>
                  <a:pt x="714114" y="2289911"/>
                  <a:pt x="718867" y="2285158"/>
                </a:cubicBezTo>
                <a:cubicBezTo>
                  <a:pt x="723618" y="2279614"/>
                  <a:pt x="738668" y="2289911"/>
                  <a:pt x="748174" y="2285158"/>
                </a:cubicBezTo>
                <a:cubicBezTo>
                  <a:pt x="757678" y="2285158"/>
                  <a:pt x="752926" y="2274861"/>
                  <a:pt x="757678" y="2270110"/>
                </a:cubicBezTo>
                <a:cubicBezTo>
                  <a:pt x="763223" y="2270110"/>
                  <a:pt x="772728" y="2270110"/>
                  <a:pt x="777481" y="2265357"/>
                </a:cubicBezTo>
                <a:cubicBezTo>
                  <a:pt x="783025" y="2260604"/>
                  <a:pt x="783025" y="2250308"/>
                  <a:pt x="792530" y="2240803"/>
                </a:cubicBezTo>
                <a:cubicBezTo>
                  <a:pt x="797283" y="2236051"/>
                  <a:pt x="807580" y="2236051"/>
                  <a:pt x="817085" y="2230507"/>
                </a:cubicBezTo>
                <a:cubicBezTo>
                  <a:pt x="841640" y="2216249"/>
                  <a:pt x="836887" y="2205952"/>
                  <a:pt x="861441" y="2196448"/>
                </a:cubicBezTo>
                <a:cubicBezTo>
                  <a:pt x="866194" y="2196448"/>
                  <a:pt x="870947" y="2186944"/>
                  <a:pt x="875700" y="2181399"/>
                </a:cubicBezTo>
                <a:cubicBezTo>
                  <a:pt x="890748" y="2176646"/>
                  <a:pt x="914511" y="2176646"/>
                  <a:pt x="924017" y="2171893"/>
                </a:cubicBezTo>
                <a:cubicBezTo>
                  <a:pt x="924017" y="2171893"/>
                  <a:pt x="914511" y="2167142"/>
                  <a:pt x="909758" y="2171893"/>
                </a:cubicBezTo>
                <a:cubicBezTo>
                  <a:pt x="919264" y="2167142"/>
                  <a:pt x="924017" y="2167142"/>
                  <a:pt x="939066" y="2167142"/>
                </a:cubicBezTo>
                <a:cubicBezTo>
                  <a:pt x="953324" y="2156845"/>
                  <a:pt x="953324" y="2137835"/>
                  <a:pt x="973125" y="2122786"/>
                </a:cubicBezTo>
                <a:cubicBezTo>
                  <a:pt x="977878" y="2118033"/>
                  <a:pt x="992928" y="2113282"/>
                  <a:pt x="1007977" y="2107737"/>
                </a:cubicBezTo>
                <a:cubicBezTo>
                  <a:pt x="1017483" y="2098232"/>
                  <a:pt x="1026987" y="2088727"/>
                  <a:pt x="1032533" y="2083183"/>
                </a:cubicBezTo>
                <a:cubicBezTo>
                  <a:pt x="1046790" y="2073679"/>
                  <a:pt x="1051543" y="2083183"/>
                  <a:pt x="1061840" y="2078430"/>
                </a:cubicBezTo>
                <a:cubicBezTo>
                  <a:pt x="1071344" y="2073679"/>
                  <a:pt x="1071344" y="2064173"/>
                  <a:pt x="1076888" y="2058629"/>
                </a:cubicBezTo>
                <a:cubicBezTo>
                  <a:pt x="1091147" y="2049124"/>
                  <a:pt x="1106196" y="2053877"/>
                  <a:pt x="1106196" y="2053877"/>
                </a:cubicBezTo>
                <a:cubicBezTo>
                  <a:pt x="1106196" y="2053877"/>
                  <a:pt x="1091147" y="2039620"/>
                  <a:pt x="1106196" y="2034076"/>
                </a:cubicBezTo>
                <a:cubicBezTo>
                  <a:pt x="1110948" y="2029323"/>
                  <a:pt x="1120454" y="2034076"/>
                  <a:pt x="1125206" y="2034076"/>
                </a:cubicBezTo>
                <a:cubicBezTo>
                  <a:pt x="1135503" y="2029323"/>
                  <a:pt x="1135503" y="2015066"/>
                  <a:pt x="1145008" y="2010314"/>
                </a:cubicBezTo>
                <a:cubicBezTo>
                  <a:pt x="1164810" y="2000017"/>
                  <a:pt x="1189364" y="2004770"/>
                  <a:pt x="1199661" y="1995264"/>
                </a:cubicBezTo>
                <a:cubicBezTo>
                  <a:pt x="1209167" y="1984968"/>
                  <a:pt x="1209167" y="1955661"/>
                  <a:pt x="1213920" y="1950909"/>
                </a:cubicBezTo>
                <a:cubicBezTo>
                  <a:pt x="1218671" y="1950909"/>
                  <a:pt x="1302633" y="1950909"/>
                  <a:pt x="1307386" y="1950909"/>
                </a:cubicBezTo>
                <a:cubicBezTo>
                  <a:pt x="1307386" y="1950909"/>
                  <a:pt x="1321643" y="1960414"/>
                  <a:pt x="1327187" y="1955661"/>
                </a:cubicBezTo>
                <a:cubicBezTo>
                  <a:pt x="1327187" y="1950909"/>
                  <a:pt x="1312138" y="1946157"/>
                  <a:pt x="1302633" y="1946157"/>
                </a:cubicBezTo>
                <a:cubicBezTo>
                  <a:pt x="1376297" y="1935860"/>
                  <a:pt x="1449961" y="2004770"/>
                  <a:pt x="1508575" y="2019818"/>
                </a:cubicBezTo>
                <a:cubicBezTo>
                  <a:pt x="1513327" y="2039620"/>
                  <a:pt x="1533130" y="2019818"/>
                  <a:pt x="1508575" y="2019818"/>
                </a:cubicBezTo>
                <a:cubicBezTo>
                  <a:pt x="1508575" y="2015066"/>
                  <a:pt x="1503823" y="2015066"/>
                  <a:pt x="1503823" y="2010314"/>
                </a:cubicBezTo>
                <a:cubicBezTo>
                  <a:pt x="1562437" y="2039620"/>
                  <a:pt x="1621843" y="2073679"/>
                  <a:pt x="1680457" y="2102985"/>
                </a:cubicBezTo>
                <a:cubicBezTo>
                  <a:pt x="1685210" y="2118033"/>
                  <a:pt x="1705011" y="2098232"/>
                  <a:pt x="1680457" y="2102985"/>
                </a:cubicBezTo>
                <a:cubicBezTo>
                  <a:pt x="1670953" y="2083183"/>
                  <a:pt x="1651150" y="2083183"/>
                  <a:pt x="1640853" y="2068926"/>
                </a:cubicBezTo>
                <a:cubicBezTo>
                  <a:pt x="1660656" y="2053877"/>
                  <a:pt x="1685210" y="2102985"/>
                  <a:pt x="1700260" y="2098232"/>
                </a:cubicBezTo>
                <a:cubicBezTo>
                  <a:pt x="1720061" y="2093480"/>
                  <a:pt x="1689963" y="2083183"/>
                  <a:pt x="1685210" y="2064173"/>
                </a:cubicBezTo>
                <a:lnTo>
                  <a:pt x="1700260" y="2064173"/>
                </a:lnTo>
                <a:cubicBezTo>
                  <a:pt x="1709764" y="2058629"/>
                  <a:pt x="1689963" y="2034076"/>
                  <a:pt x="1685210" y="2029323"/>
                </a:cubicBezTo>
                <a:cubicBezTo>
                  <a:pt x="1685210" y="2024571"/>
                  <a:pt x="1689963" y="2019818"/>
                  <a:pt x="1689963" y="2015066"/>
                </a:cubicBezTo>
                <a:cubicBezTo>
                  <a:pt x="1695507" y="2004770"/>
                  <a:pt x="1695507" y="1995264"/>
                  <a:pt x="1689963" y="1984968"/>
                </a:cubicBezTo>
                <a:cubicBezTo>
                  <a:pt x="1685210" y="1926355"/>
                  <a:pt x="1675704" y="1881999"/>
                  <a:pt x="1665408" y="1823387"/>
                </a:cubicBezTo>
                <a:cubicBezTo>
                  <a:pt x="1636101" y="1690321"/>
                  <a:pt x="1616298" y="1538246"/>
                  <a:pt x="1591744" y="1401219"/>
                </a:cubicBezTo>
                <a:cubicBezTo>
                  <a:pt x="1577487" y="1327558"/>
                  <a:pt x="1572734" y="1249143"/>
                  <a:pt x="1557684" y="1184987"/>
                </a:cubicBezTo>
                <a:cubicBezTo>
                  <a:pt x="1548180" y="1160433"/>
                  <a:pt x="1533130" y="1140631"/>
                  <a:pt x="1528377" y="1116078"/>
                </a:cubicBezTo>
                <a:cubicBezTo>
                  <a:pt x="1508575" y="1052712"/>
                  <a:pt x="1508575" y="964002"/>
                  <a:pt x="1499070" y="880836"/>
                </a:cubicBezTo>
                <a:cubicBezTo>
                  <a:pt x="1479268" y="743017"/>
                  <a:pt x="1464218" y="595694"/>
                  <a:pt x="1454713" y="458667"/>
                </a:cubicBezTo>
                <a:cubicBezTo>
                  <a:pt x="1449961" y="389759"/>
                  <a:pt x="1439664" y="335106"/>
                  <a:pt x="1464218" y="291542"/>
                </a:cubicBezTo>
                <a:lnTo>
                  <a:pt x="1464269" y="291414"/>
                </a:lnTo>
                <a:lnTo>
                  <a:pt x="1464429" y="292977"/>
                </a:lnTo>
                <a:cubicBezTo>
                  <a:pt x="1480509" y="455142"/>
                  <a:pt x="1496327" y="618266"/>
                  <a:pt x="1511649" y="775657"/>
                </a:cubicBezTo>
                <a:cubicBezTo>
                  <a:pt x="1520299" y="821625"/>
                  <a:pt x="1519571" y="880350"/>
                  <a:pt x="1535897" y="928416"/>
                </a:cubicBezTo>
                <a:cubicBezTo>
                  <a:pt x="1563286" y="987755"/>
                  <a:pt x="1556550" y="904598"/>
                  <a:pt x="1548601" y="851751"/>
                </a:cubicBezTo>
                <a:cubicBezTo>
                  <a:pt x="1544759" y="762314"/>
                  <a:pt x="1532941" y="671877"/>
                  <a:pt x="1529501" y="576657"/>
                </a:cubicBezTo>
                <a:cubicBezTo>
                  <a:pt x="1532212" y="540866"/>
                  <a:pt x="1539950" y="616046"/>
                  <a:pt x="1542232" y="637882"/>
                </a:cubicBezTo>
                <a:cubicBezTo>
                  <a:pt x="1549970" y="713063"/>
                  <a:pt x="1565383" y="790343"/>
                  <a:pt x="1567638" y="864024"/>
                </a:cubicBezTo>
                <a:cubicBezTo>
                  <a:pt x="1574674" y="946085"/>
                  <a:pt x="1568340" y="1046881"/>
                  <a:pt x="1581956" y="1130740"/>
                </a:cubicBezTo>
                <a:cubicBezTo>
                  <a:pt x="1593474" y="1222274"/>
                  <a:pt x="1591246" y="1096746"/>
                  <a:pt x="1590973" y="1045996"/>
                </a:cubicBezTo>
                <a:cubicBezTo>
                  <a:pt x="1590702" y="995247"/>
                  <a:pt x="1591430" y="936522"/>
                  <a:pt x="1588747" y="920468"/>
                </a:cubicBezTo>
                <a:cubicBezTo>
                  <a:pt x="1592342" y="907309"/>
                  <a:pt x="1599836" y="879895"/>
                  <a:pt x="1601633" y="873315"/>
                </a:cubicBezTo>
                <a:cubicBezTo>
                  <a:pt x="1600448" y="851779"/>
                  <a:pt x="1595966" y="842304"/>
                  <a:pt x="1591886" y="827047"/>
                </a:cubicBezTo>
                <a:cubicBezTo>
                  <a:pt x="1593684" y="820468"/>
                  <a:pt x="1607055" y="801731"/>
                  <a:pt x="1605073" y="778797"/>
                </a:cubicBezTo>
                <a:cubicBezTo>
                  <a:pt x="1603887" y="757261"/>
                  <a:pt x="1589359" y="702615"/>
                  <a:pt x="1594168" y="659147"/>
                </a:cubicBezTo>
                <a:cubicBezTo>
                  <a:pt x="1599588" y="587563"/>
                  <a:pt x="1614090" y="694054"/>
                  <a:pt x="1614976" y="716687"/>
                </a:cubicBezTo>
                <a:cubicBezTo>
                  <a:pt x="1621740" y="747998"/>
                  <a:pt x="1619329" y="782694"/>
                  <a:pt x="1622012" y="798747"/>
                </a:cubicBezTo>
                <a:cubicBezTo>
                  <a:pt x="1626794" y="807126"/>
                  <a:pt x="1641050" y="811021"/>
                  <a:pt x="1644034" y="825978"/>
                </a:cubicBezTo>
                <a:cubicBezTo>
                  <a:pt x="1652946" y="847270"/>
                  <a:pt x="1654470" y="888050"/>
                  <a:pt x="1654048" y="932717"/>
                </a:cubicBezTo>
                <a:lnTo>
                  <a:pt x="1652390" y="1062327"/>
                </a:lnTo>
                <a:lnTo>
                  <a:pt x="1652131" y="1059488"/>
                </a:lnTo>
                <a:lnTo>
                  <a:pt x="1651621" y="1052872"/>
                </a:lnTo>
                <a:cubicBezTo>
                  <a:pt x="1651505" y="1051648"/>
                  <a:pt x="1651522" y="1052325"/>
                  <a:pt x="1651663" y="1054370"/>
                </a:cubicBezTo>
                <a:lnTo>
                  <a:pt x="1652131" y="1059488"/>
                </a:lnTo>
                <a:lnTo>
                  <a:pt x="1652384" y="1062779"/>
                </a:lnTo>
                <a:lnTo>
                  <a:pt x="1652390" y="1062327"/>
                </a:lnTo>
                <a:lnTo>
                  <a:pt x="1653896" y="1078808"/>
                </a:lnTo>
                <a:cubicBezTo>
                  <a:pt x="1656254" y="1100370"/>
                  <a:pt x="1660227" y="1126793"/>
                  <a:pt x="1665115" y="1124004"/>
                </a:cubicBezTo>
                <a:cubicBezTo>
                  <a:pt x="1680073" y="1121022"/>
                  <a:pt x="1659876" y="1035365"/>
                  <a:pt x="1659876" y="1035365"/>
                </a:cubicBezTo>
                <a:cubicBezTo>
                  <a:pt x="1658534" y="932470"/>
                  <a:pt x="1651499" y="850410"/>
                  <a:pt x="1648058" y="755191"/>
                </a:cubicBezTo>
                <a:cubicBezTo>
                  <a:pt x="1647173" y="732558"/>
                  <a:pt x="1654665" y="705143"/>
                  <a:pt x="1657376" y="669351"/>
                </a:cubicBezTo>
                <a:cubicBezTo>
                  <a:pt x="1655306" y="625181"/>
                  <a:pt x="1644645" y="608126"/>
                  <a:pt x="1658718" y="582510"/>
                </a:cubicBezTo>
                <a:cubicBezTo>
                  <a:pt x="1672088" y="563772"/>
                  <a:pt x="1691827" y="569167"/>
                  <a:pt x="1695424" y="556008"/>
                </a:cubicBezTo>
                <a:cubicBezTo>
                  <a:pt x="1704714" y="522014"/>
                  <a:pt x="1683633" y="413724"/>
                  <a:pt x="1680466" y="369255"/>
                </a:cubicBezTo>
                <a:lnTo>
                  <a:pt x="1665098" y="171575"/>
                </a:lnTo>
                <a:lnTo>
                  <a:pt x="1667586" y="169566"/>
                </a:lnTo>
                <a:lnTo>
                  <a:pt x="1676446" y="163325"/>
                </a:lnTo>
                <a:lnTo>
                  <a:pt x="1689881" y="286830"/>
                </a:lnTo>
                <a:cubicBezTo>
                  <a:pt x="1700966" y="396660"/>
                  <a:pt x="1712298" y="509356"/>
                  <a:pt x="1726891" y="630604"/>
                </a:cubicBezTo>
                <a:cubicBezTo>
                  <a:pt x="1728077" y="652140"/>
                  <a:pt x="1734929" y="704688"/>
                  <a:pt x="1740780" y="765212"/>
                </a:cubicBezTo>
                <a:cubicBezTo>
                  <a:pt x="1741666" y="787844"/>
                  <a:pt x="1753940" y="958544"/>
                  <a:pt x="1757079" y="865124"/>
                </a:cubicBezTo>
                <a:cubicBezTo>
                  <a:pt x="1759817" y="777485"/>
                  <a:pt x="1766827" y="911392"/>
                  <a:pt x="1769810" y="926349"/>
                </a:cubicBezTo>
                <a:cubicBezTo>
                  <a:pt x="1774292" y="935823"/>
                  <a:pt x="1796313" y="963053"/>
                  <a:pt x="1804691" y="958272"/>
                </a:cubicBezTo>
                <a:cubicBezTo>
                  <a:pt x="1806489" y="951693"/>
                  <a:pt x="1791531" y="764939"/>
                  <a:pt x="1790645" y="742307"/>
                </a:cubicBezTo>
                <a:cubicBezTo>
                  <a:pt x="1792171" y="684977"/>
                  <a:pt x="1791101" y="632832"/>
                  <a:pt x="1795611" y="590460"/>
                </a:cubicBezTo>
                <a:cubicBezTo>
                  <a:pt x="1797409" y="583881"/>
                  <a:pt x="1809682" y="564844"/>
                  <a:pt x="1811480" y="558265"/>
                </a:cubicBezTo>
                <a:cubicBezTo>
                  <a:pt x="1821683" y="495058"/>
                  <a:pt x="1775870" y="395330"/>
                  <a:pt x="1798504" y="394444"/>
                </a:cubicBezTo>
                <a:cubicBezTo>
                  <a:pt x="1798504" y="394444"/>
                  <a:pt x="1806270" y="417779"/>
                  <a:pt x="1815833" y="434534"/>
                </a:cubicBezTo>
                <a:lnTo>
                  <a:pt x="1812574" y="433123"/>
                </a:lnTo>
                <a:lnTo>
                  <a:pt x="1811051" y="426156"/>
                </a:lnTo>
                <a:cubicBezTo>
                  <a:pt x="1810152" y="429446"/>
                  <a:pt x="1809703" y="431091"/>
                  <a:pt x="1810300" y="432139"/>
                </a:cubicBezTo>
                <a:lnTo>
                  <a:pt x="1812574" y="433123"/>
                </a:lnTo>
                <a:lnTo>
                  <a:pt x="1815132" y="444828"/>
                </a:lnTo>
                <a:lnTo>
                  <a:pt x="1814464" y="454636"/>
                </a:lnTo>
                <a:cubicBezTo>
                  <a:pt x="1814996" y="460232"/>
                  <a:pt x="1816017" y="464047"/>
                  <a:pt x="1816017" y="464047"/>
                </a:cubicBezTo>
                <a:cubicBezTo>
                  <a:pt x="1816017" y="464047"/>
                  <a:pt x="1835756" y="469441"/>
                  <a:pt x="1839536" y="485795"/>
                </a:cubicBezTo>
                <a:cubicBezTo>
                  <a:pt x="1851783" y="518604"/>
                  <a:pt x="1848643" y="612025"/>
                  <a:pt x="1854311" y="643036"/>
                </a:cubicBezTo>
                <a:cubicBezTo>
                  <a:pt x="1852512" y="649615"/>
                  <a:pt x="1866768" y="653511"/>
                  <a:pt x="1871549" y="661889"/>
                </a:cubicBezTo>
                <a:cubicBezTo>
                  <a:pt x="1888577" y="703076"/>
                  <a:pt x="1878559" y="795795"/>
                  <a:pt x="1886507" y="848642"/>
                </a:cubicBezTo>
                <a:cubicBezTo>
                  <a:pt x="1886481" y="900488"/>
                  <a:pt x="1882857" y="965493"/>
                  <a:pt x="1891992" y="1039878"/>
                </a:cubicBezTo>
                <a:cubicBezTo>
                  <a:pt x="1891992" y="1039878"/>
                  <a:pt x="1894675" y="1055931"/>
                  <a:pt x="1902351" y="1058029"/>
                </a:cubicBezTo>
                <a:cubicBezTo>
                  <a:pt x="1921205" y="1040790"/>
                  <a:pt x="1899640" y="904085"/>
                  <a:pt x="1900553" y="874872"/>
                </a:cubicBezTo>
                <a:cubicBezTo>
                  <a:pt x="1899987" y="717389"/>
                  <a:pt x="1890870" y="563168"/>
                  <a:pt x="1878026" y="409106"/>
                </a:cubicBezTo>
                <a:lnTo>
                  <a:pt x="1840504" y="20564"/>
                </a:lnTo>
                <a:lnTo>
                  <a:pt x="1844920" y="12714"/>
                </a:lnTo>
                <a:lnTo>
                  <a:pt x="1855923" y="11699"/>
                </a:lnTo>
                <a:lnTo>
                  <a:pt x="1861408" y="59709"/>
                </a:lnTo>
                <a:cubicBezTo>
                  <a:pt x="1866482" y="103669"/>
                  <a:pt x="1872566" y="147168"/>
                  <a:pt x="1882664" y="189996"/>
                </a:cubicBezTo>
                <a:cubicBezTo>
                  <a:pt x="1875172" y="217411"/>
                  <a:pt x="1877154" y="240344"/>
                  <a:pt x="1888515" y="250520"/>
                </a:cubicBezTo>
                <a:cubicBezTo>
                  <a:pt x="1888515" y="250520"/>
                  <a:pt x="1907552" y="262794"/>
                  <a:pt x="1888515" y="250520"/>
                </a:cubicBezTo>
                <a:cubicBezTo>
                  <a:pt x="1894210" y="229685"/>
                  <a:pt x="1893024" y="208149"/>
                  <a:pt x="1882664" y="189996"/>
                </a:cubicBezTo>
                <a:cubicBezTo>
                  <a:pt x="1884179" y="152110"/>
                  <a:pt x="1883015" y="115406"/>
                  <a:pt x="1880492" y="7928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98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23085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65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C654C3-9A0D-427D-A6DD-9827EC0469AF}"/>
              </a:ext>
            </a:extLst>
          </p:cNvPr>
          <p:cNvSpPr/>
          <p:nvPr userDrawn="1"/>
        </p:nvSpPr>
        <p:spPr>
          <a:xfrm>
            <a:off x="10534468" y="0"/>
            <a:ext cx="1657532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5750">
              <a:defRPr/>
            </a:pPr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35587" y="1285875"/>
            <a:ext cx="6120827" cy="4286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38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49734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D5F355-75D3-40E2-8528-FA0A5D49D20C}"/>
              </a:ext>
            </a:extLst>
          </p:cNvPr>
          <p:cNvSpPr/>
          <p:nvPr userDrawn="1"/>
        </p:nvSpPr>
        <p:spPr>
          <a:xfrm>
            <a:off x="10534468" y="0"/>
            <a:ext cx="1657532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5750">
              <a:defRPr/>
            </a:pPr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68014" y="2286000"/>
            <a:ext cx="4727385" cy="3405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38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302952" y="2286000"/>
            <a:ext cx="4727385" cy="3405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38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38091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50E39A-3D82-4B4B-950C-B835ECB9F341}"/>
              </a:ext>
            </a:extLst>
          </p:cNvPr>
          <p:cNvSpPr/>
          <p:nvPr userDrawn="1"/>
        </p:nvSpPr>
        <p:spPr>
          <a:xfrm>
            <a:off x="10534468" y="0"/>
            <a:ext cx="1657532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5750">
              <a:defRPr/>
            </a:pPr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68298" y="2286000"/>
            <a:ext cx="3224874" cy="23229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38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294375" y="2286000"/>
            <a:ext cx="3224874" cy="23229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38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2220" y="2286000"/>
            <a:ext cx="3224874" cy="232291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938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24280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58850" y="350520"/>
            <a:ext cx="3387024" cy="5957878"/>
          </a:xfrm>
          <a:custGeom>
            <a:avLst/>
            <a:gdLst>
              <a:gd name="connsiteX0" fmla="*/ 2251396 w 3387024"/>
              <a:gd name="connsiteY0" fmla="*/ 5837415 h 5957878"/>
              <a:gd name="connsiteX1" fmla="*/ 2314363 w 3387024"/>
              <a:gd name="connsiteY1" fmla="*/ 5929130 h 5957878"/>
              <a:gd name="connsiteX2" fmla="*/ 2318877 w 3387024"/>
              <a:gd name="connsiteY2" fmla="*/ 5942101 h 5957878"/>
              <a:gd name="connsiteX3" fmla="*/ 2323302 w 3387024"/>
              <a:gd name="connsiteY3" fmla="*/ 5957878 h 5957878"/>
              <a:gd name="connsiteX4" fmla="*/ 2290491 w 3387024"/>
              <a:gd name="connsiteY4" fmla="*/ 5915837 h 5957878"/>
              <a:gd name="connsiteX5" fmla="*/ 2260584 w 3387024"/>
              <a:gd name="connsiteY5" fmla="*/ 5874163 h 5957878"/>
              <a:gd name="connsiteX6" fmla="*/ 2254718 w 3387024"/>
              <a:gd name="connsiteY6" fmla="*/ 5848638 h 5957878"/>
              <a:gd name="connsiteX7" fmla="*/ 1579667 w 3387024"/>
              <a:gd name="connsiteY7" fmla="*/ 5735622 h 5957878"/>
              <a:gd name="connsiteX8" fmla="*/ 1582238 w 3387024"/>
              <a:gd name="connsiteY8" fmla="*/ 5740917 h 5957878"/>
              <a:gd name="connsiteX9" fmla="*/ 1578675 w 3387024"/>
              <a:gd name="connsiteY9" fmla="*/ 5737551 h 5957878"/>
              <a:gd name="connsiteX10" fmla="*/ 2606969 w 3387024"/>
              <a:gd name="connsiteY10" fmla="*/ 5687275 h 5957878"/>
              <a:gd name="connsiteX11" fmla="*/ 2614395 w 3387024"/>
              <a:gd name="connsiteY11" fmla="*/ 5687699 h 5957878"/>
              <a:gd name="connsiteX12" fmla="*/ 2606969 w 3387024"/>
              <a:gd name="connsiteY12" fmla="*/ 5687275 h 5957878"/>
              <a:gd name="connsiteX13" fmla="*/ 1675704 w 3387024"/>
              <a:gd name="connsiteY13" fmla="*/ 5676760 h 5957878"/>
              <a:gd name="connsiteX14" fmla="*/ 1682899 w 3387024"/>
              <a:gd name="connsiteY14" fmla="*/ 5682110 h 5957878"/>
              <a:gd name="connsiteX15" fmla="*/ 1681969 w 3387024"/>
              <a:gd name="connsiteY15" fmla="*/ 5682055 h 5957878"/>
              <a:gd name="connsiteX16" fmla="*/ 1682939 w 3387024"/>
              <a:gd name="connsiteY16" fmla="*/ 5684034 h 5957878"/>
              <a:gd name="connsiteX17" fmla="*/ 1680457 w 3387024"/>
              <a:gd name="connsiteY17" fmla="*/ 5691810 h 5957878"/>
              <a:gd name="connsiteX18" fmla="*/ 1675704 w 3387024"/>
              <a:gd name="connsiteY18" fmla="*/ 5676760 h 5957878"/>
              <a:gd name="connsiteX19" fmla="*/ 1675704 w 3387024"/>
              <a:gd name="connsiteY19" fmla="*/ 5667256 h 5957878"/>
              <a:gd name="connsiteX20" fmla="*/ 1675704 w 3387024"/>
              <a:gd name="connsiteY20" fmla="*/ 5676760 h 5957878"/>
              <a:gd name="connsiteX21" fmla="*/ 1675704 w 3387024"/>
              <a:gd name="connsiteY21" fmla="*/ 5667256 h 5957878"/>
              <a:gd name="connsiteX22" fmla="*/ 1735860 w 3387024"/>
              <a:gd name="connsiteY22" fmla="*/ 5658177 h 5957878"/>
              <a:gd name="connsiteX23" fmla="*/ 1748381 w 3387024"/>
              <a:gd name="connsiteY23" fmla="*/ 5676153 h 5957878"/>
              <a:gd name="connsiteX24" fmla="*/ 1757960 w 3387024"/>
              <a:gd name="connsiteY24" fmla="*/ 5689454 h 5957878"/>
              <a:gd name="connsiteX25" fmla="*/ 1762735 w 3387024"/>
              <a:gd name="connsiteY25" fmla="*/ 5704483 h 5957878"/>
              <a:gd name="connsiteX26" fmla="*/ 1758874 w 3387024"/>
              <a:gd name="connsiteY26" fmla="*/ 5721116 h 5957878"/>
              <a:gd name="connsiteX27" fmla="*/ 1738280 w 3387024"/>
              <a:gd name="connsiteY27" fmla="*/ 5666365 h 5957878"/>
              <a:gd name="connsiteX28" fmla="*/ 2600375 w 3387024"/>
              <a:gd name="connsiteY28" fmla="*/ 5657276 h 5957878"/>
              <a:gd name="connsiteX29" fmla="*/ 2602938 w 3387024"/>
              <a:gd name="connsiteY29" fmla="*/ 5666735 h 5957878"/>
              <a:gd name="connsiteX30" fmla="*/ 2600375 w 3387024"/>
              <a:gd name="connsiteY30" fmla="*/ 5657276 h 5957878"/>
              <a:gd name="connsiteX31" fmla="*/ 1767185 w 3387024"/>
              <a:gd name="connsiteY31" fmla="*/ 5647055 h 5957878"/>
              <a:gd name="connsiteX32" fmla="*/ 1768068 w 3387024"/>
              <a:gd name="connsiteY32" fmla="*/ 5648434 h 5957878"/>
              <a:gd name="connsiteX33" fmla="*/ 1817711 w 3387024"/>
              <a:gd name="connsiteY33" fmla="*/ 5742809 h 5957878"/>
              <a:gd name="connsiteX34" fmla="*/ 1809429 w 3387024"/>
              <a:gd name="connsiteY34" fmla="*/ 5738781 h 5957878"/>
              <a:gd name="connsiteX35" fmla="*/ 1796890 w 3387024"/>
              <a:gd name="connsiteY35" fmla="*/ 5724956 h 5957878"/>
              <a:gd name="connsiteX36" fmla="*/ 2348908 w 3387024"/>
              <a:gd name="connsiteY36" fmla="*/ 5610417 h 5957878"/>
              <a:gd name="connsiteX37" fmla="*/ 2348908 w 3387024"/>
              <a:gd name="connsiteY37" fmla="*/ 5610417 h 5957878"/>
              <a:gd name="connsiteX38" fmla="*/ 1916716 w 3387024"/>
              <a:gd name="connsiteY38" fmla="*/ 5598150 h 5957878"/>
              <a:gd name="connsiteX39" fmla="*/ 1960858 w 3387024"/>
              <a:gd name="connsiteY39" fmla="*/ 5674174 h 5957878"/>
              <a:gd name="connsiteX40" fmla="*/ 2021342 w 3387024"/>
              <a:gd name="connsiteY40" fmla="*/ 5756480 h 5957878"/>
              <a:gd name="connsiteX41" fmla="*/ 2037167 w 3387024"/>
              <a:gd name="connsiteY41" fmla="*/ 5783076 h 5957878"/>
              <a:gd name="connsiteX42" fmla="*/ 2038001 w 3387024"/>
              <a:gd name="connsiteY42" fmla="*/ 5786884 h 5957878"/>
              <a:gd name="connsiteX43" fmla="*/ 2038428 w 3387024"/>
              <a:gd name="connsiteY43" fmla="*/ 5794887 h 5957878"/>
              <a:gd name="connsiteX44" fmla="*/ 1986689 w 3387024"/>
              <a:gd name="connsiteY44" fmla="*/ 5726864 h 5957878"/>
              <a:gd name="connsiteX45" fmla="*/ 1949408 w 3387024"/>
              <a:gd name="connsiteY45" fmla="*/ 5674388 h 5957878"/>
              <a:gd name="connsiteX46" fmla="*/ 1943739 w 3387024"/>
              <a:gd name="connsiteY46" fmla="*/ 5666999 h 5957878"/>
              <a:gd name="connsiteX47" fmla="*/ 1805730 w 3387024"/>
              <a:gd name="connsiteY47" fmla="*/ 5561811 h 5957878"/>
              <a:gd name="connsiteX48" fmla="*/ 1801768 w 3387024"/>
              <a:gd name="connsiteY48" fmla="*/ 5573835 h 5957878"/>
              <a:gd name="connsiteX49" fmla="*/ 1798609 w 3387024"/>
              <a:gd name="connsiteY49" fmla="*/ 5562176 h 5957878"/>
              <a:gd name="connsiteX50" fmla="*/ 1805730 w 3387024"/>
              <a:gd name="connsiteY50" fmla="*/ 5561811 h 5957878"/>
              <a:gd name="connsiteX51" fmla="*/ 2080656 w 3387024"/>
              <a:gd name="connsiteY51" fmla="*/ 5560391 h 5957878"/>
              <a:gd name="connsiteX52" fmla="*/ 2097032 w 3387024"/>
              <a:gd name="connsiteY52" fmla="*/ 5583359 h 5957878"/>
              <a:gd name="connsiteX53" fmla="*/ 2161389 w 3387024"/>
              <a:gd name="connsiteY53" fmla="*/ 5700944 h 5957878"/>
              <a:gd name="connsiteX54" fmla="*/ 2196935 w 3387024"/>
              <a:gd name="connsiteY54" fmla="*/ 5755180 h 5957878"/>
              <a:gd name="connsiteX55" fmla="*/ 2195560 w 3387024"/>
              <a:gd name="connsiteY55" fmla="*/ 5754903 h 5957878"/>
              <a:gd name="connsiteX56" fmla="*/ 2205610 w 3387024"/>
              <a:gd name="connsiteY56" fmla="*/ 5790025 h 5957878"/>
              <a:gd name="connsiteX57" fmla="*/ 2209564 w 3387024"/>
              <a:gd name="connsiteY57" fmla="*/ 5803067 h 5957878"/>
              <a:gd name="connsiteX58" fmla="*/ 2197701 w 3387024"/>
              <a:gd name="connsiteY58" fmla="*/ 5786536 h 5957878"/>
              <a:gd name="connsiteX59" fmla="*/ 2123122 w 3387024"/>
              <a:gd name="connsiteY59" fmla="*/ 5675928 h 5957878"/>
              <a:gd name="connsiteX60" fmla="*/ 2106846 w 3387024"/>
              <a:gd name="connsiteY60" fmla="*/ 5625574 h 5957878"/>
              <a:gd name="connsiteX61" fmla="*/ 2598065 w 3387024"/>
              <a:gd name="connsiteY61" fmla="*/ 5537725 h 5957878"/>
              <a:gd name="connsiteX62" fmla="*/ 2601738 w 3387024"/>
              <a:gd name="connsiteY62" fmla="*/ 5541287 h 5957878"/>
              <a:gd name="connsiteX63" fmla="*/ 2604460 w 3387024"/>
              <a:gd name="connsiteY63" fmla="*/ 5544310 h 5957878"/>
              <a:gd name="connsiteX64" fmla="*/ 2608585 w 3387024"/>
              <a:gd name="connsiteY64" fmla="*/ 5552564 h 5957878"/>
              <a:gd name="connsiteX65" fmla="*/ 2598065 w 3387024"/>
              <a:gd name="connsiteY65" fmla="*/ 5537725 h 5957878"/>
              <a:gd name="connsiteX66" fmla="*/ 2039271 w 3387024"/>
              <a:gd name="connsiteY66" fmla="*/ 5524685 h 5957878"/>
              <a:gd name="connsiteX67" fmla="*/ 2039271 w 3387024"/>
              <a:gd name="connsiteY67" fmla="*/ 5524685 h 5957878"/>
              <a:gd name="connsiteX68" fmla="*/ 2028974 w 3387024"/>
              <a:gd name="connsiteY68" fmla="*/ 5500131 h 5957878"/>
              <a:gd name="connsiteX69" fmla="*/ 2028974 w 3387024"/>
              <a:gd name="connsiteY69" fmla="*/ 5500131 h 5957878"/>
              <a:gd name="connsiteX70" fmla="*/ 2923238 w 3387024"/>
              <a:gd name="connsiteY70" fmla="*/ 5485082 h 5957878"/>
              <a:gd name="connsiteX71" fmla="*/ 2923238 w 3387024"/>
              <a:gd name="connsiteY71" fmla="*/ 5485082 h 5957878"/>
              <a:gd name="connsiteX72" fmla="*/ 2915404 w 3387024"/>
              <a:gd name="connsiteY72" fmla="*/ 5465319 h 5957878"/>
              <a:gd name="connsiteX73" fmla="*/ 2917911 w 3387024"/>
              <a:gd name="connsiteY73" fmla="*/ 5468834 h 5957878"/>
              <a:gd name="connsiteX74" fmla="*/ 2923238 w 3387024"/>
              <a:gd name="connsiteY74" fmla="*/ 5485082 h 5957878"/>
              <a:gd name="connsiteX75" fmla="*/ 2932743 w 3387024"/>
              <a:gd name="connsiteY75" fmla="*/ 5446272 h 5957878"/>
              <a:gd name="connsiteX76" fmla="*/ 2932743 w 3387024"/>
              <a:gd name="connsiteY76" fmla="*/ 5446272 h 5957878"/>
              <a:gd name="connsiteX77" fmla="*/ 2013553 w 3387024"/>
              <a:gd name="connsiteY77" fmla="*/ 5401527 h 5957878"/>
              <a:gd name="connsiteX78" fmla="*/ 2019155 w 3387024"/>
              <a:gd name="connsiteY78" fmla="*/ 5410108 h 5957878"/>
              <a:gd name="connsiteX79" fmla="*/ 2062208 w 3387024"/>
              <a:gd name="connsiteY79" fmla="*/ 5497484 h 5957878"/>
              <a:gd name="connsiteX80" fmla="*/ 2054989 w 3387024"/>
              <a:gd name="connsiteY80" fmla="*/ 5494882 h 5957878"/>
              <a:gd name="connsiteX81" fmla="*/ 2051851 w 3387024"/>
              <a:gd name="connsiteY81" fmla="*/ 5492012 h 5957878"/>
              <a:gd name="connsiteX82" fmla="*/ 2273156 w 3387024"/>
              <a:gd name="connsiteY82" fmla="*/ 5352185 h 5957878"/>
              <a:gd name="connsiteX83" fmla="*/ 2275719 w 3387024"/>
              <a:gd name="connsiteY83" fmla="*/ 5361644 h 5957878"/>
              <a:gd name="connsiteX84" fmla="*/ 2273156 w 3387024"/>
              <a:gd name="connsiteY84" fmla="*/ 5352185 h 5957878"/>
              <a:gd name="connsiteX85" fmla="*/ 2008503 w 3387024"/>
              <a:gd name="connsiteY85" fmla="*/ 5306461 h 5957878"/>
              <a:gd name="connsiteX86" fmla="*/ 2016308 w 3387024"/>
              <a:gd name="connsiteY86" fmla="*/ 5306783 h 5957878"/>
              <a:gd name="connsiteX87" fmla="*/ 2008503 w 3387024"/>
              <a:gd name="connsiteY87" fmla="*/ 5306461 h 5957878"/>
              <a:gd name="connsiteX88" fmla="*/ 2893139 w 3387024"/>
              <a:gd name="connsiteY88" fmla="*/ 5275186 h 5957878"/>
              <a:gd name="connsiteX89" fmla="*/ 2897891 w 3387024"/>
              <a:gd name="connsiteY89" fmla="*/ 5290235 h 5957878"/>
              <a:gd name="connsiteX90" fmla="*/ 2893139 w 3387024"/>
              <a:gd name="connsiteY90" fmla="*/ 5275186 h 5957878"/>
              <a:gd name="connsiteX91" fmla="*/ 2888386 w 3387024"/>
              <a:gd name="connsiteY91" fmla="*/ 5260136 h 5957878"/>
              <a:gd name="connsiteX92" fmla="*/ 2893139 w 3387024"/>
              <a:gd name="connsiteY92" fmla="*/ 5275186 h 5957878"/>
              <a:gd name="connsiteX93" fmla="*/ 2888386 w 3387024"/>
              <a:gd name="connsiteY93" fmla="*/ 5260136 h 5957878"/>
              <a:gd name="connsiteX94" fmla="*/ 1921251 w 3387024"/>
              <a:gd name="connsiteY94" fmla="*/ 5241796 h 5957878"/>
              <a:gd name="connsiteX95" fmla="*/ 1916498 w 3387024"/>
              <a:gd name="connsiteY95" fmla="*/ 5245879 h 5957878"/>
              <a:gd name="connsiteX96" fmla="*/ 1921251 w 3387024"/>
              <a:gd name="connsiteY96" fmla="*/ 5255385 h 5957878"/>
              <a:gd name="connsiteX97" fmla="*/ 1921251 w 3387024"/>
              <a:gd name="connsiteY97" fmla="*/ 5241796 h 5957878"/>
              <a:gd name="connsiteX98" fmla="*/ 2873337 w 3387024"/>
              <a:gd name="connsiteY98" fmla="*/ 5221327 h 5957878"/>
              <a:gd name="connsiteX99" fmla="*/ 2888386 w 3387024"/>
              <a:gd name="connsiteY99" fmla="*/ 5260136 h 5957878"/>
              <a:gd name="connsiteX100" fmla="*/ 2873337 w 3387024"/>
              <a:gd name="connsiteY100" fmla="*/ 5221327 h 5957878"/>
              <a:gd name="connsiteX101" fmla="*/ 2703732 w 3387024"/>
              <a:gd name="connsiteY101" fmla="*/ 5153246 h 5957878"/>
              <a:gd name="connsiteX102" fmla="*/ 2711751 w 3387024"/>
              <a:gd name="connsiteY102" fmla="*/ 5176970 h 5957878"/>
              <a:gd name="connsiteX103" fmla="*/ 2701454 w 3387024"/>
              <a:gd name="connsiteY103" fmla="*/ 5157169 h 5957878"/>
              <a:gd name="connsiteX104" fmla="*/ 2703732 w 3387024"/>
              <a:gd name="connsiteY104" fmla="*/ 5153246 h 5957878"/>
              <a:gd name="connsiteX105" fmla="*/ 1886795 w 3387024"/>
              <a:gd name="connsiteY105" fmla="*/ 5094992 h 5957878"/>
              <a:gd name="connsiteX106" fmla="*/ 1881647 w 3387024"/>
              <a:gd name="connsiteY106" fmla="*/ 5098557 h 5957878"/>
              <a:gd name="connsiteX107" fmla="*/ 1891944 w 3387024"/>
              <a:gd name="connsiteY107" fmla="*/ 5098557 h 5957878"/>
              <a:gd name="connsiteX108" fmla="*/ 1886795 w 3387024"/>
              <a:gd name="connsiteY108" fmla="*/ 5094992 h 5957878"/>
              <a:gd name="connsiteX109" fmla="*/ 2664128 w 3387024"/>
              <a:gd name="connsiteY109" fmla="*/ 5067654 h 5957878"/>
              <a:gd name="connsiteX110" fmla="*/ 2672147 w 3387024"/>
              <a:gd name="connsiteY110" fmla="*/ 5074003 h 5957878"/>
              <a:gd name="connsiteX111" fmla="*/ 2664128 w 3387024"/>
              <a:gd name="connsiteY111" fmla="*/ 5067654 h 5957878"/>
              <a:gd name="connsiteX112" fmla="*/ 1272929 w 3387024"/>
              <a:gd name="connsiteY112" fmla="*/ 5003312 h 5957878"/>
              <a:gd name="connsiteX113" fmla="*/ 1267781 w 3387024"/>
              <a:gd name="connsiteY113" fmla="*/ 5005094 h 5957878"/>
              <a:gd name="connsiteX114" fmla="*/ 1278078 w 3387024"/>
              <a:gd name="connsiteY114" fmla="*/ 5005094 h 5957878"/>
              <a:gd name="connsiteX115" fmla="*/ 1272929 w 3387024"/>
              <a:gd name="connsiteY115" fmla="*/ 5003312 h 5957878"/>
              <a:gd name="connsiteX116" fmla="*/ 2682444 w 3387024"/>
              <a:gd name="connsiteY116" fmla="*/ 5000341 h 5957878"/>
              <a:gd name="connsiteX117" fmla="*/ 2691950 w 3387024"/>
              <a:gd name="connsiteY117" fmla="*/ 5024896 h 5957878"/>
              <a:gd name="connsiteX118" fmla="*/ 2682444 w 3387024"/>
              <a:gd name="connsiteY118" fmla="*/ 5000341 h 5957878"/>
              <a:gd name="connsiteX119" fmla="*/ 1381050 w 3387024"/>
              <a:gd name="connsiteY119" fmla="*/ 4945689 h 5957878"/>
              <a:gd name="connsiteX120" fmla="*/ 1444416 w 3387024"/>
              <a:gd name="connsiteY120" fmla="*/ 5088260 h 5957878"/>
              <a:gd name="connsiteX121" fmla="*/ 1464218 w 3387024"/>
              <a:gd name="connsiteY121" fmla="*/ 5103309 h 5957878"/>
              <a:gd name="connsiteX122" fmla="*/ 1381050 w 3387024"/>
              <a:gd name="connsiteY122" fmla="*/ 4945689 h 5957878"/>
              <a:gd name="connsiteX123" fmla="*/ 2763089 w 3387024"/>
              <a:gd name="connsiteY123" fmla="*/ 4942769 h 5957878"/>
              <a:gd name="connsiteX124" fmla="*/ 2760861 w 3387024"/>
              <a:gd name="connsiteY124" fmla="*/ 4945689 h 5957878"/>
              <a:gd name="connsiteX125" fmla="*/ 2775118 w 3387024"/>
              <a:gd name="connsiteY125" fmla="*/ 4965491 h 5957878"/>
              <a:gd name="connsiteX126" fmla="*/ 2763089 w 3387024"/>
              <a:gd name="connsiteY126" fmla="*/ 4942769 h 5957878"/>
              <a:gd name="connsiteX127" fmla="*/ 2448390 w 3387024"/>
              <a:gd name="connsiteY127" fmla="*/ 4924430 h 5957878"/>
              <a:gd name="connsiteX128" fmla="*/ 2455816 w 3387024"/>
              <a:gd name="connsiteY128" fmla="*/ 4924855 h 5957878"/>
              <a:gd name="connsiteX129" fmla="*/ 2455816 w 3387024"/>
              <a:gd name="connsiteY129" fmla="*/ 4924855 h 5957878"/>
              <a:gd name="connsiteX130" fmla="*/ 2448390 w 3387024"/>
              <a:gd name="connsiteY130" fmla="*/ 4924430 h 5957878"/>
              <a:gd name="connsiteX131" fmla="*/ 1218671 w 3387024"/>
              <a:gd name="connsiteY131" fmla="*/ 4911630 h 5957878"/>
              <a:gd name="connsiteX132" fmla="*/ 1258276 w 3387024"/>
              <a:gd name="connsiteY132" fmla="*/ 4980539 h 5957878"/>
              <a:gd name="connsiteX133" fmla="*/ 1218671 w 3387024"/>
              <a:gd name="connsiteY133" fmla="*/ 4911630 h 5957878"/>
              <a:gd name="connsiteX134" fmla="*/ 1772773 w 3387024"/>
              <a:gd name="connsiteY134" fmla="*/ 4899696 h 5957878"/>
              <a:gd name="connsiteX135" fmla="*/ 1769171 w 3387024"/>
              <a:gd name="connsiteY135" fmla="*/ 4902126 h 5957878"/>
              <a:gd name="connsiteX136" fmla="*/ 1783428 w 3387024"/>
              <a:gd name="connsiteY136" fmla="*/ 4921927 h 5957878"/>
              <a:gd name="connsiteX137" fmla="*/ 1772773 w 3387024"/>
              <a:gd name="connsiteY137" fmla="*/ 4899696 h 5957878"/>
              <a:gd name="connsiteX138" fmla="*/ 1793726 w 3387024"/>
              <a:gd name="connsiteY138" fmla="*/ 4887076 h 5957878"/>
              <a:gd name="connsiteX139" fmla="*/ 1832537 w 3387024"/>
              <a:gd name="connsiteY139" fmla="*/ 4970243 h 5957878"/>
              <a:gd name="connsiteX140" fmla="*/ 1872141 w 3387024"/>
              <a:gd name="connsiteY140" fmla="*/ 5054201 h 5957878"/>
              <a:gd name="connsiteX141" fmla="*/ 1807983 w 3387024"/>
              <a:gd name="connsiteY141" fmla="*/ 4902126 h 5957878"/>
              <a:gd name="connsiteX142" fmla="*/ 1793726 w 3387024"/>
              <a:gd name="connsiteY142" fmla="*/ 4887076 h 5957878"/>
              <a:gd name="connsiteX143" fmla="*/ 1346197 w 3387024"/>
              <a:gd name="connsiteY143" fmla="*/ 4887076 h 5957878"/>
              <a:gd name="connsiteX144" fmla="*/ 1366000 w 3387024"/>
              <a:gd name="connsiteY144" fmla="*/ 4921927 h 5957878"/>
              <a:gd name="connsiteX145" fmla="*/ 1346197 w 3387024"/>
              <a:gd name="connsiteY145" fmla="*/ 4887076 h 5957878"/>
              <a:gd name="connsiteX146" fmla="*/ 1758874 w 3387024"/>
              <a:gd name="connsiteY146" fmla="*/ 4828464 h 5957878"/>
              <a:gd name="connsiteX147" fmla="*/ 1793726 w 3387024"/>
              <a:gd name="connsiteY147" fmla="*/ 4877572 h 5957878"/>
              <a:gd name="connsiteX148" fmla="*/ 1758874 w 3387024"/>
              <a:gd name="connsiteY148" fmla="*/ 4828464 h 5957878"/>
              <a:gd name="connsiteX149" fmla="*/ 1691527 w 3387024"/>
              <a:gd name="connsiteY149" fmla="*/ 4688667 h 5957878"/>
              <a:gd name="connsiteX150" fmla="*/ 1685210 w 3387024"/>
              <a:gd name="connsiteY150" fmla="*/ 4690645 h 5957878"/>
              <a:gd name="connsiteX151" fmla="*/ 1720061 w 3387024"/>
              <a:gd name="connsiteY151" fmla="*/ 4754802 h 5957878"/>
              <a:gd name="connsiteX152" fmla="*/ 1758874 w 3387024"/>
              <a:gd name="connsiteY152" fmla="*/ 4808663 h 5957878"/>
              <a:gd name="connsiteX153" fmla="*/ 1691527 w 3387024"/>
              <a:gd name="connsiteY153" fmla="*/ 4688667 h 5957878"/>
              <a:gd name="connsiteX154" fmla="*/ 1659814 w 3387024"/>
              <a:gd name="connsiteY154" fmla="*/ 4680014 h 5957878"/>
              <a:gd name="connsiteX155" fmla="*/ 1685210 w 3387024"/>
              <a:gd name="connsiteY155" fmla="*/ 4744505 h 5957878"/>
              <a:gd name="connsiteX156" fmla="*/ 1724814 w 3387024"/>
              <a:gd name="connsiteY156" fmla="*/ 4798366 h 5957878"/>
              <a:gd name="connsiteX157" fmla="*/ 1729567 w 3387024"/>
              <a:gd name="connsiteY157" fmla="*/ 4808663 h 5957878"/>
              <a:gd name="connsiteX158" fmla="*/ 1724814 w 3387024"/>
              <a:gd name="connsiteY158" fmla="*/ 4798366 h 5957878"/>
              <a:gd name="connsiteX159" fmla="*/ 1670953 w 3387024"/>
              <a:gd name="connsiteY159" fmla="*/ 4690645 h 5957878"/>
              <a:gd name="connsiteX160" fmla="*/ 1659814 w 3387024"/>
              <a:gd name="connsiteY160" fmla="*/ 4680014 h 5957878"/>
              <a:gd name="connsiteX161" fmla="*/ 1410357 w 3387024"/>
              <a:gd name="connsiteY161" fmla="*/ 4533817 h 5957878"/>
              <a:gd name="connsiteX162" fmla="*/ 1410357 w 3387024"/>
              <a:gd name="connsiteY162" fmla="*/ 4538570 h 5957878"/>
              <a:gd name="connsiteX163" fmla="*/ 1449961 w 3387024"/>
              <a:gd name="connsiteY163" fmla="*/ 4612232 h 5957878"/>
              <a:gd name="connsiteX164" fmla="*/ 1705011 w 3387024"/>
              <a:gd name="connsiteY164" fmla="*/ 5093804 h 5957878"/>
              <a:gd name="connsiteX165" fmla="*/ 1720061 w 3387024"/>
              <a:gd name="connsiteY165" fmla="*/ 5112814 h 5957878"/>
              <a:gd name="connsiteX166" fmla="*/ 1499070 w 3387024"/>
              <a:gd name="connsiteY166" fmla="*/ 4675596 h 5957878"/>
              <a:gd name="connsiteX167" fmla="*/ 1410357 w 3387024"/>
              <a:gd name="connsiteY167" fmla="*/ 4533817 h 5957878"/>
              <a:gd name="connsiteX168" fmla="*/ 2780663 w 3387024"/>
              <a:gd name="connsiteY168" fmla="*/ 4130659 h 5957878"/>
              <a:gd name="connsiteX169" fmla="*/ 2799673 w 3387024"/>
              <a:gd name="connsiteY169" fmla="*/ 4130659 h 5957878"/>
              <a:gd name="connsiteX170" fmla="*/ 2780663 w 3387024"/>
              <a:gd name="connsiteY170" fmla="*/ 4130659 h 5957878"/>
              <a:gd name="connsiteX171" fmla="*/ 877284 w 3387024"/>
              <a:gd name="connsiteY171" fmla="*/ 4006801 h 5957878"/>
              <a:gd name="connsiteX172" fmla="*/ 875700 w 3387024"/>
              <a:gd name="connsiteY172" fmla="*/ 4013434 h 5957878"/>
              <a:gd name="connsiteX173" fmla="*/ 885997 w 3387024"/>
              <a:gd name="connsiteY173" fmla="*/ 4007890 h 5957878"/>
              <a:gd name="connsiteX174" fmla="*/ 877284 w 3387024"/>
              <a:gd name="connsiteY174" fmla="*/ 4006801 h 5957878"/>
              <a:gd name="connsiteX175" fmla="*/ 3281260 w 3387024"/>
              <a:gd name="connsiteY175" fmla="*/ 3992445 h 5957878"/>
              <a:gd name="connsiteX176" fmla="*/ 3286013 w 3387024"/>
              <a:gd name="connsiteY176" fmla="*/ 3993633 h 5957878"/>
              <a:gd name="connsiteX177" fmla="*/ 3276507 w 3387024"/>
              <a:gd name="connsiteY177" fmla="*/ 3998385 h 5957878"/>
              <a:gd name="connsiteX178" fmla="*/ 3281260 w 3387024"/>
              <a:gd name="connsiteY178" fmla="*/ 3992445 h 5957878"/>
              <a:gd name="connsiteX179" fmla="*/ 3354924 w 3387024"/>
              <a:gd name="connsiteY179" fmla="*/ 3783341 h 5957878"/>
              <a:gd name="connsiteX180" fmla="*/ 3350171 w 3387024"/>
              <a:gd name="connsiteY180" fmla="*/ 3786905 h 5957878"/>
              <a:gd name="connsiteX181" fmla="*/ 3359677 w 3387024"/>
              <a:gd name="connsiteY181" fmla="*/ 3786905 h 5957878"/>
              <a:gd name="connsiteX182" fmla="*/ 3354924 w 3387024"/>
              <a:gd name="connsiteY182" fmla="*/ 3783341 h 5957878"/>
              <a:gd name="connsiteX183" fmla="*/ 379854 w 3387024"/>
              <a:gd name="connsiteY183" fmla="*/ 3531862 h 5957878"/>
              <a:gd name="connsiteX184" fmla="*/ 390151 w 3387024"/>
              <a:gd name="connsiteY184" fmla="*/ 3546911 h 5957878"/>
              <a:gd name="connsiteX185" fmla="*/ 379854 w 3387024"/>
              <a:gd name="connsiteY185" fmla="*/ 3531862 h 5957878"/>
              <a:gd name="connsiteX186" fmla="*/ 3316187 w 3387024"/>
              <a:gd name="connsiteY186" fmla="*/ 3111265 h 5957878"/>
              <a:gd name="connsiteX187" fmla="*/ 3318092 w 3387024"/>
              <a:gd name="connsiteY187" fmla="*/ 3113950 h 5957878"/>
              <a:gd name="connsiteX188" fmla="*/ 3320864 w 3387024"/>
              <a:gd name="connsiteY188" fmla="*/ 3124743 h 5957878"/>
              <a:gd name="connsiteX189" fmla="*/ 3315320 w 3387024"/>
              <a:gd name="connsiteY189" fmla="*/ 3114445 h 5957878"/>
              <a:gd name="connsiteX190" fmla="*/ 3316187 w 3387024"/>
              <a:gd name="connsiteY190" fmla="*/ 3111265 h 5957878"/>
              <a:gd name="connsiteX191" fmla="*/ 3211866 w 3387024"/>
              <a:gd name="connsiteY191" fmla="*/ 2808265 h 5957878"/>
              <a:gd name="connsiteX192" fmla="*/ 3207597 w 3387024"/>
              <a:gd name="connsiteY192" fmla="*/ 2815047 h 5957878"/>
              <a:gd name="connsiteX193" fmla="*/ 3217101 w 3387024"/>
              <a:gd name="connsiteY193" fmla="*/ 2830095 h 5957878"/>
              <a:gd name="connsiteX194" fmla="*/ 3216211 w 3387024"/>
              <a:gd name="connsiteY194" fmla="*/ 2813066 h 5957878"/>
              <a:gd name="connsiteX195" fmla="*/ 3211866 w 3387024"/>
              <a:gd name="connsiteY195" fmla="*/ 2808265 h 5957878"/>
              <a:gd name="connsiteX196" fmla="*/ 3187312 w 3387024"/>
              <a:gd name="connsiteY196" fmla="*/ 2586364 h 5957878"/>
              <a:gd name="connsiteX197" fmla="*/ 3183041 w 3387024"/>
              <a:gd name="connsiteY197" fmla="*/ 2589310 h 5957878"/>
              <a:gd name="connsiteX198" fmla="*/ 3188092 w 3387024"/>
              <a:gd name="connsiteY198" fmla="*/ 2616240 h 5957878"/>
              <a:gd name="connsiteX199" fmla="*/ 3192376 w 3387024"/>
              <a:gd name="connsiteY199" fmla="*/ 2623252 h 5957878"/>
              <a:gd name="connsiteX200" fmla="*/ 3192547 w 3387024"/>
              <a:gd name="connsiteY200" fmla="*/ 2628913 h 5957878"/>
              <a:gd name="connsiteX201" fmla="*/ 3192733 w 3387024"/>
              <a:gd name="connsiteY201" fmla="*/ 2623838 h 5957878"/>
              <a:gd name="connsiteX202" fmla="*/ 3192376 w 3387024"/>
              <a:gd name="connsiteY202" fmla="*/ 2623252 h 5957878"/>
              <a:gd name="connsiteX203" fmla="*/ 3191656 w 3387024"/>
              <a:gd name="connsiteY203" fmla="*/ 2599607 h 5957878"/>
              <a:gd name="connsiteX204" fmla="*/ 3187312 w 3387024"/>
              <a:gd name="connsiteY204" fmla="*/ 2586364 h 5957878"/>
              <a:gd name="connsiteX205" fmla="*/ 3118883 w 3387024"/>
              <a:gd name="connsiteY205" fmla="*/ 2560004 h 5957878"/>
              <a:gd name="connsiteX206" fmla="*/ 3133933 w 3387024"/>
              <a:gd name="connsiteY206" fmla="*/ 2609111 h 5957878"/>
              <a:gd name="connsiteX207" fmla="*/ 3118883 w 3387024"/>
              <a:gd name="connsiteY207" fmla="*/ 2560004 h 5957878"/>
              <a:gd name="connsiteX208" fmla="*/ 3040467 w 3387024"/>
              <a:gd name="connsiteY208" fmla="*/ 2205952 h 5957878"/>
              <a:gd name="connsiteX209" fmla="*/ 3055516 w 3387024"/>
              <a:gd name="connsiteY209" fmla="*/ 2309713 h 5957878"/>
              <a:gd name="connsiteX210" fmla="*/ 3075318 w 3387024"/>
              <a:gd name="connsiteY210" fmla="*/ 2412680 h 5957878"/>
              <a:gd name="connsiteX211" fmla="*/ 3040467 w 3387024"/>
              <a:gd name="connsiteY211" fmla="*/ 2205952 h 5957878"/>
              <a:gd name="connsiteX212" fmla="*/ 2633336 w 3387024"/>
              <a:gd name="connsiteY212" fmla="*/ 2196448 h 5957878"/>
              <a:gd name="connsiteX213" fmla="*/ 2653137 w 3387024"/>
              <a:gd name="connsiteY213" fmla="*/ 2323970 h 5957878"/>
              <a:gd name="connsiteX214" fmla="*/ 2662643 w 3387024"/>
              <a:gd name="connsiteY214" fmla="*/ 2348523 h 5957878"/>
              <a:gd name="connsiteX215" fmla="*/ 2633336 w 3387024"/>
              <a:gd name="connsiteY215" fmla="*/ 2196448 h 5957878"/>
              <a:gd name="connsiteX216" fmla="*/ 1620754 w 3387024"/>
              <a:gd name="connsiteY216" fmla="*/ 2059949 h 5957878"/>
              <a:gd name="connsiteX217" fmla="*/ 1616237 w 3387024"/>
              <a:gd name="connsiteY217" fmla="*/ 2060968 h 5957878"/>
              <a:gd name="connsiteX218" fmla="*/ 1617387 w 3387024"/>
              <a:gd name="connsiteY218" fmla="*/ 2060708 h 5957878"/>
              <a:gd name="connsiteX219" fmla="*/ 1626596 w 3387024"/>
              <a:gd name="connsiteY219" fmla="*/ 2058629 h 5957878"/>
              <a:gd name="connsiteX220" fmla="*/ 1620754 w 3387024"/>
              <a:gd name="connsiteY220" fmla="*/ 2059949 h 5957878"/>
              <a:gd name="connsiteX221" fmla="*/ 1623143 w 3387024"/>
              <a:gd name="connsiteY221" fmla="*/ 2059409 h 5957878"/>
              <a:gd name="connsiteX222" fmla="*/ 1626596 w 3387024"/>
              <a:gd name="connsiteY222" fmla="*/ 2058629 h 5957878"/>
              <a:gd name="connsiteX223" fmla="*/ 1444416 w 3387024"/>
              <a:gd name="connsiteY223" fmla="*/ 1980215 h 5957878"/>
              <a:gd name="connsiteX224" fmla="*/ 1464218 w 3387024"/>
              <a:gd name="connsiteY224" fmla="*/ 1990513 h 5957878"/>
              <a:gd name="connsiteX225" fmla="*/ 1444416 w 3387024"/>
              <a:gd name="connsiteY225" fmla="*/ 1980215 h 5957878"/>
              <a:gd name="connsiteX226" fmla="*/ 1415109 w 3387024"/>
              <a:gd name="connsiteY226" fmla="*/ 1965958 h 5957878"/>
              <a:gd name="connsiteX227" fmla="*/ 1415109 w 3387024"/>
              <a:gd name="connsiteY227" fmla="*/ 1965958 h 5957878"/>
              <a:gd name="connsiteX228" fmla="*/ 1390554 w 3387024"/>
              <a:gd name="connsiteY228" fmla="*/ 1950909 h 5957878"/>
              <a:gd name="connsiteX229" fmla="*/ 1381050 w 3387024"/>
              <a:gd name="connsiteY229" fmla="*/ 1955661 h 5957878"/>
              <a:gd name="connsiteX230" fmla="*/ 1390554 w 3387024"/>
              <a:gd name="connsiteY230" fmla="*/ 1950909 h 5957878"/>
              <a:gd name="connsiteX231" fmla="*/ 1376297 w 3387024"/>
              <a:gd name="connsiteY231" fmla="*/ 1946157 h 5957878"/>
              <a:gd name="connsiteX232" fmla="*/ 1366000 w 3387024"/>
              <a:gd name="connsiteY232" fmla="*/ 1950909 h 5957878"/>
              <a:gd name="connsiteX233" fmla="*/ 1376297 w 3387024"/>
              <a:gd name="connsiteY233" fmla="*/ 1946157 h 5957878"/>
              <a:gd name="connsiteX234" fmla="*/ 3049836 w 3387024"/>
              <a:gd name="connsiteY234" fmla="*/ 1600484 h 5957878"/>
              <a:gd name="connsiteX235" fmla="*/ 3055516 w 3387024"/>
              <a:gd name="connsiteY235" fmla="*/ 1622204 h 5957878"/>
              <a:gd name="connsiteX236" fmla="*/ 3045219 w 3387024"/>
              <a:gd name="connsiteY236" fmla="*/ 1602402 h 5957878"/>
              <a:gd name="connsiteX237" fmla="*/ 3049836 w 3387024"/>
              <a:gd name="connsiteY237" fmla="*/ 1600484 h 5957878"/>
              <a:gd name="connsiteX238" fmla="*/ 3040467 w 3387024"/>
              <a:gd name="connsiteY238" fmla="*/ 1577849 h 5957878"/>
              <a:gd name="connsiteX239" fmla="*/ 3045219 w 3387024"/>
              <a:gd name="connsiteY239" fmla="*/ 1587353 h 5957878"/>
              <a:gd name="connsiteX240" fmla="*/ 3040467 w 3387024"/>
              <a:gd name="connsiteY240" fmla="*/ 1577849 h 5957878"/>
              <a:gd name="connsiteX241" fmla="*/ 2923238 w 3387024"/>
              <a:gd name="connsiteY241" fmla="*/ 1474881 h 5957878"/>
              <a:gd name="connsiteX242" fmla="*/ 2923238 w 3387024"/>
              <a:gd name="connsiteY242" fmla="*/ 1479633 h 5957878"/>
              <a:gd name="connsiteX243" fmla="*/ 2923238 w 3387024"/>
              <a:gd name="connsiteY243" fmla="*/ 1474881 h 5957878"/>
              <a:gd name="connsiteX244" fmla="*/ 2917693 w 3387024"/>
              <a:gd name="connsiteY244" fmla="*/ 1445574 h 5957878"/>
              <a:gd name="connsiteX245" fmla="*/ 2917693 w 3387024"/>
              <a:gd name="connsiteY245" fmla="*/ 1445574 h 5957878"/>
              <a:gd name="connsiteX246" fmla="*/ 2990350 w 3387024"/>
              <a:gd name="connsiteY246" fmla="*/ 1424797 h 5957878"/>
              <a:gd name="connsiteX247" fmla="*/ 2991357 w 3387024"/>
              <a:gd name="connsiteY247" fmla="*/ 1474881 h 5957878"/>
              <a:gd name="connsiteX248" fmla="*/ 2986604 w 3387024"/>
              <a:gd name="connsiteY248" fmla="*/ 1425773 h 5957878"/>
              <a:gd name="connsiteX249" fmla="*/ 2990350 w 3387024"/>
              <a:gd name="connsiteY249" fmla="*/ 1424797 h 5957878"/>
              <a:gd name="connsiteX250" fmla="*/ 2912941 w 3387024"/>
              <a:gd name="connsiteY250" fmla="*/ 1415477 h 5957878"/>
              <a:gd name="connsiteX251" fmla="*/ 2917693 w 3387024"/>
              <a:gd name="connsiteY251" fmla="*/ 1445574 h 5957878"/>
              <a:gd name="connsiteX252" fmla="*/ 2912941 w 3387024"/>
              <a:gd name="connsiteY252" fmla="*/ 1415477 h 5957878"/>
              <a:gd name="connsiteX253" fmla="*/ 2903436 w 3387024"/>
              <a:gd name="connsiteY253" fmla="*/ 1356864 h 5957878"/>
              <a:gd name="connsiteX254" fmla="*/ 2912941 w 3387024"/>
              <a:gd name="connsiteY254" fmla="*/ 1415477 h 5957878"/>
              <a:gd name="connsiteX255" fmla="*/ 2903436 w 3387024"/>
              <a:gd name="connsiteY255" fmla="*/ 1356864 h 5957878"/>
              <a:gd name="connsiteX256" fmla="*/ 2897086 w 3387024"/>
              <a:gd name="connsiteY256" fmla="*/ 1348510 h 5957878"/>
              <a:gd name="connsiteX257" fmla="*/ 2903436 w 3387024"/>
              <a:gd name="connsiteY257" fmla="*/ 1356864 h 5957878"/>
              <a:gd name="connsiteX258" fmla="*/ 2897086 w 3387024"/>
              <a:gd name="connsiteY258" fmla="*/ 1348510 h 5957878"/>
              <a:gd name="connsiteX259" fmla="*/ 2780663 w 3387024"/>
              <a:gd name="connsiteY259" fmla="*/ 1337062 h 5957878"/>
              <a:gd name="connsiteX260" fmla="*/ 2790168 w 3387024"/>
              <a:gd name="connsiteY260" fmla="*/ 1421021 h 5957878"/>
              <a:gd name="connsiteX261" fmla="*/ 2805217 w 3387024"/>
              <a:gd name="connsiteY261" fmla="*/ 1499434 h 5957878"/>
              <a:gd name="connsiteX262" fmla="*/ 2966803 w 3387024"/>
              <a:gd name="connsiteY262" fmla="*/ 2560004 h 5957878"/>
              <a:gd name="connsiteX263" fmla="*/ 2977100 w 3387024"/>
              <a:gd name="connsiteY263" fmla="*/ 2643170 h 5957878"/>
              <a:gd name="connsiteX264" fmla="*/ 2962050 w 3387024"/>
              <a:gd name="connsiteY264" fmla="*/ 2471292 h 5957878"/>
              <a:gd name="connsiteX265" fmla="*/ 2814723 w 3387024"/>
              <a:gd name="connsiteY265" fmla="*/ 1489138 h 5957878"/>
              <a:gd name="connsiteX266" fmla="*/ 2780663 w 3387024"/>
              <a:gd name="connsiteY266" fmla="*/ 1337062 h 5957878"/>
              <a:gd name="connsiteX267" fmla="*/ 2893882 w 3387024"/>
              <a:gd name="connsiteY267" fmla="*/ 1298214 h 5957878"/>
              <a:gd name="connsiteX268" fmla="*/ 2895516 w 3387024"/>
              <a:gd name="connsiteY268" fmla="*/ 1302706 h 5957878"/>
              <a:gd name="connsiteX269" fmla="*/ 2897891 w 3387024"/>
              <a:gd name="connsiteY269" fmla="*/ 1317260 h 5957878"/>
              <a:gd name="connsiteX270" fmla="*/ 2893139 w 3387024"/>
              <a:gd name="connsiteY270" fmla="*/ 1303003 h 5957878"/>
              <a:gd name="connsiteX271" fmla="*/ 2893882 w 3387024"/>
              <a:gd name="connsiteY271" fmla="*/ 1298214 h 5957878"/>
              <a:gd name="connsiteX272" fmla="*/ 2763047 w 3387024"/>
              <a:gd name="connsiteY272" fmla="*/ 1226089 h 5957878"/>
              <a:gd name="connsiteX273" fmla="*/ 2760861 w 3387024"/>
              <a:gd name="connsiteY273" fmla="*/ 1229342 h 5957878"/>
              <a:gd name="connsiteX274" fmla="*/ 2765613 w 3387024"/>
              <a:gd name="connsiteY274" fmla="*/ 1243599 h 5957878"/>
              <a:gd name="connsiteX275" fmla="*/ 2763047 w 3387024"/>
              <a:gd name="connsiteY275" fmla="*/ 1226089 h 5957878"/>
              <a:gd name="connsiteX276" fmla="*/ 1579776 w 3387024"/>
              <a:gd name="connsiteY276" fmla="*/ 1186086 h 5957878"/>
              <a:gd name="connsiteX277" fmla="*/ 1587807 w 3387024"/>
              <a:gd name="connsiteY277" fmla="*/ 1191263 h 5957878"/>
              <a:gd name="connsiteX278" fmla="*/ 1587807 w 3387024"/>
              <a:gd name="connsiteY278" fmla="*/ 1191263 h 5957878"/>
              <a:gd name="connsiteX279" fmla="*/ 1579776 w 3387024"/>
              <a:gd name="connsiteY279" fmla="*/ 1186086 h 5957878"/>
              <a:gd name="connsiteX280" fmla="*/ 2738460 w 3387024"/>
              <a:gd name="connsiteY280" fmla="*/ 1071734 h 5957878"/>
              <a:gd name="connsiteX281" fmla="*/ 2736306 w 3387024"/>
              <a:gd name="connsiteY281" fmla="*/ 1077266 h 5957878"/>
              <a:gd name="connsiteX282" fmla="*/ 2745811 w 3387024"/>
              <a:gd name="connsiteY282" fmla="*/ 1086771 h 5957878"/>
              <a:gd name="connsiteX283" fmla="*/ 2742841 w 3387024"/>
              <a:gd name="connsiteY283" fmla="*/ 1074593 h 5957878"/>
              <a:gd name="connsiteX284" fmla="*/ 2738460 w 3387024"/>
              <a:gd name="connsiteY284" fmla="*/ 1071734 h 5957878"/>
              <a:gd name="connsiteX285" fmla="*/ 2288114 w 3387024"/>
              <a:gd name="connsiteY285" fmla="*/ 1060928 h 5957878"/>
              <a:gd name="connsiteX286" fmla="*/ 2288114 w 3387024"/>
              <a:gd name="connsiteY286" fmla="*/ 1060928 h 5957878"/>
              <a:gd name="connsiteX287" fmla="*/ 2668367 w 3387024"/>
              <a:gd name="connsiteY287" fmla="*/ 922401 h 5957878"/>
              <a:gd name="connsiteX288" fmla="*/ 2668460 w 3387024"/>
              <a:gd name="connsiteY288" fmla="*/ 922588 h 5957878"/>
              <a:gd name="connsiteX289" fmla="*/ 2668306 w 3387024"/>
              <a:gd name="connsiteY289" fmla="*/ 922507 h 5957878"/>
              <a:gd name="connsiteX290" fmla="*/ 2679939 w 3387024"/>
              <a:gd name="connsiteY290" fmla="*/ 912282 h 5957878"/>
              <a:gd name="connsiteX291" fmla="*/ 2676044 w 3387024"/>
              <a:gd name="connsiteY291" fmla="*/ 926537 h 5957878"/>
              <a:gd name="connsiteX292" fmla="*/ 2675497 w 3387024"/>
              <a:gd name="connsiteY292" fmla="*/ 926253 h 5957878"/>
              <a:gd name="connsiteX293" fmla="*/ 2676900 w 3387024"/>
              <a:gd name="connsiteY293" fmla="*/ 919647 h 5957878"/>
              <a:gd name="connsiteX294" fmla="*/ 2676226 w 3387024"/>
              <a:gd name="connsiteY294" fmla="*/ 914787 h 5957878"/>
              <a:gd name="connsiteX295" fmla="*/ 1532230 w 3387024"/>
              <a:gd name="connsiteY295" fmla="*/ 515735 h 5957878"/>
              <a:gd name="connsiteX296" fmla="*/ 1535195 w 3387024"/>
              <a:gd name="connsiteY296" fmla="*/ 555822 h 5957878"/>
              <a:gd name="connsiteX297" fmla="*/ 1523650 w 3387024"/>
              <a:gd name="connsiteY297" fmla="*/ 516134 h 5957878"/>
              <a:gd name="connsiteX298" fmla="*/ 1532230 w 3387024"/>
              <a:gd name="connsiteY298" fmla="*/ 515735 h 5957878"/>
              <a:gd name="connsiteX299" fmla="*/ 2120062 w 3387024"/>
              <a:gd name="connsiteY299" fmla="*/ 483503 h 5957878"/>
              <a:gd name="connsiteX300" fmla="*/ 2125568 w 3387024"/>
              <a:gd name="connsiteY300" fmla="*/ 534504 h 5957878"/>
              <a:gd name="connsiteX301" fmla="*/ 2120062 w 3387024"/>
              <a:gd name="connsiteY301" fmla="*/ 483503 h 5957878"/>
              <a:gd name="connsiteX302" fmla="*/ 1815833 w 3387024"/>
              <a:gd name="connsiteY302" fmla="*/ 434534 h 5957878"/>
              <a:gd name="connsiteX303" fmla="*/ 1817728 w 3387024"/>
              <a:gd name="connsiteY303" fmla="*/ 456706 h 5957878"/>
              <a:gd name="connsiteX304" fmla="*/ 1815132 w 3387024"/>
              <a:gd name="connsiteY304" fmla="*/ 444828 h 5957878"/>
              <a:gd name="connsiteX305" fmla="*/ 1884691 w 3387024"/>
              <a:gd name="connsiteY305" fmla="*/ 286008 h 5957878"/>
              <a:gd name="connsiteX306" fmla="*/ 1893481 w 3387024"/>
              <a:gd name="connsiteY306" fmla="*/ 288409 h 5957878"/>
              <a:gd name="connsiteX307" fmla="*/ 1893481 w 3387024"/>
              <a:gd name="connsiteY307" fmla="*/ 288409 h 5957878"/>
              <a:gd name="connsiteX308" fmla="*/ 1884691 w 3387024"/>
              <a:gd name="connsiteY308" fmla="*/ 286008 h 5957878"/>
              <a:gd name="connsiteX309" fmla="*/ 1460811 w 3387024"/>
              <a:gd name="connsiteY309" fmla="*/ 257618 h 5957878"/>
              <a:gd name="connsiteX310" fmla="*/ 1461213 w 3387024"/>
              <a:gd name="connsiteY310" fmla="*/ 261540 h 5957878"/>
              <a:gd name="connsiteX311" fmla="*/ 1459466 w 3387024"/>
              <a:gd name="connsiteY311" fmla="*/ 262236 h 5957878"/>
              <a:gd name="connsiteX312" fmla="*/ 1460060 w 3387024"/>
              <a:gd name="connsiteY312" fmla="*/ 258870 h 5957878"/>
              <a:gd name="connsiteX313" fmla="*/ 2353240 w 3387024"/>
              <a:gd name="connsiteY313" fmla="*/ 72300 h 5957878"/>
              <a:gd name="connsiteX314" fmla="*/ 2394226 w 3387024"/>
              <a:gd name="connsiteY314" fmla="*/ 442498 h 5957878"/>
              <a:gd name="connsiteX315" fmla="*/ 2419172 w 3387024"/>
              <a:gd name="connsiteY315" fmla="*/ 845418 h 5957878"/>
              <a:gd name="connsiteX316" fmla="*/ 2406799 w 3387024"/>
              <a:gd name="connsiteY316" fmla="*/ 767571 h 5957878"/>
              <a:gd name="connsiteX317" fmla="*/ 2378846 w 3387024"/>
              <a:gd name="connsiteY317" fmla="*/ 575363 h 5957878"/>
              <a:gd name="connsiteX318" fmla="*/ 2379461 w 3387024"/>
              <a:gd name="connsiteY318" fmla="*/ 555280 h 5957878"/>
              <a:gd name="connsiteX319" fmla="*/ 2371026 w 3387024"/>
              <a:gd name="connsiteY319" fmla="*/ 382389 h 5957878"/>
              <a:gd name="connsiteX320" fmla="*/ 2367011 w 3387024"/>
              <a:gd name="connsiteY320" fmla="*/ 325300 h 5957878"/>
              <a:gd name="connsiteX321" fmla="*/ 2368482 w 3387024"/>
              <a:gd name="connsiteY321" fmla="*/ 317681 h 5957878"/>
              <a:gd name="connsiteX322" fmla="*/ 2363831 w 3387024"/>
              <a:gd name="connsiteY322" fmla="*/ 280113 h 5957878"/>
              <a:gd name="connsiteX323" fmla="*/ 2359447 w 3387024"/>
              <a:gd name="connsiteY323" fmla="*/ 217772 h 5957878"/>
              <a:gd name="connsiteX324" fmla="*/ 2353240 w 3387024"/>
              <a:gd name="connsiteY324" fmla="*/ 72300 h 5957878"/>
              <a:gd name="connsiteX325" fmla="*/ 1872863 w 3387024"/>
              <a:gd name="connsiteY325" fmla="*/ 0 h 5957878"/>
              <a:gd name="connsiteX326" fmla="*/ 1884617 w 3387024"/>
              <a:gd name="connsiteY326" fmla="*/ 3530 h 5957878"/>
              <a:gd name="connsiteX327" fmla="*/ 1890956 w 3387024"/>
              <a:gd name="connsiteY327" fmla="*/ 7588 h 5957878"/>
              <a:gd name="connsiteX328" fmla="*/ 1896498 w 3387024"/>
              <a:gd name="connsiteY328" fmla="*/ 48824 h 5957878"/>
              <a:gd name="connsiteX329" fmla="*/ 1936126 w 3387024"/>
              <a:gd name="connsiteY329" fmla="*/ 343669 h 5957878"/>
              <a:gd name="connsiteX330" fmla="*/ 1976675 w 3387024"/>
              <a:gd name="connsiteY330" fmla="*/ 786076 h 5957878"/>
              <a:gd name="connsiteX331" fmla="*/ 1992545 w 3387024"/>
              <a:gd name="connsiteY331" fmla="*/ 753881 h 5957878"/>
              <a:gd name="connsiteX332" fmla="*/ 2020663 w 3387024"/>
              <a:gd name="connsiteY332" fmla="*/ 944231 h 5957878"/>
              <a:gd name="connsiteX333" fmla="*/ 2023593 w 3387024"/>
              <a:gd name="connsiteY333" fmla="*/ 945032 h 5957878"/>
              <a:gd name="connsiteX334" fmla="*/ 2025566 w 3387024"/>
              <a:gd name="connsiteY334" fmla="*/ 945571 h 5957878"/>
              <a:gd name="connsiteX335" fmla="*/ 2029453 w 3387024"/>
              <a:gd name="connsiteY335" fmla="*/ 946633 h 5957878"/>
              <a:gd name="connsiteX336" fmla="*/ 2028476 w 3387024"/>
              <a:gd name="connsiteY336" fmla="*/ 946366 h 5957878"/>
              <a:gd name="connsiteX337" fmla="*/ 2025566 w 3387024"/>
              <a:gd name="connsiteY337" fmla="*/ 945571 h 5957878"/>
              <a:gd name="connsiteX338" fmla="*/ 2020663 w 3387024"/>
              <a:gd name="connsiteY338" fmla="*/ 944231 h 5957878"/>
              <a:gd name="connsiteX339" fmla="*/ 2023372 w 3387024"/>
              <a:gd name="connsiteY339" fmla="*/ 718703 h 5957878"/>
              <a:gd name="connsiteX340" fmla="*/ 2048990 w 3387024"/>
              <a:gd name="connsiteY340" fmla="*/ 732774 h 5957878"/>
              <a:gd name="connsiteX341" fmla="*/ 2056483 w 3387024"/>
              <a:gd name="connsiteY341" fmla="*/ 705360 h 5957878"/>
              <a:gd name="connsiteX342" fmla="*/ 2069187 w 3387024"/>
              <a:gd name="connsiteY342" fmla="*/ 818431 h 5957878"/>
              <a:gd name="connsiteX343" fmla="*/ 2073511 w 3387024"/>
              <a:gd name="connsiteY343" fmla="*/ 936282 h 5957878"/>
              <a:gd name="connsiteX344" fmla="*/ 2092549 w 3387024"/>
              <a:gd name="connsiteY344" fmla="*/ 948557 h 5957878"/>
              <a:gd name="connsiteX345" fmla="*/ 2106137 w 3387024"/>
              <a:gd name="connsiteY345" fmla="*/ 1084262 h 5957878"/>
              <a:gd name="connsiteX346" fmla="*/ 2122648 w 3387024"/>
              <a:gd name="connsiteY346" fmla="*/ 972103 h 5957878"/>
              <a:gd name="connsiteX347" fmla="*/ 2119235 w 3387024"/>
              <a:gd name="connsiteY347" fmla="*/ 825038 h 5957878"/>
              <a:gd name="connsiteX348" fmla="*/ 2125568 w 3387024"/>
              <a:gd name="connsiteY348" fmla="*/ 534504 h 5957878"/>
              <a:gd name="connsiteX349" fmla="*/ 2144669 w 3387024"/>
              <a:gd name="connsiteY349" fmla="*/ 809597 h 5957878"/>
              <a:gd name="connsiteX350" fmla="*/ 2161152 w 3387024"/>
              <a:gd name="connsiteY350" fmla="*/ 939023 h 5957878"/>
              <a:gd name="connsiteX351" fmla="*/ 2183173 w 3387024"/>
              <a:gd name="connsiteY351" fmla="*/ 966253 h 5957878"/>
              <a:gd name="connsiteX352" fmla="*/ 2182506 w 3387024"/>
              <a:gd name="connsiteY352" fmla="*/ 1098061 h 5957878"/>
              <a:gd name="connsiteX353" fmla="*/ 2218299 w 3387024"/>
              <a:gd name="connsiteY353" fmla="*/ 1100772 h 5957878"/>
              <a:gd name="connsiteX354" fmla="*/ 2232371 w 3387024"/>
              <a:gd name="connsiteY354" fmla="*/ 1264893 h 5957878"/>
              <a:gd name="connsiteX355" fmla="*/ 2232371 w 3387024"/>
              <a:gd name="connsiteY355" fmla="*/ 1264893 h 5957878"/>
              <a:gd name="connsiteX356" fmla="*/ 2233740 w 3387024"/>
              <a:gd name="connsiteY356" fmla="*/ 1126205 h 5957878"/>
              <a:gd name="connsiteX357" fmla="*/ 2242328 w 3387024"/>
              <a:gd name="connsiteY357" fmla="*/ 909355 h 5957878"/>
              <a:gd name="connsiteX358" fmla="*/ 2273157 w 3387024"/>
              <a:gd name="connsiteY358" fmla="*/ 1063912 h 5957878"/>
              <a:gd name="connsiteX359" fmla="*/ 2301914 w 3387024"/>
              <a:gd name="connsiteY359" fmla="*/ 984563 h 5957878"/>
              <a:gd name="connsiteX360" fmla="*/ 2308038 w 3387024"/>
              <a:gd name="connsiteY360" fmla="*/ 1095836 h 5957878"/>
              <a:gd name="connsiteX361" fmla="*/ 2314161 w 3387024"/>
              <a:gd name="connsiteY361" fmla="*/ 1207109 h 5957878"/>
              <a:gd name="connsiteX362" fmla="*/ 2314161 w 3387024"/>
              <a:gd name="connsiteY362" fmla="*/ 1207109 h 5957878"/>
              <a:gd name="connsiteX363" fmla="*/ 2323908 w 3387024"/>
              <a:gd name="connsiteY363" fmla="*/ 1063639 h 5957878"/>
              <a:gd name="connsiteX364" fmla="*/ 2351323 w 3387024"/>
              <a:gd name="connsiteY364" fmla="*/ 1071132 h 5957878"/>
              <a:gd name="connsiteX365" fmla="*/ 2357930 w 3387024"/>
              <a:gd name="connsiteY365" fmla="*/ 831349 h 5957878"/>
              <a:gd name="connsiteX366" fmla="*/ 2377825 w 3387024"/>
              <a:gd name="connsiteY366" fmla="*/ 918102 h 5957878"/>
              <a:gd name="connsiteX367" fmla="*/ 2374439 w 3387024"/>
              <a:gd name="connsiteY367" fmla="*/ 719190 h 5957878"/>
              <a:gd name="connsiteX368" fmla="*/ 2376743 w 3387024"/>
              <a:gd name="connsiteY368" fmla="*/ 644018 h 5957878"/>
              <a:gd name="connsiteX369" fmla="*/ 2417096 w 3387024"/>
              <a:gd name="connsiteY369" fmla="*/ 885588 h 5957878"/>
              <a:gd name="connsiteX370" fmla="*/ 2422980 w 3387024"/>
              <a:gd name="connsiteY370" fmla="*/ 919085 h 5957878"/>
              <a:gd name="connsiteX371" fmla="*/ 2423918 w 3387024"/>
              <a:gd name="connsiteY371" fmla="*/ 935412 h 5957878"/>
              <a:gd name="connsiteX372" fmla="*/ 2426393 w 3387024"/>
              <a:gd name="connsiteY372" fmla="*/ 955129 h 5957878"/>
              <a:gd name="connsiteX373" fmla="*/ 2427104 w 3387024"/>
              <a:gd name="connsiteY373" fmla="*/ 942556 h 5957878"/>
              <a:gd name="connsiteX374" fmla="*/ 2480265 w 3387024"/>
              <a:gd name="connsiteY374" fmla="*/ 1245183 h 5957878"/>
              <a:gd name="connsiteX375" fmla="*/ 2539869 w 3387024"/>
              <a:gd name="connsiteY375" fmla="*/ 1597650 h 5957878"/>
              <a:gd name="connsiteX376" fmla="*/ 2544621 w 3387024"/>
              <a:gd name="connsiteY376" fmla="*/ 1631709 h 5957878"/>
              <a:gd name="connsiteX377" fmla="*/ 2549374 w 3387024"/>
              <a:gd name="connsiteY377" fmla="*/ 1611908 h 5957878"/>
              <a:gd name="connsiteX378" fmla="*/ 2480463 w 3387024"/>
              <a:gd name="connsiteY378" fmla="*/ 1219046 h 5957878"/>
              <a:gd name="connsiteX379" fmla="*/ 2440364 w 3387024"/>
              <a:gd name="connsiteY379" fmla="*/ 978754 h 5957878"/>
              <a:gd name="connsiteX380" fmla="*/ 2429773 w 3387024"/>
              <a:gd name="connsiteY380" fmla="*/ 912124 h 5957878"/>
              <a:gd name="connsiteX381" fmla="*/ 2432344 w 3387024"/>
              <a:gd name="connsiteY381" fmla="*/ 893669 h 5957878"/>
              <a:gd name="connsiteX382" fmla="*/ 2446299 w 3387024"/>
              <a:gd name="connsiteY382" fmla="*/ 965099 h 5957878"/>
              <a:gd name="connsiteX383" fmla="*/ 2451694 w 3387024"/>
              <a:gd name="connsiteY383" fmla="*/ 945360 h 5957878"/>
              <a:gd name="connsiteX384" fmla="*/ 2490497 w 3387024"/>
              <a:gd name="connsiteY384" fmla="*/ 911182 h 5957878"/>
              <a:gd name="connsiteX385" fmla="*/ 2516333 w 3387024"/>
              <a:gd name="connsiteY385" fmla="*/ 1079696 h 5957878"/>
              <a:gd name="connsiteX386" fmla="*/ 2539450 w 3387024"/>
              <a:gd name="connsiteY386" fmla="*/ 917490 h 5957878"/>
              <a:gd name="connsiteX387" fmla="*/ 2565039 w 3387024"/>
              <a:gd name="connsiteY387" fmla="*/ 983408 h 5957878"/>
              <a:gd name="connsiteX388" fmla="*/ 2566618 w 3387024"/>
              <a:gd name="connsiteY388" fmla="*/ 959225 h 5957878"/>
              <a:gd name="connsiteX389" fmla="*/ 2593731 w 3387024"/>
              <a:gd name="connsiteY389" fmla="*/ 1062218 h 5957878"/>
              <a:gd name="connsiteX390" fmla="*/ 2593731 w 3387024"/>
              <a:gd name="connsiteY390" fmla="*/ 1017862 h 5957878"/>
              <a:gd name="connsiteX391" fmla="*/ 2574622 w 3387024"/>
              <a:gd name="connsiteY391" fmla="*/ 902618 h 5957878"/>
              <a:gd name="connsiteX392" fmla="*/ 2571629 w 3387024"/>
              <a:gd name="connsiteY392" fmla="*/ 882398 h 5957878"/>
              <a:gd name="connsiteX393" fmla="*/ 2573584 w 3387024"/>
              <a:gd name="connsiteY393" fmla="*/ 852428 h 5957878"/>
              <a:gd name="connsiteX394" fmla="*/ 2574357 w 3387024"/>
              <a:gd name="connsiteY394" fmla="*/ 707832 h 5957878"/>
              <a:gd name="connsiteX395" fmla="*/ 2561382 w 3387024"/>
              <a:gd name="connsiteY395" fmla="*/ 544011 h 5957878"/>
              <a:gd name="connsiteX396" fmla="*/ 2579779 w 3387024"/>
              <a:gd name="connsiteY396" fmla="*/ 636248 h 5957878"/>
              <a:gd name="connsiteX397" fmla="*/ 2611036 w 3387024"/>
              <a:gd name="connsiteY397" fmla="*/ 922913 h 5957878"/>
              <a:gd name="connsiteX398" fmla="*/ 2620757 w 3387024"/>
              <a:gd name="connsiteY398" fmla="*/ 1021027 h 5957878"/>
              <a:gd name="connsiteX399" fmla="*/ 2636653 w 3387024"/>
              <a:gd name="connsiteY399" fmla="*/ 936985 h 5957878"/>
              <a:gd name="connsiteX400" fmla="*/ 2639793 w 3387024"/>
              <a:gd name="connsiteY400" fmla="*/ 843564 h 5957878"/>
              <a:gd name="connsiteX401" fmla="*/ 2668850 w 3387024"/>
              <a:gd name="connsiteY401" fmla="*/ 952855 h 5957878"/>
              <a:gd name="connsiteX402" fmla="*/ 2681097 w 3387024"/>
              <a:gd name="connsiteY402" fmla="*/ 985665 h 5957878"/>
              <a:gd name="connsiteX403" fmla="*/ 2676044 w 3387024"/>
              <a:gd name="connsiteY403" fmla="*/ 926537 h 5957878"/>
              <a:gd name="connsiteX404" fmla="*/ 2706258 w 3387024"/>
              <a:gd name="connsiteY404" fmla="*/ 919474 h 5957878"/>
              <a:gd name="connsiteX405" fmla="*/ 2706151 w 3387024"/>
              <a:gd name="connsiteY405" fmla="*/ 911751 h 5957878"/>
              <a:gd name="connsiteX406" fmla="*/ 2709760 w 3387024"/>
              <a:gd name="connsiteY406" fmla="*/ 930847 h 5957878"/>
              <a:gd name="connsiteX407" fmla="*/ 2726801 w 3387024"/>
              <a:gd name="connsiteY407" fmla="*/ 1013109 h 5957878"/>
              <a:gd name="connsiteX408" fmla="*/ 2741058 w 3387024"/>
              <a:gd name="connsiteY408" fmla="*/ 1047168 h 5957878"/>
              <a:gd name="connsiteX409" fmla="*/ 2711751 w 3387024"/>
              <a:gd name="connsiteY409" fmla="*/ 875291 h 5957878"/>
              <a:gd name="connsiteX410" fmla="*/ 2721257 w 3387024"/>
              <a:gd name="connsiteY410" fmla="*/ 865787 h 5957878"/>
              <a:gd name="connsiteX411" fmla="*/ 2716826 w 3387024"/>
              <a:gd name="connsiteY411" fmla="*/ 829933 h 5957878"/>
              <a:gd name="connsiteX412" fmla="*/ 2710198 w 3387024"/>
              <a:gd name="connsiteY412" fmla="*/ 805317 h 5957878"/>
              <a:gd name="connsiteX413" fmla="*/ 2713986 w 3387024"/>
              <a:gd name="connsiteY413" fmla="*/ 797404 h 5957878"/>
              <a:gd name="connsiteX414" fmla="*/ 2723953 w 3387024"/>
              <a:gd name="connsiteY414" fmla="*/ 828853 h 5957878"/>
              <a:gd name="connsiteX415" fmla="*/ 2728619 w 3387024"/>
              <a:gd name="connsiteY415" fmla="*/ 867841 h 5957878"/>
              <a:gd name="connsiteX416" fmla="*/ 2754052 w 3387024"/>
              <a:gd name="connsiteY416" fmla="*/ 852399 h 5957878"/>
              <a:gd name="connsiteX417" fmla="*/ 2761362 w 3387024"/>
              <a:gd name="connsiteY417" fmla="*/ 985209 h 5957878"/>
              <a:gd name="connsiteX418" fmla="*/ 2762665 w 3387024"/>
              <a:gd name="connsiteY418" fmla="*/ 879170 h 5957878"/>
              <a:gd name="connsiteX419" fmla="*/ 2761757 w 3387024"/>
              <a:gd name="connsiteY419" fmla="*/ 855253 h 5957878"/>
              <a:gd name="connsiteX420" fmla="*/ 2780367 w 3387024"/>
              <a:gd name="connsiteY420" fmla="*/ 951031 h 5957878"/>
              <a:gd name="connsiteX421" fmla="*/ 2805217 w 3387024"/>
              <a:gd name="connsiteY421" fmla="*/ 1071722 h 5957878"/>
              <a:gd name="connsiteX422" fmla="*/ 2829771 w 3387024"/>
              <a:gd name="connsiteY422" fmla="*/ 1200036 h 5957878"/>
              <a:gd name="connsiteX423" fmla="*/ 2848783 w 3387024"/>
              <a:gd name="connsiteY423" fmla="*/ 1209540 h 5957878"/>
              <a:gd name="connsiteX424" fmla="*/ 2868584 w 3387024"/>
              <a:gd name="connsiteY424" fmla="*/ 1332309 h 5957878"/>
              <a:gd name="connsiteX425" fmla="*/ 3001654 w 3387024"/>
              <a:gd name="connsiteY425" fmla="*/ 2171893 h 5957878"/>
              <a:gd name="connsiteX426" fmla="*/ 3006407 w 3387024"/>
              <a:gd name="connsiteY426" fmla="*/ 2156845 h 5957878"/>
              <a:gd name="connsiteX427" fmla="*/ 2878881 w 3387024"/>
              <a:gd name="connsiteY427" fmla="*/ 1341815 h 5957878"/>
              <a:gd name="connsiteX428" fmla="*/ 2883634 w 3387024"/>
              <a:gd name="connsiteY428" fmla="*/ 1303003 h 5957878"/>
              <a:gd name="connsiteX429" fmla="*/ 2932743 w 3387024"/>
              <a:gd name="connsiteY429" fmla="*/ 1592106 h 5957878"/>
              <a:gd name="connsiteX430" fmla="*/ 2952546 w 3387024"/>
              <a:gd name="connsiteY430" fmla="*/ 1617452 h 5957878"/>
              <a:gd name="connsiteX431" fmla="*/ 2962050 w 3387024"/>
              <a:gd name="connsiteY431" fmla="*/ 1695865 h 5957878"/>
              <a:gd name="connsiteX432" fmla="*/ 3030961 w 3387024"/>
              <a:gd name="connsiteY432" fmla="*/ 2147341 h 5957878"/>
              <a:gd name="connsiteX433" fmla="*/ 3045219 w 3387024"/>
              <a:gd name="connsiteY433" fmla="*/ 2171893 h 5957878"/>
              <a:gd name="connsiteX434" fmla="*/ 2962050 w 3387024"/>
              <a:gd name="connsiteY434" fmla="*/ 1577849 h 5957878"/>
              <a:gd name="connsiteX435" fmla="*/ 2923238 w 3387024"/>
              <a:gd name="connsiteY435" fmla="*/ 1381418 h 5957878"/>
              <a:gd name="connsiteX436" fmla="*/ 2932743 w 3387024"/>
              <a:gd name="connsiteY436" fmla="*/ 1356864 h 5957878"/>
              <a:gd name="connsiteX437" fmla="*/ 3084823 w 3387024"/>
              <a:gd name="connsiteY437" fmla="*/ 2358820 h 5957878"/>
              <a:gd name="connsiteX438" fmla="*/ 3114130 w 3387024"/>
              <a:gd name="connsiteY438" fmla="*/ 2506144 h 5957878"/>
              <a:gd name="connsiteX439" fmla="*/ 3114130 w 3387024"/>
              <a:gd name="connsiteY439" fmla="*/ 2486342 h 5957878"/>
              <a:gd name="connsiteX440" fmla="*/ 3075318 w 3387024"/>
              <a:gd name="connsiteY440" fmla="*/ 2171893 h 5957878"/>
              <a:gd name="connsiteX441" fmla="*/ 3065021 w 3387024"/>
              <a:gd name="connsiteY441" fmla="*/ 2073679 h 5957878"/>
              <a:gd name="connsiteX442" fmla="*/ 3109378 w 3387024"/>
              <a:gd name="connsiteY442" fmla="*/ 2377829 h 5957878"/>
              <a:gd name="connsiteX443" fmla="*/ 3124427 w 3387024"/>
              <a:gd name="connsiteY443" fmla="*/ 2407928 h 5957878"/>
              <a:gd name="connsiteX444" fmla="*/ 3075318 w 3387024"/>
              <a:gd name="connsiteY444" fmla="*/ 1950909 h 5957878"/>
              <a:gd name="connsiteX445" fmla="*/ 3020664 w 3387024"/>
              <a:gd name="connsiteY445" fmla="*/ 1642005 h 5957878"/>
              <a:gd name="connsiteX446" fmla="*/ 3011160 w 3387024"/>
              <a:gd name="connsiteY446" fmla="*/ 1548543 h 5957878"/>
              <a:gd name="connsiteX447" fmla="*/ 3045219 w 3387024"/>
              <a:gd name="connsiteY447" fmla="*/ 1656262 h 5957878"/>
              <a:gd name="connsiteX448" fmla="*/ 3094328 w 3387024"/>
              <a:gd name="connsiteY448" fmla="*/ 1990513 h 5957878"/>
              <a:gd name="connsiteX449" fmla="*/ 3114130 w 3387024"/>
              <a:gd name="connsiteY449" fmla="*/ 2053877 h 5957878"/>
              <a:gd name="connsiteX450" fmla="*/ 3143437 w 3387024"/>
              <a:gd name="connsiteY450" fmla="*/ 2270110 h 5957878"/>
              <a:gd name="connsiteX451" fmla="*/ 3148983 w 3387024"/>
              <a:gd name="connsiteY451" fmla="*/ 2368325 h 5957878"/>
              <a:gd name="connsiteX452" fmla="*/ 3163240 w 3387024"/>
              <a:gd name="connsiteY452" fmla="*/ 2412680 h 5957878"/>
              <a:gd name="connsiteX453" fmla="*/ 3178290 w 3387024"/>
              <a:gd name="connsiteY453" fmla="*/ 2466541 h 5957878"/>
              <a:gd name="connsiteX454" fmla="*/ 3118883 w 3387024"/>
              <a:gd name="connsiteY454" fmla="*/ 1990513 h 5957878"/>
              <a:gd name="connsiteX455" fmla="*/ 3060269 w 3387024"/>
              <a:gd name="connsiteY455" fmla="*/ 1597650 h 5957878"/>
              <a:gd name="connsiteX456" fmla="*/ 3015911 w 3387024"/>
              <a:gd name="connsiteY456" fmla="*/ 1337062 h 5957878"/>
              <a:gd name="connsiteX457" fmla="*/ 3015911 w 3387024"/>
              <a:gd name="connsiteY457" fmla="*/ 1273697 h 5957878"/>
              <a:gd name="connsiteX458" fmla="*/ 3065021 w 3387024"/>
              <a:gd name="connsiteY458" fmla="*/ 1567552 h 5957878"/>
              <a:gd name="connsiteX459" fmla="*/ 3118883 w 3387024"/>
              <a:gd name="connsiteY459" fmla="*/ 1881999 h 5957878"/>
              <a:gd name="connsiteX460" fmla="*/ 3124427 w 3387024"/>
              <a:gd name="connsiteY460" fmla="*/ 1828140 h 5957878"/>
              <a:gd name="connsiteX461" fmla="*/ 3035714 w 3387024"/>
              <a:gd name="connsiteY461" fmla="*/ 1322805 h 5957878"/>
              <a:gd name="connsiteX462" fmla="*/ 3045219 w 3387024"/>
              <a:gd name="connsiteY462" fmla="*/ 1327558 h 5957878"/>
              <a:gd name="connsiteX463" fmla="*/ 3055516 w 3387024"/>
              <a:gd name="connsiteY463" fmla="*/ 1381418 h 5957878"/>
              <a:gd name="connsiteX464" fmla="*/ 3315320 w 3387024"/>
              <a:gd name="connsiteY464" fmla="*/ 3222958 h 5957878"/>
              <a:gd name="connsiteX465" fmla="*/ 3330370 w 3387024"/>
              <a:gd name="connsiteY465" fmla="*/ 3453447 h 5957878"/>
              <a:gd name="connsiteX466" fmla="*/ 3335121 w 3387024"/>
              <a:gd name="connsiteY466" fmla="*/ 3610275 h 5957878"/>
              <a:gd name="connsiteX467" fmla="*/ 3345419 w 3387024"/>
              <a:gd name="connsiteY467" fmla="*/ 3561168 h 5957878"/>
              <a:gd name="connsiteX468" fmla="*/ 3339874 w 3387024"/>
              <a:gd name="connsiteY468" fmla="*/ 3536613 h 5957878"/>
              <a:gd name="connsiteX469" fmla="*/ 3320864 w 3387024"/>
              <a:gd name="connsiteY469" fmla="*/ 3154049 h 5957878"/>
              <a:gd name="connsiteX470" fmla="*/ 3335121 w 3387024"/>
              <a:gd name="connsiteY470" fmla="*/ 3222958 h 5957878"/>
              <a:gd name="connsiteX471" fmla="*/ 3350171 w 3387024"/>
              <a:gd name="connsiteY471" fmla="*/ 3531862 h 5957878"/>
              <a:gd name="connsiteX472" fmla="*/ 3359677 w 3387024"/>
              <a:gd name="connsiteY472" fmla="*/ 3743342 h 5957878"/>
              <a:gd name="connsiteX473" fmla="*/ 3374726 w 3387024"/>
              <a:gd name="connsiteY473" fmla="*/ 3713243 h 5957878"/>
              <a:gd name="connsiteX474" fmla="*/ 3379479 w 3387024"/>
              <a:gd name="connsiteY474" fmla="*/ 3831261 h 5957878"/>
              <a:gd name="connsiteX475" fmla="*/ 3339874 w 3387024"/>
              <a:gd name="connsiteY475" fmla="*/ 3993633 h 5957878"/>
              <a:gd name="connsiteX476" fmla="*/ 3290766 w 3387024"/>
              <a:gd name="connsiteY476" fmla="*/ 3983336 h 5957878"/>
              <a:gd name="connsiteX477" fmla="*/ 3301063 w 3387024"/>
              <a:gd name="connsiteY477" fmla="*/ 3969078 h 5957878"/>
              <a:gd name="connsiteX478" fmla="*/ 3281260 w 3387024"/>
              <a:gd name="connsiteY478" fmla="*/ 3983336 h 5957878"/>
              <a:gd name="connsiteX479" fmla="*/ 3251953 w 3387024"/>
              <a:gd name="connsiteY479" fmla="*/ 4003137 h 5957878"/>
              <a:gd name="connsiteX480" fmla="*/ 3217101 w 3387024"/>
              <a:gd name="connsiteY480" fmla="*/ 3993633 h 5957878"/>
              <a:gd name="connsiteX481" fmla="*/ 3198091 w 3387024"/>
              <a:gd name="connsiteY481" fmla="*/ 4007890 h 5957878"/>
              <a:gd name="connsiteX482" fmla="*/ 3173537 w 3387024"/>
              <a:gd name="connsiteY482" fmla="*/ 4003137 h 5957878"/>
              <a:gd name="connsiteX483" fmla="*/ 3138686 w 3387024"/>
              <a:gd name="connsiteY483" fmla="*/ 4033236 h 5957878"/>
              <a:gd name="connsiteX484" fmla="*/ 3094328 w 3387024"/>
              <a:gd name="connsiteY484" fmla="*/ 4033236 h 5957878"/>
              <a:gd name="connsiteX485" fmla="*/ 3124427 w 3387024"/>
              <a:gd name="connsiteY485" fmla="*/ 4047493 h 5957878"/>
              <a:gd name="connsiteX486" fmla="*/ 3026209 w 3387024"/>
              <a:gd name="connsiteY486" fmla="*/ 4056997 h 5957878"/>
              <a:gd name="connsiteX487" fmla="*/ 2966803 w 3387024"/>
              <a:gd name="connsiteY487" fmla="*/ 4067295 h 5957878"/>
              <a:gd name="connsiteX488" fmla="*/ 2957297 w 3387024"/>
              <a:gd name="connsiteY488" fmla="*/ 4096600 h 5957878"/>
              <a:gd name="connsiteX489" fmla="*/ 2809970 w 3387024"/>
              <a:gd name="connsiteY489" fmla="*/ 4106105 h 5957878"/>
              <a:gd name="connsiteX490" fmla="*/ 2780663 w 3387024"/>
              <a:gd name="connsiteY490" fmla="*/ 4130659 h 5957878"/>
              <a:gd name="connsiteX491" fmla="*/ 2750564 w 3387024"/>
              <a:gd name="connsiteY491" fmla="*/ 4136203 h 5957878"/>
              <a:gd name="connsiteX492" fmla="*/ 2687197 w 3387024"/>
              <a:gd name="connsiteY492" fmla="*/ 4145708 h 5957878"/>
              <a:gd name="connsiteX493" fmla="*/ 2657890 w 3387024"/>
              <a:gd name="connsiteY493" fmla="*/ 4175014 h 5957878"/>
              <a:gd name="connsiteX494" fmla="*/ 2618286 w 3387024"/>
              <a:gd name="connsiteY494" fmla="*/ 4175014 h 5957878"/>
              <a:gd name="connsiteX495" fmla="*/ 2573929 w 3387024"/>
              <a:gd name="connsiteY495" fmla="*/ 4194816 h 5957878"/>
              <a:gd name="connsiteX496" fmla="*/ 2505017 w 3387024"/>
              <a:gd name="connsiteY496" fmla="*/ 4204321 h 5957878"/>
              <a:gd name="connsiteX497" fmla="*/ 2544621 w 3387024"/>
              <a:gd name="connsiteY497" fmla="*/ 4312833 h 5957878"/>
              <a:gd name="connsiteX498" fmla="*/ 2578681 w 3387024"/>
              <a:gd name="connsiteY498" fmla="*/ 4405504 h 5957878"/>
              <a:gd name="connsiteX499" fmla="*/ 2505017 w 3387024"/>
              <a:gd name="connsiteY499" fmla="*/ 4277982 h 5957878"/>
              <a:gd name="connsiteX500" fmla="*/ 2510561 w 3387024"/>
              <a:gd name="connsiteY500" fmla="*/ 4302536 h 5957878"/>
              <a:gd name="connsiteX501" fmla="*/ 2638087 w 3387024"/>
              <a:gd name="connsiteY501" fmla="*/ 4597182 h 5957878"/>
              <a:gd name="connsiteX502" fmla="*/ 2760861 w 3387024"/>
              <a:gd name="connsiteY502" fmla="*/ 4902126 h 5957878"/>
              <a:gd name="connsiteX503" fmla="*/ 2873337 w 3387024"/>
              <a:gd name="connsiteY503" fmla="*/ 5221327 h 5957878"/>
              <a:gd name="connsiteX504" fmla="*/ 2805217 w 3387024"/>
              <a:gd name="connsiteY504" fmla="*/ 5043904 h 5957878"/>
              <a:gd name="connsiteX505" fmla="*/ 2780663 w 3387024"/>
              <a:gd name="connsiteY505" fmla="*/ 4985292 h 5957878"/>
              <a:gd name="connsiteX506" fmla="*/ 2790168 w 3387024"/>
              <a:gd name="connsiteY506" fmla="*/ 5043904 h 5957878"/>
              <a:gd name="connsiteX507" fmla="*/ 2932743 w 3387024"/>
              <a:gd name="connsiteY507" fmla="*/ 5446272 h 5957878"/>
              <a:gd name="connsiteX508" fmla="*/ 2790168 w 3387024"/>
              <a:gd name="connsiteY508" fmla="*/ 5078755 h 5957878"/>
              <a:gd name="connsiteX509" fmla="*/ 2775118 w 3387024"/>
              <a:gd name="connsiteY509" fmla="*/ 5054201 h 5957878"/>
              <a:gd name="connsiteX510" fmla="*/ 2785416 w 3387024"/>
              <a:gd name="connsiteY510" fmla="*/ 5078755 h 5957878"/>
              <a:gd name="connsiteX511" fmla="*/ 2857891 w 3387024"/>
              <a:gd name="connsiteY511" fmla="*/ 5285780 h 5957878"/>
              <a:gd name="connsiteX512" fmla="*/ 2901828 w 3387024"/>
              <a:gd name="connsiteY512" fmla="*/ 5419782 h 5957878"/>
              <a:gd name="connsiteX513" fmla="*/ 2891186 w 3387024"/>
              <a:gd name="connsiteY513" fmla="*/ 5403553 h 5957878"/>
              <a:gd name="connsiteX514" fmla="*/ 2890659 w 3387024"/>
              <a:gd name="connsiteY514" fmla="*/ 5402898 h 5957878"/>
              <a:gd name="connsiteX515" fmla="*/ 2888386 w 3387024"/>
              <a:gd name="connsiteY515" fmla="*/ 5397163 h 5957878"/>
              <a:gd name="connsiteX516" fmla="*/ 2854327 w 3387024"/>
              <a:gd name="connsiteY516" fmla="*/ 5304493 h 5957878"/>
              <a:gd name="connsiteX517" fmla="*/ 2868584 w 3387024"/>
              <a:gd name="connsiteY517" fmla="*/ 5372610 h 5957878"/>
              <a:gd name="connsiteX518" fmla="*/ 2871132 w 3387024"/>
              <a:gd name="connsiteY518" fmla="*/ 5379176 h 5957878"/>
              <a:gd name="connsiteX519" fmla="*/ 2862266 w 3387024"/>
              <a:gd name="connsiteY519" fmla="*/ 5378160 h 5957878"/>
              <a:gd name="connsiteX520" fmla="*/ 2872360 w 3387024"/>
              <a:gd name="connsiteY520" fmla="*/ 5399252 h 5957878"/>
              <a:gd name="connsiteX521" fmla="*/ 2887067 w 3387024"/>
              <a:gd name="connsiteY521" fmla="*/ 5422616 h 5957878"/>
              <a:gd name="connsiteX522" fmla="*/ 2893139 w 3387024"/>
              <a:gd name="connsiteY522" fmla="*/ 5441519 h 5957878"/>
              <a:gd name="connsiteX523" fmla="*/ 2863831 w 3387024"/>
              <a:gd name="connsiteY523" fmla="*/ 5386867 h 5957878"/>
              <a:gd name="connsiteX524" fmla="*/ 2736306 w 3387024"/>
              <a:gd name="connsiteY524" fmla="*/ 5034400 h 5957878"/>
              <a:gd name="connsiteX525" fmla="*/ 2676900 w 3387024"/>
              <a:gd name="connsiteY525" fmla="*/ 4902126 h 5957878"/>
              <a:gd name="connsiteX526" fmla="*/ 2682444 w 3387024"/>
              <a:gd name="connsiteY526" fmla="*/ 4921927 h 5957878"/>
              <a:gd name="connsiteX527" fmla="*/ 2785416 w 3387024"/>
              <a:gd name="connsiteY527" fmla="*/ 5211029 h 5957878"/>
              <a:gd name="connsiteX528" fmla="*/ 2825020 w 3387024"/>
              <a:gd name="connsiteY528" fmla="*/ 5319542 h 5957878"/>
              <a:gd name="connsiteX529" fmla="*/ 2794920 w 3387024"/>
              <a:gd name="connsiteY529" fmla="*/ 5260136 h 5957878"/>
              <a:gd name="connsiteX530" fmla="*/ 2672147 w 3387024"/>
              <a:gd name="connsiteY530" fmla="*/ 4940937 h 5957878"/>
              <a:gd name="connsiteX531" fmla="*/ 2618286 w 3387024"/>
              <a:gd name="connsiteY531" fmla="*/ 4818167 h 5957878"/>
              <a:gd name="connsiteX532" fmla="*/ 2653137 w 3387024"/>
              <a:gd name="connsiteY532" fmla="*/ 4906878 h 5957878"/>
              <a:gd name="connsiteX533" fmla="*/ 2682444 w 3387024"/>
              <a:gd name="connsiteY533" fmla="*/ 5000341 h 5957878"/>
              <a:gd name="connsiteX534" fmla="*/ 2618286 w 3387024"/>
              <a:gd name="connsiteY534" fmla="*/ 4842722 h 5957878"/>
              <a:gd name="connsiteX535" fmla="*/ 2588978 w 3387024"/>
              <a:gd name="connsiteY535" fmla="*/ 4798366 h 5957878"/>
              <a:gd name="connsiteX536" fmla="*/ 2510561 w 3387024"/>
              <a:gd name="connsiteY536" fmla="*/ 4621736 h 5957878"/>
              <a:gd name="connsiteX537" fmla="*/ 2495513 w 3387024"/>
              <a:gd name="connsiteY537" fmla="*/ 4597182 h 5957878"/>
              <a:gd name="connsiteX538" fmla="*/ 2510561 w 3387024"/>
              <a:gd name="connsiteY538" fmla="*/ 4646291 h 5957878"/>
              <a:gd name="connsiteX539" fmla="*/ 2657890 w 3387024"/>
              <a:gd name="connsiteY539" fmla="*/ 5034400 h 5957878"/>
              <a:gd name="connsiteX540" fmla="*/ 2524820 w 3387024"/>
              <a:gd name="connsiteY540" fmla="*/ 4715199 h 5957878"/>
              <a:gd name="connsiteX541" fmla="*/ 2495513 w 3387024"/>
              <a:gd name="connsiteY541" fmla="*/ 4685893 h 5957878"/>
              <a:gd name="connsiteX542" fmla="*/ 2642840 w 3387024"/>
              <a:gd name="connsiteY542" fmla="*/ 5068458 h 5957878"/>
              <a:gd name="connsiteX543" fmla="*/ 2642840 w 3387024"/>
              <a:gd name="connsiteY543" fmla="*/ 5108061 h 5957878"/>
              <a:gd name="connsiteX544" fmla="*/ 2535117 w 3387024"/>
              <a:gd name="connsiteY544" fmla="*/ 4857771 h 5957878"/>
              <a:gd name="connsiteX545" fmla="*/ 2510561 w 3387024"/>
              <a:gd name="connsiteY545" fmla="*/ 4818167 h 5957878"/>
              <a:gd name="connsiteX546" fmla="*/ 2593434 w 3387024"/>
              <a:gd name="connsiteY546" fmla="*/ 5032519 h 5957878"/>
              <a:gd name="connsiteX547" fmla="*/ 2627663 w 3387024"/>
              <a:gd name="connsiteY547" fmla="*/ 5118459 h 5957878"/>
              <a:gd name="connsiteX548" fmla="*/ 2601273 w 3387024"/>
              <a:gd name="connsiteY548" fmla="*/ 5088578 h 5957878"/>
              <a:gd name="connsiteX549" fmla="*/ 2624079 w 3387024"/>
              <a:gd name="connsiteY549" fmla="*/ 5147864 h 5957878"/>
              <a:gd name="connsiteX550" fmla="*/ 2657309 w 3387024"/>
              <a:gd name="connsiteY550" fmla="*/ 5196132 h 5957878"/>
              <a:gd name="connsiteX551" fmla="*/ 2672147 w 3387024"/>
              <a:gd name="connsiteY551" fmla="*/ 5235583 h 5957878"/>
              <a:gd name="connsiteX552" fmla="*/ 2673951 w 3387024"/>
              <a:gd name="connsiteY552" fmla="*/ 5240333 h 5957878"/>
              <a:gd name="connsiteX553" fmla="*/ 2659686 w 3387024"/>
              <a:gd name="connsiteY553" fmla="*/ 5221974 h 5957878"/>
              <a:gd name="connsiteX554" fmla="*/ 2605579 w 3387024"/>
              <a:gd name="connsiteY554" fmla="*/ 5147101 h 5957878"/>
              <a:gd name="connsiteX555" fmla="*/ 2485010 w 3387024"/>
              <a:gd name="connsiteY555" fmla="*/ 4965082 h 5957878"/>
              <a:gd name="connsiteX556" fmla="*/ 2513757 w 3387024"/>
              <a:gd name="connsiteY556" fmla="*/ 5028534 h 5957878"/>
              <a:gd name="connsiteX557" fmla="*/ 2567324 w 3387024"/>
              <a:gd name="connsiteY557" fmla="*/ 5116069 h 5957878"/>
              <a:gd name="connsiteX558" fmla="*/ 2577775 w 3387024"/>
              <a:gd name="connsiteY558" fmla="*/ 5154635 h 5957878"/>
              <a:gd name="connsiteX559" fmla="*/ 2603809 w 3387024"/>
              <a:gd name="connsiteY559" fmla="*/ 5183202 h 5957878"/>
              <a:gd name="connsiteX560" fmla="*/ 2614502 w 3387024"/>
              <a:gd name="connsiteY560" fmla="*/ 5222665 h 5957878"/>
              <a:gd name="connsiteX561" fmla="*/ 2671749 w 3387024"/>
              <a:gd name="connsiteY561" fmla="*/ 5302464 h 5957878"/>
              <a:gd name="connsiteX562" fmla="*/ 2633251 w 3387024"/>
              <a:gd name="connsiteY562" fmla="*/ 5270535 h 5957878"/>
              <a:gd name="connsiteX563" fmla="*/ 2594301 w 3387024"/>
              <a:gd name="connsiteY563" fmla="*/ 5215623 h 5957878"/>
              <a:gd name="connsiteX564" fmla="*/ 2567504 w 3387024"/>
              <a:gd name="connsiteY564" fmla="*/ 5205556 h 5957878"/>
              <a:gd name="connsiteX565" fmla="*/ 2516233 w 3387024"/>
              <a:gd name="connsiteY565" fmla="*/ 5134487 h 5957878"/>
              <a:gd name="connsiteX566" fmla="*/ 2463714 w 3387024"/>
              <a:gd name="connsiteY566" fmla="*/ 5042466 h 5957878"/>
              <a:gd name="connsiteX567" fmla="*/ 2465047 w 3387024"/>
              <a:gd name="connsiteY567" fmla="*/ 5044323 h 5957878"/>
              <a:gd name="connsiteX568" fmla="*/ 2468172 w 3387024"/>
              <a:gd name="connsiteY568" fmla="*/ 5048811 h 5957878"/>
              <a:gd name="connsiteX569" fmla="*/ 2467522 w 3387024"/>
              <a:gd name="connsiteY569" fmla="*/ 5047772 h 5957878"/>
              <a:gd name="connsiteX570" fmla="*/ 2465047 w 3387024"/>
              <a:gd name="connsiteY570" fmla="*/ 5044323 h 5957878"/>
              <a:gd name="connsiteX571" fmla="*/ 2463530 w 3387024"/>
              <a:gd name="connsiteY571" fmla="*/ 5042145 h 5957878"/>
              <a:gd name="connsiteX572" fmla="*/ 2463714 w 3387024"/>
              <a:gd name="connsiteY572" fmla="*/ 5042466 h 5957878"/>
              <a:gd name="connsiteX573" fmla="*/ 2455826 w 3387024"/>
              <a:gd name="connsiteY573" fmla="*/ 5031476 h 5957878"/>
              <a:gd name="connsiteX574" fmla="*/ 2429199 w 3387024"/>
              <a:gd name="connsiteY574" fmla="*/ 5004274 h 5957878"/>
              <a:gd name="connsiteX575" fmla="*/ 2469606 w 3387024"/>
              <a:gd name="connsiteY575" fmla="*/ 5064567 h 5957878"/>
              <a:gd name="connsiteX576" fmla="*/ 2593989 w 3387024"/>
              <a:gd name="connsiteY576" fmla="*/ 5257106 h 5957878"/>
              <a:gd name="connsiteX577" fmla="*/ 2622980 w 3387024"/>
              <a:gd name="connsiteY577" fmla="*/ 5321456 h 5957878"/>
              <a:gd name="connsiteX578" fmla="*/ 2658007 w 3387024"/>
              <a:gd name="connsiteY578" fmla="*/ 5383207 h 5957878"/>
              <a:gd name="connsiteX579" fmla="*/ 2643118 w 3387024"/>
              <a:gd name="connsiteY579" fmla="*/ 5417087 h 5957878"/>
              <a:gd name="connsiteX580" fmla="*/ 2731016 w 3387024"/>
              <a:gd name="connsiteY580" fmla="*/ 5542493 h 5957878"/>
              <a:gd name="connsiteX581" fmla="*/ 2764736 w 3387024"/>
              <a:gd name="connsiteY581" fmla="*/ 5590842 h 5957878"/>
              <a:gd name="connsiteX582" fmla="*/ 2765613 w 3387024"/>
              <a:gd name="connsiteY582" fmla="*/ 5598347 h 5957878"/>
              <a:gd name="connsiteX583" fmla="*/ 2769765 w 3387024"/>
              <a:gd name="connsiteY583" fmla="*/ 5619583 h 5957878"/>
              <a:gd name="connsiteX584" fmla="*/ 2758524 w 3387024"/>
              <a:gd name="connsiteY584" fmla="*/ 5604477 h 5957878"/>
              <a:gd name="connsiteX585" fmla="*/ 2590044 w 3387024"/>
              <a:gd name="connsiteY585" fmla="*/ 5377556 h 5957878"/>
              <a:gd name="connsiteX586" fmla="*/ 2524499 w 3387024"/>
              <a:gd name="connsiteY586" fmla="*/ 5288452 h 5957878"/>
              <a:gd name="connsiteX587" fmla="*/ 2471627 w 3387024"/>
              <a:gd name="connsiteY587" fmla="*/ 5224798 h 5957878"/>
              <a:gd name="connsiteX588" fmla="*/ 2437295 w 3387024"/>
              <a:gd name="connsiteY588" fmla="*/ 5186926 h 5957878"/>
              <a:gd name="connsiteX589" fmla="*/ 2399492 w 3387024"/>
              <a:gd name="connsiteY589" fmla="*/ 5178878 h 5957878"/>
              <a:gd name="connsiteX590" fmla="*/ 2498847 w 3387024"/>
              <a:gd name="connsiteY590" fmla="*/ 5325249 h 5957878"/>
              <a:gd name="connsiteX591" fmla="*/ 2558247 w 3387024"/>
              <a:gd name="connsiteY591" fmla="*/ 5434309 h 5957878"/>
              <a:gd name="connsiteX592" fmla="*/ 2560400 w 3387024"/>
              <a:gd name="connsiteY592" fmla="*/ 5463570 h 5957878"/>
              <a:gd name="connsiteX593" fmla="*/ 2637402 w 3387024"/>
              <a:gd name="connsiteY593" fmla="*/ 5573637 h 5957878"/>
              <a:gd name="connsiteX594" fmla="*/ 2608585 w 3387024"/>
              <a:gd name="connsiteY594" fmla="*/ 5552564 h 5957878"/>
              <a:gd name="connsiteX595" fmla="*/ 2611562 w 3387024"/>
              <a:gd name="connsiteY595" fmla="*/ 5552197 h 5957878"/>
              <a:gd name="connsiteX596" fmla="*/ 2615424 w 3387024"/>
              <a:gd name="connsiteY596" fmla="*/ 5556487 h 5957878"/>
              <a:gd name="connsiteX597" fmla="*/ 2613476 w 3387024"/>
              <a:gd name="connsiteY597" fmla="*/ 5551961 h 5957878"/>
              <a:gd name="connsiteX598" fmla="*/ 2611562 w 3387024"/>
              <a:gd name="connsiteY598" fmla="*/ 5552197 h 5957878"/>
              <a:gd name="connsiteX599" fmla="*/ 2604460 w 3387024"/>
              <a:gd name="connsiteY599" fmla="*/ 5544310 h 5957878"/>
              <a:gd name="connsiteX600" fmla="*/ 2601223 w 3387024"/>
              <a:gd name="connsiteY600" fmla="*/ 5537831 h 5957878"/>
              <a:gd name="connsiteX601" fmla="*/ 2596230 w 3387024"/>
              <a:gd name="connsiteY601" fmla="*/ 5531843 h 5957878"/>
              <a:gd name="connsiteX602" fmla="*/ 2570648 w 3387024"/>
              <a:gd name="connsiteY602" fmla="*/ 5526260 h 5957878"/>
              <a:gd name="connsiteX603" fmla="*/ 2495104 w 3387024"/>
              <a:gd name="connsiteY603" fmla="*/ 5421575 h 5957878"/>
              <a:gd name="connsiteX604" fmla="*/ 2475146 w 3387024"/>
              <a:gd name="connsiteY604" fmla="*/ 5415430 h 5957878"/>
              <a:gd name="connsiteX605" fmla="*/ 2387248 w 3387024"/>
              <a:gd name="connsiteY605" fmla="*/ 5290023 h 5957878"/>
              <a:gd name="connsiteX606" fmla="*/ 2304170 w 3387024"/>
              <a:gd name="connsiteY606" fmla="*/ 5157535 h 5957878"/>
              <a:gd name="connsiteX607" fmla="*/ 2289351 w 3387024"/>
              <a:gd name="connsiteY607" fmla="*/ 5149035 h 5957878"/>
              <a:gd name="connsiteX608" fmla="*/ 2366486 w 3387024"/>
              <a:gd name="connsiteY608" fmla="*/ 5277357 h 5957878"/>
              <a:gd name="connsiteX609" fmla="*/ 2575292 w 3387024"/>
              <a:gd name="connsiteY609" fmla="*/ 5596245 h 5957878"/>
              <a:gd name="connsiteX610" fmla="*/ 2688664 w 3387024"/>
              <a:gd name="connsiteY610" fmla="*/ 5752498 h 5957878"/>
              <a:gd name="connsiteX611" fmla="*/ 2691949 w 3387024"/>
              <a:gd name="connsiteY611" fmla="*/ 5766561 h 5957878"/>
              <a:gd name="connsiteX612" fmla="*/ 2701275 w 3387024"/>
              <a:gd name="connsiteY612" fmla="*/ 5798911 h 5957878"/>
              <a:gd name="connsiteX613" fmla="*/ 2662783 w 3387024"/>
              <a:gd name="connsiteY613" fmla="*/ 5752569 h 5957878"/>
              <a:gd name="connsiteX614" fmla="*/ 2633589 w 3387024"/>
              <a:gd name="connsiteY614" fmla="*/ 5712343 h 5957878"/>
              <a:gd name="connsiteX615" fmla="*/ 2633589 w 3387024"/>
              <a:gd name="connsiteY615" fmla="*/ 5712343 h 5957878"/>
              <a:gd name="connsiteX616" fmla="*/ 2662783 w 3387024"/>
              <a:gd name="connsiteY616" fmla="*/ 5752569 h 5957878"/>
              <a:gd name="connsiteX617" fmla="*/ 2694031 w 3387024"/>
              <a:gd name="connsiteY617" fmla="*/ 5803420 h 5957878"/>
              <a:gd name="connsiteX618" fmla="*/ 2682444 w 3387024"/>
              <a:gd name="connsiteY618" fmla="*/ 5809826 h 5957878"/>
              <a:gd name="connsiteX619" fmla="*/ 2682444 w 3387024"/>
              <a:gd name="connsiteY619" fmla="*/ 5799531 h 5957878"/>
              <a:gd name="connsiteX620" fmla="*/ 2682444 w 3387024"/>
              <a:gd name="connsiteY620" fmla="*/ 5809826 h 5957878"/>
              <a:gd name="connsiteX621" fmla="*/ 2689690 w 3387024"/>
              <a:gd name="connsiteY621" fmla="*/ 5829954 h 5957878"/>
              <a:gd name="connsiteX622" fmla="*/ 2654578 w 3387024"/>
              <a:gd name="connsiteY622" fmla="*/ 5785178 h 5957878"/>
              <a:gd name="connsiteX623" fmla="*/ 2645575 w 3387024"/>
              <a:gd name="connsiteY623" fmla="*/ 5769357 h 5957878"/>
              <a:gd name="connsiteX624" fmla="*/ 2642840 w 3387024"/>
              <a:gd name="connsiteY624" fmla="*/ 5760719 h 5957878"/>
              <a:gd name="connsiteX625" fmla="*/ 2639448 w 3387024"/>
              <a:gd name="connsiteY625" fmla="*/ 5765884 h 5957878"/>
              <a:gd name="connsiteX626" fmla="*/ 2592469 w 3387024"/>
              <a:gd name="connsiteY626" fmla="*/ 5705975 h 5957878"/>
              <a:gd name="connsiteX627" fmla="*/ 2583397 w 3387024"/>
              <a:gd name="connsiteY627" fmla="*/ 5683889 h 5957878"/>
              <a:gd name="connsiteX628" fmla="*/ 2564424 w 3387024"/>
              <a:gd name="connsiteY628" fmla="*/ 5632405 h 5957878"/>
              <a:gd name="connsiteX629" fmla="*/ 2535117 w 3387024"/>
              <a:gd name="connsiteY629" fmla="*/ 5573792 h 5957878"/>
              <a:gd name="connsiteX630" fmla="*/ 2573929 w 3387024"/>
              <a:gd name="connsiteY630" fmla="*/ 5681513 h 5957878"/>
              <a:gd name="connsiteX631" fmla="*/ 2574261 w 3387024"/>
              <a:gd name="connsiteY631" fmla="*/ 5682756 h 5957878"/>
              <a:gd name="connsiteX632" fmla="*/ 2561454 w 3387024"/>
              <a:gd name="connsiteY632" fmla="*/ 5666424 h 5957878"/>
              <a:gd name="connsiteX633" fmla="*/ 2349625 w 3387024"/>
              <a:gd name="connsiteY633" fmla="*/ 5371462 h 5957878"/>
              <a:gd name="connsiteX634" fmla="*/ 2369522 w 3387024"/>
              <a:gd name="connsiteY634" fmla="*/ 5412913 h 5957878"/>
              <a:gd name="connsiteX635" fmla="*/ 2353561 w 3387024"/>
              <a:gd name="connsiteY635" fmla="*/ 5401949 h 5957878"/>
              <a:gd name="connsiteX636" fmla="*/ 2308580 w 3387024"/>
              <a:gd name="connsiteY636" fmla="*/ 5294988 h 5957878"/>
              <a:gd name="connsiteX637" fmla="*/ 2335562 w 3387024"/>
              <a:gd name="connsiteY637" fmla="*/ 5379390 h 5957878"/>
              <a:gd name="connsiteX638" fmla="*/ 2332303 w 3387024"/>
              <a:gd name="connsiteY638" fmla="*/ 5375103 h 5957878"/>
              <a:gd name="connsiteX639" fmla="*/ 2253116 w 3387024"/>
              <a:gd name="connsiteY639" fmla="*/ 5278234 h 5957878"/>
              <a:gd name="connsiteX640" fmla="*/ 2344625 w 3387024"/>
              <a:gd name="connsiteY640" fmla="*/ 5438283 h 5957878"/>
              <a:gd name="connsiteX641" fmla="*/ 2320744 w 3387024"/>
              <a:gd name="connsiteY641" fmla="*/ 5438978 h 5957878"/>
              <a:gd name="connsiteX642" fmla="*/ 2326820 w 3387024"/>
              <a:gd name="connsiteY642" fmla="*/ 5461400 h 5957878"/>
              <a:gd name="connsiteX643" fmla="*/ 2271032 w 3387024"/>
              <a:gd name="connsiteY643" fmla="*/ 5386983 h 5957878"/>
              <a:gd name="connsiteX644" fmla="*/ 2219167 w 3387024"/>
              <a:gd name="connsiteY644" fmla="*/ 5305726 h 5957878"/>
              <a:gd name="connsiteX645" fmla="*/ 2200667 w 3387024"/>
              <a:gd name="connsiteY645" fmla="*/ 5304962 h 5957878"/>
              <a:gd name="connsiteX646" fmla="*/ 2134879 w 3387024"/>
              <a:gd name="connsiteY646" fmla="*/ 5214963 h 5957878"/>
              <a:gd name="connsiteX647" fmla="*/ 2169703 w 3387024"/>
              <a:gd name="connsiteY647" fmla="*/ 5300837 h 5957878"/>
              <a:gd name="connsiteX648" fmla="*/ 2233026 w 3387024"/>
              <a:gd name="connsiteY648" fmla="*/ 5403058 h 5957878"/>
              <a:gd name="connsiteX649" fmla="*/ 2348908 w 3387024"/>
              <a:gd name="connsiteY649" fmla="*/ 5610417 h 5957878"/>
              <a:gd name="connsiteX650" fmla="*/ 2221499 w 3387024"/>
              <a:gd name="connsiteY650" fmla="*/ 5424474 h 5957878"/>
              <a:gd name="connsiteX651" fmla="*/ 2156273 w 3387024"/>
              <a:gd name="connsiteY651" fmla="*/ 5340098 h 5957878"/>
              <a:gd name="connsiteX652" fmla="*/ 2129475 w 3387024"/>
              <a:gd name="connsiteY652" fmla="*/ 5330031 h 5957878"/>
              <a:gd name="connsiteX653" fmla="*/ 2075347 w 3387024"/>
              <a:gd name="connsiteY653" fmla="*/ 5236871 h 5957878"/>
              <a:gd name="connsiteX654" fmla="*/ 2049001 w 3387024"/>
              <a:gd name="connsiteY654" fmla="*/ 5249787 h 5957878"/>
              <a:gd name="connsiteX655" fmla="*/ 1971102 w 3387024"/>
              <a:gd name="connsiteY655" fmla="*/ 5139963 h 5957878"/>
              <a:gd name="connsiteX656" fmla="*/ 1971102 w 3387024"/>
              <a:gd name="connsiteY656" fmla="*/ 5139963 h 5957878"/>
              <a:gd name="connsiteX657" fmla="*/ 2027585 w 3387024"/>
              <a:gd name="connsiteY657" fmla="*/ 5238260 h 5957878"/>
              <a:gd name="connsiteX658" fmla="*/ 2111358 w 3387024"/>
              <a:gd name="connsiteY658" fmla="*/ 5394630 h 5957878"/>
              <a:gd name="connsiteX659" fmla="*/ 2025613 w 3387024"/>
              <a:gd name="connsiteY659" fmla="*/ 5298486 h 5957878"/>
              <a:gd name="connsiteX660" fmla="*/ 2038216 w 3387024"/>
              <a:gd name="connsiteY660" fmla="*/ 5366313 h 5957878"/>
              <a:gd name="connsiteX661" fmla="*/ 1987809 w 3387024"/>
              <a:gd name="connsiteY661" fmla="*/ 5290437 h 5957878"/>
              <a:gd name="connsiteX662" fmla="*/ 1937402 w 3387024"/>
              <a:gd name="connsiteY662" fmla="*/ 5214561 h 5957878"/>
              <a:gd name="connsiteX663" fmla="*/ 1989962 w 3387024"/>
              <a:gd name="connsiteY663" fmla="*/ 5319699 h 5957878"/>
              <a:gd name="connsiteX664" fmla="*/ 1977651 w 3387024"/>
              <a:gd name="connsiteY664" fmla="*/ 5309632 h 5957878"/>
              <a:gd name="connsiteX665" fmla="*/ 1972659 w 3387024"/>
              <a:gd name="connsiteY665" fmla="*/ 5304908 h 5957878"/>
              <a:gd name="connsiteX666" fmla="*/ 1934727 w 3387024"/>
              <a:gd name="connsiteY666" fmla="*/ 5215286 h 5957878"/>
              <a:gd name="connsiteX667" fmla="*/ 1916498 w 3387024"/>
              <a:gd name="connsiteY667" fmla="*/ 5172219 h 5957878"/>
              <a:gd name="connsiteX668" fmla="*/ 1916498 w 3387024"/>
              <a:gd name="connsiteY668" fmla="*/ 5172219 h 5957878"/>
              <a:gd name="connsiteX669" fmla="*/ 1938739 w 3387024"/>
              <a:gd name="connsiteY669" fmla="*/ 5246227 h 5957878"/>
              <a:gd name="connsiteX670" fmla="*/ 1955997 w 3387024"/>
              <a:gd name="connsiteY670" fmla="*/ 5291450 h 5957878"/>
              <a:gd name="connsiteX671" fmla="*/ 1950676 w 3387024"/>
              <a:gd name="connsiteY671" fmla="*/ 5290136 h 5957878"/>
              <a:gd name="connsiteX672" fmla="*/ 1967539 w 3387024"/>
              <a:gd name="connsiteY672" fmla="*/ 5325775 h 5957878"/>
              <a:gd name="connsiteX673" fmla="*/ 1972109 w 3387024"/>
              <a:gd name="connsiteY673" fmla="*/ 5333763 h 5957878"/>
              <a:gd name="connsiteX674" fmla="*/ 1992131 w 3387024"/>
              <a:gd name="connsiteY674" fmla="*/ 5386520 h 5957878"/>
              <a:gd name="connsiteX675" fmla="*/ 2013926 w 3387024"/>
              <a:gd name="connsiteY675" fmla="*/ 5460529 h 5957878"/>
              <a:gd name="connsiteX676" fmla="*/ 1941053 w 3387024"/>
              <a:gd name="connsiteY676" fmla="*/ 5290235 h 5957878"/>
              <a:gd name="connsiteX677" fmla="*/ 1935508 w 3387024"/>
              <a:gd name="connsiteY677" fmla="*/ 5304493 h 5957878"/>
              <a:gd name="connsiteX678" fmla="*/ 2016595 w 3387024"/>
              <a:gd name="connsiteY678" fmla="*/ 5517939 h 5957878"/>
              <a:gd name="connsiteX679" fmla="*/ 2011981 w 3387024"/>
              <a:gd name="connsiteY679" fmla="*/ 5511095 h 5957878"/>
              <a:gd name="connsiteX680" fmla="*/ 1974490 w 3387024"/>
              <a:gd name="connsiteY680" fmla="*/ 5461564 h 5957878"/>
              <a:gd name="connsiteX681" fmla="*/ 1944532 w 3387024"/>
              <a:gd name="connsiteY681" fmla="*/ 5439837 h 5957878"/>
              <a:gd name="connsiteX682" fmla="*/ 1948907 w 3387024"/>
              <a:gd name="connsiteY682" fmla="*/ 5455981 h 5957878"/>
              <a:gd name="connsiteX683" fmla="*/ 1935720 w 3387024"/>
              <a:gd name="connsiteY683" fmla="*/ 5496139 h 5957878"/>
              <a:gd name="connsiteX684" fmla="*/ 1847712 w 3387024"/>
              <a:gd name="connsiteY684" fmla="*/ 5388091 h 5957878"/>
              <a:gd name="connsiteX685" fmla="*/ 1898611 w 3387024"/>
              <a:gd name="connsiteY685" fmla="*/ 5511971 h 5957878"/>
              <a:gd name="connsiteX686" fmla="*/ 1882881 w 3387024"/>
              <a:gd name="connsiteY686" fmla="*/ 5501943 h 5957878"/>
              <a:gd name="connsiteX687" fmla="*/ 1875688 w 3387024"/>
              <a:gd name="connsiteY687" fmla="*/ 5493841 h 5957878"/>
              <a:gd name="connsiteX688" fmla="*/ 1818280 w 3387024"/>
              <a:gd name="connsiteY688" fmla="*/ 5348055 h 5957878"/>
              <a:gd name="connsiteX689" fmla="*/ 1783428 w 3387024"/>
              <a:gd name="connsiteY689" fmla="*/ 5260136 h 5957878"/>
              <a:gd name="connsiteX690" fmla="*/ 1798478 w 3387024"/>
              <a:gd name="connsiteY690" fmla="*/ 5319542 h 5957878"/>
              <a:gd name="connsiteX691" fmla="*/ 1858577 w 3387024"/>
              <a:gd name="connsiteY691" fmla="*/ 5472112 h 5957878"/>
              <a:gd name="connsiteX692" fmla="*/ 1860055 w 3387024"/>
              <a:gd name="connsiteY692" fmla="*/ 5476232 h 5957878"/>
              <a:gd name="connsiteX693" fmla="*/ 1859865 w 3387024"/>
              <a:gd name="connsiteY693" fmla="*/ 5476018 h 5957878"/>
              <a:gd name="connsiteX694" fmla="*/ 1853273 w 3387024"/>
              <a:gd name="connsiteY694" fmla="*/ 5476120 h 5957878"/>
              <a:gd name="connsiteX695" fmla="*/ 1876731 w 3387024"/>
              <a:gd name="connsiteY695" fmla="*/ 5522729 h 5957878"/>
              <a:gd name="connsiteX696" fmla="*/ 1910954 w 3387024"/>
              <a:gd name="connsiteY696" fmla="*/ 5618148 h 5957878"/>
              <a:gd name="connsiteX697" fmla="*/ 1916153 w 3387024"/>
              <a:gd name="connsiteY697" fmla="*/ 5631103 h 5957878"/>
              <a:gd name="connsiteX698" fmla="*/ 1888373 w 3387024"/>
              <a:gd name="connsiteY698" fmla="*/ 5595375 h 5957878"/>
              <a:gd name="connsiteX699" fmla="*/ 1845919 w 3387024"/>
              <a:gd name="connsiteY699" fmla="*/ 5537802 h 5957878"/>
              <a:gd name="connsiteX700" fmla="*/ 1798428 w 3387024"/>
              <a:gd name="connsiteY700" fmla="*/ 5472689 h 5957878"/>
              <a:gd name="connsiteX701" fmla="*/ 1822038 w 3387024"/>
              <a:gd name="connsiteY701" fmla="*/ 5538498 h 5957878"/>
              <a:gd name="connsiteX702" fmla="*/ 1858522 w 3387024"/>
              <a:gd name="connsiteY702" fmla="*/ 5605630 h 5957878"/>
              <a:gd name="connsiteX703" fmla="*/ 1792775 w 3387024"/>
              <a:gd name="connsiteY703" fmla="*/ 5540651 h 5957878"/>
              <a:gd name="connsiteX704" fmla="*/ 1770555 w 3387024"/>
              <a:gd name="connsiteY704" fmla="*/ 5522603 h 5957878"/>
              <a:gd name="connsiteX705" fmla="*/ 1798609 w 3387024"/>
              <a:gd name="connsiteY705" fmla="*/ 5562176 h 5957878"/>
              <a:gd name="connsiteX706" fmla="*/ 1780242 w 3387024"/>
              <a:gd name="connsiteY706" fmla="*/ 5579669 h 5957878"/>
              <a:gd name="connsiteX707" fmla="*/ 1824371 w 3387024"/>
              <a:gd name="connsiteY707" fmla="*/ 5657246 h 5957878"/>
              <a:gd name="connsiteX708" fmla="*/ 1805310 w 3387024"/>
              <a:gd name="connsiteY708" fmla="*/ 5650858 h 5957878"/>
              <a:gd name="connsiteX709" fmla="*/ 1785873 w 3387024"/>
              <a:gd name="connsiteY709" fmla="*/ 5625317 h 5957878"/>
              <a:gd name="connsiteX710" fmla="*/ 1774346 w 3387024"/>
              <a:gd name="connsiteY710" fmla="*/ 5646733 h 5957878"/>
              <a:gd name="connsiteX711" fmla="*/ 1768588 w 3387024"/>
              <a:gd name="connsiteY711" fmla="*/ 5634033 h 5957878"/>
              <a:gd name="connsiteX712" fmla="*/ 1752195 w 3387024"/>
              <a:gd name="connsiteY712" fmla="*/ 5607745 h 5957878"/>
              <a:gd name="connsiteX713" fmla="*/ 1751745 w 3387024"/>
              <a:gd name="connsiteY713" fmla="*/ 5606565 h 5957878"/>
              <a:gd name="connsiteX714" fmla="*/ 1631348 w 3387024"/>
              <a:gd name="connsiteY714" fmla="*/ 5294988 h 5957878"/>
              <a:gd name="connsiteX715" fmla="*/ 1474516 w 3387024"/>
              <a:gd name="connsiteY715" fmla="*/ 4951233 h 5957878"/>
              <a:gd name="connsiteX716" fmla="*/ 1282831 w 3387024"/>
              <a:gd name="connsiteY716" fmla="*/ 4641538 h 5957878"/>
              <a:gd name="connsiteX717" fmla="*/ 1552931 w 3387024"/>
              <a:gd name="connsiteY717" fmla="*/ 5157169 h 5957878"/>
              <a:gd name="connsiteX718" fmla="*/ 1744616 w 3387024"/>
              <a:gd name="connsiteY718" fmla="*/ 5647454 h 5957878"/>
              <a:gd name="connsiteX719" fmla="*/ 1746218 w 3387024"/>
              <a:gd name="connsiteY719" fmla="*/ 5652498 h 5957878"/>
              <a:gd name="connsiteX720" fmla="*/ 1730279 w 3387024"/>
              <a:gd name="connsiteY720" fmla="*/ 5632560 h 5957878"/>
              <a:gd name="connsiteX721" fmla="*/ 1727361 w 3387024"/>
              <a:gd name="connsiteY721" fmla="*/ 5630511 h 5957878"/>
              <a:gd name="connsiteX722" fmla="*/ 1724814 w 3387024"/>
              <a:gd name="connsiteY722" fmla="*/ 5622902 h 5957878"/>
              <a:gd name="connsiteX723" fmla="*/ 1533130 w 3387024"/>
              <a:gd name="connsiteY723" fmla="*/ 5152417 h 5957878"/>
              <a:gd name="connsiteX724" fmla="*/ 1331940 w 3387024"/>
              <a:gd name="connsiteY724" fmla="*/ 4773812 h 5957878"/>
              <a:gd name="connsiteX725" fmla="*/ 1297088 w 3387024"/>
              <a:gd name="connsiteY725" fmla="*/ 4719952 h 5957878"/>
              <a:gd name="connsiteX726" fmla="*/ 1321643 w 3387024"/>
              <a:gd name="connsiteY726" fmla="*/ 4784108 h 5957878"/>
              <a:gd name="connsiteX727" fmla="*/ 1356494 w 3387024"/>
              <a:gd name="connsiteY727" fmla="*/ 4857771 h 5957878"/>
              <a:gd name="connsiteX728" fmla="*/ 1425406 w 3387024"/>
              <a:gd name="connsiteY728" fmla="*/ 4975788 h 5957878"/>
              <a:gd name="connsiteX729" fmla="*/ 1518080 w 3387024"/>
              <a:gd name="connsiteY729" fmla="*/ 5161922 h 5957878"/>
              <a:gd name="connsiteX730" fmla="*/ 1552931 w 3387024"/>
              <a:gd name="connsiteY730" fmla="*/ 5255385 h 5957878"/>
              <a:gd name="connsiteX731" fmla="*/ 1562437 w 3387024"/>
              <a:gd name="connsiteY731" fmla="*/ 5279938 h 5957878"/>
              <a:gd name="connsiteX732" fmla="*/ 1700260 w 3387024"/>
              <a:gd name="connsiteY732" fmla="*/ 5662504 h 5957878"/>
              <a:gd name="connsiteX733" fmla="*/ 1542634 w 3387024"/>
              <a:gd name="connsiteY733" fmla="*/ 5264889 h 5957878"/>
              <a:gd name="connsiteX734" fmla="*/ 1484020 w 3387024"/>
              <a:gd name="connsiteY734" fmla="*/ 5132616 h 5957878"/>
              <a:gd name="connsiteX735" fmla="*/ 1484020 w 3387024"/>
              <a:gd name="connsiteY735" fmla="*/ 5157169 h 5957878"/>
              <a:gd name="connsiteX736" fmla="*/ 1499070 w 3387024"/>
              <a:gd name="connsiteY736" fmla="*/ 5192020 h 5957878"/>
              <a:gd name="connsiteX737" fmla="*/ 1675704 w 3387024"/>
              <a:gd name="connsiteY737" fmla="*/ 5667256 h 5957878"/>
              <a:gd name="connsiteX738" fmla="*/ 1444416 w 3387024"/>
              <a:gd name="connsiteY738" fmla="*/ 5127863 h 5957878"/>
              <a:gd name="connsiteX739" fmla="*/ 1184613 w 3387024"/>
              <a:gd name="connsiteY739" fmla="*/ 4661340 h 5957878"/>
              <a:gd name="connsiteX740" fmla="*/ 1169563 w 3387024"/>
              <a:gd name="connsiteY740" fmla="*/ 4651835 h 5957878"/>
              <a:gd name="connsiteX741" fmla="*/ 1238474 w 3387024"/>
              <a:gd name="connsiteY741" fmla="*/ 4769060 h 5957878"/>
              <a:gd name="connsiteX742" fmla="*/ 1640853 w 3387024"/>
              <a:gd name="connsiteY742" fmla="*/ 5637158 h 5957878"/>
              <a:gd name="connsiteX743" fmla="*/ 1685210 w 3387024"/>
              <a:gd name="connsiteY743" fmla="*/ 5809826 h 5957878"/>
              <a:gd name="connsiteX744" fmla="*/ 1700260 w 3387024"/>
              <a:gd name="connsiteY744" fmla="*/ 5853390 h 5957878"/>
              <a:gd name="connsiteX745" fmla="*/ 1700260 w 3387024"/>
              <a:gd name="connsiteY745" fmla="*/ 5883489 h 5957878"/>
              <a:gd name="connsiteX746" fmla="*/ 1636101 w 3387024"/>
              <a:gd name="connsiteY746" fmla="*/ 5725869 h 5957878"/>
              <a:gd name="connsiteX747" fmla="*/ 1410357 w 3387024"/>
              <a:gd name="connsiteY747" fmla="*/ 5176970 h 5957878"/>
              <a:gd name="connsiteX748" fmla="*/ 1258276 w 3387024"/>
              <a:gd name="connsiteY748" fmla="*/ 4882324 h 5957878"/>
              <a:gd name="connsiteX749" fmla="*/ 1140256 w 3387024"/>
              <a:gd name="connsiteY749" fmla="*/ 4670843 h 5957878"/>
              <a:gd name="connsiteX750" fmla="*/ 1091147 w 3387024"/>
              <a:gd name="connsiteY750" fmla="*/ 4607479 h 5957878"/>
              <a:gd name="connsiteX751" fmla="*/ 1101444 w 3387024"/>
              <a:gd name="connsiteY751" fmla="*/ 4641538 h 5957878"/>
              <a:gd name="connsiteX752" fmla="*/ 1390554 w 3387024"/>
              <a:gd name="connsiteY752" fmla="*/ 5161922 h 5957878"/>
              <a:gd name="connsiteX753" fmla="*/ 1606794 w 3387024"/>
              <a:gd name="connsiteY753" fmla="*/ 5696562 h 5957878"/>
              <a:gd name="connsiteX754" fmla="*/ 1636101 w 3387024"/>
              <a:gd name="connsiteY754" fmla="*/ 5779729 h 5957878"/>
              <a:gd name="connsiteX755" fmla="*/ 1626596 w 3387024"/>
              <a:gd name="connsiteY755" fmla="*/ 5799531 h 5957878"/>
              <a:gd name="connsiteX756" fmla="*/ 1631348 w 3387024"/>
              <a:gd name="connsiteY756" fmla="*/ 5824084 h 5957878"/>
              <a:gd name="connsiteX757" fmla="*/ 1582238 w 3387024"/>
              <a:gd name="connsiteY757" fmla="*/ 5730620 h 5957878"/>
              <a:gd name="connsiteX758" fmla="*/ 1586991 w 3387024"/>
              <a:gd name="connsiteY758" fmla="*/ 5725869 h 5957878"/>
              <a:gd name="connsiteX759" fmla="*/ 1621843 w 3387024"/>
              <a:gd name="connsiteY759" fmla="*/ 5799531 h 5957878"/>
              <a:gd name="connsiteX760" fmla="*/ 1582238 w 3387024"/>
              <a:gd name="connsiteY760" fmla="*/ 5730620 h 5957878"/>
              <a:gd name="connsiteX761" fmla="*/ 1579667 w 3387024"/>
              <a:gd name="connsiteY761" fmla="*/ 5735622 h 5957878"/>
              <a:gd name="connsiteX762" fmla="*/ 1549070 w 3387024"/>
              <a:gd name="connsiteY762" fmla="*/ 5672603 h 5957878"/>
              <a:gd name="connsiteX763" fmla="*/ 1523624 w 3387024"/>
              <a:gd name="connsiteY763" fmla="*/ 5593594 h 5957878"/>
              <a:gd name="connsiteX764" fmla="*/ 1189364 w 3387024"/>
              <a:gd name="connsiteY764" fmla="*/ 4882324 h 5957878"/>
              <a:gd name="connsiteX765" fmla="*/ 1032533 w 3387024"/>
              <a:gd name="connsiteY765" fmla="*/ 4621736 h 5957878"/>
              <a:gd name="connsiteX766" fmla="*/ 733916 w 3387024"/>
              <a:gd name="connsiteY766" fmla="*/ 4091848 h 5957878"/>
              <a:gd name="connsiteX767" fmla="*/ 493122 w 3387024"/>
              <a:gd name="connsiteY767" fmla="*/ 3703739 h 5957878"/>
              <a:gd name="connsiteX768" fmla="*/ 433716 w 3387024"/>
              <a:gd name="connsiteY768" fmla="*/ 3605522 h 5957878"/>
              <a:gd name="connsiteX769" fmla="*/ 414706 w 3387024"/>
              <a:gd name="connsiteY769" fmla="*/ 3596018 h 5957878"/>
              <a:gd name="connsiteX770" fmla="*/ 478073 w 3387024"/>
              <a:gd name="connsiteY770" fmla="*/ 3703739 h 5957878"/>
              <a:gd name="connsiteX771" fmla="*/ 703817 w 3387024"/>
              <a:gd name="connsiteY771" fmla="*/ 4076799 h 5957878"/>
              <a:gd name="connsiteX772" fmla="*/ 855897 w 3387024"/>
              <a:gd name="connsiteY772" fmla="*/ 4317585 h 5957878"/>
              <a:gd name="connsiteX773" fmla="*/ 924017 w 3387024"/>
              <a:gd name="connsiteY773" fmla="*/ 4449859 h 5957878"/>
              <a:gd name="connsiteX774" fmla="*/ 977878 w 3387024"/>
              <a:gd name="connsiteY774" fmla="*/ 4543323 h 5957878"/>
              <a:gd name="connsiteX775" fmla="*/ 963621 w 3387024"/>
              <a:gd name="connsiteY775" fmla="*/ 4533817 h 5957878"/>
              <a:gd name="connsiteX776" fmla="*/ 748174 w 3387024"/>
              <a:gd name="connsiteY776" fmla="*/ 4165509 h 5957878"/>
              <a:gd name="connsiteX777" fmla="*/ 493122 w 3387024"/>
              <a:gd name="connsiteY777" fmla="*/ 3763143 h 5957878"/>
              <a:gd name="connsiteX778" fmla="*/ 237278 w 3387024"/>
              <a:gd name="connsiteY778" fmla="*/ 3364737 h 5957878"/>
              <a:gd name="connsiteX779" fmla="*/ 40842 w 3387024"/>
              <a:gd name="connsiteY779" fmla="*/ 2982172 h 5957878"/>
              <a:gd name="connsiteX780" fmla="*/ 21832 w 3387024"/>
              <a:gd name="connsiteY780" fmla="*/ 2918014 h 5957878"/>
              <a:gd name="connsiteX781" fmla="*/ 26584 w 3387024"/>
              <a:gd name="connsiteY781" fmla="*/ 2977419 h 5957878"/>
              <a:gd name="connsiteX782" fmla="*/ 11535 w 3387024"/>
              <a:gd name="connsiteY782" fmla="*/ 2947320 h 5957878"/>
              <a:gd name="connsiteX783" fmla="*/ 21832 w 3387024"/>
              <a:gd name="connsiteY783" fmla="*/ 2750889 h 5957878"/>
              <a:gd name="connsiteX784" fmla="*/ 11535 w 3387024"/>
              <a:gd name="connsiteY784" fmla="*/ 2800790 h 5957878"/>
              <a:gd name="connsiteX785" fmla="*/ 31337 w 3387024"/>
              <a:gd name="connsiteY785" fmla="*/ 2746138 h 5957878"/>
              <a:gd name="connsiteX786" fmla="*/ 55891 w 3387024"/>
              <a:gd name="connsiteY786" fmla="*/ 2741385 h 5957878"/>
              <a:gd name="connsiteX787" fmla="*/ 85198 w 3387024"/>
              <a:gd name="connsiteY787" fmla="*/ 2697030 h 5957878"/>
              <a:gd name="connsiteX788" fmla="*/ 149358 w 3387024"/>
              <a:gd name="connsiteY788" fmla="*/ 2658219 h 5957878"/>
              <a:gd name="connsiteX789" fmla="*/ 183417 w 3387024"/>
              <a:gd name="connsiteY789" fmla="*/ 2628913 h 5957878"/>
              <a:gd name="connsiteX790" fmla="*/ 212724 w 3387024"/>
              <a:gd name="connsiteY790" fmla="*/ 2618616 h 5957878"/>
              <a:gd name="connsiteX791" fmla="*/ 237278 w 3387024"/>
              <a:gd name="connsiteY791" fmla="*/ 2594062 h 5957878"/>
              <a:gd name="connsiteX792" fmla="*/ 227774 w 3387024"/>
              <a:gd name="connsiteY792" fmla="*/ 2618616 h 5957878"/>
              <a:gd name="connsiteX793" fmla="*/ 276883 w 3387024"/>
              <a:gd name="connsiteY793" fmla="*/ 2569508 h 5957878"/>
              <a:gd name="connsiteX794" fmla="*/ 301438 w 3387024"/>
              <a:gd name="connsiteY794" fmla="*/ 2564756 h 5957878"/>
              <a:gd name="connsiteX795" fmla="*/ 325993 w 3387024"/>
              <a:gd name="connsiteY795" fmla="*/ 2530697 h 5957878"/>
              <a:gd name="connsiteX796" fmla="*/ 365597 w 3387024"/>
              <a:gd name="connsiteY796" fmla="*/ 2530697 h 5957878"/>
              <a:gd name="connsiteX797" fmla="*/ 384607 w 3387024"/>
              <a:gd name="connsiteY797" fmla="*/ 2510895 h 5957878"/>
              <a:gd name="connsiteX798" fmla="*/ 433716 w 3387024"/>
              <a:gd name="connsiteY798" fmla="*/ 2476045 h 5957878"/>
              <a:gd name="connsiteX799" fmla="*/ 468568 w 3387024"/>
              <a:gd name="connsiteY799" fmla="*/ 2446739 h 5957878"/>
              <a:gd name="connsiteX800" fmla="*/ 502627 w 3387024"/>
              <a:gd name="connsiteY800" fmla="*/ 2437234 h 5957878"/>
              <a:gd name="connsiteX801" fmla="*/ 517677 w 3387024"/>
              <a:gd name="connsiteY801" fmla="*/ 2412680 h 5957878"/>
              <a:gd name="connsiteX802" fmla="*/ 551737 w 3387024"/>
              <a:gd name="connsiteY802" fmla="*/ 2407928 h 5957878"/>
              <a:gd name="connsiteX803" fmla="*/ 591341 w 3387024"/>
              <a:gd name="connsiteY803" fmla="*/ 2368325 h 5957878"/>
              <a:gd name="connsiteX804" fmla="*/ 611143 w 3387024"/>
              <a:gd name="connsiteY804" fmla="*/ 2368325 h 5957878"/>
              <a:gd name="connsiteX805" fmla="*/ 659460 w 3387024"/>
              <a:gd name="connsiteY805" fmla="*/ 2328722 h 5957878"/>
              <a:gd name="connsiteX806" fmla="*/ 703817 w 3387024"/>
              <a:gd name="connsiteY806" fmla="*/ 2314464 h 5957878"/>
              <a:gd name="connsiteX807" fmla="*/ 718867 w 3387024"/>
              <a:gd name="connsiteY807" fmla="*/ 2285158 h 5957878"/>
              <a:gd name="connsiteX808" fmla="*/ 748174 w 3387024"/>
              <a:gd name="connsiteY808" fmla="*/ 2285158 h 5957878"/>
              <a:gd name="connsiteX809" fmla="*/ 757678 w 3387024"/>
              <a:gd name="connsiteY809" fmla="*/ 2270110 h 5957878"/>
              <a:gd name="connsiteX810" fmla="*/ 777481 w 3387024"/>
              <a:gd name="connsiteY810" fmla="*/ 2265357 h 5957878"/>
              <a:gd name="connsiteX811" fmla="*/ 792530 w 3387024"/>
              <a:gd name="connsiteY811" fmla="*/ 2240803 h 5957878"/>
              <a:gd name="connsiteX812" fmla="*/ 817085 w 3387024"/>
              <a:gd name="connsiteY812" fmla="*/ 2230507 h 5957878"/>
              <a:gd name="connsiteX813" fmla="*/ 861441 w 3387024"/>
              <a:gd name="connsiteY813" fmla="*/ 2196448 h 5957878"/>
              <a:gd name="connsiteX814" fmla="*/ 875700 w 3387024"/>
              <a:gd name="connsiteY814" fmla="*/ 2181399 h 5957878"/>
              <a:gd name="connsiteX815" fmla="*/ 924017 w 3387024"/>
              <a:gd name="connsiteY815" fmla="*/ 2171893 h 5957878"/>
              <a:gd name="connsiteX816" fmla="*/ 909758 w 3387024"/>
              <a:gd name="connsiteY816" fmla="*/ 2171893 h 5957878"/>
              <a:gd name="connsiteX817" fmla="*/ 939066 w 3387024"/>
              <a:gd name="connsiteY817" fmla="*/ 2167142 h 5957878"/>
              <a:gd name="connsiteX818" fmla="*/ 973125 w 3387024"/>
              <a:gd name="connsiteY818" fmla="*/ 2122786 h 5957878"/>
              <a:gd name="connsiteX819" fmla="*/ 1007977 w 3387024"/>
              <a:gd name="connsiteY819" fmla="*/ 2107737 h 5957878"/>
              <a:gd name="connsiteX820" fmla="*/ 1032533 w 3387024"/>
              <a:gd name="connsiteY820" fmla="*/ 2083183 h 5957878"/>
              <a:gd name="connsiteX821" fmla="*/ 1061840 w 3387024"/>
              <a:gd name="connsiteY821" fmla="*/ 2078430 h 5957878"/>
              <a:gd name="connsiteX822" fmla="*/ 1076888 w 3387024"/>
              <a:gd name="connsiteY822" fmla="*/ 2058629 h 5957878"/>
              <a:gd name="connsiteX823" fmla="*/ 1106196 w 3387024"/>
              <a:gd name="connsiteY823" fmla="*/ 2053877 h 5957878"/>
              <a:gd name="connsiteX824" fmla="*/ 1106196 w 3387024"/>
              <a:gd name="connsiteY824" fmla="*/ 2034076 h 5957878"/>
              <a:gd name="connsiteX825" fmla="*/ 1125206 w 3387024"/>
              <a:gd name="connsiteY825" fmla="*/ 2034076 h 5957878"/>
              <a:gd name="connsiteX826" fmla="*/ 1145008 w 3387024"/>
              <a:gd name="connsiteY826" fmla="*/ 2010314 h 5957878"/>
              <a:gd name="connsiteX827" fmla="*/ 1199661 w 3387024"/>
              <a:gd name="connsiteY827" fmla="*/ 1995264 h 5957878"/>
              <a:gd name="connsiteX828" fmla="*/ 1213920 w 3387024"/>
              <a:gd name="connsiteY828" fmla="*/ 1950909 h 5957878"/>
              <a:gd name="connsiteX829" fmla="*/ 1307386 w 3387024"/>
              <a:gd name="connsiteY829" fmla="*/ 1950909 h 5957878"/>
              <a:gd name="connsiteX830" fmla="*/ 1327187 w 3387024"/>
              <a:gd name="connsiteY830" fmla="*/ 1955661 h 5957878"/>
              <a:gd name="connsiteX831" fmla="*/ 1302633 w 3387024"/>
              <a:gd name="connsiteY831" fmla="*/ 1946157 h 5957878"/>
              <a:gd name="connsiteX832" fmla="*/ 1508575 w 3387024"/>
              <a:gd name="connsiteY832" fmla="*/ 2019818 h 5957878"/>
              <a:gd name="connsiteX833" fmla="*/ 1508575 w 3387024"/>
              <a:gd name="connsiteY833" fmla="*/ 2019818 h 5957878"/>
              <a:gd name="connsiteX834" fmla="*/ 1503823 w 3387024"/>
              <a:gd name="connsiteY834" fmla="*/ 2010314 h 5957878"/>
              <a:gd name="connsiteX835" fmla="*/ 1680457 w 3387024"/>
              <a:gd name="connsiteY835" fmla="*/ 2102985 h 5957878"/>
              <a:gd name="connsiteX836" fmla="*/ 1680457 w 3387024"/>
              <a:gd name="connsiteY836" fmla="*/ 2102985 h 5957878"/>
              <a:gd name="connsiteX837" fmla="*/ 1640853 w 3387024"/>
              <a:gd name="connsiteY837" fmla="*/ 2068926 h 5957878"/>
              <a:gd name="connsiteX838" fmla="*/ 1700260 w 3387024"/>
              <a:gd name="connsiteY838" fmla="*/ 2098232 h 5957878"/>
              <a:gd name="connsiteX839" fmla="*/ 1685210 w 3387024"/>
              <a:gd name="connsiteY839" fmla="*/ 2064173 h 5957878"/>
              <a:gd name="connsiteX840" fmla="*/ 1700260 w 3387024"/>
              <a:gd name="connsiteY840" fmla="*/ 2064173 h 5957878"/>
              <a:gd name="connsiteX841" fmla="*/ 1685210 w 3387024"/>
              <a:gd name="connsiteY841" fmla="*/ 2029323 h 5957878"/>
              <a:gd name="connsiteX842" fmla="*/ 1689963 w 3387024"/>
              <a:gd name="connsiteY842" fmla="*/ 2015066 h 5957878"/>
              <a:gd name="connsiteX843" fmla="*/ 1689963 w 3387024"/>
              <a:gd name="connsiteY843" fmla="*/ 1984968 h 5957878"/>
              <a:gd name="connsiteX844" fmla="*/ 1665408 w 3387024"/>
              <a:gd name="connsiteY844" fmla="*/ 1823387 h 5957878"/>
              <a:gd name="connsiteX845" fmla="*/ 1591744 w 3387024"/>
              <a:gd name="connsiteY845" fmla="*/ 1401219 h 5957878"/>
              <a:gd name="connsiteX846" fmla="*/ 1557684 w 3387024"/>
              <a:gd name="connsiteY846" fmla="*/ 1184987 h 5957878"/>
              <a:gd name="connsiteX847" fmla="*/ 1528377 w 3387024"/>
              <a:gd name="connsiteY847" fmla="*/ 1116078 h 5957878"/>
              <a:gd name="connsiteX848" fmla="*/ 1499070 w 3387024"/>
              <a:gd name="connsiteY848" fmla="*/ 880836 h 5957878"/>
              <a:gd name="connsiteX849" fmla="*/ 1454713 w 3387024"/>
              <a:gd name="connsiteY849" fmla="*/ 458667 h 5957878"/>
              <a:gd name="connsiteX850" fmla="*/ 1464218 w 3387024"/>
              <a:gd name="connsiteY850" fmla="*/ 291542 h 5957878"/>
              <a:gd name="connsiteX851" fmla="*/ 1464269 w 3387024"/>
              <a:gd name="connsiteY851" fmla="*/ 291414 h 5957878"/>
              <a:gd name="connsiteX852" fmla="*/ 1464429 w 3387024"/>
              <a:gd name="connsiteY852" fmla="*/ 292977 h 5957878"/>
              <a:gd name="connsiteX853" fmla="*/ 1511649 w 3387024"/>
              <a:gd name="connsiteY853" fmla="*/ 775657 h 5957878"/>
              <a:gd name="connsiteX854" fmla="*/ 1535897 w 3387024"/>
              <a:gd name="connsiteY854" fmla="*/ 928416 h 5957878"/>
              <a:gd name="connsiteX855" fmla="*/ 1548601 w 3387024"/>
              <a:gd name="connsiteY855" fmla="*/ 851751 h 5957878"/>
              <a:gd name="connsiteX856" fmla="*/ 1529501 w 3387024"/>
              <a:gd name="connsiteY856" fmla="*/ 576657 h 5957878"/>
              <a:gd name="connsiteX857" fmla="*/ 1542232 w 3387024"/>
              <a:gd name="connsiteY857" fmla="*/ 637882 h 5957878"/>
              <a:gd name="connsiteX858" fmla="*/ 1567638 w 3387024"/>
              <a:gd name="connsiteY858" fmla="*/ 864024 h 5957878"/>
              <a:gd name="connsiteX859" fmla="*/ 1581956 w 3387024"/>
              <a:gd name="connsiteY859" fmla="*/ 1130740 h 5957878"/>
              <a:gd name="connsiteX860" fmla="*/ 1590973 w 3387024"/>
              <a:gd name="connsiteY860" fmla="*/ 1045996 h 5957878"/>
              <a:gd name="connsiteX861" fmla="*/ 1588747 w 3387024"/>
              <a:gd name="connsiteY861" fmla="*/ 920468 h 5957878"/>
              <a:gd name="connsiteX862" fmla="*/ 1601633 w 3387024"/>
              <a:gd name="connsiteY862" fmla="*/ 873315 h 5957878"/>
              <a:gd name="connsiteX863" fmla="*/ 1591886 w 3387024"/>
              <a:gd name="connsiteY863" fmla="*/ 827047 h 5957878"/>
              <a:gd name="connsiteX864" fmla="*/ 1605073 w 3387024"/>
              <a:gd name="connsiteY864" fmla="*/ 778797 h 5957878"/>
              <a:gd name="connsiteX865" fmla="*/ 1594168 w 3387024"/>
              <a:gd name="connsiteY865" fmla="*/ 659147 h 5957878"/>
              <a:gd name="connsiteX866" fmla="*/ 1614976 w 3387024"/>
              <a:gd name="connsiteY866" fmla="*/ 716687 h 5957878"/>
              <a:gd name="connsiteX867" fmla="*/ 1622012 w 3387024"/>
              <a:gd name="connsiteY867" fmla="*/ 798747 h 5957878"/>
              <a:gd name="connsiteX868" fmla="*/ 1644034 w 3387024"/>
              <a:gd name="connsiteY868" fmla="*/ 825978 h 5957878"/>
              <a:gd name="connsiteX869" fmla="*/ 1654048 w 3387024"/>
              <a:gd name="connsiteY869" fmla="*/ 932717 h 5957878"/>
              <a:gd name="connsiteX870" fmla="*/ 1652390 w 3387024"/>
              <a:gd name="connsiteY870" fmla="*/ 1062327 h 5957878"/>
              <a:gd name="connsiteX871" fmla="*/ 1652131 w 3387024"/>
              <a:gd name="connsiteY871" fmla="*/ 1059488 h 5957878"/>
              <a:gd name="connsiteX872" fmla="*/ 1651621 w 3387024"/>
              <a:gd name="connsiteY872" fmla="*/ 1052872 h 5957878"/>
              <a:gd name="connsiteX873" fmla="*/ 1651663 w 3387024"/>
              <a:gd name="connsiteY873" fmla="*/ 1054370 h 5957878"/>
              <a:gd name="connsiteX874" fmla="*/ 1652131 w 3387024"/>
              <a:gd name="connsiteY874" fmla="*/ 1059488 h 5957878"/>
              <a:gd name="connsiteX875" fmla="*/ 1652384 w 3387024"/>
              <a:gd name="connsiteY875" fmla="*/ 1062779 h 5957878"/>
              <a:gd name="connsiteX876" fmla="*/ 1652390 w 3387024"/>
              <a:gd name="connsiteY876" fmla="*/ 1062327 h 5957878"/>
              <a:gd name="connsiteX877" fmla="*/ 1653896 w 3387024"/>
              <a:gd name="connsiteY877" fmla="*/ 1078808 h 5957878"/>
              <a:gd name="connsiteX878" fmla="*/ 1665115 w 3387024"/>
              <a:gd name="connsiteY878" fmla="*/ 1124004 h 5957878"/>
              <a:gd name="connsiteX879" fmla="*/ 1659876 w 3387024"/>
              <a:gd name="connsiteY879" fmla="*/ 1035365 h 5957878"/>
              <a:gd name="connsiteX880" fmla="*/ 1648058 w 3387024"/>
              <a:gd name="connsiteY880" fmla="*/ 755191 h 5957878"/>
              <a:gd name="connsiteX881" fmla="*/ 1657376 w 3387024"/>
              <a:gd name="connsiteY881" fmla="*/ 669351 h 5957878"/>
              <a:gd name="connsiteX882" fmla="*/ 1658718 w 3387024"/>
              <a:gd name="connsiteY882" fmla="*/ 582510 h 5957878"/>
              <a:gd name="connsiteX883" fmla="*/ 1695424 w 3387024"/>
              <a:gd name="connsiteY883" fmla="*/ 556008 h 5957878"/>
              <a:gd name="connsiteX884" fmla="*/ 1680466 w 3387024"/>
              <a:gd name="connsiteY884" fmla="*/ 369255 h 5957878"/>
              <a:gd name="connsiteX885" fmla="*/ 1665098 w 3387024"/>
              <a:gd name="connsiteY885" fmla="*/ 171575 h 5957878"/>
              <a:gd name="connsiteX886" fmla="*/ 1667586 w 3387024"/>
              <a:gd name="connsiteY886" fmla="*/ 169566 h 5957878"/>
              <a:gd name="connsiteX887" fmla="*/ 1676446 w 3387024"/>
              <a:gd name="connsiteY887" fmla="*/ 163325 h 5957878"/>
              <a:gd name="connsiteX888" fmla="*/ 1689881 w 3387024"/>
              <a:gd name="connsiteY888" fmla="*/ 286830 h 5957878"/>
              <a:gd name="connsiteX889" fmla="*/ 1726891 w 3387024"/>
              <a:gd name="connsiteY889" fmla="*/ 630604 h 5957878"/>
              <a:gd name="connsiteX890" fmla="*/ 1740780 w 3387024"/>
              <a:gd name="connsiteY890" fmla="*/ 765212 h 5957878"/>
              <a:gd name="connsiteX891" fmla="*/ 1757079 w 3387024"/>
              <a:gd name="connsiteY891" fmla="*/ 865124 h 5957878"/>
              <a:gd name="connsiteX892" fmla="*/ 1769810 w 3387024"/>
              <a:gd name="connsiteY892" fmla="*/ 926349 h 5957878"/>
              <a:gd name="connsiteX893" fmla="*/ 1804691 w 3387024"/>
              <a:gd name="connsiteY893" fmla="*/ 958272 h 5957878"/>
              <a:gd name="connsiteX894" fmla="*/ 1790645 w 3387024"/>
              <a:gd name="connsiteY894" fmla="*/ 742307 h 5957878"/>
              <a:gd name="connsiteX895" fmla="*/ 1795611 w 3387024"/>
              <a:gd name="connsiteY895" fmla="*/ 590460 h 5957878"/>
              <a:gd name="connsiteX896" fmla="*/ 1811480 w 3387024"/>
              <a:gd name="connsiteY896" fmla="*/ 558265 h 5957878"/>
              <a:gd name="connsiteX897" fmla="*/ 1798504 w 3387024"/>
              <a:gd name="connsiteY897" fmla="*/ 394444 h 5957878"/>
              <a:gd name="connsiteX898" fmla="*/ 1815833 w 3387024"/>
              <a:gd name="connsiteY898" fmla="*/ 434534 h 5957878"/>
              <a:gd name="connsiteX899" fmla="*/ 1812574 w 3387024"/>
              <a:gd name="connsiteY899" fmla="*/ 433123 h 5957878"/>
              <a:gd name="connsiteX900" fmla="*/ 1811051 w 3387024"/>
              <a:gd name="connsiteY900" fmla="*/ 426156 h 5957878"/>
              <a:gd name="connsiteX901" fmla="*/ 1810300 w 3387024"/>
              <a:gd name="connsiteY901" fmla="*/ 432139 h 5957878"/>
              <a:gd name="connsiteX902" fmla="*/ 1812574 w 3387024"/>
              <a:gd name="connsiteY902" fmla="*/ 433123 h 5957878"/>
              <a:gd name="connsiteX903" fmla="*/ 1815132 w 3387024"/>
              <a:gd name="connsiteY903" fmla="*/ 444828 h 5957878"/>
              <a:gd name="connsiteX904" fmla="*/ 1814464 w 3387024"/>
              <a:gd name="connsiteY904" fmla="*/ 454636 h 5957878"/>
              <a:gd name="connsiteX905" fmla="*/ 1816017 w 3387024"/>
              <a:gd name="connsiteY905" fmla="*/ 464047 h 5957878"/>
              <a:gd name="connsiteX906" fmla="*/ 1839536 w 3387024"/>
              <a:gd name="connsiteY906" fmla="*/ 485795 h 5957878"/>
              <a:gd name="connsiteX907" fmla="*/ 1854311 w 3387024"/>
              <a:gd name="connsiteY907" fmla="*/ 643036 h 5957878"/>
              <a:gd name="connsiteX908" fmla="*/ 1871549 w 3387024"/>
              <a:gd name="connsiteY908" fmla="*/ 661889 h 5957878"/>
              <a:gd name="connsiteX909" fmla="*/ 1886507 w 3387024"/>
              <a:gd name="connsiteY909" fmla="*/ 848642 h 5957878"/>
              <a:gd name="connsiteX910" fmla="*/ 1891992 w 3387024"/>
              <a:gd name="connsiteY910" fmla="*/ 1039878 h 5957878"/>
              <a:gd name="connsiteX911" fmla="*/ 1902351 w 3387024"/>
              <a:gd name="connsiteY911" fmla="*/ 1058029 h 5957878"/>
              <a:gd name="connsiteX912" fmla="*/ 1900553 w 3387024"/>
              <a:gd name="connsiteY912" fmla="*/ 874872 h 5957878"/>
              <a:gd name="connsiteX913" fmla="*/ 1878026 w 3387024"/>
              <a:gd name="connsiteY913" fmla="*/ 409106 h 5957878"/>
              <a:gd name="connsiteX914" fmla="*/ 1840504 w 3387024"/>
              <a:gd name="connsiteY914" fmla="*/ 20564 h 5957878"/>
              <a:gd name="connsiteX915" fmla="*/ 1844920 w 3387024"/>
              <a:gd name="connsiteY915" fmla="*/ 12714 h 5957878"/>
              <a:gd name="connsiteX916" fmla="*/ 1855923 w 3387024"/>
              <a:gd name="connsiteY916" fmla="*/ 11699 h 5957878"/>
              <a:gd name="connsiteX917" fmla="*/ 1861408 w 3387024"/>
              <a:gd name="connsiteY917" fmla="*/ 59709 h 5957878"/>
              <a:gd name="connsiteX918" fmla="*/ 1882664 w 3387024"/>
              <a:gd name="connsiteY918" fmla="*/ 189996 h 5957878"/>
              <a:gd name="connsiteX919" fmla="*/ 1888515 w 3387024"/>
              <a:gd name="connsiteY919" fmla="*/ 250520 h 5957878"/>
              <a:gd name="connsiteX920" fmla="*/ 1888515 w 3387024"/>
              <a:gd name="connsiteY920" fmla="*/ 250520 h 5957878"/>
              <a:gd name="connsiteX921" fmla="*/ 1882664 w 3387024"/>
              <a:gd name="connsiteY921" fmla="*/ 189996 h 5957878"/>
              <a:gd name="connsiteX922" fmla="*/ 1880492 w 3387024"/>
              <a:gd name="connsiteY922" fmla="*/ 79288 h 5957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</a:cxnLst>
            <a:rect l="l" t="t" r="r" b="b"/>
            <a:pathLst>
              <a:path w="3387024" h="5957878">
                <a:moveTo>
                  <a:pt x="2251396" y="5837415"/>
                </a:moveTo>
                <a:lnTo>
                  <a:pt x="2314363" y="5929130"/>
                </a:lnTo>
                <a:lnTo>
                  <a:pt x="2318877" y="5942101"/>
                </a:lnTo>
                <a:lnTo>
                  <a:pt x="2323302" y="5957878"/>
                </a:lnTo>
                <a:lnTo>
                  <a:pt x="2290491" y="5915837"/>
                </a:lnTo>
                <a:lnTo>
                  <a:pt x="2260584" y="5874163"/>
                </a:lnTo>
                <a:lnTo>
                  <a:pt x="2254718" y="5848638"/>
                </a:lnTo>
                <a:close/>
                <a:moveTo>
                  <a:pt x="1579667" y="5735622"/>
                </a:moveTo>
                <a:lnTo>
                  <a:pt x="1582238" y="5740917"/>
                </a:lnTo>
                <a:cubicBezTo>
                  <a:pt x="1579863" y="5740917"/>
                  <a:pt x="1578675" y="5739531"/>
                  <a:pt x="1578675" y="5737551"/>
                </a:cubicBezTo>
                <a:close/>
                <a:moveTo>
                  <a:pt x="2606969" y="5687275"/>
                </a:moveTo>
                <a:cubicBezTo>
                  <a:pt x="2607794" y="5687322"/>
                  <a:pt x="2609995" y="5687448"/>
                  <a:pt x="2614395" y="5687699"/>
                </a:cubicBezTo>
                <a:cubicBezTo>
                  <a:pt x="2614395" y="5687699"/>
                  <a:pt x="2604494" y="5687133"/>
                  <a:pt x="2606969" y="5687275"/>
                </a:cubicBezTo>
                <a:close/>
                <a:moveTo>
                  <a:pt x="1675704" y="5676760"/>
                </a:moveTo>
                <a:lnTo>
                  <a:pt x="1682899" y="5682110"/>
                </a:lnTo>
                <a:lnTo>
                  <a:pt x="1681969" y="5682055"/>
                </a:lnTo>
                <a:lnTo>
                  <a:pt x="1682939" y="5684034"/>
                </a:lnTo>
                <a:lnTo>
                  <a:pt x="1680457" y="5691810"/>
                </a:lnTo>
                <a:cubicBezTo>
                  <a:pt x="1675704" y="5691810"/>
                  <a:pt x="1675704" y="5687057"/>
                  <a:pt x="1675704" y="5676760"/>
                </a:cubicBezTo>
                <a:close/>
                <a:moveTo>
                  <a:pt x="1675704" y="5667256"/>
                </a:moveTo>
                <a:cubicBezTo>
                  <a:pt x="1675704" y="5667256"/>
                  <a:pt x="1680457" y="5672008"/>
                  <a:pt x="1675704" y="5676760"/>
                </a:cubicBezTo>
                <a:cubicBezTo>
                  <a:pt x="1675704" y="5676760"/>
                  <a:pt x="1670953" y="5672008"/>
                  <a:pt x="1675704" y="5667256"/>
                </a:cubicBezTo>
                <a:close/>
                <a:moveTo>
                  <a:pt x="1735860" y="5658177"/>
                </a:moveTo>
                <a:lnTo>
                  <a:pt x="1748381" y="5676153"/>
                </a:lnTo>
                <a:lnTo>
                  <a:pt x="1757960" y="5689454"/>
                </a:lnTo>
                <a:lnTo>
                  <a:pt x="1762735" y="5704483"/>
                </a:lnTo>
                <a:cubicBezTo>
                  <a:pt x="1767587" y="5722304"/>
                  <a:pt x="1768775" y="5733393"/>
                  <a:pt x="1758874" y="5721116"/>
                </a:cubicBezTo>
                <a:cubicBezTo>
                  <a:pt x="1751745" y="5708839"/>
                  <a:pt x="1744418" y="5686661"/>
                  <a:pt x="1738280" y="5666365"/>
                </a:cubicBezTo>
                <a:close/>
                <a:moveTo>
                  <a:pt x="2600375" y="5657276"/>
                </a:moveTo>
                <a:cubicBezTo>
                  <a:pt x="2599520" y="5654123"/>
                  <a:pt x="2602938" y="5666735"/>
                  <a:pt x="2602938" y="5666735"/>
                </a:cubicBezTo>
                <a:cubicBezTo>
                  <a:pt x="2601419" y="5661130"/>
                  <a:pt x="2600659" y="5658327"/>
                  <a:pt x="2600375" y="5657276"/>
                </a:cubicBezTo>
                <a:close/>
                <a:moveTo>
                  <a:pt x="1767185" y="5647055"/>
                </a:moveTo>
                <a:lnTo>
                  <a:pt x="1768068" y="5648434"/>
                </a:lnTo>
                <a:cubicBezTo>
                  <a:pt x="1778964" y="5663774"/>
                  <a:pt x="1822288" y="5734830"/>
                  <a:pt x="1817711" y="5742809"/>
                </a:cubicBezTo>
                <a:cubicBezTo>
                  <a:pt x="1816730" y="5744519"/>
                  <a:pt x="1813651" y="5742706"/>
                  <a:pt x="1809429" y="5738781"/>
                </a:cubicBezTo>
                <a:lnTo>
                  <a:pt x="1796890" y="5724956"/>
                </a:lnTo>
                <a:close/>
                <a:moveTo>
                  <a:pt x="2348908" y="5610417"/>
                </a:moveTo>
                <a:cubicBezTo>
                  <a:pt x="2395143" y="5646025"/>
                  <a:pt x="2369358" y="5664565"/>
                  <a:pt x="2348908" y="5610417"/>
                </a:cubicBezTo>
                <a:close/>
                <a:moveTo>
                  <a:pt x="1916716" y="5598150"/>
                </a:moveTo>
                <a:lnTo>
                  <a:pt x="1960858" y="5674174"/>
                </a:lnTo>
                <a:cubicBezTo>
                  <a:pt x="1969269" y="5689224"/>
                  <a:pt x="2000292" y="5725765"/>
                  <a:pt x="2021342" y="5756480"/>
                </a:cubicBezTo>
                <a:lnTo>
                  <a:pt x="2037167" y="5783076"/>
                </a:lnTo>
                <a:lnTo>
                  <a:pt x="2038001" y="5786884"/>
                </a:lnTo>
                <a:lnTo>
                  <a:pt x="2038428" y="5794887"/>
                </a:lnTo>
                <a:cubicBezTo>
                  <a:pt x="2028447" y="5787032"/>
                  <a:pt x="1992913" y="5733842"/>
                  <a:pt x="1986689" y="5726864"/>
                </a:cubicBezTo>
                <a:cubicBezTo>
                  <a:pt x="1971952" y="5705345"/>
                  <a:pt x="1960045" y="5688715"/>
                  <a:pt x="1949408" y="5674388"/>
                </a:cubicBezTo>
                <a:lnTo>
                  <a:pt x="1943739" y="5666999"/>
                </a:lnTo>
                <a:close/>
                <a:moveTo>
                  <a:pt x="1805730" y="5561811"/>
                </a:moveTo>
                <a:cubicBezTo>
                  <a:pt x="1806798" y="5563086"/>
                  <a:pt x="1806018" y="5566426"/>
                  <a:pt x="1801768" y="5573835"/>
                </a:cubicBezTo>
                <a:cubicBezTo>
                  <a:pt x="1801768" y="5573835"/>
                  <a:pt x="1800310" y="5568454"/>
                  <a:pt x="1798609" y="5562176"/>
                </a:cubicBezTo>
                <a:cubicBezTo>
                  <a:pt x="1801748" y="5561325"/>
                  <a:pt x="1804663" y="5560536"/>
                  <a:pt x="1805730" y="5561811"/>
                </a:cubicBezTo>
                <a:close/>
                <a:moveTo>
                  <a:pt x="2080656" y="5560391"/>
                </a:moveTo>
                <a:lnTo>
                  <a:pt x="2097032" y="5583359"/>
                </a:lnTo>
                <a:cubicBezTo>
                  <a:pt x="2116854" y="5622755"/>
                  <a:pt x="2138021" y="5661787"/>
                  <a:pt x="2161389" y="5700944"/>
                </a:cubicBezTo>
                <a:lnTo>
                  <a:pt x="2196935" y="5755180"/>
                </a:lnTo>
                <a:lnTo>
                  <a:pt x="2195560" y="5754903"/>
                </a:lnTo>
                <a:cubicBezTo>
                  <a:pt x="2196402" y="5759680"/>
                  <a:pt x="2199471" y="5770422"/>
                  <a:pt x="2205610" y="5790025"/>
                </a:cubicBezTo>
                <a:lnTo>
                  <a:pt x="2209564" y="5803067"/>
                </a:lnTo>
                <a:lnTo>
                  <a:pt x="2197701" y="5786536"/>
                </a:lnTo>
                <a:lnTo>
                  <a:pt x="2123122" y="5675928"/>
                </a:lnTo>
                <a:lnTo>
                  <a:pt x="2106846" y="5625574"/>
                </a:lnTo>
                <a:close/>
                <a:moveTo>
                  <a:pt x="2598065" y="5537725"/>
                </a:moveTo>
                <a:cubicBezTo>
                  <a:pt x="2597959" y="5537332"/>
                  <a:pt x="2599014" y="5538340"/>
                  <a:pt x="2601738" y="5541287"/>
                </a:cubicBezTo>
                <a:lnTo>
                  <a:pt x="2604460" y="5544310"/>
                </a:lnTo>
                <a:lnTo>
                  <a:pt x="2608585" y="5552564"/>
                </a:lnTo>
                <a:cubicBezTo>
                  <a:pt x="2603137" y="5544894"/>
                  <a:pt x="2598278" y="5538509"/>
                  <a:pt x="2598065" y="5537725"/>
                </a:cubicBezTo>
                <a:close/>
                <a:moveTo>
                  <a:pt x="2039271" y="5524685"/>
                </a:moveTo>
                <a:cubicBezTo>
                  <a:pt x="2039271" y="5524685"/>
                  <a:pt x="2053530" y="5529438"/>
                  <a:pt x="2039271" y="5524685"/>
                </a:cubicBezTo>
                <a:close/>
                <a:moveTo>
                  <a:pt x="2028974" y="5500131"/>
                </a:moveTo>
                <a:cubicBezTo>
                  <a:pt x="2028974" y="5500131"/>
                  <a:pt x="2044024" y="5504884"/>
                  <a:pt x="2028974" y="5500131"/>
                </a:cubicBezTo>
                <a:close/>
                <a:moveTo>
                  <a:pt x="2923238" y="5485082"/>
                </a:moveTo>
                <a:cubicBezTo>
                  <a:pt x="2937496" y="5490626"/>
                  <a:pt x="2923238" y="5485082"/>
                  <a:pt x="2923238" y="5485082"/>
                </a:cubicBezTo>
                <a:close/>
                <a:moveTo>
                  <a:pt x="2915404" y="5465319"/>
                </a:moveTo>
                <a:lnTo>
                  <a:pt x="2917911" y="5468834"/>
                </a:lnTo>
                <a:lnTo>
                  <a:pt x="2923238" y="5485082"/>
                </a:lnTo>
                <a:close/>
                <a:moveTo>
                  <a:pt x="2932743" y="5446272"/>
                </a:moveTo>
                <a:cubicBezTo>
                  <a:pt x="2947000" y="5451023"/>
                  <a:pt x="2932743" y="5446272"/>
                  <a:pt x="2932743" y="5446272"/>
                </a:cubicBezTo>
                <a:close/>
                <a:moveTo>
                  <a:pt x="2013553" y="5401527"/>
                </a:moveTo>
                <a:lnTo>
                  <a:pt x="2019155" y="5410108"/>
                </a:lnTo>
                <a:cubicBezTo>
                  <a:pt x="2037203" y="5438071"/>
                  <a:pt x="2053823" y="5466541"/>
                  <a:pt x="2062208" y="5497484"/>
                </a:cubicBezTo>
                <a:cubicBezTo>
                  <a:pt x="2062937" y="5500175"/>
                  <a:pt x="2059893" y="5498713"/>
                  <a:pt x="2054989" y="5494882"/>
                </a:cubicBezTo>
                <a:lnTo>
                  <a:pt x="2051851" y="5492012"/>
                </a:lnTo>
                <a:close/>
                <a:moveTo>
                  <a:pt x="2273156" y="5352185"/>
                </a:moveTo>
                <a:cubicBezTo>
                  <a:pt x="2272301" y="5349032"/>
                  <a:pt x="2275719" y="5361644"/>
                  <a:pt x="2275719" y="5361644"/>
                </a:cubicBezTo>
                <a:cubicBezTo>
                  <a:pt x="2274200" y="5356039"/>
                  <a:pt x="2273440" y="5353236"/>
                  <a:pt x="2273156" y="5352185"/>
                </a:cubicBezTo>
                <a:close/>
                <a:moveTo>
                  <a:pt x="2008503" y="5306461"/>
                </a:moveTo>
                <a:cubicBezTo>
                  <a:pt x="2005902" y="5306354"/>
                  <a:pt x="2016308" y="5306783"/>
                  <a:pt x="2016308" y="5306783"/>
                </a:cubicBezTo>
                <a:cubicBezTo>
                  <a:pt x="2011683" y="5306593"/>
                  <a:pt x="2009371" y="5306497"/>
                  <a:pt x="2008503" y="5306461"/>
                </a:cubicBezTo>
                <a:close/>
                <a:moveTo>
                  <a:pt x="2893139" y="5275186"/>
                </a:moveTo>
                <a:cubicBezTo>
                  <a:pt x="2897891" y="5275186"/>
                  <a:pt x="2897891" y="5279938"/>
                  <a:pt x="2897891" y="5290235"/>
                </a:cubicBezTo>
                <a:cubicBezTo>
                  <a:pt x="2888386" y="5290235"/>
                  <a:pt x="2893139" y="5279938"/>
                  <a:pt x="2893139" y="5275186"/>
                </a:cubicBezTo>
                <a:close/>
                <a:moveTo>
                  <a:pt x="2888386" y="5260136"/>
                </a:moveTo>
                <a:cubicBezTo>
                  <a:pt x="2893139" y="5260136"/>
                  <a:pt x="2893139" y="5264889"/>
                  <a:pt x="2893139" y="5275186"/>
                </a:cubicBezTo>
                <a:cubicBezTo>
                  <a:pt x="2883634" y="5275186"/>
                  <a:pt x="2888386" y="5264889"/>
                  <a:pt x="2888386" y="5260136"/>
                </a:cubicBezTo>
                <a:close/>
                <a:moveTo>
                  <a:pt x="1921251" y="5241796"/>
                </a:moveTo>
                <a:cubicBezTo>
                  <a:pt x="1919469" y="5240286"/>
                  <a:pt x="1917686" y="5240930"/>
                  <a:pt x="1916498" y="5245879"/>
                </a:cubicBezTo>
                <a:cubicBezTo>
                  <a:pt x="1916498" y="5250632"/>
                  <a:pt x="1921251" y="5250632"/>
                  <a:pt x="1921251" y="5255385"/>
                </a:cubicBezTo>
                <a:cubicBezTo>
                  <a:pt x="1931945" y="5270235"/>
                  <a:pt x="1926597" y="5246326"/>
                  <a:pt x="1921251" y="5241796"/>
                </a:cubicBezTo>
                <a:close/>
                <a:moveTo>
                  <a:pt x="2873337" y="5221327"/>
                </a:moveTo>
                <a:cubicBezTo>
                  <a:pt x="2883634" y="5230831"/>
                  <a:pt x="2883634" y="5240335"/>
                  <a:pt x="2888386" y="5260136"/>
                </a:cubicBezTo>
                <a:cubicBezTo>
                  <a:pt x="2878881" y="5250632"/>
                  <a:pt x="2873337" y="5235583"/>
                  <a:pt x="2873337" y="5221327"/>
                </a:cubicBezTo>
                <a:close/>
                <a:moveTo>
                  <a:pt x="2703732" y="5153246"/>
                </a:moveTo>
                <a:cubicBezTo>
                  <a:pt x="2707742" y="5155586"/>
                  <a:pt x="2715316" y="5173407"/>
                  <a:pt x="2711751" y="5176970"/>
                </a:cubicBezTo>
                <a:cubicBezTo>
                  <a:pt x="2711751" y="5176970"/>
                  <a:pt x="2701454" y="5166674"/>
                  <a:pt x="2701454" y="5157169"/>
                </a:cubicBezTo>
                <a:cubicBezTo>
                  <a:pt x="2701454" y="5153407"/>
                  <a:pt x="2702395" y="5152466"/>
                  <a:pt x="2703732" y="5153246"/>
                </a:cubicBezTo>
                <a:close/>
                <a:moveTo>
                  <a:pt x="1886795" y="5094992"/>
                </a:moveTo>
                <a:cubicBezTo>
                  <a:pt x="1884221" y="5094992"/>
                  <a:pt x="1881647" y="5096180"/>
                  <a:pt x="1881647" y="5098557"/>
                </a:cubicBezTo>
                <a:cubicBezTo>
                  <a:pt x="1881647" y="5098557"/>
                  <a:pt x="1896697" y="5103309"/>
                  <a:pt x="1891944" y="5098557"/>
                </a:cubicBezTo>
                <a:cubicBezTo>
                  <a:pt x="1891944" y="5096180"/>
                  <a:pt x="1889369" y="5094992"/>
                  <a:pt x="1886795" y="5094992"/>
                </a:cubicBezTo>
                <a:close/>
                <a:moveTo>
                  <a:pt x="2664128" y="5067654"/>
                </a:moveTo>
                <a:cubicBezTo>
                  <a:pt x="2665018" y="5068359"/>
                  <a:pt x="2667394" y="5070241"/>
                  <a:pt x="2672147" y="5074003"/>
                </a:cubicBezTo>
                <a:cubicBezTo>
                  <a:pt x="2672147" y="5074003"/>
                  <a:pt x="2661455" y="5065538"/>
                  <a:pt x="2664128" y="5067654"/>
                </a:cubicBezTo>
                <a:close/>
                <a:moveTo>
                  <a:pt x="1272929" y="5003312"/>
                </a:moveTo>
                <a:cubicBezTo>
                  <a:pt x="1270355" y="5002717"/>
                  <a:pt x="1267781" y="5002717"/>
                  <a:pt x="1267781" y="5005094"/>
                </a:cubicBezTo>
                <a:cubicBezTo>
                  <a:pt x="1267781" y="5009847"/>
                  <a:pt x="1278078" y="5014598"/>
                  <a:pt x="1278078" y="5005094"/>
                </a:cubicBezTo>
                <a:cubicBezTo>
                  <a:pt x="1278078" y="5005094"/>
                  <a:pt x="1275504" y="5003906"/>
                  <a:pt x="1272929" y="5003312"/>
                </a:cubicBezTo>
                <a:close/>
                <a:moveTo>
                  <a:pt x="2682444" y="5000341"/>
                </a:moveTo>
                <a:cubicBezTo>
                  <a:pt x="2687197" y="5005094"/>
                  <a:pt x="2691950" y="5014598"/>
                  <a:pt x="2691950" y="5024896"/>
                </a:cubicBezTo>
                <a:cubicBezTo>
                  <a:pt x="2682444" y="5020143"/>
                  <a:pt x="2682444" y="5014598"/>
                  <a:pt x="2682444" y="5000341"/>
                </a:cubicBezTo>
                <a:close/>
                <a:moveTo>
                  <a:pt x="1381050" y="4945689"/>
                </a:moveTo>
                <a:cubicBezTo>
                  <a:pt x="1395307" y="4995589"/>
                  <a:pt x="1419861" y="5034400"/>
                  <a:pt x="1444416" y="5088260"/>
                </a:cubicBezTo>
                <a:cubicBezTo>
                  <a:pt x="1454713" y="5112814"/>
                  <a:pt x="1484020" y="5147664"/>
                  <a:pt x="1464218" y="5103309"/>
                </a:cubicBezTo>
                <a:cubicBezTo>
                  <a:pt x="1444416" y="5058954"/>
                  <a:pt x="1410357" y="4990045"/>
                  <a:pt x="1381050" y="4945689"/>
                </a:cubicBezTo>
                <a:close/>
                <a:moveTo>
                  <a:pt x="2763089" y="4942769"/>
                </a:moveTo>
                <a:cubicBezTo>
                  <a:pt x="2761753" y="4941580"/>
                  <a:pt x="2760861" y="4942125"/>
                  <a:pt x="2760861" y="4945689"/>
                </a:cubicBezTo>
                <a:cubicBezTo>
                  <a:pt x="2760861" y="4965491"/>
                  <a:pt x="2775118" y="4975788"/>
                  <a:pt x="2775118" y="4965491"/>
                </a:cubicBezTo>
                <a:cubicBezTo>
                  <a:pt x="2775118" y="4965491"/>
                  <a:pt x="2767099" y="4946333"/>
                  <a:pt x="2763089" y="4942769"/>
                </a:cubicBezTo>
                <a:close/>
                <a:moveTo>
                  <a:pt x="2448390" y="4924430"/>
                </a:moveTo>
                <a:cubicBezTo>
                  <a:pt x="2445915" y="4924289"/>
                  <a:pt x="2455816" y="4924855"/>
                  <a:pt x="2455816" y="4924855"/>
                </a:cubicBezTo>
                <a:cubicBezTo>
                  <a:pt x="2474316" y="4925618"/>
                  <a:pt x="2455816" y="4924855"/>
                  <a:pt x="2455816" y="4924855"/>
                </a:cubicBezTo>
                <a:cubicBezTo>
                  <a:pt x="2451416" y="4924603"/>
                  <a:pt x="2449215" y="4924478"/>
                  <a:pt x="2448390" y="4924430"/>
                </a:cubicBezTo>
                <a:close/>
                <a:moveTo>
                  <a:pt x="1218671" y="4911630"/>
                </a:moveTo>
                <a:cubicBezTo>
                  <a:pt x="1228969" y="4936185"/>
                  <a:pt x="1243227" y="4960738"/>
                  <a:pt x="1258276" y="4980539"/>
                </a:cubicBezTo>
                <a:cubicBezTo>
                  <a:pt x="1247979" y="4955986"/>
                  <a:pt x="1238474" y="4926679"/>
                  <a:pt x="1218671" y="4911630"/>
                </a:cubicBezTo>
                <a:close/>
                <a:moveTo>
                  <a:pt x="1772773" y="4899696"/>
                </a:moveTo>
                <a:cubicBezTo>
                  <a:pt x="1771052" y="4899020"/>
                  <a:pt x="1769765" y="4899651"/>
                  <a:pt x="1769171" y="4902126"/>
                </a:cubicBezTo>
                <a:cubicBezTo>
                  <a:pt x="1769171" y="4906878"/>
                  <a:pt x="1783428" y="4921927"/>
                  <a:pt x="1783428" y="4921927"/>
                </a:cubicBezTo>
                <a:cubicBezTo>
                  <a:pt x="1818083" y="4973213"/>
                  <a:pt x="1784815" y="4904428"/>
                  <a:pt x="1772773" y="4899696"/>
                </a:cubicBezTo>
                <a:close/>
                <a:moveTo>
                  <a:pt x="1793726" y="4887076"/>
                </a:moveTo>
                <a:cubicBezTo>
                  <a:pt x="1783428" y="4902126"/>
                  <a:pt x="1827786" y="4960738"/>
                  <a:pt x="1832537" y="4970243"/>
                </a:cubicBezTo>
                <a:cubicBezTo>
                  <a:pt x="1852340" y="5009847"/>
                  <a:pt x="1852340" y="5034400"/>
                  <a:pt x="1872141" y="5054201"/>
                </a:cubicBezTo>
                <a:cubicBezTo>
                  <a:pt x="1857093" y="5009847"/>
                  <a:pt x="1837290" y="4951233"/>
                  <a:pt x="1807983" y="4902126"/>
                </a:cubicBezTo>
                <a:cubicBezTo>
                  <a:pt x="1807983" y="4902126"/>
                  <a:pt x="1798478" y="4887076"/>
                  <a:pt x="1793726" y="4887076"/>
                </a:cubicBezTo>
                <a:close/>
                <a:moveTo>
                  <a:pt x="1346197" y="4887076"/>
                </a:moveTo>
                <a:cubicBezTo>
                  <a:pt x="1346197" y="4906878"/>
                  <a:pt x="1356494" y="4911630"/>
                  <a:pt x="1366000" y="4921927"/>
                </a:cubicBezTo>
                <a:cubicBezTo>
                  <a:pt x="1366000" y="4906878"/>
                  <a:pt x="1356494" y="4897373"/>
                  <a:pt x="1346197" y="4887076"/>
                </a:cubicBezTo>
                <a:close/>
                <a:moveTo>
                  <a:pt x="1758874" y="4828464"/>
                </a:moveTo>
                <a:cubicBezTo>
                  <a:pt x="1758874" y="4833217"/>
                  <a:pt x="1788181" y="4882324"/>
                  <a:pt x="1793726" y="4877572"/>
                </a:cubicBezTo>
                <a:cubicBezTo>
                  <a:pt x="1798478" y="4872027"/>
                  <a:pt x="1763626" y="4813415"/>
                  <a:pt x="1758874" y="4828464"/>
                </a:cubicBezTo>
                <a:close/>
                <a:moveTo>
                  <a:pt x="1691527" y="4688667"/>
                </a:moveTo>
                <a:cubicBezTo>
                  <a:pt x="1688688" y="4687118"/>
                  <a:pt x="1686497" y="4687576"/>
                  <a:pt x="1685210" y="4690645"/>
                </a:cubicBezTo>
                <a:cubicBezTo>
                  <a:pt x="1685210" y="4700942"/>
                  <a:pt x="1709764" y="4735001"/>
                  <a:pt x="1720061" y="4754802"/>
                </a:cubicBezTo>
                <a:cubicBezTo>
                  <a:pt x="1724814" y="4759555"/>
                  <a:pt x="1754121" y="4818167"/>
                  <a:pt x="1758874" y="4808663"/>
                </a:cubicBezTo>
                <a:cubicBezTo>
                  <a:pt x="1763032" y="4808663"/>
                  <a:pt x="1711398" y="4699507"/>
                  <a:pt x="1691527" y="4688667"/>
                </a:cubicBezTo>
                <a:close/>
                <a:moveTo>
                  <a:pt x="1659814" y="4680014"/>
                </a:moveTo>
                <a:cubicBezTo>
                  <a:pt x="1658477" y="4685250"/>
                  <a:pt x="1681645" y="4730248"/>
                  <a:pt x="1685210" y="4744505"/>
                </a:cubicBezTo>
                <a:cubicBezTo>
                  <a:pt x="1700260" y="4769060"/>
                  <a:pt x="1714517" y="4784108"/>
                  <a:pt x="1724814" y="4798366"/>
                </a:cubicBezTo>
                <a:cubicBezTo>
                  <a:pt x="1724814" y="4808663"/>
                  <a:pt x="1729567" y="4808663"/>
                  <a:pt x="1729567" y="4808663"/>
                </a:cubicBezTo>
                <a:cubicBezTo>
                  <a:pt x="1734319" y="4803910"/>
                  <a:pt x="1729567" y="4803910"/>
                  <a:pt x="1724814" y="4798366"/>
                </a:cubicBezTo>
                <a:cubicBezTo>
                  <a:pt x="1714517" y="4764307"/>
                  <a:pt x="1689963" y="4725497"/>
                  <a:pt x="1670953" y="4690645"/>
                </a:cubicBezTo>
                <a:cubicBezTo>
                  <a:pt x="1663428" y="4680942"/>
                  <a:pt x="1660259" y="4678269"/>
                  <a:pt x="1659814" y="4680014"/>
                </a:cubicBezTo>
                <a:close/>
                <a:moveTo>
                  <a:pt x="1410357" y="4533817"/>
                </a:moveTo>
                <a:lnTo>
                  <a:pt x="1410357" y="4538570"/>
                </a:lnTo>
                <a:cubicBezTo>
                  <a:pt x="1410357" y="4543323"/>
                  <a:pt x="1439664" y="4592430"/>
                  <a:pt x="1449961" y="4612232"/>
                </a:cubicBezTo>
                <a:cubicBezTo>
                  <a:pt x="1537883" y="4773812"/>
                  <a:pt x="1631348" y="4921927"/>
                  <a:pt x="1705011" y="5093804"/>
                </a:cubicBezTo>
                <a:cubicBezTo>
                  <a:pt x="1714517" y="5108061"/>
                  <a:pt x="1739071" y="5152417"/>
                  <a:pt x="1720061" y="5112814"/>
                </a:cubicBezTo>
                <a:cubicBezTo>
                  <a:pt x="1655903" y="4951233"/>
                  <a:pt x="1572734" y="4808663"/>
                  <a:pt x="1499070" y="4675596"/>
                </a:cubicBezTo>
                <a:cubicBezTo>
                  <a:pt x="1469763" y="4627280"/>
                  <a:pt x="1444416" y="4563125"/>
                  <a:pt x="1410357" y="4533817"/>
                </a:cubicBezTo>
                <a:close/>
                <a:moveTo>
                  <a:pt x="2780663" y="4130659"/>
                </a:moveTo>
                <a:cubicBezTo>
                  <a:pt x="2785416" y="4130659"/>
                  <a:pt x="2794920" y="4130659"/>
                  <a:pt x="2799673" y="4130659"/>
                </a:cubicBezTo>
                <a:cubicBezTo>
                  <a:pt x="2785416" y="4136203"/>
                  <a:pt x="2780663" y="4136203"/>
                  <a:pt x="2780663" y="4130659"/>
                </a:cubicBezTo>
                <a:close/>
                <a:moveTo>
                  <a:pt x="877284" y="4006801"/>
                </a:moveTo>
                <a:cubicBezTo>
                  <a:pt x="874709" y="4008088"/>
                  <a:pt x="873323" y="4010663"/>
                  <a:pt x="875700" y="4013434"/>
                </a:cubicBezTo>
                <a:lnTo>
                  <a:pt x="885997" y="4007890"/>
                </a:lnTo>
                <a:cubicBezTo>
                  <a:pt x="883620" y="4005514"/>
                  <a:pt x="879858" y="4005514"/>
                  <a:pt x="877284" y="4006801"/>
                </a:cubicBezTo>
                <a:close/>
                <a:moveTo>
                  <a:pt x="3281260" y="3992445"/>
                </a:moveTo>
                <a:cubicBezTo>
                  <a:pt x="3283637" y="3991257"/>
                  <a:pt x="3286013" y="3991257"/>
                  <a:pt x="3286013" y="3993633"/>
                </a:cubicBezTo>
                <a:cubicBezTo>
                  <a:pt x="3290766" y="3993633"/>
                  <a:pt x="3276507" y="3998385"/>
                  <a:pt x="3276507" y="3998385"/>
                </a:cubicBezTo>
                <a:cubicBezTo>
                  <a:pt x="3276507" y="3996008"/>
                  <a:pt x="3278884" y="3993633"/>
                  <a:pt x="3281260" y="3992445"/>
                </a:cubicBezTo>
                <a:close/>
                <a:moveTo>
                  <a:pt x="3354924" y="3783341"/>
                </a:moveTo>
                <a:cubicBezTo>
                  <a:pt x="3352548" y="3783341"/>
                  <a:pt x="3350171" y="3784529"/>
                  <a:pt x="3350171" y="3786905"/>
                </a:cubicBezTo>
                <a:cubicBezTo>
                  <a:pt x="3350171" y="3792449"/>
                  <a:pt x="3359677" y="3792449"/>
                  <a:pt x="3359677" y="3786905"/>
                </a:cubicBezTo>
                <a:cubicBezTo>
                  <a:pt x="3359677" y="3784529"/>
                  <a:pt x="3357300" y="3783341"/>
                  <a:pt x="3354924" y="3783341"/>
                </a:cubicBezTo>
                <a:close/>
                <a:moveTo>
                  <a:pt x="379854" y="3531862"/>
                </a:moveTo>
                <a:cubicBezTo>
                  <a:pt x="379854" y="3542158"/>
                  <a:pt x="384607" y="3546911"/>
                  <a:pt x="390151" y="3546911"/>
                </a:cubicBezTo>
                <a:cubicBezTo>
                  <a:pt x="394904" y="3542158"/>
                  <a:pt x="390151" y="3536613"/>
                  <a:pt x="379854" y="3531862"/>
                </a:cubicBezTo>
                <a:close/>
                <a:moveTo>
                  <a:pt x="3316187" y="3111265"/>
                </a:moveTo>
                <a:cubicBezTo>
                  <a:pt x="3316706" y="3111352"/>
                  <a:pt x="3317399" y="3112416"/>
                  <a:pt x="3318092" y="3113950"/>
                </a:cubicBezTo>
                <a:cubicBezTo>
                  <a:pt x="3319478" y="3117020"/>
                  <a:pt x="3320864" y="3121971"/>
                  <a:pt x="3320864" y="3124743"/>
                </a:cubicBezTo>
                <a:cubicBezTo>
                  <a:pt x="3320864" y="3134247"/>
                  <a:pt x="3315320" y="3119198"/>
                  <a:pt x="3315320" y="3114445"/>
                </a:cubicBezTo>
                <a:cubicBezTo>
                  <a:pt x="3315320" y="3112070"/>
                  <a:pt x="3315667" y="3111179"/>
                  <a:pt x="3316187" y="3111265"/>
                </a:cubicBezTo>
                <a:close/>
                <a:moveTo>
                  <a:pt x="3211866" y="2808265"/>
                </a:moveTo>
                <a:cubicBezTo>
                  <a:pt x="3210319" y="2808215"/>
                  <a:pt x="3208785" y="2810096"/>
                  <a:pt x="3207597" y="2815047"/>
                </a:cubicBezTo>
                <a:cubicBezTo>
                  <a:pt x="3207597" y="2824551"/>
                  <a:pt x="3212349" y="2834848"/>
                  <a:pt x="3217101" y="2830095"/>
                </a:cubicBezTo>
                <a:cubicBezTo>
                  <a:pt x="3219874" y="2827323"/>
                  <a:pt x="3218686" y="2818610"/>
                  <a:pt x="3216211" y="2813066"/>
                </a:cubicBezTo>
                <a:cubicBezTo>
                  <a:pt x="3214973" y="2810294"/>
                  <a:pt x="3213413" y="2808314"/>
                  <a:pt x="3211866" y="2808265"/>
                </a:cubicBezTo>
                <a:close/>
                <a:moveTo>
                  <a:pt x="3187312" y="2586364"/>
                </a:moveTo>
                <a:cubicBezTo>
                  <a:pt x="3185765" y="2584013"/>
                  <a:pt x="3184229" y="2584359"/>
                  <a:pt x="3183041" y="2589310"/>
                </a:cubicBezTo>
                <a:cubicBezTo>
                  <a:pt x="3180666" y="2601587"/>
                  <a:pt x="3184428" y="2610101"/>
                  <a:pt x="3188092" y="2616240"/>
                </a:cubicBezTo>
                <a:lnTo>
                  <a:pt x="3192376" y="2623252"/>
                </a:lnTo>
                <a:lnTo>
                  <a:pt x="3192547" y="2628913"/>
                </a:lnTo>
                <a:cubicBezTo>
                  <a:pt x="3193933" y="2627527"/>
                  <a:pt x="3193735" y="2625893"/>
                  <a:pt x="3192733" y="2623838"/>
                </a:cubicBezTo>
                <a:lnTo>
                  <a:pt x="3192376" y="2623252"/>
                </a:lnTo>
                <a:lnTo>
                  <a:pt x="3191656" y="2599607"/>
                </a:lnTo>
                <a:cubicBezTo>
                  <a:pt x="3190418" y="2593765"/>
                  <a:pt x="3188859" y="2588715"/>
                  <a:pt x="3187312" y="2586364"/>
                </a:cubicBezTo>
                <a:close/>
                <a:moveTo>
                  <a:pt x="3118883" y="2560004"/>
                </a:moveTo>
                <a:cubicBezTo>
                  <a:pt x="3114130" y="2574260"/>
                  <a:pt x="3133933" y="2609111"/>
                  <a:pt x="3133933" y="2609111"/>
                </a:cubicBezTo>
                <a:cubicBezTo>
                  <a:pt x="3138686" y="2604359"/>
                  <a:pt x="3124427" y="2549707"/>
                  <a:pt x="3118883" y="2560004"/>
                </a:cubicBezTo>
                <a:close/>
                <a:moveTo>
                  <a:pt x="3040467" y="2205952"/>
                </a:moveTo>
                <a:cubicBezTo>
                  <a:pt x="3035714" y="2230507"/>
                  <a:pt x="3050764" y="2274861"/>
                  <a:pt x="3055516" y="2309713"/>
                </a:cubicBezTo>
                <a:cubicBezTo>
                  <a:pt x="3060269" y="2323970"/>
                  <a:pt x="3075318" y="2412680"/>
                  <a:pt x="3075318" y="2412680"/>
                </a:cubicBezTo>
                <a:cubicBezTo>
                  <a:pt x="3084823" y="2402383"/>
                  <a:pt x="3055516" y="2176646"/>
                  <a:pt x="3040467" y="2205952"/>
                </a:cubicBezTo>
                <a:close/>
                <a:moveTo>
                  <a:pt x="2633336" y="2196448"/>
                </a:moveTo>
                <a:cubicBezTo>
                  <a:pt x="2623038" y="2205952"/>
                  <a:pt x="2653137" y="2314464"/>
                  <a:pt x="2653137" y="2323970"/>
                </a:cubicBezTo>
                <a:cubicBezTo>
                  <a:pt x="2653137" y="2334266"/>
                  <a:pt x="2667394" y="2397631"/>
                  <a:pt x="2662643" y="2348523"/>
                </a:cubicBezTo>
                <a:cubicBezTo>
                  <a:pt x="2657890" y="2314464"/>
                  <a:pt x="2642840" y="2186944"/>
                  <a:pt x="2633336" y="2196448"/>
                </a:cubicBezTo>
                <a:close/>
                <a:moveTo>
                  <a:pt x="1620754" y="2059949"/>
                </a:moveTo>
                <a:lnTo>
                  <a:pt x="1616237" y="2060968"/>
                </a:lnTo>
                <a:cubicBezTo>
                  <a:pt x="1615086" y="2061228"/>
                  <a:pt x="1615853" y="2061055"/>
                  <a:pt x="1617387" y="2060708"/>
                </a:cubicBezTo>
                <a:close/>
                <a:moveTo>
                  <a:pt x="1626596" y="2058629"/>
                </a:moveTo>
                <a:lnTo>
                  <a:pt x="1620754" y="2059949"/>
                </a:lnTo>
                <a:lnTo>
                  <a:pt x="1623143" y="2059409"/>
                </a:lnTo>
                <a:cubicBezTo>
                  <a:pt x="1625061" y="2058976"/>
                  <a:pt x="1626596" y="2058629"/>
                  <a:pt x="1626596" y="2058629"/>
                </a:cubicBezTo>
                <a:close/>
                <a:moveTo>
                  <a:pt x="1444416" y="1980215"/>
                </a:moveTo>
                <a:cubicBezTo>
                  <a:pt x="1454713" y="1980215"/>
                  <a:pt x="1464218" y="1980215"/>
                  <a:pt x="1464218" y="1990513"/>
                </a:cubicBezTo>
                <a:cubicBezTo>
                  <a:pt x="1454713" y="1990513"/>
                  <a:pt x="1449961" y="1984968"/>
                  <a:pt x="1444416" y="1980215"/>
                </a:cubicBezTo>
                <a:close/>
                <a:moveTo>
                  <a:pt x="1415109" y="1965958"/>
                </a:moveTo>
                <a:cubicBezTo>
                  <a:pt x="1415109" y="1965958"/>
                  <a:pt x="1395307" y="1970711"/>
                  <a:pt x="1415109" y="1965958"/>
                </a:cubicBezTo>
                <a:close/>
                <a:moveTo>
                  <a:pt x="1390554" y="1950909"/>
                </a:moveTo>
                <a:lnTo>
                  <a:pt x="1381050" y="1955661"/>
                </a:lnTo>
                <a:cubicBezTo>
                  <a:pt x="1376297" y="1950909"/>
                  <a:pt x="1390554" y="1950909"/>
                  <a:pt x="1390554" y="1950909"/>
                </a:cubicBezTo>
                <a:close/>
                <a:moveTo>
                  <a:pt x="1376297" y="1946157"/>
                </a:moveTo>
                <a:lnTo>
                  <a:pt x="1366000" y="1950909"/>
                </a:lnTo>
                <a:cubicBezTo>
                  <a:pt x="1366000" y="1946157"/>
                  <a:pt x="1376297" y="1946157"/>
                  <a:pt x="1376297" y="1946157"/>
                </a:cubicBezTo>
                <a:close/>
                <a:moveTo>
                  <a:pt x="3049836" y="1600484"/>
                </a:moveTo>
                <a:cubicBezTo>
                  <a:pt x="3054626" y="1603492"/>
                  <a:pt x="3059081" y="1618640"/>
                  <a:pt x="3055516" y="1622204"/>
                </a:cubicBezTo>
                <a:cubicBezTo>
                  <a:pt x="3055516" y="1636461"/>
                  <a:pt x="3045219" y="1631709"/>
                  <a:pt x="3045219" y="1602402"/>
                </a:cubicBezTo>
                <a:cubicBezTo>
                  <a:pt x="3046605" y="1599828"/>
                  <a:pt x="3048239" y="1599482"/>
                  <a:pt x="3049836" y="1600484"/>
                </a:cubicBezTo>
                <a:close/>
                <a:moveTo>
                  <a:pt x="3040467" y="1577849"/>
                </a:moveTo>
                <a:cubicBezTo>
                  <a:pt x="3045219" y="1573096"/>
                  <a:pt x="3050764" y="1582600"/>
                  <a:pt x="3045219" y="1587353"/>
                </a:cubicBezTo>
                <a:cubicBezTo>
                  <a:pt x="3045219" y="1597650"/>
                  <a:pt x="3040467" y="1587353"/>
                  <a:pt x="3040467" y="1577849"/>
                </a:cubicBezTo>
                <a:close/>
                <a:moveTo>
                  <a:pt x="2923238" y="1474881"/>
                </a:moveTo>
                <a:cubicBezTo>
                  <a:pt x="2923238" y="1474881"/>
                  <a:pt x="2923238" y="1474881"/>
                  <a:pt x="2923238" y="1479633"/>
                </a:cubicBezTo>
                <a:cubicBezTo>
                  <a:pt x="2917693" y="1499434"/>
                  <a:pt x="2923238" y="1479633"/>
                  <a:pt x="2923238" y="1474881"/>
                </a:cubicBezTo>
                <a:close/>
                <a:moveTo>
                  <a:pt x="2917693" y="1445574"/>
                </a:moveTo>
                <a:cubicBezTo>
                  <a:pt x="2932743" y="1459831"/>
                  <a:pt x="2917693" y="1445574"/>
                  <a:pt x="2917693" y="1445574"/>
                </a:cubicBezTo>
                <a:close/>
                <a:moveTo>
                  <a:pt x="2990350" y="1424797"/>
                </a:moveTo>
                <a:cubicBezTo>
                  <a:pt x="2999328" y="1435983"/>
                  <a:pt x="3008685" y="1530326"/>
                  <a:pt x="2991357" y="1474881"/>
                </a:cubicBezTo>
                <a:cubicBezTo>
                  <a:pt x="2991357" y="1455080"/>
                  <a:pt x="2981853" y="1445574"/>
                  <a:pt x="2986604" y="1425773"/>
                </a:cubicBezTo>
                <a:cubicBezTo>
                  <a:pt x="2987792" y="1423298"/>
                  <a:pt x="2989067" y="1423199"/>
                  <a:pt x="2990350" y="1424797"/>
                </a:cubicBezTo>
                <a:close/>
                <a:moveTo>
                  <a:pt x="2912941" y="1415477"/>
                </a:moveTo>
                <a:cubicBezTo>
                  <a:pt x="2923238" y="1415477"/>
                  <a:pt x="2912941" y="1435278"/>
                  <a:pt x="2917693" y="1445574"/>
                </a:cubicBezTo>
                <a:cubicBezTo>
                  <a:pt x="2903436" y="1440030"/>
                  <a:pt x="2912941" y="1421021"/>
                  <a:pt x="2912941" y="1415477"/>
                </a:cubicBezTo>
                <a:close/>
                <a:moveTo>
                  <a:pt x="2903436" y="1356864"/>
                </a:moveTo>
                <a:cubicBezTo>
                  <a:pt x="2908188" y="1371913"/>
                  <a:pt x="2912941" y="1390922"/>
                  <a:pt x="2912941" y="1415477"/>
                </a:cubicBezTo>
                <a:cubicBezTo>
                  <a:pt x="2903436" y="1401219"/>
                  <a:pt x="2903436" y="1376665"/>
                  <a:pt x="2903436" y="1356864"/>
                </a:cubicBezTo>
                <a:close/>
                <a:moveTo>
                  <a:pt x="2897086" y="1348510"/>
                </a:moveTo>
                <a:cubicBezTo>
                  <a:pt x="2894970" y="1345725"/>
                  <a:pt x="2903436" y="1356864"/>
                  <a:pt x="2903436" y="1356864"/>
                </a:cubicBezTo>
                <a:cubicBezTo>
                  <a:pt x="2899674" y="1351914"/>
                  <a:pt x="2897792" y="1349438"/>
                  <a:pt x="2897086" y="1348510"/>
                </a:cubicBezTo>
                <a:close/>
                <a:moveTo>
                  <a:pt x="2780663" y="1337062"/>
                </a:moveTo>
                <a:cubicBezTo>
                  <a:pt x="2775118" y="1347359"/>
                  <a:pt x="2785416" y="1390922"/>
                  <a:pt x="2790168" y="1421021"/>
                </a:cubicBezTo>
                <a:cubicBezTo>
                  <a:pt x="2794920" y="1450327"/>
                  <a:pt x="2799673" y="1474881"/>
                  <a:pt x="2805217" y="1499434"/>
                </a:cubicBezTo>
                <a:cubicBezTo>
                  <a:pt x="2863831" y="1852693"/>
                  <a:pt x="2912941" y="2196448"/>
                  <a:pt x="2966803" y="2560004"/>
                </a:cubicBezTo>
                <a:cubicBezTo>
                  <a:pt x="2966803" y="2579804"/>
                  <a:pt x="2977100" y="2643170"/>
                  <a:pt x="2977100" y="2643170"/>
                </a:cubicBezTo>
                <a:cubicBezTo>
                  <a:pt x="2991357" y="2628913"/>
                  <a:pt x="2962050" y="2506144"/>
                  <a:pt x="2962050" y="2471292"/>
                </a:cubicBezTo>
                <a:cubicBezTo>
                  <a:pt x="2912941" y="2113282"/>
                  <a:pt x="2873337" y="1813883"/>
                  <a:pt x="2814723" y="1489138"/>
                </a:cubicBezTo>
                <a:cubicBezTo>
                  <a:pt x="2809970" y="1464584"/>
                  <a:pt x="2780663" y="1327558"/>
                  <a:pt x="2780663" y="1337062"/>
                </a:cubicBezTo>
                <a:close/>
                <a:moveTo>
                  <a:pt x="2893882" y="1298214"/>
                </a:moveTo>
                <a:cubicBezTo>
                  <a:pt x="2894328" y="1298474"/>
                  <a:pt x="2894922" y="1300281"/>
                  <a:pt x="2895516" y="1302706"/>
                </a:cubicBezTo>
                <a:cubicBezTo>
                  <a:pt x="2896703" y="1307558"/>
                  <a:pt x="2897891" y="1314885"/>
                  <a:pt x="2897891" y="1317260"/>
                </a:cubicBezTo>
                <a:cubicBezTo>
                  <a:pt x="2893139" y="1327558"/>
                  <a:pt x="2888386" y="1322805"/>
                  <a:pt x="2893139" y="1303003"/>
                </a:cubicBezTo>
                <a:cubicBezTo>
                  <a:pt x="2893139" y="1299241"/>
                  <a:pt x="2893436" y="1297954"/>
                  <a:pt x="2893882" y="1298214"/>
                </a:cubicBezTo>
                <a:close/>
                <a:moveTo>
                  <a:pt x="2763047" y="1226089"/>
                </a:moveTo>
                <a:cubicBezTo>
                  <a:pt x="2762210" y="1225926"/>
                  <a:pt x="2761455" y="1226867"/>
                  <a:pt x="2760861" y="1229342"/>
                </a:cubicBezTo>
                <a:cubicBezTo>
                  <a:pt x="2756108" y="1238847"/>
                  <a:pt x="2765613" y="1238847"/>
                  <a:pt x="2765613" y="1243599"/>
                </a:cubicBezTo>
                <a:cubicBezTo>
                  <a:pt x="2778782" y="1282411"/>
                  <a:pt x="2768905" y="1227226"/>
                  <a:pt x="2763047" y="1226089"/>
                </a:cubicBezTo>
                <a:close/>
                <a:moveTo>
                  <a:pt x="1579776" y="1186086"/>
                </a:moveTo>
                <a:cubicBezTo>
                  <a:pt x="1580668" y="1186661"/>
                  <a:pt x="1583048" y="1188195"/>
                  <a:pt x="1587807" y="1191263"/>
                </a:cubicBezTo>
                <a:cubicBezTo>
                  <a:pt x="1587807" y="1191263"/>
                  <a:pt x="1605748" y="1203237"/>
                  <a:pt x="1587807" y="1191263"/>
                </a:cubicBezTo>
                <a:cubicBezTo>
                  <a:pt x="1587807" y="1191263"/>
                  <a:pt x="1577099" y="1184359"/>
                  <a:pt x="1579776" y="1186086"/>
                </a:cubicBezTo>
                <a:close/>
                <a:moveTo>
                  <a:pt x="2738460" y="1071734"/>
                </a:moveTo>
                <a:cubicBezTo>
                  <a:pt x="2737197" y="1071920"/>
                  <a:pt x="2736306" y="1073504"/>
                  <a:pt x="2736306" y="1077266"/>
                </a:cubicBezTo>
                <a:cubicBezTo>
                  <a:pt x="2736306" y="1082019"/>
                  <a:pt x="2745811" y="1086771"/>
                  <a:pt x="2745811" y="1086771"/>
                </a:cubicBezTo>
                <a:cubicBezTo>
                  <a:pt x="2748187" y="1084395"/>
                  <a:pt x="2745811" y="1078256"/>
                  <a:pt x="2742841" y="1074593"/>
                </a:cubicBezTo>
                <a:cubicBezTo>
                  <a:pt x="2741356" y="1072761"/>
                  <a:pt x="2739722" y="1071548"/>
                  <a:pt x="2738460" y="1071734"/>
                </a:cubicBezTo>
                <a:close/>
                <a:moveTo>
                  <a:pt x="2288114" y="1060928"/>
                </a:moveTo>
                <a:cubicBezTo>
                  <a:pt x="2288114" y="1060928"/>
                  <a:pt x="2307152" y="1073202"/>
                  <a:pt x="2288114" y="1060928"/>
                </a:cubicBezTo>
                <a:close/>
                <a:moveTo>
                  <a:pt x="2668367" y="922401"/>
                </a:moveTo>
                <a:lnTo>
                  <a:pt x="2668460" y="922588"/>
                </a:lnTo>
                <a:lnTo>
                  <a:pt x="2668306" y="922507"/>
                </a:lnTo>
                <a:close/>
                <a:moveTo>
                  <a:pt x="2679939" y="912282"/>
                </a:moveTo>
                <a:cubicBezTo>
                  <a:pt x="2679939" y="912282"/>
                  <a:pt x="2678140" y="918862"/>
                  <a:pt x="2676044" y="926537"/>
                </a:cubicBezTo>
                <a:lnTo>
                  <a:pt x="2675497" y="926253"/>
                </a:lnTo>
                <a:lnTo>
                  <a:pt x="2676900" y="919647"/>
                </a:lnTo>
                <a:lnTo>
                  <a:pt x="2676226" y="914787"/>
                </a:lnTo>
                <a:close/>
                <a:moveTo>
                  <a:pt x="1532230" y="515735"/>
                </a:moveTo>
                <a:cubicBezTo>
                  <a:pt x="1540877" y="522904"/>
                  <a:pt x="1547761" y="548650"/>
                  <a:pt x="1535195" y="555822"/>
                </a:cubicBezTo>
                <a:cubicBezTo>
                  <a:pt x="1535195" y="555822"/>
                  <a:pt x="1520053" y="529293"/>
                  <a:pt x="1523650" y="516134"/>
                </a:cubicBezTo>
                <a:cubicBezTo>
                  <a:pt x="1526269" y="513020"/>
                  <a:pt x="1529347" y="513345"/>
                  <a:pt x="1532230" y="515735"/>
                </a:cubicBezTo>
                <a:close/>
                <a:moveTo>
                  <a:pt x="2120062" y="483503"/>
                </a:moveTo>
                <a:cubicBezTo>
                  <a:pt x="2124898" y="483057"/>
                  <a:pt x="2131570" y="499611"/>
                  <a:pt x="2125568" y="534504"/>
                </a:cubicBezTo>
                <a:cubicBezTo>
                  <a:pt x="2112225" y="501396"/>
                  <a:pt x="2115226" y="483950"/>
                  <a:pt x="2120062" y="483503"/>
                </a:cubicBezTo>
                <a:close/>
                <a:moveTo>
                  <a:pt x="1815833" y="434534"/>
                </a:moveTo>
                <a:cubicBezTo>
                  <a:pt x="1816824" y="446001"/>
                  <a:pt x="1817990" y="455747"/>
                  <a:pt x="1817728" y="456706"/>
                </a:cubicBezTo>
                <a:lnTo>
                  <a:pt x="1815132" y="444828"/>
                </a:lnTo>
                <a:close/>
                <a:moveTo>
                  <a:pt x="1884691" y="286008"/>
                </a:moveTo>
                <a:cubicBezTo>
                  <a:pt x="1885667" y="286275"/>
                  <a:pt x="1888272" y="286987"/>
                  <a:pt x="1893481" y="288409"/>
                </a:cubicBezTo>
                <a:cubicBezTo>
                  <a:pt x="1911421" y="300384"/>
                  <a:pt x="1893481" y="288409"/>
                  <a:pt x="1893481" y="288409"/>
                </a:cubicBezTo>
                <a:cubicBezTo>
                  <a:pt x="1893481" y="288409"/>
                  <a:pt x="1881761" y="285207"/>
                  <a:pt x="1884691" y="286008"/>
                </a:cubicBezTo>
                <a:close/>
                <a:moveTo>
                  <a:pt x="1460811" y="257618"/>
                </a:moveTo>
                <a:lnTo>
                  <a:pt x="1461213" y="261540"/>
                </a:lnTo>
                <a:lnTo>
                  <a:pt x="1459466" y="262236"/>
                </a:lnTo>
                <a:cubicBezTo>
                  <a:pt x="1457090" y="262236"/>
                  <a:pt x="1458278" y="260850"/>
                  <a:pt x="1460060" y="258870"/>
                </a:cubicBezTo>
                <a:close/>
                <a:moveTo>
                  <a:pt x="2353240" y="72300"/>
                </a:moveTo>
                <a:cubicBezTo>
                  <a:pt x="2370981" y="182035"/>
                  <a:pt x="2383926" y="309313"/>
                  <a:pt x="2394226" y="442498"/>
                </a:cubicBezTo>
                <a:lnTo>
                  <a:pt x="2419172" y="845418"/>
                </a:lnTo>
                <a:lnTo>
                  <a:pt x="2406799" y="767571"/>
                </a:lnTo>
                <a:lnTo>
                  <a:pt x="2378846" y="575363"/>
                </a:lnTo>
                <a:lnTo>
                  <a:pt x="2379461" y="555280"/>
                </a:lnTo>
                <a:cubicBezTo>
                  <a:pt x="2379092" y="499495"/>
                  <a:pt x="2376478" y="442214"/>
                  <a:pt x="2371026" y="382389"/>
                </a:cubicBezTo>
                <a:lnTo>
                  <a:pt x="2367011" y="325300"/>
                </a:lnTo>
                <a:lnTo>
                  <a:pt x="2368482" y="317681"/>
                </a:lnTo>
                <a:lnTo>
                  <a:pt x="2363831" y="280113"/>
                </a:lnTo>
                <a:lnTo>
                  <a:pt x="2359447" y="217772"/>
                </a:lnTo>
                <a:cubicBezTo>
                  <a:pt x="2355636" y="164877"/>
                  <a:pt x="2352720" y="115172"/>
                  <a:pt x="2353240" y="72300"/>
                </a:cubicBezTo>
                <a:close/>
                <a:moveTo>
                  <a:pt x="1872863" y="0"/>
                </a:moveTo>
                <a:lnTo>
                  <a:pt x="1884617" y="3530"/>
                </a:lnTo>
                <a:lnTo>
                  <a:pt x="1890956" y="7588"/>
                </a:lnTo>
                <a:lnTo>
                  <a:pt x="1896498" y="48824"/>
                </a:lnTo>
                <a:cubicBezTo>
                  <a:pt x="1908088" y="146564"/>
                  <a:pt x="1919677" y="244305"/>
                  <a:pt x="1936126" y="343669"/>
                </a:cubicBezTo>
                <a:cubicBezTo>
                  <a:pt x="1962173" y="489849"/>
                  <a:pt x="1944049" y="638098"/>
                  <a:pt x="1976675" y="786076"/>
                </a:cubicBezTo>
                <a:cubicBezTo>
                  <a:pt x="1978290" y="749985"/>
                  <a:pt x="1971437" y="697437"/>
                  <a:pt x="1992545" y="753881"/>
                </a:cubicBezTo>
                <a:cubicBezTo>
                  <a:pt x="1998213" y="784892"/>
                  <a:pt x="2005521" y="917700"/>
                  <a:pt x="2020663" y="944231"/>
                </a:cubicBezTo>
                <a:cubicBezTo>
                  <a:pt x="2020663" y="944231"/>
                  <a:pt x="2021965" y="944587"/>
                  <a:pt x="2023593" y="945032"/>
                </a:cubicBezTo>
                <a:lnTo>
                  <a:pt x="2025566" y="945571"/>
                </a:lnTo>
                <a:lnTo>
                  <a:pt x="2029453" y="946633"/>
                </a:lnTo>
                <a:cubicBezTo>
                  <a:pt x="2030430" y="946900"/>
                  <a:pt x="2029779" y="946722"/>
                  <a:pt x="2028476" y="946366"/>
                </a:cubicBezTo>
                <a:lnTo>
                  <a:pt x="2025566" y="945571"/>
                </a:lnTo>
                <a:lnTo>
                  <a:pt x="2020663" y="944231"/>
                </a:lnTo>
                <a:cubicBezTo>
                  <a:pt x="2033577" y="845232"/>
                  <a:pt x="2022032" y="805543"/>
                  <a:pt x="2023372" y="718703"/>
                </a:cubicBezTo>
                <a:cubicBezTo>
                  <a:pt x="2019048" y="600850"/>
                  <a:pt x="2029067" y="697868"/>
                  <a:pt x="2048990" y="732774"/>
                </a:cubicBezTo>
                <a:cubicBezTo>
                  <a:pt x="2064132" y="759303"/>
                  <a:pt x="2037445" y="693085"/>
                  <a:pt x="2056483" y="705360"/>
                </a:cubicBezTo>
                <a:cubicBezTo>
                  <a:pt x="2075520" y="717634"/>
                  <a:pt x="2063519" y="787420"/>
                  <a:pt x="2069187" y="818431"/>
                </a:cubicBezTo>
                <a:cubicBezTo>
                  <a:pt x="2067572" y="854523"/>
                  <a:pt x="2063062" y="896895"/>
                  <a:pt x="2073511" y="936282"/>
                </a:cubicBezTo>
                <a:cubicBezTo>
                  <a:pt x="2073511" y="936282"/>
                  <a:pt x="2087767" y="940179"/>
                  <a:pt x="2092549" y="948557"/>
                </a:cubicBezTo>
                <a:cubicBezTo>
                  <a:pt x="2095232" y="964611"/>
                  <a:pt x="2105253" y="1061628"/>
                  <a:pt x="2106137" y="1084262"/>
                </a:cubicBezTo>
                <a:cubicBezTo>
                  <a:pt x="2134895" y="1194649"/>
                  <a:pt x="2119937" y="1007895"/>
                  <a:pt x="2122648" y="972103"/>
                </a:cubicBezTo>
                <a:cubicBezTo>
                  <a:pt x="2118595" y="905000"/>
                  <a:pt x="2111743" y="852452"/>
                  <a:pt x="2119235" y="825038"/>
                </a:cubicBezTo>
                <a:cubicBezTo>
                  <a:pt x="2126272" y="717362"/>
                  <a:pt x="2117436" y="641881"/>
                  <a:pt x="2125568" y="534504"/>
                </a:cubicBezTo>
                <a:cubicBezTo>
                  <a:pt x="2143966" y="626741"/>
                  <a:pt x="2134649" y="712580"/>
                  <a:pt x="2144669" y="809597"/>
                </a:cubicBezTo>
                <a:cubicBezTo>
                  <a:pt x="2147536" y="855164"/>
                  <a:pt x="2141229" y="904115"/>
                  <a:pt x="2161152" y="939023"/>
                </a:cubicBezTo>
                <a:cubicBezTo>
                  <a:pt x="2172513" y="949199"/>
                  <a:pt x="2179093" y="950996"/>
                  <a:pt x="2183173" y="966253"/>
                </a:cubicBezTo>
                <a:cubicBezTo>
                  <a:pt x="2193622" y="1005641"/>
                  <a:pt x="2173856" y="1052093"/>
                  <a:pt x="2182506" y="1098061"/>
                </a:cubicBezTo>
                <a:cubicBezTo>
                  <a:pt x="2184304" y="1091482"/>
                  <a:pt x="2220397" y="1093097"/>
                  <a:pt x="2218299" y="1100772"/>
                </a:cubicBezTo>
                <a:cubicBezTo>
                  <a:pt x="2235538" y="1119626"/>
                  <a:pt x="2200174" y="1249022"/>
                  <a:pt x="2232371" y="1264893"/>
                </a:cubicBezTo>
                <a:cubicBezTo>
                  <a:pt x="2246627" y="1268789"/>
                  <a:pt x="2232371" y="1264893"/>
                  <a:pt x="2232371" y="1264893"/>
                </a:cubicBezTo>
                <a:cubicBezTo>
                  <a:pt x="2247056" y="1211160"/>
                  <a:pt x="2227134" y="1176253"/>
                  <a:pt x="2233740" y="1126205"/>
                </a:cubicBezTo>
                <a:cubicBezTo>
                  <a:pt x="2245741" y="1056419"/>
                  <a:pt x="2248269" y="991114"/>
                  <a:pt x="2242328" y="909355"/>
                </a:cubicBezTo>
                <a:cubicBezTo>
                  <a:pt x="2243397" y="771763"/>
                  <a:pt x="2266577" y="1062114"/>
                  <a:pt x="2273157" y="1063912"/>
                </a:cubicBezTo>
                <a:lnTo>
                  <a:pt x="2301914" y="984563"/>
                </a:lnTo>
                <a:cubicBezTo>
                  <a:pt x="2308493" y="986361"/>
                  <a:pt x="2308038" y="1095836"/>
                  <a:pt x="2308038" y="1095836"/>
                </a:cubicBezTo>
                <a:cubicBezTo>
                  <a:pt x="2314890" y="1148384"/>
                  <a:pt x="2302616" y="1167420"/>
                  <a:pt x="2314161" y="1207109"/>
                </a:cubicBezTo>
                <a:cubicBezTo>
                  <a:pt x="2314161" y="1207109"/>
                  <a:pt x="2333900" y="1212503"/>
                  <a:pt x="2314161" y="1207109"/>
                </a:cubicBezTo>
                <a:cubicBezTo>
                  <a:pt x="2321653" y="1179693"/>
                  <a:pt x="2317328" y="1061841"/>
                  <a:pt x="2323908" y="1063639"/>
                </a:cubicBezTo>
                <a:cubicBezTo>
                  <a:pt x="2330487" y="1065438"/>
                  <a:pt x="2349069" y="1187186"/>
                  <a:pt x="2351323" y="1071132"/>
                </a:cubicBezTo>
                <a:cubicBezTo>
                  <a:pt x="2357446" y="992669"/>
                  <a:pt x="2337251" y="907012"/>
                  <a:pt x="2357930" y="831349"/>
                </a:cubicBezTo>
                <a:cubicBezTo>
                  <a:pt x="2361525" y="818189"/>
                  <a:pt x="2387600" y="912523"/>
                  <a:pt x="2377825" y="918102"/>
                </a:cubicBezTo>
                <a:cubicBezTo>
                  <a:pt x="2395978" y="907742"/>
                  <a:pt x="2375325" y="741824"/>
                  <a:pt x="2374439" y="719190"/>
                </a:cubicBezTo>
                <a:lnTo>
                  <a:pt x="2376743" y="644018"/>
                </a:lnTo>
                <a:lnTo>
                  <a:pt x="2417096" y="885588"/>
                </a:lnTo>
                <a:lnTo>
                  <a:pt x="2422980" y="919085"/>
                </a:lnTo>
                <a:lnTo>
                  <a:pt x="2423918" y="935412"/>
                </a:lnTo>
                <a:cubicBezTo>
                  <a:pt x="2424791" y="947583"/>
                  <a:pt x="2425649" y="955625"/>
                  <a:pt x="2426393" y="955129"/>
                </a:cubicBezTo>
                <a:lnTo>
                  <a:pt x="2427104" y="942556"/>
                </a:lnTo>
                <a:lnTo>
                  <a:pt x="2480265" y="1245183"/>
                </a:lnTo>
                <a:cubicBezTo>
                  <a:pt x="2500464" y="1366764"/>
                  <a:pt x="2520067" y="1487158"/>
                  <a:pt x="2539869" y="1597650"/>
                </a:cubicBezTo>
                <a:cubicBezTo>
                  <a:pt x="2544621" y="1622204"/>
                  <a:pt x="2539869" y="1592106"/>
                  <a:pt x="2544621" y="1631709"/>
                </a:cubicBezTo>
                <a:cubicBezTo>
                  <a:pt x="2554919" y="1700618"/>
                  <a:pt x="2554919" y="1631709"/>
                  <a:pt x="2549374" y="1611908"/>
                </a:cubicBezTo>
                <a:cubicBezTo>
                  <a:pt x="2535117" y="1489138"/>
                  <a:pt x="2500265" y="1307756"/>
                  <a:pt x="2480463" y="1219046"/>
                </a:cubicBezTo>
                <a:cubicBezTo>
                  <a:pt x="2463433" y="1130730"/>
                  <a:pt x="2451354" y="1052317"/>
                  <a:pt x="2440364" y="978754"/>
                </a:cubicBezTo>
                <a:lnTo>
                  <a:pt x="2429773" y="912124"/>
                </a:lnTo>
                <a:lnTo>
                  <a:pt x="2432344" y="893669"/>
                </a:lnTo>
                <a:cubicBezTo>
                  <a:pt x="2436226" y="888764"/>
                  <a:pt x="2439653" y="947372"/>
                  <a:pt x="2446299" y="965099"/>
                </a:cubicBezTo>
                <a:cubicBezTo>
                  <a:pt x="2448097" y="958520"/>
                  <a:pt x="2449896" y="951939"/>
                  <a:pt x="2451694" y="945360"/>
                </a:cubicBezTo>
                <a:cubicBezTo>
                  <a:pt x="2449896" y="951939"/>
                  <a:pt x="2482821" y="909085"/>
                  <a:pt x="2490497" y="911182"/>
                </a:cubicBezTo>
                <a:cubicBezTo>
                  <a:pt x="2503657" y="914779"/>
                  <a:pt x="2515448" y="1057062"/>
                  <a:pt x="2516333" y="1079696"/>
                </a:cubicBezTo>
                <a:cubicBezTo>
                  <a:pt x="2539423" y="1159073"/>
                  <a:pt x="2525194" y="913594"/>
                  <a:pt x="2539450" y="917490"/>
                </a:cubicBezTo>
                <a:cubicBezTo>
                  <a:pt x="2554407" y="914507"/>
                  <a:pt x="2565497" y="1063671"/>
                  <a:pt x="2565039" y="983408"/>
                </a:cubicBezTo>
                <a:lnTo>
                  <a:pt x="2566618" y="959225"/>
                </a:lnTo>
                <a:lnTo>
                  <a:pt x="2593731" y="1062218"/>
                </a:lnTo>
                <a:cubicBezTo>
                  <a:pt x="2613533" y="1120829"/>
                  <a:pt x="2603236" y="1066969"/>
                  <a:pt x="2593731" y="1017862"/>
                </a:cubicBezTo>
                <a:cubicBezTo>
                  <a:pt x="2586206" y="978655"/>
                  <a:pt x="2580067" y="939448"/>
                  <a:pt x="2574622" y="902618"/>
                </a:cubicBezTo>
                <a:lnTo>
                  <a:pt x="2571629" y="882398"/>
                </a:lnTo>
                <a:lnTo>
                  <a:pt x="2573584" y="852428"/>
                </a:lnTo>
                <a:cubicBezTo>
                  <a:pt x="2575403" y="805344"/>
                  <a:pt x="2575927" y="755990"/>
                  <a:pt x="2574357" y="707832"/>
                </a:cubicBezTo>
                <a:cubicBezTo>
                  <a:pt x="2574970" y="679715"/>
                  <a:pt x="2556872" y="586383"/>
                  <a:pt x="2561382" y="544011"/>
                </a:cubicBezTo>
                <a:cubicBezTo>
                  <a:pt x="2569786" y="487385"/>
                  <a:pt x="2576795" y="621291"/>
                  <a:pt x="2579779" y="636248"/>
                </a:cubicBezTo>
                <a:cubicBezTo>
                  <a:pt x="2588586" y="763574"/>
                  <a:pt x="2598149" y="780329"/>
                  <a:pt x="2611036" y="922913"/>
                </a:cubicBezTo>
                <a:cubicBezTo>
                  <a:pt x="2614905" y="960504"/>
                  <a:pt x="2615089" y="990016"/>
                  <a:pt x="2620757" y="1021027"/>
                </a:cubicBezTo>
                <a:cubicBezTo>
                  <a:pt x="2638268" y="1090629"/>
                  <a:pt x="2635741" y="966197"/>
                  <a:pt x="2636653" y="936985"/>
                </a:cubicBezTo>
                <a:cubicBezTo>
                  <a:pt x="2633486" y="892515"/>
                  <a:pt x="2618256" y="844748"/>
                  <a:pt x="2639793" y="843564"/>
                </a:cubicBezTo>
                <a:cubicBezTo>
                  <a:pt x="2633213" y="841766"/>
                  <a:pt x="2659989" y="929221"/>
                  <a:pt x="2668850" y="952855"/>
                </a:cubicBezTo>
                <a:cubicBezTo>
                  <a:pt x="2668850" y="952855"/>
                  <a:pt x="2662244" y="1002903"/>
                  <a:pt x="2681097" y="985665"/>
                </a:cubicBezTo>
                <a:cubicBezTo>
                  <a:pt x="2681097" y="985665"/>
                  <a:pt x="2677228" y="948073"/>
                  <a:pt x="2676044" y="926537"/>
                </a:cubicBezTo>
                <a:cubicBezTo>
                  <a:pt x="2691300" y="922458"/>
                  <a:pt x="2706258" y="919474"/>
                  <a:pt x="2706258" y="919474"/>
                </a:cubicBezTo>
                <a:lnTo>
                  <a:pt x="2706151" y="911751"/>
                </a:lnTo>
                <a:lnTo>
                  <a:pt x="2709760" y="930847"/>
                </a:lnTo>
                <a:cubicBezTo>
                  <a:pt x="2715960" y="962368"/>
                  <a:pt x="2721852" y="990932"/>
                  <a:pt x="2726801" y="1013109"/>
                </a:cubicBezTo>
                <a:cubicBezTo>
                  <a:pt x="2731554" y="1032910"/>
                  <a:pt x="2741058" y="1096276"/>
                  <a:pt x="2741058" y="1047168"/>
                </a:cubicBezTo>
                <a:cubicBezTo>
                  <a:pt x="2736306" y="1003605"/>
                  <a:pt x="2706999" y="910141"/>
                  <a:pt x="2711751" y="875291"/>
                </a:cubicBezTo>
                <a:cubicBezTo>
                  <a:pt x="2711751" y="865787"/>
                  <a:pt x="2721257" y="875291"/>
                  <a:pt x="2721257" y="865787"/>
                </a:cubicBezTo>
                <a:cubicBezTo>
                  <a:pt x="2721257" y="853509"/>
                  <a:pt x="2719424" y="841530"/>
                  <a:pt x="2716826" y="829933"/>
                </a:cubicBezTo>
                <a:lnTo>
                  <a:pt x="2710198" y="805317"/>
                </a:lnTo>
                <a:lnTo>
                  <a:pt x="2713986" y="797404"/>
                </a:lnTo>
                <a:cubicBezTo>
                  <a:pt x="2717391" y="794651"/>
                  <a:pt x="2721426" y="799290"/>
                  <a:pt x="2723953" y="828853"/>
                </a:cubicBezTo>
                <a:cubicBezTo>
                  <a:pt x="2726821" y="874419"/>
                  <a:pt x="2713478" y="841311"/>
                  <a:pt x="2728619" y="867841"/>
                </a:cubicBezTo>
                <a:cubicBezTo>
                  <a:pt x="2718258" y="849688"/>
                  <a:pt x="2742692" y="842223"/>
                  <a:pt x="2754052" y="852399"/>
                </a:cubicBezTo>
                <a:cubicBezTo>
                  <a:pt x="2749271" y="844022"/>
                  <a:pt x="2754781" y="983410"/>
                  <a:pt x="2761362" y="985209"/>
                </a:cubicBezTo>
                <a:cubicBezTo>
                  <a:pt x="2774750" y="978263"/>
                  <a:pt x="2766239" y="915612"/>
                  <a:pt x="2762665" y="879170"/>
                </a:cubicBezTo>
                <a:lnTo>
                  <a:pt x="2761757" y="855253"/>
                </a:lnTo>
                <a:lnTo>
                  <a:pt x="2780367" y="951031"/>
                </a:lnTo>
                <a:cubicBezTo>
                  <a:pt x="2787793" y="989744"/>
                  <a:pt x="2795316" y="1027763"/>
                  <a:pt x="2805217" y="1071722"/>
                </a:cubicBezTo>
                <a:cubicBezTo>
                  <a:pt x="2814723" y="1116078"/>
                  <a:pt x="2819476" y="1184987"/>
                  <a:pt x="2829771" y="1200036"/>
                </a:cubicBezTo>
                <a:cubicBezTo>
                  <a:pt x="2834524" y="1204788"/>
                  <a:pt x="2844030" y="1204788"/>
                  <a:pt x="2848783" y="1209540"/>
                </a:cubicBezTo>
                <a:cubicBezTo>
                  <a:pt x="2859079" y="1243599"/>
                  <a:pt x="2859079" y="1287955"/>
                  <a:pt x="2868584" y="1332309"/>
                </a:cubicBezTo>
                <a:cubicBezTo>
                  <a:pt x="2912941" y="1607155"/>
                  <a:pt x="2962050" y="1886752"/>
                  <a:pt x="3001654" y="2171893"/>
                </a:cubicBezTo>
                <a:cubicBezTo>
                  <a:pt x="3011160" y="2240803"/>
                  <a:pt x="3011160" y="2171893"/>
                  <a:pt x="3006407" y="2156845"/>
                </a:cubicBezTo>
                <a:cubicBezTo>
                  <a:pt x="2977100" y="1852693"/>
                  <a:pt x="2917693" y="1611908"/>
                  <a:pt x="2878881" y="1341815"/>
                </a:cubicBezTo>
                <a:cubicBezTo>
                  <a:pt x="2868584" y="1303003"/>
                  <a:pt x="2868584" y="1249143"/>
                  <a:pt x="2883634" y="1303003"/>
                </a:cubicBezTo>
                <a:cubicBezTo>
                  <a:pt x="2903436" y="1390922"/>
                  <a:pt x="2912941" y="1533493"/>
                  <a:pt x="2932743" y="1592106"/>
                </a:cubicBezTo>
                <a:cubicBezTo>
                  <a:pt x="2932743" y="1597650"/>
                  <a:pt x="2947000" y="1607155"/>
                  <a:pt x="2952546" y="1617452"/>
                </a:cubicBezTo>
                <a:cubicBezTo>
                  <a:pt x="2957297" y="1631709"/>
                  <a:pt x="2952546" y="1665768"/>
                  <a:pt x="2962050" y="1695865"/>
                </a:cubicBezTo>
                <a:cubicBezTo>
                  <a:pt x="2986604" y="1843189"/>
                  <a:pt x="3011160" y="2004770"/>
                  <a:pt x="3030961" y="2147341"/>
                </a:cubicBezTo>
                <a:cubicBezTo>
                  <a:pt x="3035714" y="2167142"/>
                  <a:pt x="3050764" y="2230507"/>
                  <a:pt x="3045219" y="2171893"/>
                </a:cubicBezTo>
                <a:cubicBezTo>
                  <a:pt x="3030961" y="1965958"/>
                  <a:pt x="2991357" y="1759230"/>
                  <a:pt x="2962050" y="1577849"/>
                </a:cubicBezTo>
                <a:cubicBezTo>
                  <a:pt x="2947000" y="1508940"/>
                  <a:pt x="2927990" y="1440030"/>
                  <a:pt x="2923238" y="1381418"/>
                </a:cubicBezTo>
                <a:cubicBezTo>
                  <a:pt x="2917693" y="1341815"/>
                  <a:pt x="2923238" y="1307756"/>
                  <a:pt x="2932743" y="1356864"/>
                </a:cubicBezTo>
                <a:cubicBezTo>
                  <a:pt x="3001654" y="1695865"/>
                  <a:pt x="3035714" y="2004770"/>
                  <a:pt x="3084823" y="2358820"/>
                </a:cubicBezTo>
                <a:cubicBezTo>
                  <a:pt x="3089576" y="2373077"/>
                  <a:pt x="3109378" y="2506144"/>
                  <a:pt x="3114130" y="2506144"/>
                </a:cubicBezTo>
                <a:cubicBezTo>
                  <a:pt x="3129180" y="2506144"/>
                  <a:pt x="3114130" y="2486342"/>
                  <a:pt x="3114130" y="2486342"/>
                </a:cubicBezTo>
                <a:cubicBezTo>
                  <a:pt x="3104626" y="2358820"/>
                  <a:pt x="3089576" y="2274861"/>
                  <a:pt x="3075318" y="2171893"/>
                </a:cubicBezTo>
                <a:cubicBezTo>
                  <a:pt x="3075318" y="2162389"/>
                  <a:pt x="3055516" y="2010314"/>
                  <a:pt x="3065021" y="2073679"/>
                </a:cubicBezTo>
                <a:cubicBezTo>
                  <a:pt x="3084823" y="2181399"/>
                  <a:pt x="3094328" y="2270110"/>
                  <a:pt x="3109378" y="2377829"/>
                </a:cubicBezTo>
                <a:cubicBezTo>
                  <a:pt x="3114130" y="2388126"/>
                  <a:pt x="3129180" y="2451491"/>
                  <a:pt x="3124427" y="2407928"/>
                </a:cubicBezTo>
                <a:cubicBezTo>
                  <a:pt x="3114130" y="2255060"/>
                  <a:pt x="3094328" y="2107737"/>
                  <a:pt x="3075318" y="1950909"/>
                </a:cubicBezTo>
                <a:cubicBezTo>
                  <a:pt x="3065021" y="1843189"/>
                  <a:pt x="3035714" y="1734677"/>
                  <a:pt x="3020664" y="1642005"/>
                </a:cubicBezTo>
                <a:cubicBezTo>
                  <a:pt x="3020664" y="1622204"/>
                  <a:pt x="3020664" y="1548543"/>
                  <a:pt x="3011160" y="1548543"/>
                </a:cubicBezTo>
                <a:cubicBezTo>
                  <a:pt x="3030961" y="1543790"/>
                  <a:pt x="3050764" y="1671312"/>
                  <a:pt x="3045219" y="1656262"/>
                </a:cubicBezTo>
                <a:cubicBezTo>
                  <a:pt x="3069774" y="1774280"/>
                  <a:pt x="3069774" y="1862199"/>
                  <a:pt x="3094328" y="1990513"/>
                </a:cubicBezTo>
                <a:cubicBezTo>
                  <a:pt x="3099873" y="2010314"/>
                  <a:pt x="3114130" y="2034076"/>
                  <a:pt x="3114130" y="2053877"/>
                </a:cubicBezTo>
                <a:cubicBezTo>
                  <a:pt x="3129180" y="2113282"/>
                  <a:pt x="3138686" y="2221001"/>
                  <a:pt x="3143437" y="2270110"/>
                </a:cubicBezTo>
                <a:cubicBezTo>
                  <a:pt x="3148983" y="2314464"/>
                  <a:pt x="3148983" y="2348523"/>
                  <a:pt x="3148983" y="2368325"/>
                </a:cubicBezTo>
                <a:cubicBezTo>
                  <a:pt x="3148983" y="2377829"/>
                  <a:pt x="3158487" y="2392879"/>
                  <a:pt x="3163240" y="2412680"/>
                </a:cubicBezTo>
                <a:cubicBezTo>
                  <a:pt x="3178290" y="2476045"/>
                  <a:pt x="3178290" y="2544954"/>
                  <a:pt x="3178290" y="2466541"/>
                </a:cubicBezTo>
                <a:cubicBezTo>
                  <a:pt x="3178290" y="2304168"/>
                  <a:pt x="3133933" y="2162389"/>
                  <a:pt x="3118883" y="1990513"/>
                </a:cubicBezTo>
                <a:cubicBezTo>
                  <a:pt x="3109378" y="1832892"/>
                  <a:pt x="3080071" y="1710122"/>
                  <a:pt x="3060269" y="1597650"/>
                </a:cubicBezTo>
                <a:cubicBezTo>
                  <a:pt x="3050764" y="1528742"/>
                  <a:pt x="3030961" y="1415477"/>
                  <a:pt x="3015911" y="1337062"/>
                </a:cubicBezTo>
                <a:cubicBezTo>
                  <a:pt x="3011160" y="1292706"/>
                  <a:pt x="3001654" y="1204788"/>
                  <a:pt x="3015911" y="1273697"/>
                </a:cubicBezTo>
                <a:cubicBezTo>
                  <a:pt x="3045219" y="1386170"/>
                  <a:pt x="3045219" y="1455080"/>
                  <a:pt x="3065021" y="1567552"/>
                </a:cubicBezTo>
                <a:cubicBezTo>
                  <a:pt x="3084823" y="1656262"/>
                  <a:pt x="3099873" y="1783784"/>
                  <a:pt x="3118883" y="1881999"/>
                </a:cubicBezTo>
                <a:cubicBezTo>
                  <a:pt x="3133933" y="1946157"/>
                  <a:pt x="3129180" y="1847942"/>
                  <a:pt x="3124427" y="1828140"/>
                </a:cubicBezTo>
                <a:cubicBezTo>
                  <a:pt x="3099873" y="1646758"/>
                  <a:pt x="3065021" y="1489138"/>
                  <a:pt x="3035714" y="1322805"/>
                </a:cubicBezTo>
                <a:cubicBezTo>
                  <a:pt x="3026209" y="1249143"/>
                  <a:pt x="3040467" y="1292706"/>
                  <a:pt x="3045219" y="1327558"/>
                </a:cubicBezTo>
                <a:cubicBezTo>
                  <a:pt x="3060269" y="1381418"/>
                  <a:pt x="3050764" y="1352111"/>
                  <a:pt x="3055516" y="1381418"/>
                </a:cubicBezTo>
                <a:cubicBezTo>
                  <a:pt x="3153734" y="1965958"/>
                  <a:pt x="3247200" y="2647922"/>
                  <a:pt x="3315320" y="3222958"/>
                </a:cubicBezTo>
                <a:cubicBezTo>
                  <a:pt x="3325617" y="3301372"/>
                  <a:pt x="3325617" y="3389291"/>
                  <a:pt x="3330370" y="3453447"/>
                </a:cubicBezTo>
                <a:cubicBezTo>
                  <a:pt x="3330370" y="3462952"/>
                  <a:pt x="3330370" y="3605522"/>
                  <a:pt x="3335121" y="3610275"/>
                </a:cubicBezTo>
                <a:cubicBezTo>
                  <a:pt x="3339874" y="3620572"/>
                  <a:pt x="3345419" y="3585721"/>
                  <a:pt x="3345419" y="3561168"/>
                </a:cubicBezTo>
                <a:cubicBezTo>
                  <a:pt x="3339874" y="3536613"/>
                  <a:pt x="3339874" y="3561168"/>
                  <a:pt x="3339874" y="3536613"/>
                </a:cubicBezTo>
                <a:cubicBezTo>
                  <a:pt x="3335121" y="3409091"/>
                  <a:pt x="3320864" y="3272065"/>
                  <a:pt x="3320864" y="3154049"/>
                </a:cubicBezTo>
                <a:cubicBezTo>
                  <a:pt x="3320864" y="3094644"/>
                  <a:pt x="3330370" y="3188107"/>
                  <a:pt x="3335121" y="3222958"/>
                </a:cubicBezTo>
                <a:cubicBezTo>
                  <a:pt x="3345419" y="3330678"/>
                  <a:pt x="3345419" y="3433646"/>
                  <a:pt x="3350171" y="3531862"/>
                </a:cubicBezTo>
                <a:cubicBezTo>
                  <a:pt x="3350171" y="3580969"/>
                  <a:pt x="3369181" y="3694234"/>
                  <a:pt x="3359677" y="3743342"/>
                </a:cubicBezTo>
                <a:cubicBezTo>
                  <a:pt x="3350171" y="3792449"/>
                  <a:pt x="3379479" y="3718787"/>
                  <a:pt x="3374726" y="3713243"/>
                </a:cubicBezTo>
                <a:cubicBezTo>
                  <a:pt x="3399281" y="3723540"/>
                  <a:pt x="3379479" y="3821755"/>
                  <a:pt x="3379479" y="3831261"/>
                </a:cubicBezTo>
                <a:cubicBezTo>
                  <a:pt x="3369181" y="3895417"/>
                  <a:pt x="3379479" y="3978583"/>
                  <a:pt x="3339874" y="3993633"/>
                </a:cubicBezTo>
                <a:cubicBezTo>
                  <a:pt x="3335121" y="3993633"/>
                  <a:pt x="3296310" y="3988880"/>
                  <a:pt x="3290766" y="3983336"/>
                </a:cubicBezTo>
                <a:cubicBezTo>
                  <a:pt x="3290766" y="3983336"/>
                  <a:pt x="3305814" y="3969078"/>
                  <a:pt x="3301063" y="3969078"/>
                </a:cubicBezTo>
                <a:cubicBezTo>
                  <a:pt x="3286013" y="3969078"/>
                  <a:pt x="3301063" y="3969078"/>
                  <a:pt x="3281260" y="3983336"/>
                </a:cubicBezTo>
                <a:cubicBezTo>
                  <a:pt x="3256706" y="3998385"/>
                  <a:pt x="3236904" y="3983336"/>
                  <a:pt x="3251953" y="4003137"/>
                </a:cubicBezTo>
                <a:cubicBezTo>
                  <a:pt x="3271756" y="4027691"/>
                  <a:pt x="3222646" y="3993633"/>
                  <a:pt x="3217101" y="3993633"/>
                </a:cubicBezTo>
                <a:cubicBezTo>
                  <a:pt x="3202844" y="3988880"/>
                  <a:pt x="3217101" y="4003137"/>
                  <a:pt x="3198091" y="4007890"/>
                </a:cubicBezTo>
                <a:cubicBezTo>
                  <a:pt x="3192547" y="4007890"/>
                  <a:pt x="3178290" y="3998385"/>
                  <a:pt x="3173537" y="4003137"/>
                </a:cubicBezTo>
                <a:cubicBezTo>
                  <a:pt x="3158487" y="4007890"/>
                  <a:pt x="3153734" y="4027691"/>
                  <a:pt x="3138686" y="4033236"/>
                </a:cubicBezTo>
                <a:cubicBezTo>
                  <a:pt x="3118883" y="4037987"/>
                  <a:pt x="3104626" y="4013434"/>
                  <a:pt x="3094328" y="4033236"/>
                </a:cubicBezTo>
                <a:cubicBezTo>
                  <a:pt x="3089576" y="4042740"/>
                  <a:pt x="3138686" y="4033236"/>
                  <a:pt x="3124427" y="4047493"/>
                </a:cubicBezTo>
                <a:cubicBezTo>
                  <a:pt x="3114130" y="4056997"/>
                  <a:pt x="3065021" y="4052244"/>
                  <a:pt x="3026209" y="4056997"/>
                </a:cubicBezTo>
                <a:cubicBezTo>
                  <a:pt x="3020664" y="4056997"/>
                  <a:pt x="2966803" y="4062542"/>
                  <a:pt x="2966803" y="4067295"/>
                </a:cubicBezTo>
                <a:cubicBezTo>
                  <a:pt x="2957297" y="4067295"/>
                  <a:pt x="2962050" y="4091848"/>
                  <a:pt x="2957297" y="4096600"/>
                </a:cubicBezTo>
                <a:cubicBezTo>
                  <a:pt x="2932743" y="4111649"/>
                  <a:pt x="2825020" y="4101352"/>
                  <a:pt x="2809970" y="4106105"/>
                </a:cubicBezTo>
                <a:cubicBezTo>
                  <a:pt x="2799673" y="4106105"/>
                  <a:pt x="2780663" y="4125906"/>
                  <a:pt x="2780663" y="4130659"/>
                </a:cubicBezTo>
                <a:cubicBezTo>
                  <a:pt x="2770366" y="4130659"/>
                  <a:pt x="2760861" y="4130659"/>
                  <a:pt x="2750564" y="4136203"/>
                </a:cubicBezTo>
                <a:cubicBezTo>
                  <a:pt x="2741058" y="4136203"/>
                  <a:pt x="2691950" y="4145708"/>
                  <a:pt x="2687197" y="4145708"/>
                </a:cubicBezTo>
                <a:cubicBezTo>
                  <a:pt x="2672147" y="4155212"/>
                  <a:pt x="2667394" y="4175014"/>
                  <a:pt x="2657890" y="4175014"/>
                </a:cubicBezTo>
                <a:cubicBezTo>
                  <a:pt x="2653137" y="4179767"/>
                  <a:pt x="2633336" y="4175014"/>
                  <a:pt x="2618286" y="4175014"/>
                </a:cubicBezTo>
                <a:cubicBezTo>
                  <a:pt x="2603236" y="4179767"/>
                  <a:pt x="2584226" y="4194816"/>
                  <a:pt x="2573929" y="4194816"/>
                </a:cubicBezTo>
                <a:cubicBezTo>
                  <a:pt x="2544621" y="4204321"/>
                  <a:pt x="2515314" y="4190064"/>
                  <a:pt x="2505017" y="4204321"/>
                </a:cubicBezTo>
                <a:cubicBezTo>
                  <a:pt x="2500265" y="4214617"/>
                  <a:pt x="2530364" y="4283528"/>
                  <a:pt x="2544621" y="4312833"/>
                </a:cubicBezTo>
                <a:cubicBezTo>
                  <a:pt x="2559671" y="4346892"/>
                  <a:pt x="2569176" y="4366693"/>
                  <a:pt x="2578681" y="4405504"/>
                </a:cubicBezTo>
                <a:cubicBezTo>
                  <a:pt x="2559671" y="4381742"/>
                  <a:pt x="2530364" y="4312833"/>
                  <a:pt x="2505017" y="4277982"/>
                </a:cubicBezTo>
                <a:cubicBezTo>
                  <a:pt x="2480463" y="4243924"/>
                  <a:pt x="2505017" y="4293031"/>
                  <a:pt x="2510561" y="4302536"/>
                </a:cubicBezTo>
                <a:cubicBezTo>
                  <a:pt x="2564424" y="4396000"/>
                  <a:pt x="2603236" y="4498967"/>
                  <a:pt x="2638087" y="4597182"/>
                </a:cubicBezTo>
                <a:cubicBezTo>
                  <a:pt x="2672147" y="4695398"/>
                  <a:pt x="2721257" y="4798366"/>
                  <a:pt x="2760861" y="4902126"/>
                </a:cubicBezTo>
                <a:cubicBezTo>
                  <a:pt x="2799673" y="5014598"/>
                  <a:pt x="2844030" y="5123110"/>
                  <a:pt x="2873337" y="5221327"/>
                </a:cubicBezTo>
                <a:cubicBezTo>
                  <a:pt x="2848783" y="5166674"/>
                  <a:pt x="2825020" y="5103309"/>
                  <a:pt x="2805217" y="5043904"/>
                </a:cubicBezTo>
                <a:lnTo>
                  <a:pt x="2780663" y="4985292"/>
                </a:lnTo>
                <a:cubicBezTo>
                  <a:pt x="2770366" y="4985292"/>
                  <a:pt x="2785416" y="5034400"/>
                  <a:pt x="2790168" y="5043904"/>
                </a:cubicBezTo>
                <a:cubicBezTo>
                  <a:pt x="2834524" y="5176970"/>
                  <a:pt x="2903436" y="5324294"/>
                  <a:pt x="2932743" y="5446272"/>
                </a:cubicBezTo>
                <a:cubicBezTo>
                  <a:pt x="2878881" y="5338551"/>
                  <a:pt x="2839277" y="5192020"/>
                  <a:pt x="2790168" y="5078755"/>
                </a:cubicBezTo>
                <a:cubicBezTo>
                  <a:pt x="2805217" y="5112814"/>
                  <a:pt x="2780663" y="5049448"/>
                  <a:pt x="2775118" y="5054201"/>
                </a:cubicBezTo>
                <a:cubicBezTo>
                  <a:pt x="2765613" y="5063705"/>
                  <a:pt x="2785416" y="5078755"/>
                  <a:pt x="2785416" y="5078755"/>
                </a:cubicBezTo>
                <a:cubicBezTo>
                  <a:pt x="2809970" y="5150041"/>
                  <a:pt x="2834525" y="5218554"/>
                  <a:pt x="2857891" y="5285780"/>
                </a:cubicBezTo>
                <a:lnTo>
                  <a:pt x="2901828" y="5419782"/>
                </a:lnTo>
                <a:lnTo>
                  <a:pt x="2891186" y="5403553"/>
                </a:lnTo>
                <a:lnTo>
                  <a:pt x="2890659" y="5402898"/>
                </a:lnTo>
                <a:lnTo>
                  <a:pt x="2888386" y="5397163"/>
                </a:lnTo>
                <a:cubicBezTo>
                  <a:pt x="2883634" y="5382114"/>
                  <a:pt x="2859079" y="5304493"/>
                  <a:pt x="2854327" y="5304493"/>
                </a:cubicBezTo>
                <a:cubicBezTo>
                  <a:pt x="2839277" y="5304493"/>
                  <a:pt x="2868584" y="5382114"/>
                  <a:pt x="2868584" y="5372610"/>
                </a:cubicBezTo>
                <a:lnTo>
                  <a:pt x="2871132" y="5379176"/>
                </a:lnTo>
                <a:lnTo>
                  <a:pt x="2862266" y="5378160"/>
                </a:lnTo>
                <a:cubicBezTo>
                  <a:pt x="2862951" y="5382186"/>
                  <a:pt x="2866879" y="5389907"/>
                  <a:pt x="2872360" y="5399252"/>
                </a:cubicBezTo>
                <a:lnTo>
                  <a:pt x="2887067" y="5422616"/>
                </a:lnTo>
                <a:lnTo>
                  <a:pt x="2893139" y="5441519"/>
                </a:lnTo>
                <a:cubicBezTo>
                  <a:pt x="2888386" y="5455776"/>
                  <a:pt x="2863831" y="5386867"/>
                  <a:pt x="2863831" y="5386867"/>
                </a:cubicBezTo>
                <a:cubicBezTo>
                  <a:pt x="2819476" y="5255385"/>
                  <a:pt x="2775118" y="5142121"/>
                  <a:pt x="2736306" y="5034400"/>
                </a:cubicBezTo>
                <a:cubicBezTo>
                  <a:pt x="2731554" y="5024896"/>
                  <a:pt x="2691950" y="4897373"/>
                  <a:pt x="2676900" y="4902126"/>
                </a:cubicBezTo>
                <a:cubicBezTo>
                  <a:pt x="2667394" y="4906878"/>
                  <a:pt x="2701454" y="4990045"/>
                  <a:pt x="2682444" y="4921927"/>
                </a:cubicBezTo>
                <a:cubicBezTo>
                  <a:pt x="2716504" y="5024896"/>
                  <a:pt x="2750564" y="5112814"/>
                  <a:pt x="2785416" y="5211029"/>
                </a:cubicBezTo>
                <a:cubicBezTo>
                  <a:pt x="2785416" y="5215782"/>
                  <a:pt x="2829771" y="5309246"/>
                  <a:pt x="2825020" y="5319542"/>
                </a:cubicBezTo>
                <a:cubicBezTo>
                  <a:pt x="2809970" y="5329047"/>
                  <a:pt x="2794920" y="5260136"/>
                  <a:pt x="2794920" y="5260136"/>
                </a:cubicBezTo>
                <a:cubicBezTo>
                  <a:pt x="2745811" y="5132616"/>
                  <a:pt x="2716504" y="5063705"/>
                  <a:pt x="2672147" y="4940937"/>
                </a:cubicBezTo>
                <a:cubicBezTo>
                  <a:pt x="2667394" y="4931432"/>
                  <a:pt x="2628583" y="4813415"/>
                  <a:pt x="2618286" y="4818167"/>
                </a:cubicBezTo>
                <a:cubicBezTo>
                  <a:pt x="2613533" y="4828464"/>
                  <a:pt x="2657890" y="4916383"/>
                  <a:pt x="2653137" y="4906878"/>
                </a:cubicBezTo>
                <a:cubicBezTo>
                  <a:pt x="2662643" y="4940937"/>
                  <a:pt x="2672147" y="4960738"/>
                  <a:pt x="2682444" y="5000341"/>
                </a:cubicBezTo>
                <a:cubicBezTo>
                  <a:pt x="2653137" y="4951233"/>
                  <a:pt x="2642840" y="4891829"/>
                  <a:pt x="2618286" y="4842722"/>
                </a:cubicBezTo>
                <a:cubicBezTo>
                  <a:pt x="2613533" y="4828464"/>
                  <a:pt x="2598483" y="4818167"/>
                  <a:pt x="2588978" y="4798366"/>
                </a:cubicBezTo>
                <a:cubicBezTo>
                  <a:pt x="2559671" y="4750050"/>
                  <a:pt x="2535117" y="4670843"/>
                  <a:pt x="2510561" y="4621736"/>
                </a:cubicBezTo>
                <a:cubicBezTo>
                  <a:pt x="2520067" y="4636786"/>
                  <a:pt x="2500265" y="4597182"/>
                  <a:pt x="2495513" y="4597182"/>
                </a:cubicBezTo>
                <a:cubicBezTo>
                  <a:pt x="2480463" y="4597182"/>
                  <a:pt x="2510561" y="4641538"/>
                  <a:pt x="2510561" y="4646291"/>
                </a:cubicBezTo>
                <a:cubicBezTo>
                  <a:pt x="2564424" y="4779357"/>
                  <a:pt x="2618286" y="4906878"/>
                  <a:pt x="2657890" y="5034400"/>
                </a:cubicBezTo>
                <a:cubicBezTo>
                  <a:pt x="2598483" y="4921927"/>
                  <a:pt x="2584226" y="4823712"/>
                  <a:pt x="2524820" y="4715199"/>
                </a:cubicBezTo>
                <a:cubicBezTo>
                  <a:pt x="2530364" y="4715199"/>
                  <a:pt x="2480463" y="4646291"/>
                  <a:pt x="2495513" y="4685893"/>
                </a:cubicBezTo>
                <a:cubicBezTo>
                  <a:pt x="2549374" y="4823712"/>
                  <a:pt x="2598483" y="4940937"/>
                  <a:pt x="2642840" y="5068458"/>
                </a:cubicBezTo>
                <a:cubicBezTo>
                  <a:pt x="2653137" y="5098557"/>
                  <a:pt x="2672147" y="5172219"/>
                  <a:pt x="2642840" y="5108061"/>
                </a:cubicBezTo>
                <a:cubicBezTo>
                  <a:pt x="2608780" y="5029648"/>
                  <a:pt x="2569176" y="4945689"/>
                  <a:pt x="2535117" y="4857771"/>
                </a:cubicBezTo>
                <a:cubicBezTo>
                  <a:pt x="2524820" y="4833217"/>
                  <a:pt x="2486007" y="4744505"/>
                  <a:pt x="2510561" y="4818167"/>
                </a:cubicBezTo>
                <a:cubicBezTo>
                  <a:pt x="2535116" y="4887077"/>
                  <a:pt x="2564622" y="4960739"/>
                  <a:pt x="2593434" y="5032519"/>
                </a:cubicBezTo>
                <a:lnTo>
                  <a:pt x="2627663" y="5118459"/>
                </a:lnTo>
                <a:lnTo>
                  <a:pt x="2601273" y="5088578"/>
                </a:lnTo>
                <a:cubicBezTo>
                  <a:pt x="2557394" y="5058107"/>
                  <a:pt x="2596586" y="5113916"/>
                  <a:pt x="2624079" y="5147864"/>
                </a:cubicBezTo>
                <a:lnTo>
                  <a:pt x="2657309" y="5196132"/>
                </a:lnTo>
                <a:lnTo>
                  <a:pt x="2672147" y="5235583"/>
                </a:lnTo>
                <a:lnTo>
                  <a:pt x="2673951" y="5240333"/>
                </a:lnTo>
                <a:lnTo>
                  <a:pt x="2659686" y="5221974"/>
                </a:lnTo>
                <a:cubicBezTo>
                  <a:pt x="2640380" y="5197360"/>
                  <a:pt x="2621634" y="5172595"/>
                  <a:pt x="2605579" y="5147101"/>
                </a:cubicBezTo>
                <a:cubicBezTo>
                  <a:pt x="2566629" y="5092189"/>
                  <a:pt x="2529341" y="5018535"/>
                  <a:pt x="2485010" y="4965082"/>
                </a:cubicBezTo>
                <a:cubicBezTo>
                  <a:pt x="2438977" y="4905350"/>
                  <a:pt x="2492544" y="4992884"/>
                  <a:pt x="2513757" y="5028534"/>
                </a:cubicBezTo>
                <a:cubicBezTo>
                  <a:pt x="2534971" y="5064183"/>
                  <a:pt x="2558783" y="5105868"/>
                  <a:pt x="2567324" y="5116069"/>
                </a:cubicBezTo>
                <a:cubicBezTo>
                  <a:pt x="2570240" y="5126832"/>
                  <a:pt x="2576316" y="5149254"/>
                  <a:pt x="2577775" y="5154635"/>
                </a:cubicBezTo>
                <a:cubicBezTo>
                  <a:pt x="2587531" y="5169321"/>
                  <a:pt x="2594614" y="5174140"/>
                  <a:pt x="2603809" y="5183202"/>
                </a:cubicBezTo>
                <a:cubicBezTo>
                  <a:pt x="2605267" y="5188583"/>
                  <a:pt x="2603606" y="5207325"/>
                  <a:pt x="2614502" y="5222665"/>
                </a:cubicBezTo>
                <a:cubicBezTo>
                  <a:pt x="2624258" y="5237351"/>
                  <a:pt x="2657132" y="5269840"/>
                  <a:pt x="2671749" y="5302464"/>
                </a:cubicBezTo>
                <a:cubicBezTo>
                  <a:pt x="2697581" y="5355154"/>
                  <a:pt x="2643250" y="5286118"/>
                  <a:pt x="2633251" y="5270535"/>
                </a:cubicBezTo>
                <a:cubicBezTo>
                  <a:pt x="2615515" y="5251273"/>
                  <a:pt x="2602842" y="5225824"/>
                  <a:pt x="2594301" y="5215623"/>
                </a:cubicBezTo>
                <a:cubicBezTo>
                  <a:pt x="2587462" y="5211700"/>
                  <a:pt x="2575802" y="5214860"/>
                  <a:pt x="2567504" y="5205556"/>
                </a:cubicBezTo>
                <a:cubicBezTo>
                  <a:pt x="2552404" y="5194244"/>
                  <a:pt x="2534438" y="5166138"/>
                  <a:pt x="2516233" y="5134487"/>
                </a:cubicBezTo>
                <a:lnTo>
                  <a:pt x="2463714" y="5042466"/>
                </a:lnTo>
                <a:lnTo>
                  <a:pt x="2465047" y="5044323"/>
                </a:lnTo>
                <a:lnTo>
                  <a:pt x="2468172" y="5048811"/>
                </a:lnTo>
                <a:cubicBezTo>
                  <a:pt x="2468761" y="5049625"/>
                  <a:pt x="2468469" y="5049156"/>
                  <a:pt x="2467522" y="5047772"/>
                </a:cubicBezTo>
                <a:lnTo>
                  <a:pt x="2465047" y="5044323"/>
                </a:lnTo>
                <a:lnTo>
                  <a:pt x="2463530" y="5042145"/>
                </a:lnTo>
                <a:lnTo>
                  <a:pt x="2463714" y="5042466"/>
                </a:lnTo>
                <a:lnTo>
                  <a:pt x="2455826" y="5031476"/>
                </a:lnTo>
                <a:cubicBezTo>
                  <a:pt x="2445233" y="5017258"/>
                  <a:pt x="2431487" y="5000284"/>
                  <a:pt x="2429199" y="5004274"/>
                </a:cubicBezTo>
                <a:cubicBezTo>
                  <a:pt x="2419894" y="5012572"/>
                  <a:pt x="2469606" y="5064567"/>
                  <a:pt x="2469606" y="5064567"/>
                </a:cubicBezTo>
                <a:cubicBezTo>
                  <a:pt x="2513174" y="5136520"/>
                  <a:pt x="2552123" y="5191432"/>
                  <a:pt x="2593989" y="5257106"/>
                </a:cubicBezTo>
                <a:cubicBezTo>
                  <a:pt x="2603989" y="5272688"/>
                  <a:pt x="2610065" y="5295110"/>
                  <a:pt x="2622980" y="5321456"/>
                </a:cubicBezTo>
                <a:cubicBezTo>
                  <a:pt x="2642736" y="5351724"/>
                  <a:pt x="2657312" y="5359327"/>
                  <a:pt x="2658007" y="5383207"/>
                </a:cubicBezTo>
                <a:cubicBezTo>
                  <a:pt x="2656346" y="5401949"/>
                  <a:pt x="2640201" y="5406324"/>
                  <a:pt x="2643118" y="5417087"/>
                </a:cubicBezTo>
                <a:cubicBezTo>
                  <a:pt x="2650652" y="5444890"/>
                  <a:pt x="2710364" y="5512468"/>
                  <a:pt x="2731016" y="5542493"/>
                </a:cubicBezTo>
                <a:lnTo>
                  <a:pt x="2764736" y="5590842"/>
                </a:lnTo>
                <a:lnTo>
                  <a:pt x="2765613" y="5598347"/>
                </a:lnTo>
                <a:lnTo>
                  <a:pt x="2769765" y="5619583"/>
                </a:lnTo>
                <a:lnTo>
                  <a:pt x="2758524" y="5604477"/>
                </a:lnTo>
                <a:cubicBezTo>
                  <a:pt x="2705218" y="5531673"/>
                  <a:pt x="2650551" y="5456952"/>
                  <a:pt x="2590044" y="5377556"/>
                </a:cubicBezTo>
                <a:cubicBezTo>
                  <a:pt x="2580287" y="5362870"/>
                  <a:pt x="2553692" y="5328679"/>
                  <a:pt x="2524499" y="5288452"/>
                </a:cubicBezTo>
                <a:cubicBezTo>
                  <a:pt x="2514500" y="5272870"/>
                  <a:pt x="2435142" y="5157665"/>
                  <a:pt x="2471627" y="5224798"/>
                </a:cubicBezTo>
                <a:cubicBezTo>
                  <a:pt x="2505999" y="5287689"/>
                  <a:pt x="2445593" y="5196231"/>
                  <a:pt x="2437295" y="5186926"/>
                </a:cubicBezTo>
                <a:cubicBezTo>
                  <a:pt x="2430212" y="5182106"/>
                  <a:pt x="2403415" y="5172039"/>
                  <a:pt x="2399492" y="5178878"/>
                </a:cubicBezTo>
                <a:cubicBezTo>
                  <a:pt x="2400950" y="5184260"/>
                  <a:pt x="2488848" y="5309666"/>
                  <a:pt x="2498847" y="5325249"/>
                </a:cubicBezTo>
                <a:cubicBezTo>
                  <a:pt x="2521519" y="5366279"/>
                  <a:pt x="2543873" y="5402582"/>
                  <a:pt x="2558247" y="5434309"/>
                </a:cubicBezTo>
                <a:cubicBezTo>
                  <a:pt x="2559705" y="5439690"/>
                  <a:pt x="2558941" y="5458189"/>
                  <a:pt x="2560400" y="5463570"/>
                </a:cubicBezTo>
                <a:cubicBezTo>
                  <a:pt x="2579391" y="5512338"/>
                  <a:pt x="2652985" y="5563638"/>
                  <a:pt x="2637402" y="5573637"/>
                </a:cubicBezTo>
                <a:cubicBezTo>
                  <a:pt x="2637402" y="5573637"/>
                  <a:pt x="2622264" y="5560410"/>
                  <a:pt x="2608585" y="5552564"/>
                </a:cubicBezTo>
                <a:lnTo>
                  <a:pt x="2611562" y="5552197"/>
                </a:lnTo>
                <a:lnTo>
                  <a:pt x="2615424" y="5556487"/>
                </a:lnTo>
                <a:cubicBezTo>
                  <a:pt x="2614695" y="5553796"/>
                  <a:pt x="2614331" y="5552451"/>
                  <a:pt x="2613476" y="5551961"/>
                </a:cubicBezTo>
                <a:lnTo>
                  <a:pt x="2611562" y="5552197"/>
                </a:lnTo>
                <a:lnTo>
                  <a:pt x="2604460" y="5544310"/>
                </a:lnTo>
                <a:lnTo>
                  <a:pt x="2601223" y="5537831"/>
                </a:lnTo>
                <a:cubicBezTo>
                  <a:pt x="2598529" y="5534109"/>
                  <a:pt x="2596230" y="5531843"/>
                  <a:pt x="2596230" y="5531843"/>
                </a:cubicBezTo>
                <a:cubicBezTo>
                  <a:pt x="2596230" y="5531843"/>
                  <a:pt x="2580086" y="5536218"/>
                  <a:pt x="2570648" y="5526260"/>
                </a:cubicBezTo>
                <a:cubicBezTo>
                  <a:pt x="2548428" y="5508213"/>
                  <a:pt x="2511943" y="5441080"/>
                  <a:pt x="2495104" y="5421575"/>
                </a:cubicBezTo>
                <a:cubicBezTo>
                  <a:pt x="2493646" y="5416193"/>
                  <a:pt x="2481986" y="5419353"/>
                  <a:pt x="2475146" y="5415430"/>
                </a:cubicBezTo>
                <a:cubicBezTo>
                  <a:pt x="2446086" y="5393459"/>
                  <a:pt x="2414740" y="5323972"/>
                  <a:pt x="2387248" y="5290023"/>
                </a:cubicBezTo>
                <a:cubicBezTo>
                  <a:pt x="2365791" y="5253477"/>
                  <a:pt x="2341418" y="5206168"/>
                  <a:pt x="2304170" y="5157535"/>
                </a:cubicBezTo>
                <a:cubicBezTo>
                  <a:pt x="2304170" y="5157535"/>
                  <a:pt x="2295629" y="5147333"/>
                  <a:pt x="2289351" y="5149035"/>
                </a:cubicBezTo>
                <a:cubicBezTo>
                  <a:pt x="2283205" y="5168992"/>
                  <a:pt x="2355028" y="5256394"/>
                  <a:pt x="2366486" y="5277357"/>
                </a:cubicBezTo>
                <a:cubicBezTo>
                  <a:pt x="2432117" y="5388099"/>
                  <a:pt x="2502425" y="5493000"/>
                  <a:pt x="2575292" y="5596245"/>
                </a:cubicBezTo>
                <a:lnTo>
                  <a:pt x="2688664" y="5752498"/>
                </a:lnTo>
                <a:lnTo>
                  <a:pt x="2691949" y="5766561"/>
                </a:lnTo>
                <a:lnTo>
                  <a:pt x="2701275" y="5798911"/>
                </a:lnTo>
                <a:lnTo>
                  <a:pt x="2662783" y="5752569"/>
                </a:lnTo>
                <a:cubicBezTo>
                  <a:pt x="2656707" y="5730147"/>
                  <a:pt x="2645811" y="5714808"/>
                  <a:pt x="2633589" y="5712343"/>
                </a:cubicBezTo>
                <a:cubicBezTo>
                  <a:pt x="2615090" y="5711579"/>
                  <a:pt x="2633589" y="5712343"/>
                  <a:pt x="2633589" y="5712343"/>
                </a:cubicBezTo>
                <a:cubicBezTo>
                  <a:pt x="2638207" y="5729384"/>
                  <a:pt x="2647964" y="5744069"/>
                  <a:pt x="2662783" y="5752569"/>
                </a:cubicBezTo>
                <a:lnTo>
                  <a:pt x="2694031" y="5803420"/>
                </a:lnTo>
                <a:lnTo>
                  <a:pt x="2682444" y="5809826"/>
                </a:lnTo>
                <a:cubicBezTo>
                  <a:pt x="2682444" y="5804283"/>
                  <a:pt x="2682444" y="5799531"/>
                  <a:pt x="2682444" y="5799531"/>
                </a:cubicBezTo>
                <a:cubicBezTo>
                  <a:pt x="2672147" y="5809826"/>
                  <a:pt x="2676900" y="5809826"/>
                  <a:pt x="2682444" y="5809826"/>
                </a:cubicBezTo>
                <a:lnTo>
                  <a:pt x="2689690" y="5829954"/>
                </a:lnTo>
                <a:lnTo>
                  <a:pt x="2654578" y="5785178"/>
                </a:lnTo>
                <a:lnTo>
                  <a:pt x="2645575" y="5769357"/>
                </a:lnTo>
                <a:cubicBezTo>
                  <a:pt x="2642889" y="5764085"/>
                  <a:pt x="2641652" y="5760719"/>
                  <a:pt x="2642840" y="5760719"/>
                </a:cubicBezTo>
                <a:lnTo>
                  <a:pt x="2639448" y="5765884"/>
                </a:lnTo>
                <a:lnTo>
                  <a:pt x="2592469" y="5705975"/>
                </a:lnTo>
                <a:lnTo>
                  <a:pt x="2583397" y="5683889"/>
                </a:lnTo>
                <a:cubicBezTo>
                  <a:pt x="2577840" y="5669731"/>
                  <a:pt x="2571751" y="5653395"/>
                  <a:pt x="2564424" y="5632405"/>
                </a:cubicBezTo>
                <a:cubicBezTo>
                  <a:pt x="2559671" y="5622902"/>
                  <a:pt x="2530364" y="5534189"/>
                  <a:pt x="2535117" y="5573792"/>
                </a:cubicBezTo>
                <a:cubicBezTo>
                  <a:pt x="2539869" y="5603100"/>
                  <a:pt x="2569176" y="5662504"/>
                  <a:pt x="2573929" y="5681513"/>
                </a:cubicBezTo>
                <a:lnTo>
                  <a:pt x="2574261" y="5682756"/>
                </a:lnTo>
                <a:lnTo>
                  <a:pt x="2561454" y="5666424"/>
                </a:lnTo>
                <a:cubicBezTo>
                  <a:pt x="2482548" y="5574202"/>
                  <a:pt x="2433912" y="5462225"/>
                  <a:pt x="2349625" y="5371462"/>
                </a:cubicBezTo>
                <a:cubicBezTo>
                  <a:pt x="2359984" y="5391038"/>
                  <a:pt x="2377534" y="5415165"/>
                  <a:pt x="2369522" y="5412913"/>
                </a:cubicBezTo>
                <a:lnTo>
                  <a:pt x="2353561" y="5401949"/>
                </a:lnTo>
                <a:lnTo>
                  <a:pt x="2308580" y="5294988"/>
                </a:lnTo>
                <a:lnTo>
                  <a:pt x="2335562" y="5379390"/>
                </a:lnTo>
                <a:lnTo>
                  <a:pt x="2332303" y="5375103"/>
                </a:lnTo>
                <a:cubicBezTo>
                  <a:pt x="2307263" y="5340821"/>
                  <a:pt x="2269360" y="5287551"/>
                  <a:pt x="2253116" y="5278234"/>
                </a:cubicBezTo>
                <a:cubicBezTo>
                  <a:pt x="2285023" y="5353347"/>
                  <a:pt x="2309599" y="5376531"/>
                  <a:pt x="2344625" y="5438283"/>
                </a:cubicBezTo>
                <a:cubicBezTo>
                  <a:pt x="2396491" y="5519540"/>
                  <a:pt x="2349243" y="5455324"/>
                  <a:pt x="2320744" y="5438978"/>
                </a:cubicBezTo>
                <a:cubicBezTo>
                  <a:pt x="2299085" y="5426555"/>
                  <a:pt x="2345320" y="5462163"/>
                  <a:pt x="2326820" y="5461400"/>
                </a:cubicBezTo>
                <a:cubicBezTo>
                  <a:pt x="2308321" y="5460637"/>
                  <a:pt x="2287871" y="5406488"/>
                  <a:pt x="2271032" y="5386983"/>
                </a:cubicBezTo>
                <a:cubicBezTo>
                  <a:pt x="2257219" y="5360881"/>
                  <a:pt x="2242845" y="5329154"/>
                  <a:pt x="2219167" y="5305726"/>
                </a:cubicBezTo>
                <a:cubicBezTo>
                  <a:pt x="2219167" y="5305726"/>
                  <a:pt x="2207507" y="5308885"/>
                  <a:pt x="2200667" y="5304962"/>
                </a:cubicBezTo>
                <a:cubicBezTo>
                  <a:pt x="2192126" y="5294761"/>
                  <a:pt x="2144878" y="5230545"/>
                  <a:pt x="2134879" y="5214963"/>
                </a:cubicBezTo>
                <a:cubicBezTo>
                  <a:pt x="2068889" y="5149086"/>
                  <a:pt x="2156787" y="5274492"/>
                  <a:pt x="2169703" y="5300837"/>
                </a:cubicBezTo>
                <a:cubicBezTo>
                  <a:pt x="2200355" y="5346445"/>
                  <a:pt x="2226950" y="5380636"/>
                  <a:pt x="2233026" y="5403058"/>
                </a:cubicBezTo>
                <a:cubicBezTo>
                  <a:pt x="2272670" y="5481850"/>
                  <a:pt x="2310161" y="5531381"/>
                  <a:pt x="2348908" y="5610417"/>
                </a:cubicBezTo>
                <a:cubicBezTo>
                  <a:pt x="2297738" y="5553039"/>
                  <a:pt x="2268747" y="5488690"/>
                  <a:pt x="2221499" y="5424474"/>
                </a:cubicBezTo>
                <a:cubicBezTo>
                  <a:pt x="2200604" y="5393552"/>
                  <a:pt x="2184772" y="5356444"/>
                  <a:pt x="2156273" y="5340098"/>
                </a:cubicBezTo>
                <a:cubicBezTo>
                  <a:pt x="2144052" y="5337634"/>
                  <a:pt x="2138670" y="5339092"/>
                  <a:pt x="2129475" y="5330031"/>
                </a:cubicBezTo>
                <a:cubicBezTo>
                  <a:pt x="2105797" y="5306602"/>
                  <a:pt x="2100484" y="5265681"/>
                  <a:pt x="2075347" y="5236871"/>
                </a:cubicBezTo>
                <a:cubicBezTo>
                  <a:pt x="2076806" y="5242252"/>
                  <a:pt x="2050703" y="5256065"/>
                  <a:pt x="2049001" y="5249787"/>
                </a:cubicBezTo>
                <a:cubicBezTo>
                  <a:pt x="2029043" y="5243642"/>
                  <a:pt x="2000365" y="5137810"/>
                  <a:pt x="1971102" y="5139963"/>
                </a:cubicBezTo>
                <a:cubicBezTo>
                  <a:pt x="1959443" y="5143122"/>
                  <a:pt x="1971102" y="5139963"/>
                  <a:pt x="1971102" y="5139963"/>
                </a:cubicBezTo>
                <a:cubicBezTo>
                  <a:pt x="1983011" y="5183911"/>
                  <a:pt x="2011510" y="5200256"/>
                  <a:pt x="2027585" y="5238260"/>
                </a:cubicBezTo>
                <a:cubicBezTo>
                  <a:pt x="2048036" y="5292409"/>
                  <a:pt x="2073306" y="5339475"/>
                  <a:pt x="2111358" y="5394630"/>
                </a:cubicBezTo>
                <a:cubicBezTo>
                  <a:pt x="2167598" y="5492031"/>
                  <a:pt x="2030994" y="5297027"/>
                  <a:pt x="2025613" y="5298486"/>
                </a:cubicBezTo>
                <a:lnTo>
                  <a:pt x="2038216" y="5366313"/>
                </a:lnTo>
                <a:cubicBezTo>
                  <a:pt x="2032835" y="5367771"/>
                  <a:pt x="1987809" y="5290437"/>
                  <a:pt x="1987809" y="5290437"/>
                </a:cubicBezTo>
                <a:cubicBezTo>
                  <a:pt x="1961214" y="5256246"/>
                  <a:pt x="1961978" y="5237747"/>
                  <a:pt x="1937402" y="5214561"/>
                </a:cubicBezTo>
                <a:cubicBezTo>
                  <a:pt x="1943478" y="5236984"/>
                  <a:pt x="1995343" y="5318241"/>
                  <a:pt x="1989962" y="5319699"/>
                </a:cubicBezTo>
                <a:cubicBezTo>
                  <a:pt x="1988617" y="5320064"/>
                  <a:pt x="1983637" y="5315456"/>
                  <a:pt x="1977651" y="5309632"/>
                </a:cubicBezTo>
                <a:lnTo>
                  <a:pt x="1972659" y="5304908"/>
                </a:lnTo>
                <a:lnTo>
                  <a:pt x="1934727" y="5215286"/>
                </a:lnTo>
                <a:lnTo>
                  <a:pt x="1916498" y="5172219"/>
                </a:lnTo>
                <a:cubicBezTo>
                  <a:pt x="1921251" y="5152417"/>
                  <a:pt x="1901449" y="5172219"/>
                  <a:pt x="1916498" y="5172219"/>
                </a:cubicBezTo>
                <a:cubicBezTo>
                  <a:pt x="1922637" y="5197961"/>
                  <a:pt x="1930310" y="5222416"/>
                  <a:pt x="1938739" y="5246227"/>
                </a:cubicBezTo>
                <a:lnTo>
                  <a:pt x="1955997" y="5291450"/>
                </a:lnTo>
                <a:lnTo>
                  <a:pt x="1950676" y="5290136"/>
                </a:lnTo>
                <a:cubicBezTo>
                  <a:pt x="1951173" y="5294469"/>
                  <a:pt x="1955918" y="5305097"/>
                  <a:pt x="1967539" y="5325775"/>
                </a:cubicBezTo>
                <a:lnTo>
                  <a:pt x="1972109" y="5333763"/>
                </a:lnTo>
                <a:lnTo>
                  <a:pt x="1992131" y="5386520"/>
                </a:lnTo>
                <a:cubicBezTo>
                  <a:pt x="2000460" y="5410332"/>
                  <a:pt x="2007985" y="5434787"/>
                  <a:pt x="2013926" y="5460529"/>
                </a:cubicBezTo>
                <a:cubicBezTo>
                  <a:pt x="1984618" y="5406669"/>
                  <a:pt x="1965608" y="5348055"/>
                  <a:pt x="1941053" y="5290235"/>
                </a:cubicBezTo>
                <a:cubicBezTo>
                  <a:pt x="1921251" y="5245879"/>
                  <a:pt x="1930756" y="5284691"/>
                  <a:pt x="1935508" y="5304493"/>
                </a:cubicBezTo>
                <a:lnTo>
                  <a:pt x="2016595" y="5517939"/>
                </a:lnTo>
                <a:lnTo>
                  <a:pt x="2011981" y="5511095"/>
                </a:lnTo>
                <a:cubicBezTo>
                  <a:pt x="1992225" y="5480827"/>
                  <a:pt x="1939220" y="5398916"/>
                  <a:pt x="1974490" y="5461564"/>
                </a:cubicBezTo>
                <a:cubicBezTo>
                  <a:pt x="2002676" y="5519393"/>
                  <a:pt x="1960567" y="5452821"/>
                  <a:pt x="1944532" y="5439837"/>
                </a:cubicBezTo>
                <a:cubicBezTo>
                  <a:pt x="1945991" y="5445218"/>
                  <a:pt x="1947449" y="5450600"/>
                  <a:pt x="1948907" y="5455981"/>
                </a:cubicBezTo>
                <a:cubicBezTo>
                  <a:pt x="1947449" y="5450600"/>
                  <a:pt x="1941998" y="5494438"/>
                  <a:pt x="1935720" y="5496139"/>
                </a:cubicBezTo>
                <a:cubicBezTo>
                  <a:pt x="1924957" y="5499056"/>
                  <a:pt x="1857711" y="5403674"/>
                  <a:pt x="1847712" y="5388091"/>
                </a:cubicBezTo>
                <a:cubicBezTo>
                  <a:pt x="1798561" y="5341720"/>
                  <a:pt x="1910271" y="5508811"/>
                  <a:pt x="1898611" y="5511971"/>
                </a:cubicBezTo>
                <a:cubicBezTo>
                  <a:pt x="1896285" y="5514046"/>
                  <a:pt x="1890190" y="5509319"/>
                  <a:pt x="1882881" y="5501943"/>
                </a:cubicBezTo>
                <a:lnTo>
                  <a:pt x="1875688" y="5493841"/>
                </a:lnTo>
                <a:lnTo>
                  <a:pt x="1818280" y="5348055"/>
                </a:lnTo>
                <a:cubicBezTo>
                  <a:pt x="1812736" y="5333798"/>
                  <a:pt x="1793726" y="5260136"/>
                  <a:pt x="1783428" y="5260136"/>
                </a:cubicBezTo>
                <a:cubicBezTo>
                  <a:pt x="1773923" y="5260136"/>
                  <a:pt x="1798478" y="5313997"/>
                  <a:pt x="1798478" y="5319542"/>
                </a:cubicBezTo>
                <a:cubicBezTo>
                  <a:pt x="1820656" y="5373006"/>
                  <a:pt x="1840260" y="5423104"/>
                  <a:pt x="1858577" y="5472112"/>
                </a:cubicBezTo>
                <a:lnTo>
                  <a:pt x="1860055" y="5476232"/>
                </a:lnTo>
                <a:lnTo>
                  <a:pt x="1859865" y="5476018"/>
                </a:lnTo>
                <a:cubicBezTo>
                  <a:pt x="1845498" y="5458972"/>
                  <a:pt x="1836489" y="5447935"/>
                  <a:pt x="1853273" y="5476120"/>
                </a:cubicBezTo>
                <a:lnTo>
                  <a:pt x="1876731" y="5522729"/>
                </a:lnTo>
                <a:lnTo>
                  <a:pt x="1910954" y="5618148"/>
                </a:lnTo>
                <a:lnTo>
                  <a:pt x="1916153" y="5631103"/>
                </a:lnTo>
                <a:lnTo>
                  <a:pt x="1888373" y="5595375"/>
                </a:lnTo>
                <a:cubicBezTo>
                  <a:pt x="1876586" y="5579916"/>
                  <a:pt x="1862955" y="5561587"/>
                  <a:pt x="1845919" y="5537802"/>
                </a:cubicBezTo>
                <a:cubicBezTo>
                  <a:pt x="1827622" y="5512916"/>
                  <a:pt x="1815267" y="5492195"/>
                  <a:pt x="1798428" y="5472689"/>
                </a:cubicBezTo>
                <a:cubicBezTo>
                  <a:pt x="1757257" y="5430896"/>
                  <a:pt x="1810580" y="5517534"/>
                  <a:pt x="1822038" y="5538498"/>
                </a:cubicBezTo>
                <a:cubicBezTo>
                  <a:pt x="1842690" y="5568523"/>
                  <a:pt x="1873209" y="5595875"/>
                  <a:pt x="1858522" y="5605630"/>
                </a:cubicBezTo>
                <a:cubicBezTo>
                  <a:pt x="1863904" y="5604172"/>
                  <a:pt x="1808810" y="5553635"/>
                  <a:pt x="1792775" y="5540651"/>
                </a:cubicBezTo>
                <a:cubicBezTo>
                  <a:pt x="1792775" y="5540651"/>
                  <a:pt x="1776700" y="5502646"/>
                  <a:pt x="1770555" y="5522603"/>
                </a:cubicBezTo>
                <a:cubicBezTo>
                  <a:pt x="1770555" y="5522603"/>
                  <a:pt x="1788852" y="5547490"/>
                  <a:pt x="1798609" y="5562176"/>
                </a:cubicBezTo>
                <a:cubicBezTo>
                  <a:pt x="1789547" y="5571371"/>
                  <a:pt x="1780242" y="5579669"/>
                  <a:pt x="1780242" y="5579669"/>
                </a:cubicBezTo>
                <a:cubicBezTo>
                  <a:pt x="1783158" y="5590431"/>
                  <a:pt x="1818295" y="5634823"/>
                  <a:pt x="1824371" y="5657246"/>
                </a:cubicBezTo>
                <a:cubicBezTo>
                  <a:pt x="1824371" y="5657246"/>
                  <a:pt x="1833363" y="5690430"/>
                  <a:pt x="1805310" y="5650858"/>
                </a:cubicBezTo>
                <a:cubicBezTo>
                  <a:pt x="1784414" y="5619936"/>
                  <a:pt x="1807532" y="5637740"/>
                  <a:pt x="1785873" y="5625317"/>
                </a:cubicBezTo>
                <a:cubicBezTo>
                  <a:pt x="1800692" y="5633817"/>
                  <a:pt x="1786567" y="5649198"/>
                  <a:pt x="1774346" y="5646733"/>
                </a:cubicBezTo>
                <a:cubicBezTo>
                  <a:pt x="1776056" y="5647714"/>
                  <a:pt x="1773487" y="5642453"/>
                  <a:pt x="1768588" y="5634033"/>
                </a:cubicBezTo>
                <a:lnTo>
                  <a:pt x="1752195" y="5607745"/>
                </a:lnTo>
                <a:lnTo>
                  <a:pt x="1751745" y="5606565"/>
                </a:lnTo>
                <a:cubicBezTo>
                  <a:pt x="1711151" y="5500528"/>
                  <a:pt x="1670556" y="5395184"/>
                  <a:pt x="1631348" y="5294988"/>
                </a:cubicBezTo>
                <a:cubicBezTo>
                  <a:pt x="1582238" y="5172219"/>
                  <a:pt x="1528377" y="5058954"/>
                  <a:pt x="1474516" y="4951233"/>
                </a:cubicBezTo>
                <a:cubicBezTo>
                  <a:pt x="1419861" y="4842722"/>
                  <a:pt x="1351743" y="4735001"/>
                  <a:pt x="1282831" y="4641538"/>
                </a:cubicBezTo>
                <a:cubicBezTo>
                  <a:pt x="1366000" y="4818167"/>
                  <a:pt x="1464218" y="4970243"/>
                  <a:pt x="1552931" y="5157169"/>
                </a:cubicBezTo>
                <a:cubicBezTo>
                  <a:pt x="1621843" y="5313997"/>
                  <a:pt x="1685210" y="5480329"/>
                  <a:pt x="1744616" y="5647454"/>
                </a:cubicBezTo>
                <a:lnTo>
                  <a:pt x="1746218" y="5652498"/>
                </a:lnTo>
                <a:lnTo>
                  <a:pt x="1730279" y="5632560"/>
                </a:lnTo>
                <a:lnTo>
                  <a:pt x="1727361" y="5630511"/>
                </a:lnTo>
                <a:lnTo>
                  <a:pt x="1724814" y="5622902"/>
                </a:lnTo>
                <a:cubicBezTo>
                  <a:pt x="1655903" y="5470825"/>
                  <a:pt x="1611546" y="5333798"/>
                  <a:pt x="1533130" y="5152417"/>
                </a:cubicBezTo>
                <a:cubicBezTo>
                  <a:pt x="1479268" y="5029648"/>
                  <a:pt x="1400851" y="4891829"/>
                  <a:pt x="1331940" y="4773812"/>
                </a:cubicBezTo>
                <a:cubicBezTo>
                  <a:pt x="1331940" y="4769060"/>
                  <a:pt x="1297088" y="4719952"/>
                  <a:pt x="1297088" y="4719952"/>
                </a:cubicBezTo>
                <a:cubicBezTo>
                  <a:pt x="1287583" y="4719952"/>
                  <a:pt x="1312138" y="4759555"/>
                  <a:pt x="1321643" y="4784108"/>
                </a:cubicBezTo>
                <a:cubicBezTo>
                  <a:pt x="1336693" y="4818167"/>
                  <a:pt x="1351743" y="4842722"/>
                  <a:pt x="1356494" y="4857771"/>
                </a:cubicBezTo>
                <a:cubicBezTo>
                  <a:pt x="1385801" y="4891829"/>
                  <a:pt x="1395307" y="4926679"/>
                  <a:pt x="1425406" y="4975788"/>
                </a:cubicBezTo>
                <a:cubicBezTo>
                  <a:pt x="1459466" y="5034400"/>
                  <a:pt x="1488773" y="5098557"/>
                  <a:pt x="1518080" y="5161922"/>
                </a:cubicBezTo>
                <a:cubicBezTo>
                  <a:pt x="1528377" y="5186475"/>
                  <a:pt x="1572734" y="5264889"/>
                  <a:pt x="1552931" y="5255385"/>
                </a:cubicBezTo>
                <a:cubicBezTo>
                  <a:pt x="1552931" y="5264889"/>
                  <a:pt x="1552931" y="5275186"/>
                  <a:pt x="1562437" y="5279938"/>
                </a:cubicBezTo>
                <a:cubicBezTo>
                  <a:pt x="1606794" y="5401916"/>
                  <a:pt x="1660656" y="5519933"/>
                  <a:pt x="1700260" y="5662504"/>
                </a:cubicBezTo>
                <a:cubicBezTo>
                  <a:pt x="1651150" y="5539734"/>
                  <a:pt x="1591744" y="5392411"/>
                  <a:pt x="1542634" y="5264889"/>
                </a:cubicBezTo>
                <a:cubicBezTo>
                  <a:pt x="1533130" y="5245879"/>
                  <a:pt x="1493526" y="5132616"/>
                  <a:pt x="1484020" y="5132616"/>
                </a:cubicBezTo>
                <a:cubicBezTo>
                  <a:pt x="1449961" y="5127863"/>
                  <a:pt x="1597289" y="5504884"/>
                  <a:pt x="1484020" y="5157169"/>
                </a:cubicBezTo>
                <a:cubicBezTo>
                  <a:pt x="1488773" y="5172219"/>
                  <a:pt x="1493526" y="5186475"/>
                  <a:pt x="1499070" y="5192020"/>
                </a:cubicBezTo>
                <a:cubicBezTo>
                  <a:pt x="1577487" y="5343303"/>
                  <a:pt x="1631348" y="5509636"/>
                  <a:pt x="1675704" y="5667256"/>
                </a:cubicBezTo>
                <a:cubicBezTo>
                  <a:pt x="1597289" y="5490626"/>
                  <a:pt x="1528377" y="5309246"/>
                  <a:pt x="1444416" y="5127863"/>
                </a:cubicBezTo>
                <a:cubicBezTo>
                  <a:pt x="1366000" y="4960738"/>
                  <a:pt x="1278078" y="4813415"/>
                  <a:pt x="1184613" y="4661340"/>
                </a:cubicBezTo>
                <a:cubicBezTo>
                  <a:pt x="1175107" y="4641538"/>
                  <a:pt x="1155305" y="4616983"/>
                  <a:pt x="1169563" y="4651835"/>
                </a:cubicBezTo>
                <a:cubicBezTo>
                  <a:pt x="1189364" y="4685893"/>
                  <a:pt x="1223424" y="4744505"/>
                  <a:pt x="1238474" y="4769060"/>
                </a:cubicBezTo>
                <a:cubicBezTo>
                  <a:pt x="1395307" y="5039152"/>
                  <a:pt x="1533130" y="5329047"/>
                  <a:pt x="1640853" y="5637158"/>
                </a:cubicBezTo>
                <a:cubicBezTo>
                  <a:pt x="1660656" y="5696562"/>
                  <a:pt x="1689963" y="5765472"/>
                  <a:pt x="1685210" y="5809826"/>
                </a:cubicBezTo>
                <a:cubicBezTo>
                  <a:pt x="1689963" y="5839134"/>
                  <a:pt x="1695507" y="5839134"/>
                  <a:pt x="1700260" y="5853390"/>
                </a:cubicBezTo>
                <a:cubicBezTo>
                  <a:pt x="1714517" y="5888242"/>
                  <a:pt x="1720061" y="5917547"/>
                  <a:pt x="1700260" y="5883489"/>
                </a:cubicBezTo>
                <a:cubicBezTo>
                  <a:pt x="1670953" y="5819332"/>
                  <a:pt x="1655903" y="5785274"/>
                  <a:pt x="1636101" y="5725869"/>
                </a:cubicBezTo>
                <a:cubicBezTo>
                  <a:pt x="1557684" y="5534189"/>
                  <a:pt x="1499070" y="5367857"/>
                  <a:pt x="1410357" y="5176970"/>
                </a:cubicBezTo>
                <a:cubicBezTo>
                  <a:pt x="1361247" y="5068458"/>
                  <a:pt x="1316890" y="4990045"/>
                  <a:pt x="1258276" y="4882324"/>
                </a:cubicBezTo>
                <a:cubicBezTo>
                  <a:pt x="1228969" y="4828464"/>
                  <a:pt x="1179860" y="4730248"/>
                  <a:pt x="1140256" y="4670843"/>
                </a:cubicBezTo>
                <a:cubicBezTo>
                  <a:pt x="1140256" y="4666092"/>
                  <a:pt x="1095898" y="4607479"/>
                  <a:pt x="1091147" y="4607479"/>
                </a:cubicBezTo>
                <a:cubicBezTo>
                  <a:pt x="1086394" y="4607479"/>
                  <a:pt x="1101444" y="4636786"/>
                  <a:pt x="1101444" y="4641538"/>
                </a:cubicBezTo>
                <a:cubicBezTo>
                  <a:pt x="1199661" y="4818167"/>
                  <a:pt x="1307386" y="4980539"/>
                  <a:pt x="1390554" y="5161922"/>
                </a:cubicBezTo>
                <a:cubicBezTo>
                  <a:pt x="1469763" y="5324294"/>
                  <a:pt x="1542634" y="5524685"/>
                  <a:pt x="1606794" y="5696562"/>
                </a:cubicBezTo>
                <a:cubicBezTo>
                  <a:pt x="1616298" y="5725869"/>
                  <a:pt x="1631348" y="5765472"/>
                  <a:pt x="1636101" y="5779729"/>
                </a:cubicBezTo>
                <a:cubicBezTo>
                  <a:pt x="1636101" y="5799531"/>
                  <a:pt x="1626596" y="5785274"/>
                  <a:pt x="1626596" y="5799531"/>
                </a:cubicBezTo>
                <a:cubicBezTo>
                  <a:pt x="1626596" y="5799531"/>
                  <a:pt x="1626596" y="5824084"/>
                  <a:pt x="1631348" y="5824084"/>
                </a:cubicBezTo>
                <a:cubicBezTo>
                  <a:pt x="1626596" y="5824084"/>
                  <a:pt x="1602041" y="5774976"/>
                  <a:pt x="1582238" y="5730620"/>
                </a:cubicBezTo>
                <a:cubicBezTo>
                  <a:pt x="1582238" y="5725869"/>
                  <a:pt x="1582238" y="5725869"/>
                  <a:pt x="1586991" y="5725869"/>
                </a:cubicBezTo>
                <a:cubicBezTo>
                  <a:pt x="1582238" y="5725869"/>
                  <a:pt x="1611546" y="5785274"/>
                  <a:pt x="1621843" y="5799531"/>
                </a:cubicBezTo>
                <a:cubicBezTo>
                  <a:pt x="1523624" y="5588843"/>
                  <a:pt x="1548180" y="5652207"/>
                  <a:pt x="1582238" y="5730620"/>
                </a:cubicBezTo>
                <a:lnTo>
                  <a:pt x="1579667" y="5735622"/>
                </a:lnTo>
                <a:lnTo>
                  <a:pt x="1549070" y="5672603"/>
                </a:lnTo>
                <a:cubicBezTo>
                  <a:pt x="1540456" y="5647455"/>
                  <a:pt x="1533129" y="5620524"/>
                  <a:pt x="1523624" y="5593594"/>
                </a:cubicBezTo>
                <a:cubicBezTo>
                  <a:pt x="1419861" y="5348055"/>
                  <a:pt x="1316890" y="5103309"/>
                  <a:pt x="1189364" y="4882324"/>
                </a:cubicBezTo>
                <a:cubicBezTo>
                  <a:pt x="1135503" y="4793614"/>
                  <a:pt x="1081641" y="4705695"/>
                  <a:pt x="1032533" y="4621736"/>
                </a:cubicBezTo>
                <a:cubicBezTo>
                  <a:pt x="939066" y="4449859"/>
                  <a:pt x="846393" y="4263726"/>
                  <a:pt x="733916" y="4091848"/>
                </a:cubicBezTo>
                <a:cubicBezTo>
                  <a:pt x="654708" y="3969078"/>
                  <a:pt x="581044" y="3841557"/>
                  <a:pt x="493122" y="3703739"/>
                </a:cubicBezTo>
                <a:cubicBezTo>
                  <a:pt x="473320" y="3674433"/>
                  <a:pt x="453518" y="3634830"/>
                  <a:pt x="433716" y="3605522"/>
                </a:cubicBezTo>
                <a:cubicBezTo>
                  <a:pt x="424211" y="3591266"/>
                  <a:pt x="399657" y="3561168"/>
                  <a:pt x="414706" y="3596018"/>
                </a:cubicBezTo>
                <a:cubicBezTo>
                  <a:pt x="433716" y="3634830"/>
                  <a:pt x="463815" y="3679184"/>
                  <a:pt x="478073" y="3703739"/>
                </a:cubicBezTo>
                <a:cubicBezTo>
                  <a:pt x="561241" y="3836805"/>
                  <a:pt x="630153" y="3954030"/>
                  <a:pt x="703817" y="4076799"/>
                </a:cubicBezTo>
                <a:cubicBezTo>
                  <a:pt x="748174" y="4155212"/>
                  <a:pt x="812333" y="4239171"/>
                  <a:pt x="855897" y="4317585"/>
                </a:cubicBezTo>
                <a:cubicBezTo>
                  <a:pt x="881244" y="4366693"/>
                  <a:pt x="894710" y="4396000"/>
                  <a:pt x="924017" y="4449859"/>
                </a:cubicBezTo>
                <a:cubicBezTo>
                  <a:pt x="939066" y="4479957"/>
                  <a:pt x="958868" y="4514016"/>
                  <a:pt x="977878" y="4543323"/>
                </a:cubicBezTo>
                <a:cubicBezTo>
                  <a:pt x="1012730" y="4612232"/>
                  <a:pt x="973125" y="4553619"/>
                  <a:pt x="963621" y="4533817"/>
                </a:cubicBezTo>
                <a:cubicBezTo>
                  <a:pt x="885997" y="4400752"/>
                  <a:pt x="817085" y="4288279"/>
                  <a:pt x="748174" y="4165509"/>
                </a:cubicBezTo>
                <a:cubicBezTo>
                  <a:pt x="659460" y="4022939"/>
                  <a:pt x="576291" y="3890665"/>
                  <a:pt x="493122" y="3763143"/>
                </a:cubicBezTo>
                <a:cubicBezTo>
                  <a:pt x="409161" y="3625324"/>
                  <a:pt x="321240" y="3507308"/>
                  <a:pt x="237278" y="3364737"/>
                </a:cubicBezTo>
                <a:cubicBezTo>
                  <a:pt x="169160" y="3247512"/>
                  <a:pt x="85198" y="3124743"/>
                  <a:pt x="40842" y="2982172"/>
                </a:cubicBezTo>
                <a:cubicBezTo>
                  <a:pt x="40842" y="2977419"/>
                  <a:pt x="26584" y="2922767"/>
                  <a:pt x="21832" y="2918014"/>
                </a:cubicBezTo>
                <a:cubicBezTo>
                  <a:pt x="17080" y="2918014"/>
                  <a:pt x="21832" y="2967122"/>
                  <a:pt x="26584" y="2977419"/>
                </a:cubicBezTo>
                <a:cubicBezTo>
                  <a:pt x="36090" y="3011478"/>
                  <a:pt x="17080" y="2957618"/>
                  <a:pt x="11535" y="2947320"/>
                </a:cubicBezTo>
                <a:cubicBezTo>
                  <a:pt x="-2723" y="2899006"/>
                  <a:pt x="-8268" y="2770691"/>
                  <a:pt x="21832" y="2750889"/>
                </a:cubicBezTo>
                <a:cubicBezTo>
                  <a:pt x="26584" y="2770691"/>
                  <a:pt x="2030" y="2780988"/>
                  <a:pt x="11535" y="2800790"/>
                </a:cubicBezTo>
                <a:cubicBezTo>
                  <a:pt x="21832" y="2810294"/>
                  <a:pt x="36090" y="2741385"/>
                  <a:pt x="31337" y="2746138"/>
                </a:cubicBezTo>
                <a:cubicBezTo>
                  <a:pt x="31337" y="2741385"/>
                  <a:pt x="51140" y="2741385"/>
                  <a:pt x="55891" y="2741385"/>
                </a:cubicBezTo>
                <a:cubicBezTo>
                  <a:pt x="70941" y="2726336"/>
                  <a:pt x="65397" y="2712079"/>
                  <a:pt x="85198" y="2697030"/>
                </a:cubicBezTo>
                <a:cubicBezTo>
                  <a:pt x="105001" y="2678020"/>
                  <a:pt x="124803" y="2672476"/>
                  <a:pt x="149358" y="2658219"/>
                </a:cubicBezTo>
                <a:cubicBezTo>
                  <a:pt x="163615" y="2647922"/>
                  <a:pt x="173913" y="2633664"/>
                  <a:pt x="183417" y="2628913"/>
                </a:cubicBezTo>
                <a:cubicBezTo>
                  <a:pt x="193714" y="2623369"/>
                  <a:pt x="203220" y="2623369"/>
                  <a:pt x="212724" y="2618616"/>
                </a:cubicBezTo>
                <a:cubicBezTo>
                  <a:pt x="227774" y="2604359"/>
                  <a:pt x="223021" y="2598814"/>
                  <a:pt x="237278" y="2594062"/>
                </a:cubicBezTo>
                <a:cubicBezTo>
                  <a:pt x="237278" y="2594062"/>
                  <a:pt x="223021" y="2613863"/>
                  <a:pt x="227774" y="2618616"/>
                </a:cubicBezTo>
                <a:cubicBezTo>
                  <a:pt x="237278" y="2623369"/>
                  <a:pt x="276883" y="2569508"/>
                  <a:pt x="276883" y="2569508"/>
                </a:cubicBezTo>
                <a:cubicBezTo>
                  <a:pt x="291141" y="2560004"/>
                  <a:pt x="281635" y="2579804"/>
                  <a:pt x="301438" y="2564756"/>
                </a:cubicBezTo>
                <a:cubicBezTo>
                  <a:pt x="310943" y="2554458"/>
                  <a:pt x="306190" y="2540202"/>
                  <a:pt x="325993" y="2530697"/>
                </a:cubicBezTo>
                <a:cubicBezTo>
                  <a:pt x="330745" y="2525153"/>
                  <a:pt x="355300" y="2535449"/>
                  <a:pt x="365597" y="2530697"/>
                </a:cubicBezTo>
                <a:cubicBezTo>
                  <a:pt x="375101" y="2525153"/>
                  <a:pt x="375101" y="2520401"/>
                  <a:pt x="384607" y="2510895"/>
                </a:cubicBezTo>
                <a:cubicBezTo>
                  <a:pt x="404408" y="2491094"/>
                  <a:pt x="414706" y="2491094"/>
                  <a:pt x="433716" y="2476045"/>
                </a:cubicBezTo>
                <a:cubicBezTo>
                  <a:pt x="448766" y="2471292"/>
                  <a:pt x="458271" y="2451491"/>
                  <a:pt x="468568" y="2446739"/>
                </a:cubicBezTo>
                <a:cubicBezTo>
                  <a:pt x="482825" y="2441986"/>
                  <a:pt x="497875" y="2441986"/>
                  <a:pt x="502627" y="2437234"/>
                </a:cubicBezTo>
                <a:cubicBezTo>
                  <a:pt x="507380" y="2432482"/>
                  <a:pt x="512924" y="2417432"/>
                  <a:pt x="517677" y="2412680"/>
                </a:cubicBezTo>
                <a:cubicBezTo>
                  <a:pt x="527183" y="2407928"/>
                  <a:pt x="542231" y="2412680"/>
                  <a:pt x="551737" y="2407928"/>
                </a:cubicBezTo>
                <a:cubicBezTo>
                  <a:pt x="566787" y="2402383"/>
                  <a:pt x="576291" y="2383375"/>
                  <a:pt x="591341" y="2368325"/>
                </a:cubicBezTo>
                <a:cubicBezTo>
                  <a:pt x="596094" y="2368325"/>
                  <a:pt x="605598" y="2373077"/>
                  <a:pt x="611143" y="2368325"/>
                </a:cubicBezTo>
                <a:cubicBezTo>
                  <a:pt x="630153" y="2363573"/>
                  <a:pt x="645203" y="2339018"/>
                  <a:pt x="659460" y="2328722"/>
                </a:cubicBezTo>
                <a:cubicBezTo>
                  <a:pt x="674510" y="2323970"/>
                  <a:pt x="694311" y="2323970"/>
                  <a:pt x="703817" y="2314464"/>
                </a:cubicBezTo>
                <a:cubicBezTo>
                  <a:pt x="709361" y="2314464"/>
                  <a:pt x="714114" y="2289911"/>
                  <a:pt x="718867" y="2285158"/>
                </a:cubicBezTo>
                <a:cubicBezTo>
                  <a:pt x="723618" y="2279614"/>
                  <a:pt x="738668" y="2289911"/>
                  <a:pt x="748174" y="2285158"/>
                </a:cubicBezTo>
                <a:cubicBezTo>
                  <a:pt x="757678" y="2285158"/>
                  <a:pt x="752926" y="2274861"/>
                  <a:pt x="757678" y="2270110"/>
                </a:cubicBezTo>
                <a:cubicBezTo>
                  <a:pt x="763223" y="2270110"/>
                  <a:pt x="772728" y="2270110"/>
                  <a:pt x="777481" y="2265357"/>
                </a:cubicBezTo>
                <a:cubicBezTo>
                  <a:pt x="783025" y="2260604"/>
                  <a:pt x="783025" y="2250308"/>
                  <a:pt x="792530" y="2240803"/>
                </a:cubicBezTo>
                <a:cubicBezTo>
                  <a:pt x="797283" y="2236051"/>
                  <a:pt x="807580" y="2236051"/>
                  <a:pt x="817085" y="2230507"/>
                </a:cubicBezTo>
                <a:cubicBezTo>
                  <a:pt x="841640" y="2216249"/>
                  <a:pt x="836887" y="2205952"/>
                  <a:pt x="861441" y="2196448"/>
                </a:cubicBezTo>
                <a:cubicBezTo>
                  <a:pt x="866194" y="2196448"/>
                  <a:pt x="870947" y="2186944"/>
                  <a:pt x="875700" y="2181399"/>
                </a:cubicBezTo>
                <a:cubicBezTo>
                  <a:pt x="890748" y="2176646"/>
                  <a:pt x="914511" y="2176646"/>
                  <a:pt x="924017" y="2171893"/>
                </a:cubicBezTo>
                <a:cubicBezTo>
                  <a:pt x="924017" y="2171893"/>
                  <a:pt x="914511" y="2167142"/>
                  <a:pt x="909758" y="2171893"/>
                </a:cubicBezTo>
                <a:cubicBezTo>
                  <a:pt x="919264" y="2167142"/>
                  <a:pt x="924017" y="2167142"/>
                  <a:pt x="939066" y="2167142"/>
                </a:cubicBezTo>
                <a:cubicBezTo>
                  <a:pt x="953324" y="2156845"/>
                  <a:pt x="953324" y="2137835"/>
                  <a:pt x="973125" y="2122786"/>
                </a:cubicBezTo>
                <a:cubicBezTo>
                  <a:pt x="977878" y="2118033"/>
                  <a:pt x="992928" y="2113282"/>
                  <a:pt x="1007977" y="2107737"/>
                </a:cubicBezTo>
                <a:cubicBezTo>
                  <a:pt x="1017483" y="2098232"/>
                  <a:pt x="1026987" y="2088727"/>
                  <a:pt x="1032533" y="2083183"/>
                </a:cubicBezTo>
                <a:cubicBezTo>
                  <a:pt x="1046790" y="2073679"/>
                  <a:pt x="1051543" y="2083183"/>
                  <a:pt x="1061840" y="2078430"/>
                </a:cubicBezTo>
                <a:cubicBezTo>
                  <a:pt x="1071344" y="2073679"/>
                  <a:pt x="1071344" y="2064173"/>
                  <a:pt x="1076888" y="2058629"/>
                </a:cubicBezTo>
                <a:cubicBezTo>
                  <a:pt x="1091147" y="2049124"/>
                  <a:pt x="1106196" y="2053877"/>
                  <a:pt x="1106196" y="2053877"/>
                </a:cubicBezTo>
                <a:cubicBezTo>
                  <a:pt x="1106196" y="2053877"/>
                  <a:pt x="1091147" y="2039620"/>
                  <a:pt x="1106196" y="2034076"/>
                </a:cubicBezTo>
                <a:cubicBezTo>
                  <a:pt x="1110948" y="2029323"/>
                  <a:pt x="1120454" y="2034076"/>
                  <a:pt x="1125206" y="2034076"/>
                </a:cubicBezTo>
                <a:cubicBezTo>
                  <a:pt x="1135503" y="2029323"/>
                  <a:pt x="1135503" y="2015066"/>
                  <a:pt x="1145008" y="2010314"/>
                </a:cubicBezTo>
                <a:cubicBezTo>
                  <a:pt x="1164810" y="2000017"/>
                  <a:pt x="1189364" y="2004770"/>
                  <a:pt x="1199661" y="1995264"/>
                </a:cubicBezTo>
                <a:cubicBezTo>
                  <a:pt x="1209167" y="1984968"/>
                  <a:pt x="1209167" y="1955661"/>
                  <a:pt x="1213920" y="1950909"/>
                </a:cubicBezTo>
                <a:cubicBezTo>
                  <a:pt x="1218671" y="1950909"/>
                  <a:pt x="1302633" y="1950909"/>
                  <a:pt x="1307386" y="1950909"/>
                </a:cubicBezTo>
                <a:cubicBezTo>
                  <a:pt x="1307386" y="1950909"/>
                  <a:pt x="1321643" y="1960414"/>
                  <a:pt x="1327187" y="1955661"/>
                </a:cubicBezTo>
                <a:cubicBezTo>
                  <a:pt x="1327187" y="1950909"/>
                  <a:pt x="1312138" y="1946157"/>
                  <a:pt x="1302633" y="1946157"/>
                </a:cubicBezTo>
                <a:cubicBezTo>
                  <a:pt x="1376297" y="1935860"/>
                  <a:pt x="1449961" y="2004770"/>
                  <a:pt x="1508575" y="2019818"/>
                </a:cubicBezTo>
                <a:cubicBezTo>
                  <a:pt x="1513327" y="2039620"/>
                  <a:pt x="1533130" y="2019818"/>
                  <a:pt x="1508575" y="2019818"/>
                </a:cubicBezTo>
                <a:cubicBezTo>
                  <a:pt x="1508575" y="2015066"/>
                  <a:pt x="1503823" y="2015066"/>
                  <a:pt x="1503823" y="2010314"/>
                </a:cubicBezTo>
                <a:cubicBezTo>
                  <a:pt x="1562437" y="2039620"/>
                  <a:pt x="1621843" y="2073679"/>
                  <a:pt x="1680457" y="2102985"/>
                </a:cubicBezTo>
                <a:cubicBezTo>
                  <a:pt x="1685210" y="2118033"/>
                  <a:pt x="1705011" y="2098232"/>
                  <a:pt x="1680457" y="2102985"/>
                </a:cubicBezTo>
                <a:cubicBezTo>
                  <a:pt x="1670953" y="2083183"/>
                  <a:pt x="1651150" y="2083183"/>
                  <a:pt x="1640853" y="2068926"/>
                </a:cubicBezTo>
                <a:cubicBezTo>
                  <a:pt x="1660656" y="2053877"/>
                  <a:pt x="1685210" y="2102985"/>
                  <a:pt x="1700260" y="2098232"/>
                </a:cubicBezTo>
                <a:cubicBezTo>
                  <a:pt x="1720061" y="2093480"/>
                  <a:pt x="1689963" y="2083183"/>
                  <a:pt x="1685210" y="2064173"/>
                </a:cubicBezTo>
                <a:lnTo>
                  <a:pt x="1700260" y="2064173"/>
                </a:lnTo>
                <a:cubicBezTo>
                  <a:pt x="1709764" y="2058629"/>
                  <a:pt x="1689963" y="2034076"/>
                  <a:pt x="1685210" y="2029323"/>
                </a:cubicBezTo>
                <a:cubicBezTo>
                  <a:pt x="1685210" y="2024571"/>
                  <a:pt x="1689963" y="2019818"/>
                  <a:pt x="1689963" y="2015066"/>
                </a:cubicBezTo>
                <a:cubicBezTo>
                  <a:pt x="1695507" y="2004770"/>
                  <a:pt x="1695507" y="1995264"/>
                  <a:pt x="1689963" y="1984968"/>
                </a:cubicBezTo>
                <a:cubicBezTo>
                  <a:pt x="1685210" y="1926355"/>
                  <a:pt x="1675704" y="1881999"/>
                  <a:pt x="1665408" y="1823387"/>
                </a:cubicBezTo>
                <a:cubicBezTo>
                  <a:pt x="1636101" y="1690321"/>
                  <a:pt x="1616298" y="1538246"/>
                  <a:pt x="1591744" y="1401219"/>
                </a:cubicBezTo>
                <a:cubicBezTo>
                  <a:pt x="1577487" y="1327558"/>
                  <a:pt x="1572734" y="1249143"/>
                  <a:pt x="1557684" y="1184987"/>
                </a:cubicBezTo>
                <a:cubicBezTo>
                  <a:pt x="1548180" y="1160433"/>
                  <a:pt x="1533130" y="1140631"/>
                  <a:pt x="1528377" y="1116078"/>
                </a:cubicBezTo>
                <a:cubicBezTo>
                  <a:pt x="1508575" y="1052712"/>
                  <a:pt x="1508575" y="964002"/>
                  <a:pt x="1499070" y="880836"/>
                </a:cubicBezTo>
                <a:cubicBezTo>
                  <a:pt x="1479268" y="743017"/>
                  <a:pt x="1464218" y="595694"/>
                  <a:pt x="1454713" y="458667"/>
                </a:cubicBezTo>
                <a:cubicBezTo>
                  <a:pt x="1449961" y="389759"/>
                  <a:pt x="1439664" y="335106"/>
                  <a:pt x="1464218" y="291542"/>
                </a:cubicBezTo>
                <a:lnTo>
                  <a:pt x="1464269" y="291414"/>
                </a:lnTo>
                <a:lnTo>
                  <a:pt x="1464429" y="292977"/>
                </a:lnTo>
                <a:cubicBezTo>
                  <a:pt x="1480509" y="455142"/>
                  <a:pt x="1496327" y="618266"/>
                  <a:pt x="1511649" y="775657"/>
                </a:cubicBezTo>
                <a:cubicBezTo>
                  <a:pt x="1520299" y="821625"/>
                  <a:pt x="1519571" y="880350"/>
                  <a:pt x="1535897" y="928416"/>
                </a:cubicBezTo>
                <a:cubicBezTo>
                  <a:pt x="1563286" y="987755"/>
                  <a:pt x="1556550" y="904598"/>
                  <a:pt x="1548601" y="851751"/>
                </a:cubicBezTo>
                <a:cubicBezTo>
                  <a:pt x="1544759" y="762314"/>
                  <a:pt x="1532941" y="671877"/>
                  <a:pt x="1529501" y="576657"/>
                </a:cubicBezTo>
                <a:cubicBezTo>
                  <a:pt x="1532212" y="540866"/>
                  <a:pt x="1539950" y="616046"/>
                  <a:pt x="1542232" y="637882"/>
                </a:cubicBezTo>
                <a:cubicBezTo>
                  <a:pt x="1549970" y="713063"/>
                  <a:pt x="1565383" y="790343"/>
                  <a:pt x="1567638" y="864024"/>
                </a:cubicBezTo>
                <a:cubicBezTo>
                  <a:pt x="1574674" y="946085"/>
                  <a:pt x="1568340" y="1046881"/>
                  <a:pt x="1581956" y="1130740"/>
                </a:cubicBezTo>
                <a:cubicBezTo>
                  <a:pt x="1593474" y="1222274"/>
                  <a:pt x="1591246" y="1096746"/>
                  <a:pt x="1590973" y="1045996"/>
                </a:cubicBezTo>
                <a:cubicBezTo>
                  <a:pt x="1590702" y="995247"/>
                  <a:pt x="1591430" y="936522"/>
                  <a:pt x="1588747" y="920468"/>
                </a:cubicBezTo>
                <a:cubicBezTo>
                  <a:pt x="1592342" y="907309"/>
                  <a:pt x="1599836" y="879895"/>
                  <a:pt x="1601633" y="873315"/>
                </a:cubicBezTo>
                <a:cubicBezTo>
                  <a:pt x="1600448" y="851779"/>
                  <a:pt x="1595966" y="842304"/>
                  <a:pt x="1591886" y="827047"/>
                </a:cubicBezTo>
                <a:cubicBezTo>
                  <a:pt x="1593684" y="820468"/>
                  <a:pt x="1607055" y="801731"/>
                  <a:pt x="1605073" y="778797"/>
                </a:cubicBezTo>
                <a:cubicBezTo>
                  <a:pt x="1603887" y="757261"/>
                  <a:pt x="1589359" y="702615"/>
                  <a:pt x="1594168" y="659147"/>
                </a:cubicBezTo>
                <a:cubicBezTo>
                  <a:pt x="1599588" y="587563"/>
                  <a:pt x="1614090" y="694054"/>
                  <a:pt x="1614976" y="716687"/>
                </a:cubicBezTo>
                <a:cubicBezTo>
                  <a:pt x="1621740" y="747998"/>
                  <a:pt x="1619329" y="782694"/>
                  <a:pt x="1622012" y="798747"/>
                </a:cubicBezTo>
                <a:cubicBezTo>
                  <a:pt x="1626794" y="807126"/>
                  <a:pt x="1641050" y="811021"/>
                  <a:pt x="1644034" y="825978"/>
                </a:cubicBezTo>
                <a:cubicBezTo>
                  <a:pt x="1652946" y="847270"/>
                  <a:pt x="1654470" y="888050"/>
                  <a:pt x="1654048" y="932717"/>
                </a:cubicBezTo>
                <a:lnTo>
                  <a:pt x="1652390" y="1062327"/>
                </a:lnTo>
                <a:lnTo>
                  <a:pt x="1652131" y="1059488"/>
                </a:lnTo>
                <a:lnTo>
                  <a:pt x="1651621" y="1052872"/>
                </a:lnTo>
                <a:cubicBezTo>
                  <a:pt x="1651505" y="1051648"/>
                  <a:pt x="1651522" y="1052325"/>
                  <a:pt x="1651663" y="1054370"/>
                </a:cubicBezTo>
                <a:lnTo>
                  <a:pt x="1652131" y="1059488"/>
                </a:lnTo>
                <a:lnTo>
                  <a:pt x="1652384" y="1062779"/>
                </a:lnTo>
                <a:lnTo>
                  <a:pt x="1652390" y="1062327"/>
                </a:lnTo>
                <a:lnTo>
                  <a:pt x="1653896" y="1078808"/>
                </a:lnTo>
                <a:cubicBezTo>
                  <a:pt x="1656254" y="1100370"/>
                  <a:pt x="1660227" y="1126793"/>
                  <a:pt x="1665115" y="1124004"/>
                </a:cubicBezTo>
                <a:cubicBezTo>
                  <a:pt x="1680073" y="1121022"/>
                  <a:pt x="1659876" y="1035365"/>
                  <a:pt x="1659876" y="1035365"/>
                </a:cubicBezTo>
                <a:cubicBezTo>
                  <a:pt x="1658534" y="932470"/>
                  <a:pt x="1651499" y="850410"/>
                  <a:pt x="1648058" y="755191"/>
                </a:cubicBezTo>
                <a:cubicBezTo>
                  <a:pt x="1647173" y="732558"/>
                  <a:pt x="1654665" y="705143"/>
                  <a:pt x="1657376" y="669351"/>
                </a:cubicBezTo>
                <a:cubicBezTo>
                  <a:pt x="1655306" y="625181"/>
                  <a:pt x="1644645" y="608126"/>
                  <a:pt x="1658718" y="582510"/>
                </a:cubicBezTo>
                <a:cubicBezTo>
                  <a:pt x="1672088" y="563772"/>
                  <a:pt x="1691827" y="569167"/>
                  <a:pt x="1695424" y="556008"/>
                </a:cubicBezTo>
                <a:cubicBezTo>
                  <a:pt x="1704714" y="522014"/>
                  <a:pt x="1683633" y="413724"/>
                  <a:pt x="1680466" y="369255"/>
                </a:cubicBezTo>
                <a:lnTo>
                  <a:pt x="1665098" y="171575"/>
                </a:lnTo>
                <a:lnTo>
                  <a:pt x="1667586" y="169566"/>
                </a:lnTo>
                <a:lnTo>
                  <a:pt x="1676446" y="163325"/>
                </a:lnTo>
                <a:lnTo>
                  <a:pt x="1689881" y="286830"/>
                </a:lnTo>
                <a:cubicBezTo>
                  <a:pt x="1700966" y="396660"/>
                  <a:pt x="1712298" y="509356"/>
                  <a:pt x="1726891" y="630604"/>
                </a:cubicBezTo>
                <a:cubicBezTo>
                  <a:pt x="1728077" y="652140"/>
                  <a:pt x="1734929" y="704688"/>
                  <a:pt x="1740780" y="765212"/>
                </a:cubicBezTo>
                <a:cubicBezTo>
                  <a:pt x="1741666" y="787844"/>
                  <a:pt x="1753940" y="958544"/>
                  <a:pt x="1757079" y="865124"/>
                </a:cubicBezTo>
                <a:cubicBezTo>
                  <a:pt x="1759817" y="777485"/>
                  <a:pt x="1766827" y="911392"/>
                  <a:pt x="1769810" y="926349"/>
                </a:cubicBezTo>
                <a:cubicBezTo>
                  <a:pt x="1774292" y="935823"/>
                  <a:pt x="1796313" y="963053"/>
                  <a:pt x="1804691" y="958272"/>
                </a:cubicBezTo>
                <a:cubicBezTo>
                  <a:pt x="1806489" y="951693"/>
                  <a:pt x="1791531" y="764939"/>
                  <a:pt x="1790645" y="742307"/>
                </a:cubicBezTo>
                <a:cubicBezTo>
                  <a:pt x="1792171" y="684977"/>
                  <a:pt x="1791101" y="632832"/>
                  <a:pt x="1795611" y="590460"/>
                </a:cubicBezTo>
                <a:cubicBezTo>
                  <a:pt x="1797409" y="583881"/>
                  <a:pt x="1809682" y="564844"/>
                  <a:pt x="1811480" y="558265"/>
                </a:cubicBezTo>
                <a:cubicBezTo>
                  <a:pt x="1821683" y="495058"/>
                  <a:pt x="1775870" y="395330"/>
                  <a:pt x="1798504" y="394444"/>
                </a:cubicBezTo>
                <a:cubicBezTo>
                  <a:pt x="1798504" y="394444"/>
                  <a:pt x="1806270" y="417779"/>
                  <a:pt x="1815833" y="434534"/>
                </a:cubicBezTo>
                <a:lnTo>
                  <a:pt x="1812574" y="433123"/>
                </a:lnTo>
                <a:lnTo>
                  <a:pt x="1811051" y="426156"/>
                </a:lnTo>
                <a:cubicBezTo>
                  <a:pt x="1810152" y="429446"/>
                  <a:pt x="1809703" y="431091"/>
                  <a:pt x="1810300" y="432139"/>
                </a:cubicBezTo>
                <a:lnTo>
                  <a:pt x="1812574" y="433123"/>
                </a:lnTo>
                <a:lnTo>
                  <a:pt x="1815132" y="444828"/>
                </a:lnTo>
                <a:lnTo>
                  <a:pt x="1814464" y="454636"/>
                </a:lnTo>
                <a:cubicBezTo>
                  <a:pt x="1814996" y="460232"/>
                  <a:pt x="1816017" y="464047"/>
                  <a:pt x="1816017" y="464047"/>
                </a:cubicBezTo>
                <a:cubicBezTo>
                  <a:pt x="1816017" y="464047"/>
                  <a:pt x="1835756" y="469441"/>
                  <a:pt x="1839536" y="485795"/>
                </a:cubicBezTo>
                <a:cubicBezTo>
                  <a:pt x="1851783" y="518604"/>
                  <a:pt x="1848643" y="612025"/>
                  <a:pt x="1854311" y="643036"/>
                </a:cubicBezTo>
                <a:cubicBezTo>
                  <a:pt x="1852512" y="649615"/>
                  <a:pt x="1866768" y="653511"/>
                  <a:pt x="1871549" y="661889"/>
                </a:cubicBezTo>
                <a:cubicBezTo>
                  <a:pt x="1888577" y="703076"/>
                  <a:pt x="1878559" y="795795"/>
                  <a:pt x="1886507" y="848642"/>
                </a:cubicBezTo>
                <a:cubicBezTo>
                  <a:pt x="1886481" y="900488"/>
                  <a:pt x="1882857" y="965493"/>
                  <a:pt x="1891992" y="1039878"/>
                </a:cubicBezTo>
                <a:cubicBezTo>
                  <a:pt x="1891992" y="1039878"/>
                  <a:pt x="1894675" y="1055931"/>
                  <a:pt x="1902351" y="1058029"/>
                </a:cubicBezTo>
                <a:cubicBezTo>
                  <a:pt x="1921205" y="1040790"/>
                  <a:pt x="1899640" y="904085"/>
                  <a:pt x="1900553" y="874872"/>
                </a:cubicBezTo>
                <a:cubicBezTo>
                  <a:pt x="1899987" y="717389"/>
                  <a:pt x="1890870" y="563168"/>
                  <a:pt x="1878026" y="409106"/>
                </a:cubicBezTo>
                <a:lnTo>
                  <a:pt x="1840504" y="20564"/>
                </a:lnTo>
                <a:lnTo>
                  <a:pt x="1844920" y="12714"/>
                </a:lnTo>
                <a:lnTo>
                  <a:pt x="1855923" y="11699"/>
                </a:lnTo>
                <a:lnTo>
                  <a:pt x="1861408" y="59709"/>
                </a:lnTo>
                <a:cubicBezTo>
                  <a:pt x="1866482" y="103669"/>
                  <a:pt x="1872566" y="147168"/>
                  <a:pt x="1882664" y="189996"/>
                </a:cubicBezTo>
                <a:cubicBezTo>
                  <a:pt x="1875172" y="217411"/>
                  <a:pt x="1877154" y="240344"/>
                  <a:pt x="1888515" y="250520"/>
                </a:cubicBezTo>
                <a:cubicBezTo>
                  <a:pt x="1888515" y="250520"/>
                  <a:pt x="1907552" y="262794"/>
                  <a:pt x="1888515" y="250520"/>
                </a:cubicBezTo>
                <a:cubicBezTo>
                  <a:pt x="1894210" y="229685"/>
                  <a:pt x="1893024" y="208149"/>
                  <a:pt x="1882664" y="189996"/>
                </a:cubicBezTo>
                <a:cubicBezTo>
                  <a:pt x="1884179" y="152110"/>
                  <a:pt x="1883015" y="115406"/>
                  <a:pt x="1880492" y="7928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498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32866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4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txStyles>
    <p:titleStyle>
      <a:lvl1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2pPr>
      <a:lvl3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3pPr>
      <a:lvl4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4pPr>
      <a:lvl5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5pPr>
      <a:lvl6pPr marL="28575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6pPr>
      <a:lvl7pPr marL="5715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7pPr>
      <a:lvl8pPr marL="85725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8pPr>
      <a:lvl9pPr marL="11430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203" indent="-228203" algn="l" defTabSz="9128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84609" indent="-22820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375" kern="1200">
          <a:solidFill>
            <a:schemeClr val="tx1"/>
          </a:solidFill>
          <a:latin typeface="+mn-lt"/>
          <a:ea typeface="+mn-ea"/>
          <a:cs typeface="+mn-cs"/>
        </a:defRPr>
      </a:lvl2pPr>
      <a:lvl3pPr marL="1141016" indent="-22820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38" kern="1200">
          <a:solidFill>
            <a:schemeClr val="tx1"/>
          </a:solidFill>
          <a:latin typeface="+mn-lt"/>
          <a:ea typeface="+mn-ea"/>
          <a:cs typeface="+mn-cs"/>
        </a:defRPr>
      </a:lvl3pPr>
      <a:lvl4pPr marL="1597422" indent="-22820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2053828" indent="-22820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510671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7157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3643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0128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486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2971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457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5943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2428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8914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5399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1885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09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2pPr>
      <a:lvl3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3pPr>
      <a:lvl4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4pPr>
      <a:lvl5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5pPr>
      <a:lvl6pPr marL="28575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6pPr>
      <a:lvl7pPr marL="5715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7pPr>
      <a:lvl8pPr marL="85725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8pPr>
      <a:lvl9pPr marL="11430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203" indent="-228203" algn="l" defTabSz="9128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84609" indent="-22820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375" kern="1200">
          <a:solidFill>
            <a:schemeClr val="tx1"/>
          </a:solidFill>
          <a:latin typeface="+mn-lt"/>
          <a:ea typeface="+mn-ea"/>
          <a:cs typeface="+mn-cs"/>
        </a:defRPr>
      </a:lvl2pPr>
      <a:lvl3pPr marL="1141016" indent="-22820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38" kern="1200">
          <a:solidFill>
            <a:schemeClr val="tx1"/>
          </a:solidFill>
          <a:latin typeface="+mn-lt"/>
          <a:ea typeface="+mn-ea"/>
          <a:cs typeface="+mn-cs"/>
        </a:defRPr>
      </a:lvl3pPr>
      <a:lvl4pPr marL="1597422" indent="-22820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2053828" indent="-22820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510671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7157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3643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0128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486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2971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457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5943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2428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8914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5399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1885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38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2pPr>
      <a:lvl3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3pPr>
      <a:lvl4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4pPr>
      <a:lvl5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5pPr>
      <a:lvl6pPr marL="28575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6pPr>
      <a:lvl7pPr marL="5715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7pPr>
      <a:lvl8pPr marL="85725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8pPr>
      <a:lvl9pPr marL="11430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37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203" indent="-228203" algn="l" defTabSz="9128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84609" indent="-22820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375" kern="1200">
          <a:solidFill>
            <a:schemeClr val="tx1"/>
          </a:solidFill>
          <a:latin typeface="+mn-lt"/>
          <a:ea typeface="+mn-ea"/>
          <a:cs typeface="+mn-cs"/>
        </a:defRPr>
      </a:lvl2pPr>
      <a:lvl3pPr marL="1141016" indent="-22820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38" kern="1200">
          <a:solidFill>
            <a:schemeClr val="tx1"/>
          </a:solidFill>
          <a:latin typeface="+mn-lt"/>
          <a:ea typeface="+mn-ea"/>
          <a:cs typeface="+mn-cs"/>
        </a:defRPr>
      </a:lvl3pPr>
      <a:lvl4pPr marL="1597422" indent="-22820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4pPr>
      <a:lvl5pPr marL="2053828" indent="-22820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5pPr>
      <a:lvl6pPr marL="2510671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7157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3643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0128" indent="-228243" algn="l" defTabSz="912971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486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2971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457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5943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2428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8914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5399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1885" algn="l" defTabSz="912971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A39B"/>
            </a:gs>
            <a:gs pos="7001">
              <a:srgbClr val="00A39B"/>
            </a:gs>
            <a:gs pos="100000">
              <a:srgbClr val="16345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E0FDCDF-9609-4F45-8360-0C801622D991}"/>
              </a:ext>
            </a:extLst>
          </p:cNvPr>
          <p:cNvGrpSpPr>
            <a:grpSpLocks/>
          </p:cNvGrpSpPr>
          <p:nvPr/>
        </p:nvGrpSpPr>
        <p:grpSpPr bwMode="auto">
          <a:xfrm>
            <a:off x="9426" y="0"/>
            <a:ext cx="12173149" cy="6858000"/>
            <a:chOff x="-1" y="1"/>
            <a:chExt cx="19477038" cy="10972799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F4A65D8-42F9-43DA-B0AB-EA893F1B571C}"/>
                </a:ext>
              </a:extLst>
            </p:cNvPr>
            <p:cNvSpPr/>
            <p:nvPr/>
          </p:nvSpPr>
          <p:spPr>
            <a:xfrm>
              <a:off x="-1" y="1"/>
              <a:ext cx="19477038" cy="10952162"/>
            </a:xfrm>
            <a:custGeom>
              <a:avLst/>
              <a:gdLst>
                <a:gd name="connsiteX0" fmla="*/ 0 w 19477036"/>
                <a:gd name="connsiteY0" fmla="*/ 0 h 10952587"/>
                <a:gd name="connsiteX1" fmla="*/ 19477036 w 19477036"/>
                <a:gd name="connsiteY1" fmla="*/ 0 h 10952587"/>
                <a:gd name="connsiteX2" fmla="*/ 19477036 w 19477036"/>
                <a:gd name="connsiteY2" fmla="*/ 8522605 h 10952587"/>
                <a:gd name="connsiteX3" fmla="*/ 19398752 w 19477036"/>
                <a:gd name="connsiteY3" fmla="*/ 8571752 h 10952587"/>
                <a:gd name="connsiteX4" fmla="*/ 12447554 w 19477036"/>
                <a:gd name="connsiteY4" fmla="*/ 10896613 h 10952587"/>
                <a:gd name="connsiteX5" fmla="*/ 11713168 w 19477036"/>
                <a:gd name="connsiteY5" fmla="*/ 10952587 h 10952587"/>
                <a:gd name="connsiteX6" fmla="*/ 9746128 w 19477036"/>
                <a:gd name="connsiteY6" fmla="*/ 10952587 h 10952587"/>
                <a:gd name="connsiteX7" fmla="*/ 9011742 w 19477036"/>
                <a:gd name="connsiteY7" fmla="*/ 10896613 h 10952587"/>
                <a:gd name="connsiteX8" fmla="*/ 159152 w 19477036"/>
                <a:gd name="connsiteY8" fmla="*/ 7233922 h 10952587"/>
                <a:gd name="connsiteX9" fmla="*/ 0 w 19477036"/>
                <a:gd name="connsiteY9" fmla="*/ 7099246 h 10952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77036" h="10952587">
                  <a:moveTo>
                    <a:pt x="0" y="0"/>
                  </a:moveTo>
                  <a:lnTo>
                    <a:pt x="19477036" y="0"/>
                  </a:lnTo>
                  <a:lnTo>
                    <a:pt x="19477036" y="8522605"/>
                  </a:lnTo>
                  <a:lnTo>
                    <a:pt x="19398752" y="8571752"/>
                  </a:lnTo>
                  <a:cubicBezTo>
                    <a:pt x="17330592" y="9822761"/>
                    <a:pt x="14971657" y="10639684"/>
                    <a:pt x="12447554" y="10896613"/>
                  </a:cubicBezTo>
                  <a:lnTo>
                    <a:pt x="11713168" y="10952587"/>
                  </a:lnTo>
                  <a:lnTo>
                    <a:pt x="9746128" y="10952587"/>
                  </a:lnTo>
                  <a:lnTo>
                    <a:pt x="9011742" y="10896613"/>
                  </a:lnTo>
                  <a:cubicBezTo>
                    <a:pt x="5675693" y="10557034"/>
                    <a:pt x="2628157" y="9239242"/>
                    <a:pt x="159152" y="7233922"/>
                  </a:cubicBezTo>
                  <a:lnTo>
                    <a:pt x="0" y="7099246"/>
                  </a:lnTo>
                  <a:close/>
                </a:path>
              </a:pathLst>
            </a:custGeom>
            <a:gradFill>
              <a:gsLst>
                <a:gs pos="7000">
                  <a:schemeClr val="accent1"/>
                </a:gs>
                <a:gs pos="98000">
                  <a:schemeClr val="tx2">
                    <a:lumMod val="5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00" dist="50800" dir="5400000" sx="94000" sy="94000" algn="ctr" rotWithShape="0">
                <a:srgbClr val="000000">
                  <a:alpha val="4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125">
                <a:solidFill>
                  <a:prstClr val="white"/>
                </a:solidFill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C70BBAA-E694-46A6-8E47-4DF6830C2623}"/>
                </a:ext>
              </a:extLst>
            </p:cNvPr>
            <p:cNvSpPr/>
            <p:nvPr/>
          </p:nvSpPr>
          <p:spPr>
            <a:xfrm>
              <a:off x="427037" y="1"/>
              <a:ext cx="19050000" cy="10972799"/>
            </a:xfrm>
            <a:custGeom>
              <a:avLst/>
              <a:gdLst>
                <a:gd name="connsiteX0" fmla="*/ 0 w 19049331"/>
                <a:gd name="connsiteY0" fmla="*/ 0 h 10972799"/>
                <a:gd name="connsiteX1" fmla="*/ 19049331 w 19049331"/>
                <a:gd name="connsiteY1" fmla="*/ 0 h 10972799"/>
                <a:gd name="connsiteX2" fmla="*/ 19049331 w 19049331"/>
                <a:gd name="connsiteY2" fmla="*/ 9792072 h 10972799"/>
                <a:gd name="connsiteX3" fmla="*/ 18813899 w 19049331"/>
                <a:gd name="connsiteY3" fmla="*/ 9894635 h 10972799"/>
                <a:gd name="connsiteX4" fmla="*/ 14115823 w 19049331"/>
                <a:gd name="connsiteY4" fmla="*/ 10954396 h 10972799"/>
                <a:gd name="connsiteX5" fmla="*/ 13388014 w 19049331"/>
                <a:gd name="connsiteY5" fmla="*/ 10972799 h 10972799"/>
                <a:gd name="connsiteX6" fmla="*/ 13387974 w 19049331"/>
                <a:gd name="connsiteY6" fmla="*/ 10972799 h 10972799"/>
                <a:gd name="connsiteX7" fmla="*/ 12660163 w 19049331"/>
                <a:gd name="connsiteY7" fmla="*/ 10954396 h 10972799"/>
                <a:gd name="connsiteX8" fmla="*/ 51262 w 19049331"/>
                <a:gd name="connsiteY8" fmla="*/ 1549694 h 10972799"/>
                <a:gd name="connsiteX9" fmla="*/ 0 w 19049331"/>
                <a:gd name="connsiteY9" fmla="*/ 1393026 h 1097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49331" h="10972799">
                  <a:moveTo>
                    <a:pt x="0" y="0"/>
                  </a:moveTo>
                  <a:lnTo>
                    <a:pt x="19049331" y="0"/>
                  </a:lnTo>
                  <a:lnTo>
                    <a:pt x="19049331" y="9792072"/>
                  </a:lnTo>
                  <a:lnTo>
                    <a:pt x="18813899" y="9894635"/>
                  </a:lnTo>
                  <a:cubicBezTo>
                    <a:pt x="17355227" y="10501088"/>
                    <a:pt x="15773160" y="10870385"/>
                    <a:pt x="14115823" y="10954396"/>
                  </a:cubicBezTo>
                  <a:lnTo>
                    <a:pt x="13388014" y="10972799"/>
                  </a:lnTo>
                  <a:lnTo>
                    <a:pt x="13387974" y="10972799"/>
                  </a:lnTo>
                  <a:lnTo>
                    <a:pt x="12660163" y="10954396"/>
                  </a:lnTo>
                  <a:cubicBezTo>
                    <a:pt x="6821819" y="10658449"/>
                    <a:pt x="1917519" y="6822216"/>
                    <a:pt x="51262" y="1549694"/>
                  </a:cubicBezTo>
                  <a:lnTo>
                    <a:pt x="0" y="1393026"/>
                  </a:lnTo>
                  <a:close/>
                </a:path>
              </a:pathLst>
            </a:custGeom>
            <a:gradFill>
              <a:gsLst>
                <a:gs pos="7000">
                  <a:schemeClr val="accent1"/>
                </a:gs>
                <a:gs pos="98000">
                  <a:schemeClr val="tx2">
                    <a:lumMod val="5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00" dist="50800" dir="5400000" sx="94000" sy="94000" algn="ctr" rotWithShape="0">
                <a:srgbClr val="000000">
                  <a:alpha val="4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125">
                <a:solidFill>
                  <a:prstClr val="white"/>
                </a:solidFill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ECF5622-7D60-42FC-9DF6-ACC5B4D7A388}"/>
                </a:ext>
              </a:extLst>
            </p:cNvPr>
            <p:cNvSpPr/>
            <p:nvPr/>
          </p:nvSpPr>
          <p:spPr>
            <a:xfrm>
              <a:off x="3378199" y="1"/>
              <a:ext cx="16098838" cy="10966449"/>
            </a:xfrm>
            <a:custGeom>
              <a:avLst/>
              <a:gdLst>
                <a:gd name="connsiteX0" fmla="*/ 0 w 16099286"/>
                <a:gd name="connsiteY0" fmla="*/ 0 h 10966942"/>
                <a:gd name="connsiteX1" fmla="*/ 16099286 w 16099286"/>
                <a:gd name="connsiteY1" fmla="*/ 0 h 10966942"/>
                <a:gd name="connsiteX2" fmla="*/ 16099286 w 16099286"/>
                <a:gd name="connsiteY2" fmla="*/ 10172021 h 10966942"/>
                <a:gd name="connsiteX3" fmla="*/ 15776464 w 16099286"/>
                <a:gd name="connsiteY3" fmla="*/ 10295312 h 10966942"/>
                <a:gd name="connsiteX4" fmla="*/ 12990251 w 16099286"/>
                <a:gd name="connsiteY4" fmla="*/ 10926552 h 10966942"/>
                <a:gd name="connsiteX5" fmla="*/ 12459081 w 16099286"/>
                <a:gd name="connsiteY5" fmla="*/ 10966942 h 10966942"/>
                <a:gd name="connsiteX6" fmla="*/ 11105567 w 16099286"/>
                <a:gd name="connsiteY6" fmla="*/ 10966942 h 10966942"/>
                <a:gd name="connsiteX7" fmla="*/ 10574399 w 16099286"/>
                <a:gd name="connsiteY7" fmla="*/ 10926552 h 10966942"/>
                <a:gd name="connsiteX8" fmla="*/ 21870 w 16099286"/>
                <a:gd name="connsiteY8" fmla="*/ 306819 h 1096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9286" h="10966942">
                  <a:moveTo>
                    <a:pt x="0" y="0"/>
                  </a:moveTo>
                  <a:lnTo>
                    <a:pt x="16099286" y="0"/>
                  </a:lnTo>
                  <a:lnTo>
                    <a:pt x="16099286" y="10172021"/>
                  </a:lnTo>
                  <a:lnTo>
                    <a:pt x="15776464" y="10295312"/>
                  </a:lnTo>
                  <a:cubicBezTo>
                    <a:pt x="14891834" y="10613048"/>
                    <a:pt x="13958318" y="10828239"/>
                    <a:pt x="12990251" y="10926552"/>
                  </a:cubicBezTo>
                  <a:lnTo>
                    <a:pt x="12459081" y="10966942"/>
                  </a:lnTo>
                  <a:lnTo>
                    <a:pt x="11105567" y="10966942"/>
                  </a:lnTo>
                  <a:lnTo>
                    <a:pt x="10574399" y="10926552"/>
                  </a:lnTo>
                  <a:cubicBezTo>
                    <a:pt x="4989393" y="10359363"/>
                    <a:pt x="554425" y="5901995"/>
                    <a:pt x="21870" y="306819"/>
                  </a:cubicBezTo>
                  <a:close/>
                </a:path>
              </a:pathLst>
            </a:custGeom>
            <a:gradFill>
              <a:gsLst>
                <a:gs pos="7000">
                  <a:schemeClr val="accent1"/>
                </a:gs>
                <a:gs pos="98000">
                  <a:schemeClr val="tx2">
                    <a:lumMod val="5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00" dist="50800" dir="5400000" sx="94000" sy="94000" algn="ctr" rotWithShape="0">
                <a:srgbClr val="000000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r>
                <a:rPr lang="en-US" sz="1125">
                  <a:solidFill>
                    <a:prstClr val="white"/>
                  </a:solidFill>
                  <a:latin typeface="Montserrat SemiBold" panose="00000700000000000000" pitchFamily="2" charset="0"/>
                </a:rPr>
                <a:t>INFOGRAPHIC</a:t>
              </a:r>
            </a:p>
            <a:p>
              <a:pPr algn="ctr" defTabSz="285750">
                <a:defRPr/>
              </a:pPr>
              <a:r>
                <a:rPr lang="en-US" sz="1125">
                  <a:solidFill>
                    <a:prstClr val="white"/>
                  </a:solidFill>
                  <a:latin typeface="Montserrat SemiBold" panose="00000700000000000000" pitchFamily="2" charset="0"/>
                </a:rPr>
                <a:t>POWERPOINT</a:t>
              </a:r>
              <a:endParaRPr lang="en-US" sz="1125" dirty="0">
                <a:solidFill>
                  <a:prstClr val="white"/>
                </a:solidFill>
                <a:latin typeface="Montserrat SemiBold" panose="00000700000000000000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A43BAAF-42BB-4FF3-B83F-0FD6BF054865}"/>
                </a:ext>
              </a:extLst>
            </p:cNvPr>
            <p:cNvSpPr/>
            <p:nvPr/>
          </p:nvSpPr>
          <p:spPr>
            <a:xfrm>
              <a:off x="6578599" y="1"/>
              <a:ext cx="12898438" cy="10956924"/>
            </a:xfrm>
            <a:custGeom>
              <a:avLst/>
              <a:gdLst>
                <a:gd name="connsiteX0" fmla="*/ 10681 w 12899021"/>
                <a:gd name="connsiteY0" fmla="*/ 0 h 10956637"/>
                <a:gd name="connsiteX1" fmla="*/ 12899021 w 12899021"/>
                <a:gd name="connsiteY1" fmla="*/ 0 h 10956637"/>
                <a:gd name="connsiteX2" fmla="*/ 12899021 w 12899021"/>
                <a:gd name="connsiteY2" fmla="*/ 10855988 h 10956637"/>
                <a:gd name="connsiteX3" fmla="*/ 12818175 w 12899021"/>
                <a:gd name="connsiteY3" fmla="*/ 10873852 h 10956637"/>
                <a:gd name="connsiteX4" fmla="*/ 12354607 w 12899021"/>
                <a:gd name="connsiteY4" fmla="*/ 10956637 h 10956637"/>
                <a:gd name="connsiteX5" fmla="*/ 8981724 w 12899021"/>
                <a:gd name="connsiteY5" fmla="*/ 10956637 h 10956637"/>
                <a:gd name="connsiteX6" fmla="*/ 8518159 w 12899021"/>
                <a:gd name="connsiteY6" fmla="*/ 10873852 h 10956637"/>
                <a:gd name="connsiteX7" fmla="*/ 0 w 12899021"/>
                <a:gd name="connsiteY7" fmla="*/ 422423 h 10956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99021" h="10956637">
                  <a:moveTo>
                    <a:pt x="10681" y="0"/>
                  </a:moveTo>
                  <a:lnTo>
                    <a:pt x="12899021" y="0"/>
                  </a:lnTo>
                  <a:lnTo>
                    <a:pt x="12899021" y="10855988"/>
                  </a:lnTo>
                  <a:lnTo>
                    <a:pt x="12818175" y="10873852"/>
                  </a:lnTo>
                  <a:lnTo>
                    <a:pt x="12354607" y="10956637"/>
                  </a:lnTo>
                  <a:lnTo>
                    <a:pt x="8981724" y="10956637"/>
                  </a:lnTo>
                  <a:lnTo>
                    <a:pt x="8518159" y="10873852"/>
                  </a:lnTo>
                  <a:cubicBezTo>
                    <a:pt x="3656854" y="9879085"/>
                    <a:pt x="0" y="5577806"/>
                    <a:pt x="0" y="422423"/>
                  </a:cubicBezTo>
                  <a:close/>
                </a:path>
              </a:pathLst>
            </a:custGeom>
            <a:gradFill>
              <a:gsLst>
                <a:gs pos="7000">
                  <a:schemeClr val="accent1"/>
                </a:gs>
                <a:gs pos="98000">
                  <a:schemeClr val="tx2">
                    <a:lumMod val="5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00" dist="50800" dir="5400000" sx="94000" sy="94000" algn="ctr" rotWithShape="0">
                <a:srgbClr val="000000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125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EA2BEB3-DFD9-4BC4-9368-CA557A661720}"/>
                </a:ext>
              </a:extLst>
            </p:cNvPr>
            <p:cNvSpPr/>
            <p:nvPr/>
          </p:nvSpPr>
          <p:spPr>
            <a:xfrm>
              <a:off x="10285412" y="1"/>
              <a:ext cx="9191625" cy="10939462"/>
            </a:xfrm>
            <a:custGeom>
              <a:avLst/>
              <a:gdLst>
                <a:gd name="connsiteX0" fmla="*/ 104360 w 9192382"/>
                <a:gd name="connsiteY0" fmla="*/ 0 h 10938851"/>
                <a:gd name="connsiteX1" fmla="*/ 9192382 w 9192382"/>
                <a:gd name="connsiteY1" fmla="*/ 0 h 10938851"/>
                <a:gd name="connsiteX2" fmla="*/ 9192382 w 9192382"/>
                <a:gd name="connsiteY2" fmla="*/ 10938851 h 10938851"/>
                <a:gd name="connsiteX3" fmla="*/ 5718286 w 9192382"/>
                <a:gd name="connsiteY3" fmla="*/ 10938851 h 10938851"/>
                <a:gd name="connsiteX4" fmla="*/ 5583085 w 9192382"/>
                <a:gd name="connsiteY4" fmla="*/ 10869603 h 10938851"/>
                <a:gd name="connsiteX5" fmla="*/ 0 w 9192382"/>
                <a:gd name="connsiteY5" fmla="*/ 1489026 h 10938851"/>
                <a:gd name="connsiteX6" fmla="*/ 85711 w 9192382"/>
                <a:gd name="connsiteY6" fmla="*/ 130292 h 1093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92382" h="10938851">
                  <a:moveTo>
                    <a:pt x="104360" y="0"/>
                  </a:moveTo>
                  <a:lnTo>
                    <a:pt x="9192382" y="0"/>
                  </a:lnTo>
                  <a:lnTo>
                    <a:pt x="9192382" y="10938851"/>
                  </a:lnTo>
                  <a:lnTo>
                    <a:pt x="5718286" y="10938851"/>
                  </a:lnTo>
                  <a:lnTo>
                    <a:pt x="5583085" y="10869603"/>
                  </a:lnTo>
                  <a:cubicBezTo>
                    <a:pt x="2257549" y="9063065"/>
                    <a:pt x="0" y="5539685"/>
                    <a:pt x="0" y="1489026"/>
                  </a:cubicBezTo>
                  <a:cubicBezTo>
                    <a:pt x="0" y="1028724"/>
                    <a:pt x="29152" y="575231"/>
                    <a:pt x="85711" y="130292"/>
                  </a:cubicBezTo>
                  <a:close/>
                </a:path>
              </a:pathLst>
            </a:custGeom>
            <a:gradFill>
              <a:gsLst>
                <a:gs pos="7000">
                  <a:schemeClr val="accent1"/>
                </a:gs>
                <a:gs pos="98000">
                  <a:schemeClr val="tx2">
                    <a:lumMod val="5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00" dist="50800" dir="5400000" sx="94000" sy="94000" algn="ctr" rotWithShape="0">
                <a:srgbClr val="000000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125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17C3D7A-C33F-4355-AC5F-309CDCE48793}"/>
                </a:ext>
              </a:extLst>
            </p:cNvPr>
            <p:cNvSpPr/>
            <p:nvPr/>
          </p:nvSpPr>
          <p:spPr>
            <a:xfrm>
              <a:off x="13049249" y="1"/>
              <a:ext cx="6427788" cy="10942637"/>
            </a:xfrm>
            <a:custGeom>
              <a:avLst/>
              <a:gdLst>
                <a:gd name="connsiteX0" fmla="*/ 792944 w 6428531"/>
                <a:gd name="connsiteY0" fmla="*/ 0 h 10942286"/>
                <a:gd name="connsiteX1" fmla="*/ 3941341 w 6428531"/>
                <a:gd name="connsiteY1" fmla="*/ 0 h 10942286"/>
                <a:gd name="connsiteX2" fmla="*/ 3903067 w 6428531"/>
                <a:gd name="connsiteY2" fmla="*/ 53822 h 10942286"/>
                <a:gd name="connsiteX3" fmla="*/ 2847471 w 6428531"/>
                <a:gd name="connsiteY3" fmla="*/ 3509609 h 10942286"/>
                <a:gd name="connsiteX4" fmla="*/ 6348679 w 6428531"/>
                <a:gd name="connsiteY4" fmla="*/ 9080982 h 10942286"/>
                <a:gd name="connsiteX5" fmla="*/ 6428531 w 6428531"/>
                <a:gd name="connsiteY5" fmla="*/ 9117082 h 10942286"/>
                <a:gd name="connsiteX6" fmla="*/ 6428531 w 6428531"/>
                <a:gd name="connsiteY6" fmla="*/ 10942286 h 10942286"/>
                <a:gd name="connsiteX7" fmla="*/ 3639945 w 6428531"/>
                <a:gd name="connsiteY7" fmla="*/ 10942286 h 10942286"/>
                <a:gd name="connsiteX8" fmla="*/ 3626545 w 6428531"/>
                <a:gd name="connsiteY8" fmla="*/ 10932755 h 10942286"/>
                <a:gd name="connsiteX9" fmla="*/ 0 w 6428531"/>
                <a:gd name="connsiteY9" fmla="*/ 3698023 h 10942286"/>
                <a:gd name="connsiteX10" fmla="*/ 626236 w 6428531"/>
                <a:gd name="connsiteY10" fmla="*/ 387556 h 1094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28531" h="10942286">
                  <a:moveTo>
                    <a:pt x="792944" y="0"/>
                  </a:moveTo>
                  <a:lnTo>
                    <a:pt x="3941341" y="0"/>
                  </a:lnTo>
                  <a:lnTo>
                    <a:pt x="3903067" y="53822"/>
                  </a:lnTo>
                  <a:cubicBezTo>
                    <a:pt x="3236618" y="1040296"/>
                    <a:pt x="2847471" y="2229507"/>
                    <a:pt x="2847471" y="3509609"/>
                  </a:cubicBezTo>
                  <a:cubicBezTo>
                    <a:pt x="2847471" y="5963136"/>
                    <a:pt x="4277047" y="8082767"/>
                    <a:pt x="6348679" y="9080982"/>
                  </a:cubicBezTo>
                  <a:lnTo>
                    <a:pt x="6428531" y="9117082"/>
                  </a:lnTo>
                  <a:lnTo>
                    <a:pt x="6428531" y="10942286"/>
                  </a:lnTo>
                  <a:lnTo>
                    <a:pt x="3639945" y="10942286"/>
                  </a:lnTo>
                  <a:lnTo>
                    <a:pt x="3626545" y="10932755"/>
                  </a:lnTo>
                  <a:cubicBezTo>
                    <a:pt x="1425008" y="9286327"/>
                    <a:pt x="0" y="6658588"/>
                    <a:pt x="0" y="3698023"/>
                  </a:cubicBezTo>
                  <a:cubicBezTo>
                    <a:pt x="0" y="2529378"/>
                    <a:pt x="222041" y="1412594"/>
                    <a:pt x="626236" y="387556"/>
                  </a:cubicBezTo>
                  <a:close/>
                </a:path>
              </a:pathLst>
            </a:custGeom>
            <a:gradFill>
              <a:gsLst>
                <a:gs pos="7000">
                  <a:schemeClr val="accent1"/>
                </a:gs>
                <a:gs pos="98000">
                  <a:schemeClr val="tx2">
                    <a:lumMod val="5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9525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125">
                <a:solidFill>
                  <a:prstClr val="white"/>
                </a:solidFill>
              </a:endParaRPr>
            </a:p>
          </p:txBody>
        </p:sp>
        <p:sp>
          <p:nvSpPr>
            <p:cNvPr id="5130" name="Title 4">
              <a:extLst>
                <a:ext uri="{FF2B5EF4-FFF2-40B4-BE49-F238E27FC236}">
                  <a16:creationId xmlns:a16="http://schemas.microsoft.com/office/drawing/2014/main" id="{75542E4D-0AB4-4ACE-BC87-8069F80FFCD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33450" y="1200444"/>
              <a:ext cx="17610138" cy="93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14605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4605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4605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4605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4605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460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460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460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4605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sz="3750">
                <a:solidFill>
                  <a:prstClr val="black"/>
                </a:solidFill>
                <a:latin typeface="Montserrat SemiBold" pitchFamily="2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B5042BF-E029-4C06-98E7-01873C796159}"/>
              </a:ext>
            </a:extLst>
          </p:cNvPr>
          <p:cNvSpPr/>
          <p:nvPr/>
        </p:nvSpPr>
        <p:spPr>
          <a:xfrm>
            <a:off x="2333080" y="263381"/>
            <a:ext cx="5892701" cy="2862322"/>
          </a:xfrm>
          <a:prstGeom prst="rect">
            <a:avLst/>
          </a:prstGeom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 defTabSz="285750">
              <a:defRPr/>
            </a:pPr>
            <a:r>
              <a:rPr lang="en-US" sz="6000" dirty="0">
                <a:solidFill>
                  <a:prstClr val="white"/>
                </a:solidFill>
                <a:latin typeface="Montserrat" panose="00000500000000000000" pitchFamily="2" charset="0"/>
              </a:rPr>
              <a:t>Depression Detection </a:t>
            </a:r>
          </a:p>
          <a:p>
            <a:pPr algn="r" defTabSz="285750">
              <a:defRPr/>
            </a:pPr>
            <a:r>
              <a:rPr lang="en-US" sz="6000" dirty="0">
                <a:solidFill>
                  <a:prstClr val="white"/>
                </a:solidFill>
                <a:latin typeface="Montserrat" panose="00000500000000000000" pitchFamily="2" charset="0"/>
              </a:rPr>
              <a:t>on Twitter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32242" y="3249528"/>
            <a:ext cx="33168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400" dirty="0">
                <a:solidFill>
                  <a:schemeClr val="bg1"/>
                </a:solidFill>
              </a:rPr>
              <a:t>Muhammed Patel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solidFill>
                  <a:schemeClr val="bg1"/>
                </a:solidFill>
              </a:rPr>
              <a:t>17IM30023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solidFill>
                  <a:schemeClr val="bg1"/>
                </a:solidFill>
              </a:rPr>
              <a:t>Under </a:t>
            </a:r>
          </a:p>
          <a:p>
            <a:pPr marL="342900" indent="-342900">
              <a:buFontTx/>
              <a:buChar char="-"/>
            </a:pPr>
            <a:r>
              <a:rPr lang="en-IN" sz="2400" dirty="0">
                <a:solidFill>
                  <a:schemeClr val="bg1"/>
                </a:solidFill>
              </a:rPr>
              <a:t>Prof Sri Krishna Kumar</a:t>
            </a:r>
          </a:p>
        </p:txBody>
      </p:sp>
    </p:spTree>
    <p:extLst>
      <p:ext uri="{BB962C8B-B14F-4D97-AF65-F5344CB8AC3E}">
        <p14:creationId xmlns:p14="http://schemas.microsoft.com/office/powerpoint/2010/main" val="8428729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24">
            <a:extLst>
              <a:ext uri="{FF2B5EF4-FFF2-40B4-BE49-F238E27FC236}">
                <a16:creationId xmlns:a16="http://schemas.microsoft.com/office/drawing/2014/main" id="{B1CF140E-ADAB-4D67-AD84-C7096BC5A28B}"/>
              </a:ext>
            </a:extLst>
          </p:cNvPr>
          <p:cNvSpPr txBox="1">
            <a:spLocks/>
          </p:cNvSpPr>
          <p:nvPr/>
        </p:nvSpPr>
        <p:spPr bwMode="auto">
          <a:xfrm>
            <a:off x="3564224" y="456397"/>
            <a:ext cx="5027325" cy="8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750" dirty="0">
                <a:solidFill>
                  <a:prstClr val="black"/>
                </a:solidFill>
                <a:latin typeface="Montserrat SemiBold" pitchFamily="2" charset="0"/>
              </a:rPr>
              <a:t>Word cloud Analysis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A450EA-F587-46EA-BD26-38996E14573A}"/>
              </a:ext>
            </a:extLst>
          </p:cNvPr>
          <p:cNvGrpSpPr>
            <a:grpSpLocks/>
          </p:cNvGrpSpPr>
          <p:nvPr/>
        </p:nvGrpSpPr>
        <p:grpSpPr bwMode="auto">
          <a:xfrm>
            <a:off x="5317250" y="1164661"/>
            <a:ext cx="708422" cy="129977"/>
            <a:chOff x="1110190" y="3155259"/>
            <a:chExt cx="1133316" cy="209373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229B80D-3357-4A13-AA9F-CD363D52A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90" y="3155259"/>
              <a:ext cx="201584" cy="2093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11F2B51-02A5-4FA8-A22F-FB3D3AAEB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122" y="3155259"/>
              <a:ext cx="203171" cy="209373"/>
            </a:xfrm>
            <a:prstGeom prst="ellipse">
              <a:avLst/>
            </a:prstGeom>
            <a:solidFill>
              <a:schemeClr val="bg1">
                <a:lumMod val="85000"/>
                <a:alpha val="98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91D6B91F-AC7B-4A1A-B56F-A4FEBE87A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640" y="3155259"/>
              <a:ext cx="201585" cy="20937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F4AD3322-E5B4-446E-9537-09491D2F7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921" y="3155259"/>
              <a:ext cx="201585" cy="2093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4C20EB2-5878-4C4C-BCC3-36644B6B0E12}"/>
              </a:ext>
            </a:extLst>
          </p:cNvPr>
          <p:cNvSpPr/>
          <p:nvPr/>
        </p:nvSpPr>
        <p:spPr>
          <a:xfrm>
            <a:off x="251099" y="1650228"/>
            <a:ext cx="5066151" cy="3460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5750">
              <a:defRPr/>
            </a:pPr>
            <a:endParaRPr lang="en-US" sz="1125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7" y="1894101"/>
            <a:ext cx="4145118" cy="41451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67" y="1894101"/>
            <a:ext cx="4145118" cy="41407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64375" y="6172200"/>
            <a:ext cx="1789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5"/>
                </a:solidFill>
              </a:rPr>
              <a:t>Positive Tweets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955675" y="6172200"/>
            <a:ext cx="1896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3"/>
                </a:solidFill>
              </a:rPr>
              <a:t>Negative Tweets</a:t>
            </a:r>
          </a:p>
        </p:txBody>
      </p:sp>
    </p:spTree>
    <p:extLst>
      <p:ext uri="{BB962C8B-B14F-4D97-AF65-F5344CB8AC3E}">
        <p14:creationId xmlns:p14="http://schemas.microsoft.com/office/powerpoint/2010/main" val="29859222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">
            <a:extLst>
              <a:ext uri="{FF2B5EF4-FFF2-40B4-BE49-F238E27FC236}">
                <a16:creationId xmlns:a16="http://schemas.microsoft.com/office/drawing/2014/main" id="{3D34F564-F488-41F7-AEEF-6844463EA16E}"/>
              </a:ext>
            </a:extLst>
          </p:cNvPr>
          <p:cNvSpPr txBox="1">
            <a:spLocks/>
          </p:cNvSpPr>
          <p:nvPr/>
        </p:nvSpPr>
        <p:spPr bwMode="auto">
          <a:xfrm>
            <a:off x="592832" y="750094"/>
            <a:ext cx="11006336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750" dirty="0">
                <a:solidFill>
                  <a:prstClr val="black"/>
                </a:solidFill>
                <a:latin typeface="Montserrat SemiBold" pitchFamily="2" charset="0"/>
              </a:rPr>
              <a:t>Results on some real tweets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E8EE71-A46C-4F75-9144-51BE8FA643BB}"/>
              </a:ext>
            </a:extLst>
          </p:cNvPr>
          <p:cNvGrpSpPr>
            <a:grpSpLocks/>
          </p:cNvGrpSpPr>
          <p:nvPr/>
        </p:nvGrpSpPr>
        <p:grpSpPr bwMode="auto">
          <a:xfrm>
            <a:off x="5742285" y="1353344"/>
            <a:ext cx="707430" cy="130969"/>
            <a:chOff x="1110190" y="3155259"/>
            <a:chExt cx="1133316" cy="209373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ADD494C8-2E68-441C-BD10-7EC4C0D00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90" y="3155259"/>
              <a:ext cx="201867" cy="2093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171E7086-BF59-4986-913A-3C64FB430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554" y="3155259"/>
              <a:ext cx="201867" cy="209373"/>
            </a:xfrm>
            <a:prstGeom prst="ellipse">
              <a:avLst/>
            </a:prstGeom>
            <a:solidFill>
              <a:schemeClr val="bg1">
                <a:lumMod val="85000"/>
                <a:alpha val="98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8D858F41-7806-4E42-8501-6432C7142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917" y="3155259"/>
              <a:ext cx="201867" cy="2093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5DB25E59-72AE-440A-9A3B-6DACA7664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639" y="3155259"/>
              <a:ext cx="201867" cy="2093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88" y="2071414"/>
            <a:ext cx="9831172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594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4">
            <a:extLst>
              <a:ext uri="{FF2B5EF4-FFF2-40B4-BE49-F238E27FC236}">
                <a16:creationId xmlns:a16="http://schemas.microsoft.com/office/drawing/2014/main" id="{24F9C059-4E1C-4835-B5BD-B85FC37C11B0}"/>
              </a:ext>
            </a:extLst>
          </p:cNvPr>
          <p:cNvSpPr txBox="1">
            <a:spLocks/>
          </p:cNvSpPr>
          <p:nvPr/>
        </p:nvSpPr>
        <p:spPr bwMode="auto">
          <a:xfrm>
            <a:off x="592832" y="750094"/>
            <a:ext cx="11006336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750" dirty="0">
                <a:solidFill>
                  <a:prstClr val="black"/>
                </a:solidFill>
                <a:latin typeface="Montserrat SemiBold" pitchFamily="2" charset="0"/>
              </a:rPr>
              <a:t>Future Work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A9B18AA-A428-41C0-8A9F-F93F935249C8}"/>
              </a:ext>
            </a:extLst>
          </p:cNvPr>
          <p:cNvGrpSpPr>
            <a:grpSpLocks/>
          </p:cNvGrpSpPr>
          <p:nvPr/>
        </p:nvGrpSpPr>
        <p:grpSpPr bwMode="auto">
          <a:xfrm>
            <a:off x="5742285" y="1353344"/>
            <a:ext cx="707430" cy="130969"/>
            <a:chOff x="1110190" y="3155259"/>
            <a:chExt cx="1133316" cy="209373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50768356-3306-4194-BE10-B4C88423F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90" y="3155259"/>
              <a:ext cx="201867" cy="2093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6CAA338E-9F0E-4049-B219-9315F0570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554" y="3155259"/>
              <a:ext cx="201867" cy="209373"/>
            </a:xfrm>
            <a:prstGeom prst="ellipse">
              <a:avLst/>
            </a:prstGeom>
            <a:solidFill>
              <a:schemeClr val="bg1">
                <a:lumMod val="85000"/>
                <a:alpha val="98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4427E03D-6657-48C2-A1CC-1290B1BB8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917" y="3155259"/>
              <a:ext cx="201867" cy="2093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CE008060-84D5-4951-BAB6-A006835B5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639" y="3155259"/>
              <a:ext cx="201867" cy="2093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C589A96-785B-4255-AC40-CE059F637B9D}"/>
              </a:ext>
            </a:extLst>
          </p:cNvPr>
          <p:cNvGrpSpPr>
            <a:grpSpLocks/>
          </p:cNvGrpSpPr>
          <p:nvPr/>
        </p:nvGrpSpPr>
        <p:grpSpPr bwMode="auto">
          <a:xfrm>
            <a:off x="0" y="2070150"/>
            <a:ext cx="6856418" cy="3697498"/>
            <a:chOff x="-1" y="2469014"/>
            <a:chExt cx="10203178" cy="5313725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40CCFF4-CA3F-440A-BA6C-2CC956E45B55}"/>
                </a:ext>
              </a:extLst>
            </p:cNvPr>
            <p:cNvSpPr/>
            <p:nvPr/>
          </p:nvSpPr>
          <p:spPr>
            <a:xfrm>
              <a:off x="1514521" y="2483299"/>
              <a:ext cx="4749947" cy="2230120"/>
            </a:xfrm>
            <a:custGeom>
              <a:avLst/>
              <a:gdLst>
                <a:gd name="connsiteX0" fmla="*/ 2734 w 4749560"/>
                <a:gd name="connsiteY0" fmla="*/ 0 h 2229997"/>
                <a:gd name="connsiteX1" fmla="*/ 644066 w 4749560"/>
                <a:gd name="connsiteY1" fmla="*/ 1063842 h 2229997"/>
                <a:gd name="connsiteX2" fmla="*/ 1054616 w 4749560"/>
                <a:gd name="connsiteY2" fmla="*/ 1246006 h 2229997"/>
                <a:gd name="connsiteX3" fmla="*/ 1287827 w 4749560"/>
                <a:gd name="connsiteY3" fmla="*/ 1246006 h 2229997"/>
                <a:gd name="connsiteX4" fmla="*/ 4518778 w 4749560"/>
                <a:gd name="connsiteY4" fmla="*/ 1246006 h 2229997"/>
                <a:gd name="connsiteX5" fmla="*/ 4749560 w 4749560"/>
                <a:gd name="connsiteY5" fmla="*/ 1246006 h 2229997"/>
                <a:gd name="connsiteX6" fmla="*/ 4749560 w 4749560"/>
                <a:gd name="connsiteY6" fmla="*/ 2158379 h 2229997"/>
                <a:gd name="connsiteX7" fmla="*/ 4749560 w 4749560"/>
                <a:gd name="connsiteY7" fmla="*/ 2229997 h 2229997"/>
                <a:gd name="connsiteX8" fmla="*/ 4595496 w 4749560"/>
                <a:gd name="connsiteY8" fmla="*/ 2229997 h 2229997"/>
                <a:gd name="connsiteX9" fmla="*/ 1706746 w 4749560"/>
                <a:gd name="connsiteY9" fmla="*/ 2229997 h 2229997"/>
                <a:gd name="connsiteX10" fmla="*/ 1400264 w 4749560"/>
                <a:gd name="connsiteY10" fmla="*/ 2229997 h 2229997"/>
                <a:gd name="connsiteX11" fmla="*/ 907603 w 4749560"/>
                <a:gd name="connsiteY11" fmla="*/ 2149856 h 2229997"/>
                <a:gd name="connsiteX12" fmla="*/ 26256 w 4749560"/>
                <a:gd name="connsiteY12" fmla="*/ 1482324 h 2229997"/>
                <a:gd name="connsiteX13" fmla="*/ 0 w 4749560"/>
                <a:gd name="connsiteY13" fmla="*/ 1462031 h 2229997"/>
                <a:gd name="connsiteX14" fmla="*/ 140 w 4749560"/>
                <a:gd name="connsiteY14" fmla="*/ 1387203 h 2229997"/>
                <a:gd name="connsiteX15" fmla="*/ 2734 w 4749560"/>
                <a:gd name="connsiteY15" fmla="*/ 0 h 222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49560" h="2229997">
                  <a:moveTo>
                    <a:pt x="2734" y="0"/>
                  </a:moveTo>
                  <a:cubicBezTo>
                    <a:pt x="644066" y="1063842"/>
                    <a:pt x="644066" y="1063842"/>
                    <a:pt x="644066" y="1063842"/>
                  </a:cubicBezTo>
                  <a:cubicBezTo>
                    <a:pt x="656213" y="1083272"/>
                    <a:pt x="767960" y="1246006"/>
                    <a:pt x="1054616" y="1246006"/>
                  </a:cubicBezTo>
                  <a:cubicBezTo>
                    <a:pt x="1100772" y="1246006"/>
                    <a:pt x="1180938" y="1246006"/>
                    <a:pt x="1287827" y="1246006"/>
                  </a:cubicBezTo>
                  <a:cubicBezTo>
                    <a:pt x="2116214" y="1246006"/>
                    <a:pt x="4518778" y="1246006"/>
                    <a:pt x="4518778" y="1246006"/>
                  </a:cubicBezTo>
                  <a:cubicBezTo>
                    <a:pt x="4623237" y="1246006"/>
                    <a:pt x="4703403" y="1246006"/>
                    <a:pt x="4749560" y="1246006"/>
                  </a:cubicBezTo>
                  <a:cubicBezTo>
                    <a:pt x="4749560" y="1569956"/>
                    <a:pt x="4749560" y="1873658"/>
                    <a:pt x="4749560" y="2158379"/>
                  </a:cubicBezTo>
                  <a:lnTo>
                    <a:pt x="4749560" y="2229997"/>
                  </a:lnTo>
                  <a:lnTo>
                    <a:pt x="4595496" y="2229997"/>
                  </a:lnTo>
                  <a:cubicBezTo>
                    <a:pt x="3597461" y="2229997"/>
                    <a:pt x="2322215" y="2229997"/>
                    <a:pt x="1706746" y="2229997"/>
                  </a:cubicBezTo>
                  <a:cubicBezTo>
                    <a:pt x="1566395" y="2229997"/>
                    <a:pt x="1460415" y="2229997"/>
                    <a:pt x="1400264" y="2229997"/>
                  </a:cubicBezTo>
                  <a:cubicBezTo>
                    <a:pt x="1148205" y="2229997"/>
                    <a:pt x="984939" y="2178998"/>
                    <a:pt x="907603" y="2149856"/>
                  </a:cubicBezTo>
                  <a:cubicBezTo>
                    <a:pt x="877527" y="2139232"/>
                    <a:pt x="196134" y="1613573"/>
                    <a:pt x="26256" y="1482324"/>
                  </a:cubicBezTo>
                  <a:lnTo>
                    <a:pt x="0" y="1462031"/>
                  </a:lnTo>
                  <a:lnTo>
                    <a:pt x="140" y="1387203"/>
                  </a:lnTo>
                  <a:cubicBezTo>
                    <a:pt x="2734" y="0"/>
                    <a:pt x="2734" y="0"/>
                    <a:pt x="2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125">
                <a:solidFill>
                  <a:prstClr val="white"/>
                </a:solidFill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45900522-8973-4704-8BB8-98CF9E8FD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554711" y="1885939"/>
              <a:ext cx="2195200" cy="6297806"/>
            </a:xfrm>
            <a:custGeom>
              <a:avLst/>
              <a:gdLst>
                <a:gd name="connsiteX0" fmla="*/ 0 w 2195483"/>
                <a:gd name="connsiteY0" fmla="*/ 6298625 h 6298625"/>
                <a:gd name="connsiteX1" fmla="*/ 696983 w 2195483"/>
                <a:gd name="connsiteY1" fmla="*/ 5379179 h 6298625"/>
                <a:gd name="connsiteX2" fmla="*/ 777124 w 2195483"/>
                <a:gd name="connsiteY2" fmla="*/ 4886519 h 6298625"/>
                <a:gd name="connsiteX3" fmla="*/ 777124 w 2195483"/>
                <a:gd name="connsiteY3" fmla="*/ 4580037 h 6298625"/>
                <a:gd name="connsiteX4" fmla="*/ 777124 w 2195483"/>
                <a:gd name="connsiteY4" fmla="*/ 306481 h 6298625"/>
                <a:gd name="connsiteX5" fmla="*/ 777124 w 2195483"/>
                <a:gd name="connsiteY5" fmla="*/ 0 h 6298625"/>
                <a:gd name="connsiteX6" fmla="*/ 1605520 w 2195483"/>
                <a:gd name="connsiteY6" fmla="*/ 0 h 6298625"/>
                <a:gd name="connsiteX7" fmla="*/ 1709353 w 2195483"/>
                <a:gd name="connsiteY7" fmla="*/ 0 h 6298625"/>
                <a:gd name="connsiteX8" fmla="*/ 1709353 w 2195483"/>
                <a:gd name="connsiteY8" fmla="*/ 142043 h 6298625"/>
                <a:gd name="connsiteX9" fmla="*/ 1709353 w 2195483"/>
                <a:gd name="connsiteY9" fmla="*/ 4005177 h 6298625"/>
                <a:gd name="connsiteX10" fmla="*/ 1709353 w 2195483"/>
                <a:gd name="connsiteY10" fmla="*/ 4416101 h 6298625"/>
                <a:gd name="connsiteX11" fmla="*/ 1660763 w 2195483"/>
                <a:gd name="connsiteY11" fmla="*/ 5171217 h 6298625"/>
                <a:gd name="connsiteX12" fmla="*/ 1349784 w 2195483"/>
                <a:gd name="connsiteY12" fmla="*/ 6298623 h 6298625"/>
                <a:gd name="connsiteX13" fmla="*/ 2159869 w 2195483"/>
                <a:gd name="connsiteY13" fmla="*/ 6298623 h 6298625"/>
                <a:gd name="connsiteX14" fmla="*/ 2195483 w 2195483"/>
                <a:gd name="connsiteY14" fmla="*/ 6298623 h 6298625"/>
                <a:gd name="connsiteX15" fmla="*/ 2195483 w 2195483"/>
                <a:gd name="connsiteY15" fmla="*/ 6298625 h 6298625"/>
                <a:gd name="connsiteX16" fmla="*/ 2058277 w 2195483"/>
                <a:gd name="connsiteY16" fmla="*/ 6298625 h 6298625"/>
                <a:gd name="connsiteX17" fmla="*/ 0 w 2195483"/>
                <a:gd name="connsiteY17" fmla="*/ 6298625 h 629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95483" h="6298625">
                  <a:moveTo>
                    <a:pt x="0" y="6298625"/>
                  </a:moveTo>
                  <a:cubicBezTo>
                    <a:pt x="0" y="6298625"/>
                    <a:pt x="684840" y="5413551"/>
                    <a:pt x="696983" y="5379179"/>
                  </a:cubicBezTo>
                  <a:cubicBezTo>
                    <a:pt x="726125" y="5301843"/>
                    <a:pt x="777124" y="5138577"/>
                    <a:pt x="777124" y="4886519"/>
                  </a:cubicBezTo>
                  <a:cubicBezTo>
                    <a:pt x="777124" y="4826367"/>
                    <a:pt x="777124" y="4720387"/>
                    <a:pt x="777124" y="4580037"/>
                  </a:cubicBezTo>
                  <a:cubicBezTo>
                    <a:pt x="777124" y="3485869"/>
                    <a:pt x="777124" y="306481"/>
                    <a:pt x="777124" y="306481"/>
                  </a:cubicBezTo>
                  <a:cubicBezTo>
                    <a:pt x="777124" y="166131"/>
                    <a:pt x="777124" y="60151"/>
                    <a:pt x="777124" y="0"/>
                  </a:cubicBezTo>
                  <a:cubicBezTo>
                    <a:pt x="1080839" y="0"/>
                    <a:pt x="1356082" y="0"/>
                    <a:pt x="1605520" y="0"/>
                  </a:cubicBezTo>
                  <a:lnTo>
                    <a:pt x="1709353" y="0"/>
                  </a:lnTo>
                  <a:lnTo>
                    <a:pt x="1709353" y="142043"/>
                  </a:lnTo>
                  <a:cubicBezTo>
                    <a:pt x="1709353" y="1476289"/>
                    <a:pt x="1709353" y="3181353"/>
                    <a:pt x="1709353" y="4005177"/>
                  </a:cubicBezTo>
                  <a:cubicBezTo>
                    <a:pt x="1709353" y="4191321"/>
                    <a:pt x="1709353" y="4331807"/>
                    <a:pt x="1709353" y="4416101"/>
                  </a:cubicBezTo>
                  <a:cubicBezTo>
                    <a:pt x="1709353" y="5086925"/>
                    <a:pt x="1660763" y="5171217"/>
                    <a:pt x="1660763" y="5171217"/>
                  </a:cubicBezTo>
                  <a:cubicBezTo>
                    <a:pt x="1660763" y="5171217"/>
                    <a:pt x="1660763" y="5171217"/>
                    <a:pt x="1349784" y="6298623"/>
                  </a:cubicBezTo>
                  <a:cubicBezTo>
                    <a:pt x="1349784" y="6298623"/>
                    <a:pt x="1349784" y="6298623"/>
                    <a:pt x="2159869" y="6298623"/>
                  </a:cubicBezTo>
                  <a:lnTo>
                    <a:pt x="2195483" y="6298623"/>
                  </a:lnTo>
                  <a:lnTo>
                    <a:pt x="2195483" y="6298625"/>
                  </a:lnTo>
                  <a:lnTo>
                    <a:pt x="2058277" y="6298625"/>
                  </a:lnTo>
                  <a:cubicBezTo>
                    <a:pt x="0" y="6298625"/>
                    <a:pt x="0" y="6298625"/>
                    <a:pt x="0" y="62986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B848E070-5EF0-4C80-B2FC-C8CA062D491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404843" y="2384991"/>
              <a:ext cx="2174565" cy="7977432"/>
            </a:xfrm>
            <a:custGeom>
              <a:avLst/>
              <a:gdLst>
                <a:gd name="T0" fmla="*/ 737 w 898"/>
                <a:gd name="T1" fmla="*/ 0 h 2397"/>
                <a:gd name="T2" fmla="*/ 737 w 898"/>
                <a:gd name="T3" fmla="*/ 117 h 2397"/>
                <a:gd name="T4" fmla="*/ 737 w 898"/>
                <a:gd name="T5" fmla="*/ 1744 h 2397"/>
                <a:gd name="T6" fmla="*/ 737 w 898"/>
                <a:gd name="T7" fmla="*/ 1861 h 2397"/>
                <a:gd name="T8" fmla="*/ 760 w 898"/>
                <a:gd name="T9" fmla="*/ 2076 h 2397"/>
                <a:gd name="T10" fmla="*/ 898 w 898"/>
                <a:gd name="T11" fmla="*/ 2397 h 2397"/>
                <a:gd name="T12" fmla="*/ 0 w 898"/>
                <a:gd name="T13" fmla="*/ 2397 h 2397"/>
                <a:gd name="T14" fmla="*/ 128 w 898"/>
                <a:gd name="T15" fmla="*/ 2076 h 2397"/>
                <a:gd name="T16" fmla="*/ 148 w 898"/>
                <a:gd name="T17" fmla="*/ 1861 h 2397"/>
                <a:gd name="T18" fmla="*/ 148 w 898"/>
                <a:gd name="T19" fmla="*/ 1744 h 2397"/>
                <a:gd name="T20" fmla="*/ 148 w 898"/>
                <a:gd name="T21" fmla="*/ 117 h 2397"/>
                <a:gd name="T22" fmla="*/ 148 w 898"/>
                <a:gd name="T23" fmla="*/ 0 h 2397"/>
                <a:gd name="T24" fmla="*/ 737 w 898"/>
                <a:gd name="T25" fmla="*/ 0 h 2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8" h="2397">
                  <a:moveTo>
                    <a:pt x="737" y="0"/>
                  </a:moveTo>
                  <a:cubicBezTo>
                    <a:pt x="737" y="24"/>
                    <a:pt x="737" y="64"/>
                    <a:pt x="737" y="117"/>
                  </a:cubicBezTo>
                  <a:cubicBezTo>
                    <a:pt x="737" y="117"/>
                    <a:pt x="737" y="1327"/>
                    <a:pt x="737" y="1744"/>
                  </a:cubicBezTo>
                  <a:cubicBezTo>
                    <a:pt x="737" y="1797"/>
                    <a:pt x="737" y="1837"/>
                    <a:pt x="737" y="1861"/>
                  </a:cubicBezTo>
                  <a:cubicBezTo>
                    <a:pt x="737" y="2052"/>
                    <a:pt x="760" y="2076"/>
                    <a:pt x="760" y="2076"/>
                  </a:cubicBezTo>
                  <a:cubicBezTo>
                    <a:pt x="898" y="2397"/>
                    <a:pt x="898" y="2397"/>
                    <a:pt x="898" y="2397"/>
                  </a:cubicBezTo>
                  <a:cubicBezTo>
                    <a:pt x="0" y="2397"/>
                    <a:pt x="0" y="2397"/>
                    <a:pt x="0" y="2397"/>
                  </a:cubicBezTo>
                  <a:cubicBezTo>
                    <a:pt x="128" y="2076"/>
                    <a:pt x="128" y="2076"/>
                    <a:pt x="128" y="2076"/>
                  </a:cubicBezTo>
                  <a:cubicBezTo>
                    <a:pt x="128" y="2076"/>
                    <a:pt x="148" y="2052"/>
                    <a:pt x="148" y="1861"/>
                  </a:cubicBezTo>
                  <a:cubicBezTo>
                    <a:pt x="148" y="1837"/>
                    <a:pt x="148" y="1797"/>
                    <a:pt x="148" y="1744"/>
                  </a:cubicBezTo>
                  <a:cubicBezTo>
                    <a:pt x="148" y="1327"/>
                    <a:pt x="148" y="117"/>
                    <a:pt x="148" y="117"/>
                  </a:cubicBezTo>
                  <a:cubicBezTo>
                    <a:pt x="148" y="64"/>
                    <a:pt x="148" y="24"/>
                    <a:pt x="148" y="0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948667E-659B-4640-B045-ECDE0A60E9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2352" y="2446661"/>
              <a:ext cx="1469815" cy="1514522"/>
            </a:xfrm>
            <a:custGeom>
              <a:avLst/>
              <a:gdLst>
                <a:gd name="connsiteX0" fmla="*/ 0 w 1469657"/>
                <a:gd name="connsiteY0" fmla="*/ 1515210 h 1515210"/>
                <a:gd name="connsiteX1" fmla="*/ 0 w 1469657"/>
                <a:gd name="connsiteY1" fmla="*/ 0 h 1515210"/>
                <a:gd name="connsiteX2" fmla="*/ 1469657 w 1469657"/>
                <a:gd name="connsiteY2" fmla="*/ 0 h 1515210"/>
                <a:gd name="connsiteX3" fmla="*/ 1469657 w 1469657"/>
                <a:gd name="connsiteY3" fmla="*/ 1515210 h 1515210"/>
                <a:gd name="connsiteX4" fmla="*/ 0 w 1469657"/>
                <a:gd name="connsiteY4" fmla="*/ 1515210 h 15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9657" h="1515210">
                  <a:moveTo>
                    <a:pt x="0" y="1515210"/>
                  </a:moveTo>
                  <a:lnTo>
                    <a:pt x="0" y="0"/>
                  </a:lnTo>
                  <a:lnTo>
                    <a:pt x="1469657" y="0"/>
                  </a:lnTo>
                  <a:lnTo>
                    <a:pt x="1469657" y="1515210"/>
                  </a:lnTo>
                  <a:lnTo>
                    <a:pt x="0" y="151521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CAA5EF42-6066-4F10-9118-D55A132495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431" y="3851397"/>
              <a:ext cx="1339659" cy="1514522"/>
            </a:xfrm>
            <a:custGeom>
              <a:avLst/>
              <a:gdLst>
                <a:gd name="connsiteX0" fmla="*/ 0 w 1340197"/>
                <a:gd name="connsiteY0" fmla="*/ 1515210 h 1515210"/>
                <a:gd name="connsiteX1" fmla="*/ 0 w 1340197"/>
                <a:gd name="connsiteY1" fmla="*/ 0 h 1515210"/>
                <a:gd name="connsiteX2" fmla="*/ 1340196 w 1340197"/>
                <a:gd name="connsiteY2" fmla="*/ 0 h 1515210"/>
                <a:gd name="connsiteX3" fmla="*/ 1340196 w 1340197"/>
                <a:gd name="connsiteY3" fmla="*/ 1503604 h 1515210"/>
                <a:gd name="connsiteX4" fmla="*/ 1340197 w 1340197"/>
                <a:gd name="connsiteY4" fmla="*/ 1503604 h 1515210"/>
                <a:gd name="connsiteX5" fmla="*/ 1340197 w 1340197"/>
                <a:gd name="connsiteY5" fmla="*/ 1515210 h 1515210"/>
                <a:gd name="connsiteX6" fmla="*/ 0 w 1340197"/>
                <a:gd name="connsiteY6" fmla="*/ 1515210 h 15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0197" h="1515210">
                  <a:moveTo>
                    <a:pt x="0" y="1515210"/>
                  </a:moveTo>
                  <a:lnTo>
                    <a:pt x="0" y="0"/>
                  </a:lnTo>
                  <a:lnTo>
                    <a:pt x="1340196" y="0"/>
                  </a:lnTo>
                  <a:lnTo>
                    <a:pt x="1340196" y="1503604"/>
                  </a:lnTo>
                  <a:lnTo>
                    <a:pt x="1340197" y="1503604"/>
                  </a:lnTo>
                  <a:lnTo>
                    <a:pt x="1340197" y="1515210"/>
                  </a:lnTo>
                  <a:lnTo>
                    <a:pt x="0" y="151521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BC8EC33-D5FF-4E90-A60A-8D82A7835F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1078552" y="6357039"/>
              <a:ext cx="2168216" cy="11113"/>
            </a:xfrm>
            <a:custGeom>
              <a:avLst/>
              <a:gdLst>
                <a:gd name="connsiteX0" fmla="*/ 0 w 2167325"/>
                <a:gd name="connsiteY0" fmla="*/ 11606 h 11606"/>
                <a:gd name="connsiteX1" fmla="*/ 0 w 2167325"/>
                <a:gd name="connsiteY1" fmla="*/ 0 h 11606"/>
                <a:gd name="connsiteX2" fmla="*/ 2167325 w 2167325"/>
                <a:gd name="connsiteY2" fmla="*/ 0 h 11606"/>
                <a:gd name="connsiteX3" fmla="*/ 2167325 w 2167325"/>
                <a:gd name="connsiteY3" fmla="*/ 11606 h 11606"/>
                <a:gd name="connsiteX4" fmla="*/ 0 w 2167325"/>
                <a:gd name="connsiteY4" fmla="*/ 11606 h 11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325" h="11606">
                  <a:moveTo>
                    <a:pt x="0" y="11606"/>
                  </a:moveTo>
                  <a:lnTo>
                    <a:pt x="0" y="0"/>
                  </a:lnTo>
                  <a:lnTo>
                    <a:pt x="2167325" y="0"/>
                  </a:lnTo>
                  <a:lnTo>
                    <a:pt x="2167325" y="11606"/>
                  </a:lnTo>
                  <a:lnTo>
                    <a:pt x="0" y="116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E3FA61-D82C-455A-A5A5-F1EC300474BD}"/>
                </a:ext>
              </a:extLst>
            </p:cNvPr>
            <p:cNvSpPr/>
            <p:nvPr/>
          </p:nvSpPr>
          <p:spPr>
            <a:xfrm>
              <a:off x="5037293" y="3384870"/>
              <a:ext cx="1446257" cy="1446007"/>
            </a:xfrm>
            <a:prstGeom prst="ellipse">
              <a:avLst/>
            </a:prstGeom>
            <a:solidFill>
              <a:schemeClr val="bg1"/>
            </a:solidFill>
            <a:ln w="920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id-ID" sz="1349">
                <a:solidFill>
                  <a:prstClr val="white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F8FCA1D-0BFF-4BF4-88A7-25B6423A86E9}"/>
                </a:ext>
              </a:extLst>
            </p:cNvPr>
            <p:cNvSpPr/>
            <p:nvPr/>
          </p:nvSpPr>
          <p:spPr>
            <a:xfrm>
              <a:off x="6782008" y="4483264"/>
              <a:ext cx="1446258" cy="1446007"/>
            </a:xfrm>
            <a:prstGeom prst="ellipse">
              <a:avLst/>
            </a:prstGeom>
            <a:solidFill>
              <a:schemeClr val="bg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id-ID" sz="1349">
                <a:solidFill>
                  <a:prstClr val="white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2DC918-FA19-41EF-ACB6-8F6382460931}"/>
                </a:ext>
              </a:extLst>
            </p:cNvPr>
            <p:cNvSpPr/>
            <p:nvPr/>
          </p:nvSpPr>
          <p:spPr>
            <a:xfrm>
              <a:off x="8756919" y="5622926"/>
              <a:ext cx="1446258" cy="1446007"/>
            </a:xfrm>
            <a:prstGeom prst="ellipse">
              <a:avLst/>
            </a:prstGeom>
            <a:solidFill>
              <a:schemeClr val="bg1"/>
            </a:solidFill>
            <a:ln w="920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id-ID" sz="1349">
                <a:solidFill>
                  <a:prstClr val="white"/>
                </a:solidFill>
              </a:endParaRPr>
            </a:p>
          </p:txBody>
        </p:sp>
        <p:sp>
          <p:nvSpPr>
            <p:cNvPr id="30746" name="Content Placeholder 2">
              <a:extLst>
                <a:ext uri="{FF2B5EF4-FFF2-40B4-BE49-F238E27FC236}">
                  <a16:creationId xmlns:a16="http://schemas.microsoft.com/office/drawing/2014/main" id="{25C82FB1-97C4-407F-AD0C-81EC7BCD367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69794" y="3880757"/>
              <a:ext cx="3115059" cy="507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299" tIns="45649" rIns="91299" bIns="45649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1400" dirty="0">
                  <a:solidFill>
                    <a:prstClr val="white"/>
                  </a:solidFill>
                  <a:latin typeface="Montserrat SemiBold" pitchFamily="2" charset="0"/>
                </a:rPr>
                <a:t>Improve Dataset </a:t>
              </a:r>
            </a:p>
          </p:txBody>
        </p:sp>
        <p:sp>
          <p:nvSpPr>
            <p:cNvPr id="30747" name="Content Placeholder 2">
              <a:extLst>
                <a:ext uri="{FF2B5EF4-FFF2-40B4-BE49-F238E27FC236}">
                  <a16:creationId xmlns:a16="http://schemas.microsoft.com/office/drawing/2014/main" id="{01CA127B-1FC4-46C3-B94B-3B638CFD1DD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17931" y="4985172"/>
              <a:ext cx="3860547" cy="507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299" tIns="45649" rIns="91299" bIns="45649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1400" dirty="0">
                  <a:solidFill>
                    <a:prstClr val="white"/>
                  </a:solidFill>
                  <a:latin typeface="Montserrat SemiBold" pitchFamily="2" charset="0"/>
                </a:rPr>
                <a:t>Explore advanced models</a:t>
              </a:r>
            </a:p>
          </p:txBody>
        </p:sp>
        <p:sp>
          <p:nvSpPr>
            <p:cNvPr id="30748" name="Content Placeholder 2">
              <a:extLst>
                <a:ext uri="{FF2B5EF4-FFF2-40B4-BE49-F238E27FC236}">
                  <a16:creationId xmlns:a16="http://schemas.microsoft.com/office/drawing/2014/main" id="{E3E14B7F-6999-47E1-9DFA-C4D407EB429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047087" y="6083565"/>
              <a:ext cx="5401338" cy="507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299" tIns="45649" rIns="91299" bIns="45649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1400" dirty="0">
                  <a:solidFill>
                    <a:prstClr val="white"/>
                  </a:solidFill>
                  <a:latin typeface="Montserrat SemiBold" pitchFamily="2" charset="0"/>
                </a:rPr>
                <a:t>Create a Depression History of a patient</a:t>
              </a:r>
            </a:p>
          </p:txBody>
        </p:sp>
        <p:sp>
          <p:nvSpPr>
            <p:cNvPr id="30749" name="Content Placeholder 2">
              <a:extLst>
                <a:ext uri="{FF2B5EF4-FFF2-40B4-BE49-F238E27FC236}">
                  <a16:creationId xmlns:a16="http://schemas.microsoft.com/office/drawing/2014/main" id="{6107F789-44BE-41AE-800C-F9247FC3AA9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71082" y="7275469"/>
              <a:ext cx="3115060" cy="507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299" tIns="45649" rIns="91299" bIns="45649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en-US" sz="1125" dirty="0">
                  <a:solidFill>
                    <a:prstClr val="white"/>
                  </a:solidFill>
                  <a:latin typeface="Montserrat SemiBold" pitchFamily="2" charset="0"/>
                </a:rPr>
                <a:t>YOUR TEXT HERE</a:t>
              </a:r>
              <a:endParaRPr lang="en-US" altLang="en-US" sz="875" dirty="0">
                <a:solidFill>
                  <a:prstClr val="white"/>
                </a:solidFill>
                <a:latin typeface="Montserrat SemiBold" pitchFamily="2" charset="0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DCC73E8B-8B01-4CF9-9AA7-67B799E5C0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-328436" y="5614859"/>
              <a:ext cx="2160280" cy="1503409"/>
            </a:xfrm>
            <a:custGeom>
              <a:avLst/>
              <a:gdLst>
                <a:gd name="connsiteX0" fmla="*/ 0 w 2167325"/>
                <a:gd name="connsiteY0" fmla="*/ 1503604 h 1503604"/>
                <a:gd name="connsiteX1" fmla="*/ 0 w 2167325"/>
                <a:gd name="connsiteY1" fmla="*/ 0 h 1503604"/>
                <a:gd name="connsiteX2" fmla="*/ 2167325 w 2167325"/>
                <a:gd name="connsiteY2" fmla="*/ 0 h 1503604"/>
                <a:gd name="connsiteX3" fmla="*/ 2167325 w 2167325"/>
                <a:gd name="connsiteY3" fmla="*/ 1503604 h 1503604"/>
                <a:gd name="connsiteX4" fmla="*/ 0 w 2167325"/>
                <a:gd name="connsiteY4" fmla="*/ 1503604 h 1503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325" h="1503604">
                  <a:moveTo>
                    <a:pt x="0" y="1503604"/>
                  </a:moveTo>
                  <a:lnTo>
                    <a:pt x="0" y="0"/>
                  </a:lnTo>
                  <a:lnTo>
                    <a:pt x="2167325" y="0"/>
                  </a:lnTo>
                  <a:lnTo>
                    <a:pt x="2167325" y="1503604"/>
                  </a:lnTo>
                  <a:lnTo>
                    <a:pt x="0" y="150360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349">
                <a:solidFill>
                  <a:prstClr val="black"/>
                </a:solidFill>
              </a:endParaRPr>
            </a:p>
          </p:txBody>
        </p:sp>
        <p:sp>
          <p:nvSpPr>
            <p:cNvPr id="114" name="Freeform 207">
              <a:extLst>
                <a:ext uri="{FF2B5EF4-FFF2-40B4-BE49-F238E27FC236}">
                  <a16:creationId xmlns:a16="http://schemas.microsoft.com/office/drawing/2014/main" id="{79F75585-7F11-40F0-9867-1D92578BE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8772" y="6083565"/>
              <a:ext cx="350848" cy="471421"/>
            </a:xfrm>
            <a:custGeom>
              <a:avLst/>
              <a:gdLst>
                <a:gd name="T0" fmla="*/ 609 w 609"/>
                <a:gd name="T1" fmla="*/ 813 h 813"/>
                <a:gd name="T2" fmla="*/ 0 w 609"/>
                <a:gd name="T3" fmla="*/ 813 h 813"/>
                <a:gd name="T4" fmla="*/ 0 w 609"/>
                <a:gd name="T5" fmla="*/ 102 h 813"/>
                <a:gd name="T6" fmla="*/ 78 w 609"/>
                <a:gd name="T7" fmla="*/ 102 h 813"/>
                <a:gd name="T8" fmla="*/ 102 w 609"/>
                <a:gd name="T9" fmla="*/ 102 h 813"/>
                <a:gd name="T10" fmla="*/ 153 w 609"/>
                <a:gd name="T11" fmla="*/ 102 h 813"/>
                <a:gd name="T12" fmla="*/ 153 w 609"/>
                <a:gd name="T13" fmla="*/ 51 h 813"/>
                <a:gd name="T14" fmla="*/ 232 w 609"/>
                <a:gd name="T15" fmla="*/ 51 h 813"/>
                <a:gd name="T16" fmla="*/ 304 w 609"/>
                <a:gd name="T17" fmla="*/ 0 h 813"/>
                <a:gd name="T18" fmla="*/ 376 w 609"/>
                <a:gd name="T19" fmla="*/ 51 h 813"/>
                <a:gd name="T20" fmla="*/ 456 w 609"/>
                <a:gd name="T21" fmla="*/ 51 h 813"/>
                <a:gd name="T22" fmla="*/ 456 w 609"/>
                <a:gd name="T23" fmla="*/ 102 h 813"/>
                <a:gd name="T24" fmla="*/ 506 w 609"/>
                <a:gd name="T25" fmla="*/ 102 h 813"/>
                <a:gd name="T26" fmla="*/ 525 w 609"/>
                <a:gd name="T27" fmla="*/ 102 h 813"/>
                <a:gd name="T28" fmla="*/ 609 w 609"/>
                <a:gd name="T29" fmla="*/ 102 h 813"/>
                <a:gd name="T30" fmla="*/ 609 w 609"/>
                <a:gd name="T31" fmla="*/ 813 h 813"/>
                <a:gd name="T32" fmla="*/ 456 w 609"/>
                <a:gd name="T33" fmla="*/ 357 h 813"/>
                <a:gd name="T34" fmla="*/ 152 w 609"/>
                <a:gd name="T35" fmla="*/ 357 h 813"/>
                <a:gd name="T36" fmla="*/ 152 w 609"/>
                <a:gd name="T37" fmla="*/ 307 h 813"/>
                <a:gd name="T38" fmla="*/ 456 w 609"/>
                <a:gd name="T39" fmla="*/ 307 h 813"/>
                <a:gd name="T40" fmla="*/ 456 w 609"/>
                <a:gd name="T41" fmla="*/ 357 h 813"/>
                <a:gd name="T42" fmla="*/ 456 w 609"/>
                <a:gd name="T43" fmla="*/ 153 h 813"/>
                <a:gd name="T44" fmla="*/ 456 w 609"/>
                <a:gd name="T45" fmla="*/ 204 h 813"/>
                <a:gd name="T46" fmla="*/ 153 w 609"/>
                <a:gd name="T47" fmla="*/ 204 h 813"/>
                <a:gd name="T48" fmla="*/ 153 w 609"/>
                <a:gd name="T49" fmla="*/ 153 h 813"/>
                <a:gd name="T50" fmla="*/ 102 w 609"/>
                <a:gd name="T51" fmla="*/ 153 h 813"/>
                <a:gd name="T52" fmla="*/ 102 w 609"/>
                <a:gd name="T53" fmla="*/ 153 h 813"/>
                <a:gd name="T54" fmla="*/ 51 w 609"/>
                <a:gd name="T55" fmla="*/ 153 h 813"/>
                <a:gd name="T56" fmla="*/ 51 w 609"/>
                <a:gd name="T57" fmla="*/ 762 h 813"/>
                <a:gd name="T58" fmla="*/ 558 w 609"/>
                <a:gd name="T59" fmla="*/ 762 h 813"/>
                <a:gd name="T60" fmla="*/ 558 w 609"/>
                <a:gd name="T61" fmla="*/ 153 h 813"/>
                <a:gd name="T62" fmla="*/ 506 w 609"/>
                <a:gd name="T63" fmla="*/ 153 h 813"/>
                <a:gd name="T64" fmla="*/ 506 w 609"/>
                <a:gd name="T65" fmla="*/ 153 h 813"/>
                <a:gd name="T66" fmla="*/ 456 w 609"/>
                <a:gd name="T67" fmla="*/ 153 h 813"/>
                <a:gd name="T68" fmla="*/ 456 w 609"/>
                <a:gd name="T69" fmla="*/ 660 h 813"/>
                <a:gd name="T70" fmla="*/ 152 w 609"/>
                <a:gd name="T71" fmla="*/ 660 h 813"/>
                <a:gd name="T72" fmla="*/ 152 w 609"/>
                <a:gd name="T73" fmla="*/ 610 h 813"/>
                <a:gd name="T74" fmla="*/ 456 w 609"/>
                <a:gd name="T75" fmla="*/ 610 h 813"/>
                <a:gd name="T76" fmla="*/ 456 w 609"/>
                <a:gd name="T77" fmla="*/ 660 h 813"/>
                <a:gd name="T78" fmla="*/ 456 w 609"/>
                <a:gd name="T79" fmla="*/ 559 h 813"/>
                <a:gd name="T80" fmla="*/ 152 w 609"/>
                <a:gd name="T81" fmla="*/ 559 h 813"/>
                <a:gd name="T82" fmla="*/ 152 w 609"/>
                <a:gd name="T83" fmla="*/ 508 h 813"/>
                <a:gd name="T84" fmla="*/ 456 w 609"/>
                <a:gd name="T85" fmla="*/ 508 h 813"/>
                <a:gd name="T86" fmla="*/ 456 w 609"/>
                <a:gd name="T87" fmla="*/ 559 h 813"/>
                <a:gd name="T88" fmla="*/ 456 w 609"/>
                <a:gd name="T89" fmla="*/ 457 h 813"/>
                <a:gd name="T90" fmla="*/ 152 w 609"/>
                <a:gd name="T91" fmla="*/ 457 h 813"/>
                <a:gd name="T92" fmla="*/ 152 w 609"/>
                <a:gd name="T93" fmla="*/ 407 h 813"/>
                <a:gd name="T94" fmla="*/ 456 w 609"/>
                <a:gd name="T95" fmla="*/ 407 h 813"/>
                <a:gd name="T96" fmla="*/ 456 w 609"/>
                <a:gd name="T97" fmla="*/ 457 h 813"/>
                <a:gd name="T98" fmla="*/ 204 w 609"/>
                <a:gd name="T99" fmla="*/ 153 h 813"/>
                <a:gd name="T100" fmla="*/ 405 w 609"/>
                <a:gd name="T101" fmla="*/ 153 h 813"/>
                <a:gd name="T102" fmla="*/ 405 w 609"/>
                <a:gd name="T103" fmla="*/ 102 h 813"/>
                <a:gd name="T104" fmla="*/ 330 w 609"/>
                <a:gd name="T105" fmla="*/ 102 h 813"/>
                <a:gd name="T106" fmla="*/ 330 w 609"/>
                <a:gd name="T107" fmla="*/ 77 h 813"/>
                <a:gd name="T108" fmla="*/ 304 w 609"/>
                <a:gd name="T109" fmla="*/ 51 h 813"/>
                <a:gd name="T110" fmla="*/ 279 w 609"/>
                <a:gd name="T111" fmla="*/ 77 h 813"/>
                <a:gd name="T112" fmla="*/ 279 w 609"/>
                <a:gd name="T113" fmla="*/ 102 h 813"/>
                <a:gd name="T114" fmla="*/ 204 w 609"/>
                <a:gd name="T115" fmla="*/ 102 h 813"/>
                <a:gd name="T116" fmla="*/ 204 w 609"/>
                <a:gd name="T117" fmla="*/ 15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9" h="813">
                  <a:moveTo>
                    <a:pt x="609" y="813"/>
                  </a:moveTo>
                  <a:lnTo>
                    <a:pt x="0" y="813"/>
                  </a:lnTo>
                  <a:lnTo>
                    <a:pt x="0" y="102"/>
                  </a:lnTo>
                  <a:lnTo>
                    <a:pt x="78" y="102"/>
                  </a:lnTo>
                  <a:lnTo>
                    <a:pt x="102" y="102"/>
                  </a:lnTo>
                  <a:lnTo>
                    <a:pt x="153" y="102"/>
                  </a:lnTo>
                  <a:lnTo>
                    <a:pt x="153" y="51"/>
                  </a:lnTo>
                  <a:lnTo>
                    <a:pt x="232" y="51"/>
                  </a:lnTo>
                  <a:cubicBezTo>
                    <a:pt x="243" y="22"/>
                    <a:pt x="271" y="0"/>
                    <a:pt x="304" y="0"/>
                  </a:cubicBezTo>
                  <a:cubicBezTo>
                    <a:pt x="337" y="0"/>
                    <a:pt x="366" y="22"/>
                    <a:pt x="376" y="51"/>
                  </a:cubicBezTo>
                  <a:lnTo>
                    <a:pt x="456" y="51"/>
                  </a:lnTo>
                  <a:lnTo>
                    <a:pt x="456" y="102"/>
                  </a:lnTo>
                  <a:lnTo>
                    <a:pt x="506" y="102"/>
                  </a:lnTo>
                  <a:lnTo>
                    <a:pt x="525" y="102"/>
                  </a:lnTo>
                  <a:lnTo>
                    <a:pt x="609" y="102"/>
                  </a:lnTo>
                  <a:lnTo>
                    <a:pt x="609" y="813"/>
                  </a:lnTo>
                  <a:close/>
                  <a:moveTo>
                    <a:pt x="456" y="357"/>
                  </a:moveTo>
                  <a:lnTo>
                    <a:pt x="152" y="357"/>
                  </a:lnTo>
                  <a:lnTo>
                    <a:pt x="152" y="307"/>
                  </a:lnTo>
                  <a:lnTo>
                    <a:pt x="456" y="307"/>
                  </a:lnTo>
                  <a:lnTo>
                    <a:pt x="456" y="357"/>
                  </a:lnTo>
                  <a:close/>
                  <a:moveTo>
                    <a:pt x="456" y="153"/>
                  </a:moveTo>
                  <a:lnTo>
                    <a:pt x="456" y="204"/>
                  </a:lnTo>
                  <a:lnTo>
                    <a:pt x="153" y="204"/>
                  </a:lnTo>
                  <a:lnTo>
                    <a:pt x="153" y="153"/>
                  </a:lnTo>
                  <a:lnTo>
                    <a:pt x="102" y="153"/>
                  </a:lnTo>
                  <a:lnTo>
                    <a:pt x="102" y="153"/>
                  </a:lnTo>
                  <a:lnTo>
                    <a:pt x="51" y="153"/>
                  </a:lnTo>
                  <a:lnTo>
                    <a:pt x="51" y="762"/>
                  </a:lnTo>
                  <a:lnTo>
                    <a:pt x="558" y="762"/>
                  </a:lnTo>
                  <a:lnTo>
                    <a:pt x="558" y="153"/>
                  </a:lnTo>
                  <a:lnTo>
                    <a:pt x="506" y="153"/>
                  </a:lnTo>
                  <a:lnTo>
                    <a:pt x="506" y="153"/>
                  </a:lnTo>
                  <a:lnTo>
                    <a:pt x="456" y="153"/>
                  </a:lnTo>
                  <a:close/>
                  <a:moveTo>
                    <a:pt x="456" y="660"/>
                  </a:moveTo>
                  <a:lnTo>
                    <a:pt x="152" y="660"/>
                  </a:lnTo>
                  <a:lnTo>
                    <a:pt x="152" y="610"/>
                  </a:lnTo>
                  <a:lnTo>
                    <a:pt x="456" y="610"/>
                  </a:lnTo>
                  <a:lnTo>
                    <a:pt x="456" y="660"/>
                  </a:lnTo>
                  <a:close/>
                  <a:moveTo>
                    <a:pt x="456" y="559"/>
                  </a:moveTo>
                  <a:lnTo>
                    <a:pt x="152" y="559"/>
                  </a:lnTo>
                  <a:lnTo>
                    <a:pt x="152" y="508"/>
                  </a:lnTo>
                  <a:lnTo>
                    <a:pt x="456" y="508"/>
                  </a:lnTo>
                  <a:lnTo>
                    <a:pt x="456" y="559"/>
                  </a:lnTo>
                  <a:close/>
                  <a:moveTo>
                    <a:pt x="456" y="457"/>
                  </a:moveTo>
                  <a:lnTo>
                    <a:pt x="152" y="457"/>
                  </a:lnTo>
                  <a:lnTo>
                    <a:pt x="152" y="407"/>
                  </a:lnTo>
                  <a:lnTo>
                    <a:pt x="456" y="407"/>
                  </a:lnTo>
                  <a:lnTo>
                    <a:pt x="456" y="457"/>
                  </a:lnTo>
                  <a:close/>
                  <a:moveTo>
                    <a:pt x="204" y="153"/>
                  </a:moveTo>
                  <a:lnTo>
                    <a:pt x="405" y="153"/>
                  </a:lnTo>
                  <a:lnTo>
                    <a:pt x="405" y="102"/>
                  </a:lnTo>
                  <a:lnTo>
                    <a:pt x="330" y="102"/>
                  </a:lnTo>
                  <a:lnTo>
                    <a:pt x="330" y="77"/>
                  </a:lnTo>
                  <a:cubicBezTo>
                    <a:pt x="330" y="63"/>
                    <a:pt x="318" y="51"/>
                    <a:pt x="304" y="51"/>
                  </a:cubicBezTo>
                  <a:cubicBezTo>
                    <a:pt x="290" y="51"/>
                    <a:pt x="279" y="63"/>
                    <a:pt x="279" y="77"/>
                  </a:cubicBezTo>
                  <a:lnTo>
                    <a:pt x="279" y="102"/>
                  </a:lnTo>
                  <a:lnTo>
                    <a:pt x="204" y="102"/>
                  </a:lnTo>
                  <a:lnTo>
                    <a:pt x="204" y="153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3"/>
              </a:solidFill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C21834-1AB5-42D8-B4EF-39536FC7BBE1}"/>
              </a:ext>
            </a:extLst>
          </p:cNvPr>
          <p:cNvSpPr/>
          <p:nvPr/>
        </p:nvSpPr>
        <p:spPr>
          <a:xfrm>
            <a:off x="4601955" y="2822567"/>
            <a:ext cx="7484204" cy="316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5750">
              <a:lnSpc>
                <a:spcPct val="120000"/>
              </a:lnSpc>
              <a:defRPr/>
            </a:pPr>
            <a:r>
              <a:rPr lang="en-IN" sz="1300" dirty="0">
                <a:solidFill>
                  <a:schemeClr val="tx2"/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The input dataset label can be improved and this may require manual labelling of the dataset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1A9199-6052-411C-8E51-9EF39772F5A1}"/>
              </a:ext>
            </a:extLst>
          </p:cNvPr>
          <p:cNvSpPr/>
          <p:nvPr/>
        </p:nvSpPr>
        <p:spPr>
          <a:xfrm>
            <a:off x="5677245" y="3530343"/>
            <a:ext cx="4589859" cy="60939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285750">
              <a:lnSpc>
                <a:spcPct val="120000"/>
              </a:lnSpc>
              <a:defRPr/>
            </a:pPr>
            <a:r>
              <a:rPr lang="en-IN" sz="1400" dirty="0">
                <a:solidFill>
                  <a:schemeClr val="tx2"/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More complex model for NLP like LSTM, CNN, Seq2Seq can be explored  </a:t>
            </a:r>
            <a:endParaRPr lang="en-US" sz="1400" dirty="0">
              <a:solidFill>
                <a:schemeClr val="tx2"/>
              </a:solidFill>
              <a:latin typeface="Montserrat" panose="000005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897F1D-7AD6-4DBD-B07A-12DE459E8AF1}"/>
              </a:ext>
            </a:extLst>
          </p:cNvPr>
          <p:cNvSpPr/>
          <p:nvPr/>
        </p:nvSpPr>
        <p:spPr>
          <a:xfrm>
            <a:off x="6856418" y="4252918"/>
            <a:ext cx="5182691" cy="1109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5750">
              <a:lnSpc>
                <a:spcPct val="120000"/>
              </a:lnSpc>
              <a:defRPr/>
            </a:pPr>
            <a:r>
              <a:rPr lang="en-IN" sz="1400" dirty="0">
                <a:solidFill>
                  <a:schemeClr val="tx2"/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An individual feels depression periodically. By tracking an individual’s twitter handle, a complete profile of a person could be created which would help the mental health experts in approaching the problem. And this will be open source and hosted on a web server</a:t>
            </a:r>
            <a:endParaRPr lang="en-US" sz="1400" dirty="0">
              <a:solidFill>
                <a:schemeClr val="tx2"/>
              </a:solidFill>
              <a:latin typeface="Montserrat" panose="00000500000000000000" pitchFamily="2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87" y="2971876"/>
            <a:ext cx="433597" cy="433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08" y="3734140"/>
            <a:ext cx="475418" cy="47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195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20" grpId="0"/>
      <p:bldP spid="40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2B617"/>
            </a:gs>
            <a:gs pos="7001">
              <a:srgbClr val="82B617"/>
            </a:gs>
            <a:gs pos="100000">
              <a:srgbClr val="00524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>
            <a:extLst>
              <a:ext uri="{FF2B5EF4-FFF2-40B4-BE49-F238E27FC236}">
                <a16:creationId xmlns:a16="http://schemas.microsoft.com/office/drawing/2014/main" id="{61BE8A63-485E-4D0B-BBA1-F8B89EC98FA1}"/>
              </a:ext>
            </a:extLst>
          </p:cNvPr>
          <p:cNvSpPr/>
          <p:nvPr/>
        </p:nvSpPr>
        <p:spPr>
          <a:xfrm>
            <a:off x="9426" y="0"/>
            <a:ext cx="12173149" cy="6845102"/>
          </a:xfrm>
          <a:custGeom>
            <a:avLst/>
            <a:gdLst>
              <a:gd name="connsiteX0" fmla="*/ 0 w 19477036"/>
              <a:gd name="connsiteY0" fmla="*/ 0 h 10952587"/>
              <a:gd name="connsiteX1" fmla="*/ 19477036 w 19477036"/>
              <a:gd name="connsiteY1" fmla="*/ 0 h 10952587"/>
              <a:gd name="connsiteX2" fmla="*/ 19477036 w 19477036"/>
              <a:gd name="connsiteY2" fmla="*/ 8522605 h 10952587"/>
              <a:gd name="connsiteX3" fmla="*/ 19398752 w 19477036"/>
              <a:gd name="connsiteY3" fmla="*/ 8571752 h 10952587"/>
              <a:gd name="connsiteX4" fmla="*/ 12447554 w 19477036"/>
              <a:gd name="connsiteY4" fmla="*/ 10896613 h 10952587"/>
              <a:gd name="connsiteX5" fmla="*/ 11713168 w 19477036"/>
              <a:gd name="connsiteY5" fmla="*/ 10952587 h 10952587"/>
              <a:gd name="connsiteX6" fmla="*/ 9746128 w 19477036"/>
              <a:gd name="connsiteY6" fmla="*/ 10952587 h 10952587"/>
              <a:gd name="connsiteX7" fmla="*/ 9011742 w 19477036"/>
              <a:gd name="connsiteY7" fmla="*/ 10896613 h 10952587"/>
              <a:gd name="connsiteX8" fmla="*/ 159152 w 19477036"/>
              <a:gd name="connsiteY8" fmla="*/ 7233922 h 10952587"/>
              <a:gd name="connsiteX9" fmla="*/ 0 w 19477036"/>
              <a:gd name="connsiteY9" fmla="*/ 7099246 h 1095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77036" h="10952587">
                <a:moveTo>
                  <a:pt x="0" y="0"/>
                </a:moveTo>
                <a:lnTo>
                  <a:pt x="19477036" y="0"/>
                </a:lnTo>
                <a:lnTo>
                  <a:pt x="19477036" y="8522605"/>
                </a:lnTo>
                <a:lnTo>
                  <a:pt x="19398752" y="8571752"/>
                </a:lnTo>
                <a:cubicBezTo>
                  <a:pt x="17330592" y="9822761"/>
                  <a:pt x="14971657" y="10639684"/>
                  <a:pt x="12447554" y="10896613"/>
                </a:cubicBezTo>
                <a:lnTo>
                  <a:pt x="11713168" y="10952587"/>
                </a:lnTo>
                <a:lnTo>
                  <a:pt x="9746128" y="10952587"/>
                </a:lnTo>
                <a:lnTo>
                  <a:pt x="9011742" y="10896613"/>
                </a:lnTo>
                <a:cubicBezTo>
                  <a:pt x="5675693" y="10557034"/>
                  <a:pt x="2628157" y="9239242"/>
                  <a:pt x="159152" y="7233922"/>
                </a:cubicBezTo>
                <a:lnTo>
                  <a:pt x="0" y="7099246"/>
                </a:lnTo>
                <a:close/>
              </a:path>
            </a:pathLst>
          </a:custGeom>
          <a:gradFill>
            <a:gsLst>
              <a:gs pos="7000">
                <a:schemeClr val="accent2"/>
              </a:gs>
              <a:gs pos="98000">
                <a:schemeClr val="accent1">
                  <a:lumMod val="50000"/>
                </a:schemeClr>
              </a:gs>
            </a:gsLst>
            <a:lin ang="2700000" scaled="1"/>
          </a:gradFill>
          <a:ln>
            <a:noFill/>
          </a:ln>
          <a:effectLst>
            <a:outerShdw blurRad="1270000" dist="50800" dir="5400000" sx="94000" sy="94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5750">
              <a:defRPr/>
            </a:pPr>
            <a:endParaRPr lang="en-US" sz="1125">
              <a:solidFill>
                <a:prstClr val="white"/>
              </a:solidFill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CD5E994D-14A6-4518-9167-A315522B99D2}"/>
              </a:ext>
            </a:extLst>
          </p:cNvPr>
          <p:cNvSpPr/>
          <p:nvPr/>
        </p:nvSpPr>
        <p:spPr>
          <a:xfrm>
            <a:off x="276324" y="0"/>
            <a:ext cx="11906250" cy="6858000"/>
          </a:xfrm>
          <a:custGeom>
            <a:avLst/>
            <a:gdLst>
              <a:gd name="connsiteX0" fmla="*/ 0 w 19049331"/>
              <a:gd name="connsiteY0" fmla="*/ 0 h 10972799"/>
              <a:gd name="connsiteX1" fmla="*/ 19049331 w 19049331"/>
              <a:gd name="connsiteY1" fmla="*/ 0 h 10972799"/>
              <a:gd name="connsiteX2" fmla="*/ 19049331 w 19049331"/>
              <a:gd name="connsiteY2" fmla="*/ 9792072 h 10972799"/>
              <a:gd name="connsiteX3" fmla="*/ 18813899 w 19049331"/>
              <a:gd name="connsiteY3" fmla="*/ 9894635 h 10972799"/>
              <a:gd name="connsiteX4" fmla="*/ 14115823 w 19049331"/>
              <a:gd name="connsiteY4" fmla="*/ 10954396 h 10972799"/>
              <a:gd name="connsiteX5" fmla="*/ 13388014 w 19049331"/>
              <a:gd name="connsiteY5" fmla="*/ 10972799 h 10972799"/>
              <a:gd name="connsiteX6" fmla="*/ 13387974 w 19049331"/>
              <a:gd name="connsiteY6" fmla="*/ 10972799 h 10972799"/>
              <a:gd name="connsiteX7" fmla="*/ 12660163 w 19049331"/>
              <a:gd name="connsiteY7" fmla="*/ 10954396 h 10972799"/>
              <a:gd name="connsiteX8" fmla="*/ 51262 w 19049331"/>
              <a:gd name="connsiteY8" fmla="*/ 1549694 h 10972799"/>
              <a:gd name="connsiteX9" fmla="*/ 0 w 19049331"/>
              <a:gd name="connsiteY9" fmla="*/ 1393026 h 1097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49331" h="10972799">
                <a:moveTo>
                  <a:pt x="0" y="0"/>
                </a:moveTo>
                <a:lnTo>
                  <a:pt x="19049331" y="0"/>
                </a:lnTo>
                <a:lnTo>
                  <a:pt x="19049331" y="9792072"/>
                </a:lnTo>
                <a:lnTo>
                  <a:pt x="18813899" y="9894635"/>
                </a:lnTo>
                <a:cubicBezTo>
                  <a:pt x="17355227" y="10501088"/>
                  <a:pt x="15773160" y="10870385"/>
                  <a:pt x="14115823" y="10954396"/>
                </a:cubicBezTo>
                <a:lnTo>
                  <a:pt x="13388014" y="10972799"/>
                </a:lnTo>
                <a:lnTo>
                  <a:pt x="13387974" y="10972799"/>
                </a:lnTo>
                <a:lnTo>
                  <a:pt x="12660163" y="10954396"/>
                </a:lnTo>
                <a:cubicBezTo>
                  <a:pt x="6821819" y="10658449"/>
                  <a:pt x="1917519" y="6822216"/>
                  <a:pt x="51262" y="1549694"/>
                </a:cubicBezTo>
                <a:lnTo>
                  <a:pt x="0" y="1393026"/>
                </a:lnTo>
                <a:close/>
              </a:path>
            </a:pathLst>
          </a:custGeom>
          <a:gradFill>
            <a:gsLst>
              <a:gs pos="7000">
                <a:schemeClr val="accent2"/>
              </a:gs>
              <a:gs pos="98000">
                <a:schemeClr val="accent1">
                  <a:lumMod val="50000"/>
                </a:schemeClr>
              </a:gs>
            </a:gsLst>
            <a:lin ang="2700000" scaled="1"/>
          </a:gradFill>
          <a:ln>
            <a:noFill/>
          </a:ln>
          <a:effectLst>
            <a:outerShdw blurRad="1270000" dist="50800" dir="5400000" sx="94000" sy="94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5750">
              <a:defRPr/>
            </a:pPr>
            <a:endParaRPr lang="en-US" sz="1125">
              <a:solidFill>
                <a:prstClr val="white"/>
              </a:solidFill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1557FAFB-610D-4DB0-9198-EDC9DE80A952}"/>
              </a:ext>
            </a:extLst>
          </p:cNvPr>
          <p:cNvSpPr/>
          <p:nvPr/>
        </p:nvSpPr>
        <p:spPr>
          <a:xfrm>
            <a:off x="2120801" y="0"/>
            <a:ext cx="10061774" cy="6854031"/>
          </a:xfrm>
          <a:custGeom>
            <a:avLst/>
            <a:gdLst>
              <a:gd name="connsiteX0" fmla="*/ 0 w 16099286"/>
              <a:gd name="connsiteY0" fmla="*/ 0 h 10966942"/>
              <a:gd name="connsiteX1" fmla="*/ 16099286 w 16099286"/>
              <a:gd name="connsiteY1" fmla="*/ 0 h 10966942"/>
              <a:gd name="connsiteX2" fmla="*/ 16099286 w 16099286"/>
              <a:gd name="connsiteY2" fmla="*/ 10172021 h 10966942"/>
              <a:gd name="connsiteX3" fmla="*/ 15776464 w 16099286"/>
              <a:gd name="connsiteY3" fmla="*/ 10295312 h 10966942"/>
              <a:gd name="connsiteX4" fmla="*/ 12990251 w 16099286"/>
              <a:gd name="connsiteY4" fmla="*/ 10926552 h 10966942"/>
              <a:gd name="connsiteX5" fmla="*/ 12459081 w 16099286"/>
              <a:gd name="connsiteY5" fmla="*/ 10966942 h 10966942"/>
              <a:gd name="connsiteX6" fmla="*/ 11105567 w 16099286"/>
              <a:gd name="connsiteY6" fmla="*/ 10966942 h 10966942"/>
              <a:gd name="connsiteX7" fmla="*/ 10574399 w 16099286"/>
              <a:gd name="connsiteY7" fmla="*/ 10926552 h 10966942"/>
              <a:gd name="connsiteX8" fmla="*/ 21870 w 16099286"/>
              <a:gd name="connsiteY8" fmla="*/ 306819 h 1096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99286" h="10966942">
                <a:moveTo>
                  <a:pt x="0" y="0"/>
                </a:moveTo>
                <a:lnTo>
                  <a:pt x="16099286" y="0"/>
                </a:lnTo>
                <a:lnTo>
                  <a:pt x="16099286" y="10172021"/>
                </a:lnTo>
                <a:lnTo>
                  <a:pt x="15776464" y="10295312"/>
                </a:lnTo>
                <a:cubicBezTo>
                  <a:pt x="14891834" y="10613048"/>
                  <a:pt x="13958318" y="10828239"/>
                  <a:pt x="12990251" y="10926552"/>
                </a:cubicBezTo>
                <a:lnTo>
                  <a:pt x="12459081" y="10966942"/>
                </a:lnTo>
                <a:lnTo>
                  <a:pt x="11105567" y="10966942"/>
                </a:lnTo>
                <a:lnTo>
                  <a:pt x="10574399" y="10926552"/>
                </a:lnTo>
                <a:cubicBezTo>
                  <a:pt x="4989393" y="10359363"/>
                  <a:pt x="554425" y="5901995"/>
                  <a:pt x="21870" y="306819"/>
                </a:cubicBezTo>
                <a:close/>
              </a:path>
            </a:pathLst>
          </a:custGeom>
          <a:gradFill>
            <a:gsLst>
              <a:gs pos="7000">
                <a:schemeClr val="accent2"/>
              </a:gs>
              <a:gs pos="98000">
                <a:schemeClr val="accent1">
                  <a:lumMod val="50000"/>
                </a:schemeClr>
              </a:gs>
            </a:gsLst>
            <a:lin ang="2700000" scaled="1"/>
          </a:gradFill>
          <a:ln>
            <a:noFill/>
          </a:ln>
          <a:effectLst>
            <a:outerShdw blurRad="1270000" dist="50800" dir="5400000" sx="94000" sy="94000" algn="ctr" rotWithShape="0">
              <a:srgbClr val="000000">
                <a:alpha val="7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5750">
              <a:defRPr/>
            </a:pPr>
            <a:r>
              <a:rPr lang="en-US" sz="1125">
                <a:solidFill>
                  <a:prstClr val="white"/>
                </a:solidFill>
                <a:latin typeface="Montserrat SemiBold" panose="00000700000000000000" pitchFamily="2" charset="0"/>
              </a:rPr>
              <a:t>INFOGRAPHIC</a:t>
            </a:r>
          </a:p>
          <a:p>
            <a:pPr algn="ctr" defTabSz="285750">
              <a:defRPr/>
            </a:pPr>
            <a:r>
              <a:rPr lang="en-US" sz="1125">
                <a:solidFill>
                  <a:prstClr val="white"/>
                </a:solidFill>
                <a:latin typeface="Montserrat SemiBold" panose="00000700000000000000" pitchFamily="2" charset="0"/>
              </a:rPr>
              <a:t>POWERPOINT</a:t>
            </a:r>
            <a:endParaRPr lang="en-US" sz="1125" dirty="0">
              <a:solidFill>
                <a:prstClr val="white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2359DC41-6384-4698-8E64-2EAFF5B630C8}"/>
              </a:ext>
            </a:extLst>
          </p:cNvPr>
          <p:cNvSpPr/>
          <p:nvPr/>
        </p:nvSpPr>
        <p:spPr>
          <a:xfrm>
            <a:off x="4121051" y="0"/>
            <a:ext cx="8061524" cy="6848078"/>
          </a:xfrm>
          <a:custGeom>
            <a:avLst/>
            <a:gdLst>
              <a:gd name="connsiteX0" fmla="*/ 10681 w 12899021"/>
              <a:gd name="connsiteY0" fmla="*/ 0 h 10956637"/>
              <a:gd name="connsiteX1" fmla="*/ 12899021 w 12899021"/>
              <a:gd name="connsiteY1" fmla="*/ 0 h 10956637"/>
              <a:gd name="connsiteX2" fmla="*/ 12899021 w 12899021"/>
              <a:gd name="connsiteY2" fmla="*/ 10855988 h 10956637"/>
              <a:gd name="connsiteX3" fmla="*/ 12818175 w 12899021"/>
              <a:gd name="connsiteY3" fmla="*/ 10873852 h 10956637"/>
              <a:gd name="connsiteX4" fmla="*/ 12354607 w 12899021"/>
              <a:gd name="connsiteY4" fmla="*/ 10956637 h 10956637"/>
              <a:gd name="connsiteX5" fmla="*/ 8981724 w 12899021"/>
              <a:gd name="connsiteY5" fmla="*/ 10956637 h 10956637"/>
              <a:gd name="connsiteX6" fmla="*/ 8518159 w 12899021"/>
              <a:gd name="connsiteY6" fmla="*/ 10873852 h 10956637"/>
              <a:gd name="connsiteX7" fmla="*/ 0 w 12899021"/>
              <a:gd name="connsiteY7" fmla="*/ 422423 h 10956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99021" h="10956637">
                <a:moveTo>
                  <a:pt x="10681" y="0"/>
                </a:moveTo>
                <a:lnTo>
                  <a:pt x="12899021" y="0"/>
                </a:lnTo>
                <a:lnTo>
                  <a:pt x="12899021" y="10855988"/>
                </a:lnTo>
                <a:lnTo>
                  <a:pt x="12818175" y="10873852"/>
                </a:lnTo>
                <a:lnTo>
                  <a:pt x="12354607" y="10956637"/>
                </a:lnTo>
                <a:lnTo>
                  <a:pt x="8981724" y="10956637"/>
                </a:lnTo>
                <a:lnTo>
                  <a:pt x="8518159" y="10873852"/>
                </a:lnTo>
                <a:cubicBezTo>
                  <a:pt x="3656854" y="9879085"/>
                  <a:pt x="0" y="5577806"/>
                  <a:pt x="0" y="422423"/>
                </a:cubicBezTo>
                <a:close/>
              </a:path>
            </a:pathLst>
          </a:custGeom>
          <a:gradFill>
            <a:gsLst>
              <a:gs pos="7000">
                <a:schemeClr val="accent2"/>
              </a:gs>
              <a:gs pos="98000">
                <a:schemeClr val="accent1">
                  <a:lumMod val="50000"/>
                </a:schemeClr>
              </a:gs>
            </a:gsLst>
            <a:lin ang="2700000" scaled="1"/>
          </a:gradFill>
          <a:ln>
            <a:noFill/>
          </a:ln>
          <a:effectLst>
            <a:outerShdw blurRad="1270000" dist="50800" dir="5400000" sx="94000" sy="94000" algn="ctr" rotWithShape="0">
              <a:srgbClr val="000000">
                <a:alpha val="7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5750">
              <a:defRPr/>
            </a:pPr>
            <a:endParaRPr lang="en-US" sz="1125" dirty="0">
              <a:solidFill>
                <a:prstClr val="white"/>
              </a:solidFill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18DDE2CF-808B-4425-B63E-877754D5BB0D}"/>
              </a:ext>
            </a:extLst>
          </p:cNvPr>
          <p:cNvSpPr/>
          <p:nvPr/>
        </p:nvSpPr>
        <p:spPr>
          <a:xfrm>
            <a:off x="6437809" y="1"/>
            <a:ext cx="5744766" cy="6837164"/>
          </a:xfrm>
          <a:custGeom>
            <a:avLst/>
            <a:gdLst>
              <a:gd name="connsiteX0" fmla="*/ 104360 w 9192382"/>
              <a:gd name="connsiteY0" fmla="*/ 0 h 10938851"/>
              <a:gd name="connsiteX1" fmla="*/ 9192382 w 9192382"/>
              <a:gd name="connsiteY1" fmla="*/ 0 h 10938851"/>
              <a:gd name="connsiteX2" fmla="*/ 9192382 w 9192382"/>
              <a:gd name="connsiteY2" fmla="*/ 10938851 h 10938851"/>
              <a:gd name="connsiteX3" fmla="*/ 5718286 w 9192382"/>
              <a:gd name="connsiteY3" fmla="*/ 10938851 h 10938851"/>
              <a:gd name="connsiteX4" fmla="*/ 5583085 w 9192382"/>
              <a:gd name="connsiteY4" fmla="*/ 10869603 h 10938851"/>
              <a:gd name="connsiteX5" fmla="*/ 0 w 9192382"/>
              <a:gd name="connsiteY5" fmla="*/ 1489026 h 10938851"/>
              <a:gd name="connsiteX6" fmla="*/ 85711 w 9192382"/>
              <a:gd name="connsiteY6" fmla="*/ 130292 h 10938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92382" h="10938851">
                <a:moveTo>
                  <a:pt x="104360" y="0"/>
                </a:moveTo>
                <a:lnTo>
                  <a:pt x="9192382" y="0"/>
                </a:lnTo>
                <a:lnTo>
                  <a:pt x="9192382" y="10938851"/>
                </a:lnTo>
                <a:lnTo>
                  <a:pt x="5718286" y="10938851"/>
                </a:lnTo>
                <a:lnTo>
                  <a:pt x="5583085" y="10869603"/>
                </a:lnTo>
                <a:cubicBezTo>
                  <a:pt x="2257549" y="9063065"/>
                  <a:pt x="0" y="5539685"/>
                  <a:pt x="0" y="1489026"/>
                </a:cubicBezTo>
                <a:cubicBezTo>
                  <a:pt x="0" y="1028724"/>
                  <a:pt x="29152" y="575231"/>
                  <a:pt x="85711" y="130292"/>
                </a:cubicBezTo>
                <a:close/>
              </a:path>
            </a:pathLst>
          </a:custGeom>
          <a:gradFill>
            <a:gsLst>
              <a:gs pos="7000">
                <a:schemeClr val="accent2"/>
              </a:gs>
              <a:gs pos="98000">
                <a:schemeClr val="accent1">
                  <a:lumMod val="50000"/>
                </a:schemeClr>
              </a:gs>
            </a:gsLst>
            <a:lin ang="2700000" scaled="1"/>
          </a:gradFill>
          <a:ln>
            <a:noFill/>
          </a:ln>
          <a:effectLst>
            <a:outerShdw blurRad="1270000" dist="50800" dir="5400000" sx="94000" sy="94000" algn="ctr" rotWithShape="0">
              <a:srgbClr val="000000">
                <a:alpha val="7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5750">
              <a:defRPr/>
            </a:pPr>
            <a:endParaRPr lang="en-US" sz="1125" dirty="0">
              <a:solidFill>
                <a:prstClr val="white"/>
              </a:solidFill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A5A019C6-A16C-4579-938F-CD2FFF6C285D}"/>
              </a:ext>
            </a:extLst>
          </p:cNvPr>
          <p:cNvSpPr/>
          <p:nvPr/>
        </p:nvSpPr>
        <p:spPr>
          <a:xfrm>
            <a:off x="8165207" y="0"/>
            <a:ext cx="4017368" cy="6839149"/>
          </a:xfrm>
          <a:custGeom>
            <a:avLst/>
            <a:gdLst>
              <a:gd name="connsiteX0" fmla="*/ 792944 w 6428531"/>
              <a:gd name="connsiteY0" fmla="*/ 0 h 10942286"/>
              <a:gd name="connsiteX1" fmla="*/ 3941341 w 6428531"/>
              <a:gd name="connsiteY1" fmla="*/ 0 h 10942286"/>
              <a:gd name="connsiteX2" fmla="*/ 3903067 w 6428531"/>
              <a:gd name="connsiteY2" fmla="*/ 53822 h 10942286"/>
              <a:gd name="connsiteX3" fmla="*/ 2847471 w 6428531"/>
              <a:gd name="connsiteY3" fmla="*/ 3509609 h 10942286"/>
              <a:gd name="connsiteX4" fmla="*/ 6348679 w 6428531"/>
              <a:gd name="connsiteY4" fmla="*/ 9080982 h 10942286"/>
              <a:gd name="connsiteX5" fmla="*/ 6428531 w 6428531"/>
              <a:gd name="connsiteY5" fmla="*/ 9117082 h 10942286"/>
              <a:gd name="connsiteX6" fmla="*/ 6428531 w 6428531"/>
              <a:gd name="connsiteY6" fmla="*/ 10942286 h 10942286"/>
              <a:gd name="connsiteX7" fmla="*/ 3639945 w 6428531"/>
              <a:gd name="connsiteY7" fmla="*/ 10942286 h 10942286"/>
              <a:gd name="connsiteX8" fmla="*/ 3626545 w 6428531"/>
              <a:gd name="connsiteY8" fmla="*/ 10932755 h 10942286"/>
              <a:gd name="connsiteX9" fmla="*/ 0 w 6428531"/>
              <a:gd name="connsiteY9" fmla="*/ 3698023 h 10942286"/>
              <a:gd name="connsiteX10" fmla="*/ 626236 w 6428531"/>
              <a:gd name="connsiteY10" fmla="*/ 387556 h 1094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28531" h="10942286">
                <a:moveTo>
                  <a:pt x="792944" y="0"/>
                </a:moveTo>
                <a:lnTo>
                  <a:pt x="3941341" y="0"/>
                </a:lnTo>
                <a:lnTo>
                  <a:pt x="3903067" y="53822"/>
                </a:lnTo>
                <a:cubicBezTo>
                  <a:pt x="3236618" y="1040296"/>
                  <a:pt x="2847471" y="2229507"/>
                  <a:pt x="2847471" y="3509609"/>
                </a:cubicBezTo>
                <a:cubicBezTo>
                  <a:pt x="2847471" y="5963136"/>
                  <a:pt x="4277047" y="8082767"/>
                  <a:pt x="6348679" y="9080982"/>
                </a:cubicBezTo>
                <a:lnTo>
                  <a:pt x="6428531" y="9117082"/>
                </a:lnTo>
                <a:lnTo>
                  <a:pt x="6428531" y="10942286"/>
                </a:lnTo>
                <a:lnTo>
                  <a:pt x="3639945" y="10942286"/>
                </a:lnTo>
                <a:lnTo>
                  <a:pt x="3626545" y="10932755"/>
                </a:lnTo>
                <a:cubicBezTo>
                  <a:pt x="1425008" y="9286327"/>
                  <a:pt x="0" y="6658588"/>
                  <a:pt x="0" y="3698023"/>
                </a:cubicBezTo>
                <a:cubicBezTo>
                  <a:pt x="0" y="2529378"/>
                  <a:pt x="222041" y="1412594"/>
                  <a:pt x="626236" y="387556"/>
                </a:cubicBezTo>
                <a:close/>
              </a:path>
            </a:pathLst>
          </a:custGeom>
          <a:gradFill>
            <a:gsLst>
              <a:gs pos="7000">
                <a:schemeClr val="accent2"/>
              </a:gs>
              <a:gs pos="98000">
                <a:schemeClr val="accent1">
                  <a:lumMod val="50000"/>
                </a:schemeClr>
              </a:gs>
            </a:gsLst>
            <a:lin ang="2700000" scaled="1"/>
          </a:gradFill>
          <a:ln>
            <a:noFill/>
          </a:ln>
          <a:effectLst>
            <a:outerShdw blurRad="9525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5750">
              <a:defRPr/>
            </a:pPr>
            <a:endParaRPr lang="en-US" sz="1125">
              <a:solidFill>
                <a:prstClr val="white"/>
              </a:solidFill>
            </a:endParaRPr>
          </a:p>
        </p:txBody>
      </p:sp>
      <p:sp>
        <p:nvSpPr>
          <p:cNvPr id="460808" name="Title 4">
            <a:extLst>
              <a:ext uri="{FF2B5EF4-FFF2-40B4-BE49-F238E27FC236}">
                <a16:creationId xmlns:a16="http://schemas.microsoft.com/office/drawing/2014/main" id="{66C84108-6D60-4877-AD15-832AC7400116}"/>
              </a:ext>
            </a:extLst>
          </p:cNvPr>
          <p:cNvSpPr txBox="1">
            <a:spLocks/>
          </p:cNvSpPr>
          <p:nvPr/>
        </p:nvSpPr>
        <p:spPr bwMode="auto">
          <a:xfrm>
            <a:off x="592832" y="750094"/>
            <a:ext cx="11006336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750">
              <a:solidFill>
                <a:prstClr val="black"/>
              </a:solidFill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2666FD-EA7C-461D-AC3C-AF1C386B1F95}"/>
              </a:ext>
            </a:extLst>
          </p:cNvPr>
          <p:cNvSpPr/>
          <p:nvPr/>
        </p:nvSpPr>
        <p:spPr>
          <a:xfrm>
            <a:off x="5326620" y="2736453"/>
            <a:ext cx="6157455" cy="14196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285750">
              <a:defRPr/>
            </a:pPr>
            <a:r>
              <a:rPr lang="en-US" sz="8625" dirty="0">
                <a:solidFill>
                  <a:prstClr val="white"/>
                </a:solidFill>
                <a:latin typeface="Montserrat Light" panose="000004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88333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5F6EB5-C61B-4458-AFCB-391289CCFE6A}"/>
              </a:ext>
            </a:extLst>
          </p:cNvPr>
          <p:cNvGrpSpPr>
            <a:grpSpLocks/>
          </p:cNvGrpSpPr>
          <p:nvPr/>
        </p:nvGrpSpPr>
        <p:grpSpPr bwMode="auto">
          <a:xfrm>
            <a:off x="4084771" y="220266"/>
            <a:ext cx="2928543" cy="3473648"/>
            <a:chOff x="11228710" y="2623279"/>
            <a:chExt cx="7183692" cy="8341037"/>
          </a:xfrm>
        </p:grpSpPr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14087061-42A4-4BBF-BD34-59F4696ACC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 flipH="1">
              <a:off x="11228710" y="2623279"/>
              <a:ext cx="7183692" cy="8341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91299" tIns="45649" rIns="91299" bIns="45649" anchor="ctr"/>
            <a:lstStyle/>
            <a:p>
              <a:pPr algn="ctr" defTabSz="285750">
                <a:defRPr/>
              </a:pPr>
              <a:endParaRPr lang="en-US" sz="1997">
                <a:solidFill>
                  <a:prstClr val="black"/>
                </a:solidFill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D0B0CBC-8833-44B8-8E9F-38C2361984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730378" y="6094611"/>
              <a:ext cx="2789336" cy="3536409"/>
            </a:xfrm>
            <a:custGeom>
              <a:avLst/>
              <a:gdLst>
                <a:gd name="T0" fmla="*/ 1234 w 1234"/>
                <a:gd name="T1" fmla="*/ 76 h 1564"/>
                <a:gd name="T2" fmla="*/ 490 w 1234"/>
                <a:gd name="T3" fmla="*/ 0 h 1564"/>
                <a:gd name="T4" fmla="*/ 0 w 1234"/>
                <a:gd name="T5" fmla="*/ 738 h 1564"/>
                <a:gd name="T6" fmla="*/ 508 w 1234"/>
                <a:gd name="T7" fmla="*/ 1508 h 1564"/>
                <a:gd name="T8" fmla="*/ 682 w 1234"/>
                <a:gd name="T9" fmla="*/ 1564 h 1564"/>
                <a:gd name="T10" fmla="*/ 1234 w 1234"/>
                <a:gd name="T11" fmla="*/ 76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4" h="1564">
                  <a:moveTo>
                    <a:pt x="1234" y="76"/>
                  </a:moveTo>
                  <a:lnTo>
                    <a:pt x="490" y="0"/>
                  </a:lnTo>
                  <a:lnTo>
                    <a:pt x="0" y="738"/>
                  </a:lnTo>
                  <a:lnTo>
                    <a:pt x="508" y="1508"/>
                  </a:lnTo>
                  <a:lnTo>
                    <a:pt x="682" y="1564"/>
                  </a:lnTo>
                  <a:lnTo>
                    <a:pt x="1234" y="7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299" tIns="45649" rIns="91299" bIns="45649" anchor="ctr"/>
            <a:lstStyle/>
            <a:p>
              <a:pPr algn="ctr" defTabSz="285750">
                <a:defRPr/>
              </a:pPr>
              <a:endParaRPr lang="en-US" sz="1997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65D0BA-55A2-4A53-B3D4-15409B44B7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289519" y="7762818"/>
              <a:ext cx="2314657" cy="1741222"/>
            </a:xfrm>
            <a:custGeom>
              <a:avLst/>
              <a:gdLst>
                <a:gd name="T0" fmla="*/ 0 w 1024"/>
                <a:gd name="T1" fmla="*/ 680 h 770"/>
                <a:gd name="T2" fmla="*/ 150 w 1024"/>
                <a:gd name="T3" fmla="*/ 406 h 770"/>
                <a:gd name="T4" fmla="*/ 922 w 1024"/>
                <a:gd name="T5" fmla="*/ 0 h 770"/>
                <a:gd name="T6" fmla="*/ 1024 w 1024"/>
                <a:gd name="T7" fmla="*/ 32 h 770"/>
                <a:gd name="T8" fmla="*/ 822 w 1024"/>
                <a:gd name="T9" fmla="*/ 770 h 770"/>
                <a:gd name="T10" fmla="*/ 0 w 1024"/>
                <a:gd name="T11" fmla="*/ 68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770">
                  <a:moveTo>
                    <a:pt x="0" y="680"/>
                  </a:moveTo>
                  <a:lnTo>
                    <a:pt x="150" y="406"/>
                  </a:lnTo>
                  <a:lnTo>
                    <a:pt x="922" y="0"/>
                  </a:lnTo>
                  <a:lnTo>
                    <a:pt x="1024" y="32"/>
                  </a:lnTo>
                  <a:lnTo>
                    <a:pt x="822" y="770"/>
                  </a:lnTo>
                  <a:lnTo>
                    <a:pt x="0" y="68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299" tIns="45649" rIns="91299" bIns="45649" anchor="ctr"/>
            <a:lstStyle/>
            <a:p>
              <a:pPr algn="ctr" defTabSz="285750">
                <a:defRPr/>
              </a:pPr>
              <a:endParaRPr lang="en-US" sz="1997">
                <a:solidFill>
                  <a:prstClr val="black"/>
                </a:solidFill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AE4C6CA-1F86-4217-91CD-506B88D5F8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754833" y="4983531"/>
              <a:ext cx="2508339" cy="1680905"/>
            </a:xfrm>
            <a:custGeom>
              <a:avLst/>
              <a:gdLst>
                <a:gd name="T0" fmla="*/ 0 w 1110"/>
                <a:gd name="T1" fmla="*/ 704 h 744"/>
                <a:gd name="T2" fmla="*/ 102 w 1110"/>
                <a:gd name="T3" fmla="*/ 744 h 744"/>
                <a:gd name="T4" fmla="*/ 1110 w 1110"/>
                <a:gd name="T5" fmla="*/ 188 h 744"/>
                <a:gd name="T6" fmla="*/ 974 w 1110"/>
                <a:gd name="T7" fmla="*/ 0 h 744"/>
                <a:gd name="T8" fmla="*/ 0 w 1110"/>
                <a:gd name="T9" fmla="*/ 70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0" h="744">
                  <a:moveTo>
                    <a:pt x="0" y="704"/>
                  </a:moveTo>
                  <a:lnTo>
                    <a:pt x="102" y="744"/>
                  </a:lnTo>
                  <a:lnTo>
                    <a:pt x="1110" y="188"/>
                  </a:lnTo>
                  <a:lnTo>
                    <a:pt x="974" y="0"/>
                  </a:lnTo>
                  <a:lnTo>
                    <a:pt x="0" y="70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299" tIns="45649" rIns="91299" bIns="45649" anchor="ctr"/>
            <a:lstStyle/>
            <a:p>
              <a:pPr algn="ctr" defTabSz="285750">
                <a:defRPr/>
              </a:pPr>
              <a:endParaRPr lang="en-US" sz="1997">
                <a:solidFill>
                  <a:prstClr val="black"/>
                </a:solidFill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61CD6D9-22D2-4231-B6D8-6B6411255CF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08922" y="3012158"/>
              <a:ext cx="579458" cy="841246"/>
            </a:xfrm>
            <a:custGeom>
              <a:avLst/>
              <a:gdLst>
                <a:gd name="T0" fmla="*/ 0 w 256"/>
                <a:gd name="T1" fmla="*/ 0 h 372"/>
                <a:gd name="T2" fmla="*/ 174 w 256"/>
                <a:gd name="T3" fmla="*/ 372 h 372"/>
                <a:gd name="T4" fmla="*/ 256 w 256"/>
                <a:gd name="T5" fmla="*/ 338 h 372"/>
                <a:gd name="T6" fmla="*/ 0 w 256"/>
                <a:gd name="T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372">
                  <a:moveTo>
                    <a:pt x="0" y="0"/>
                  </a:moveTo>
                  <a:lnTo>
                    <a:pt x="174" y="372"/>
                  </a:lnTo>
                  <a:lnTo>
                    <a:pt x="256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299" tIns="45649" rIns="91299" bIns="45649" anchor="ctr"/>
            <a:lstStyle/>
            <a:p>
              <a:pPr algn="ctr" defTabSz="285750">
                <a:defRPr/>
              </a:pPr>
              <a:endParaRPr lang="en-US" sz="1997">
                <a:solidFill>
                  <a:prstClr val="black"/>
                </a:solidFill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F20E5F1-A18D-4D80-A0A3-7E243E45E9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036936" y="3432780"/>
              <a:ext cx="1262108" cy="758709"/>
            </a:xfrm>
            <a:custGeom>
              <a:avLst/>
              <a:gdLst>
                <a:gd name="T0" fmla="*/ 558 w 558"/>
                <a:gd name="T1" fmla="*/ 0 h 336"/>
                <a:gd name="T2" fmla="*/ 532 w 558"/>
                <a:gd name="T3" fmla="*/ 94 h 336"/>
                <a:gd name="T4" fmla="*/ 132 w 558"/>
                <a:gd name="T5" fmla="*/ 336 h 336"/>
                <a:gd name="T6" fmla="*/ 0 w 558"/>
                <a:gd name="T7" fmla="*/ 272 h 336"/>
                <a:gd name="T8" fmla="*/ 558 w 558"/>
                <a:gd name="T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336">
                  <a:moveTo>
                    <a:pt x="558" y="0"/>
                  </a:moveTo>
                  <a:lnTo>
                    <a:pt x="532" y="94"/>
                  </a:lnTo>
                  <a:lnTo>
                    <a:pt x="132" y="336"/>
                  </a:lnTo>
                  <a:lnTo>
                    <a:pt x="0" y="272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299" tIns="45649" rIns="91299" bIns="45649" anchor="ctr"/>
            <a:lstStyle/>
            <a:p>
              <a:pPr algn="ctr" defTabSz="285750">
                <a:defRPr/>
              </a:pPr>
              <a:endParaRPr lang="en-US" sz="1997">
                <a:solidFill>
                  <a:prstClr val="black"/>
                </a:solidFill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DB4E725-A86C-4521-8AB7-3162F82DD7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14967" y="4191489"/>
              <a:ext cx="1817753" cy="1288853"/>
            </a:xfrm>
            <a:custGeom>
              <a:avLst/>
              <a:gdLst>
                <a:gd name="T0" fmla="*/ 74 w 804"/>
                <a:gd name="T1" fmla="*/ 30 h 570"/>
                <a:gd name="T2" fmla="*/ 0 w 804"/>
                <a:gd name="T3" fmla="*/ 110 h 570"/>
                <a:gd name="T4" fmla="*/ 320 w 804"/>
                <a:gd name="T5" fmla="*/ 570 h 570"/>
                <a:gd name="T6" fmla="*/ 804 w 804"/>
                <a:gd name="T7" fmla="*/ 202 h 570"/>
                <a:gd name="T8" fmla="*/ 732 w 804"/>
                <a:gd name="T9" fmla="*/ 0 h 570"/>
                <a:gd name="T10" fmla="*/ 74 w 804"/>
                <a:gd name="T11" fmla="*/ 3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570">
                  <a:moveTo>
                    <a:pt x="74" y="30"/>
                  </a:moveTo>
                  <a:lnTo>
                    <a:pt x="0" y="110"/>
                  </a:lnTo>
                  <a:lnTo>
                    <a:pt x="320" y="570"/>
                  </a:lnTo>
                  <a:lnTo>
                    <a:pt x="804" y="202"/>
                  </a:lnTo>
                  <a:lnTo>
                    <a:pt x="732" y="0"/>
                  </a:lnTo>
                  <a:lnTo>
                    <a:pt x="74" y="3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299" tIns="45649" rIns="91299" bIns="45649" anchor="ctr"/>
            <a:lstStyle/>
            <a:p>
              <a:pPr algn="ctr" defTabSz="285750">
                <a:defRPr/>
              </a:pPr>
              <a:endParaRPr lang="en-US" sz="1997">
                <a:solidFill>
                  <a:prstClr val="black"/>
                </a:solidFill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32FBBCB-8997-42F5-9039-490EE6DDB0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72023" y="5172414"/>
              <a:ext cx="1768538" cy="2590404"/>
            </a:xfrm>
            <a:custGeom>
              <a:avLst/>
              <a:gdLst>
                <a:gd name="T0" fmla="*/ 56 w 782"/>
                <a:gd name="T1" fmla="*/ 0 h 1146"/>
                <a:gd name="T2" fmla="*/ 0 w 782"/>
                <a:gd name="T3" fmla="*/ 192 h 1146"/>
                <a:gd name="T4" fmla="*/ 632 w 782"/>
                <a:gd name="T5" fmla="*/ 1146 h 1146"/>
                <a:gd name="T6" fmla="*/ 782 w 782"/>
                <a:gd name="T7" fmla="*/ 1060 h 1146"/>
                <a:gd name="T8" fmla="*/ 56 w 782"/>
                <a:gd name="T9" fmla="*/ 0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2" h="1146">
                  <a:moveTo>
                    <a:pt x="56" y="0"/>
                  </a:moveTo>
                  <a:lnTo>
                    <a:pt x="0" y="192"/>
                  </a:lnTo>
                  <a:lnTo>
                    <a:pt x="632" y="1146"/>
                  </a:lnTo>
                  <a:lnTo>
                    <a:pt x="782" y="106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299" tIns="45649" rIns="91299" bIns="45649" anchor="ctr"/>
            <a:lstStyle/>
            <a:p>
              <a:pPr algn="ctr" defTabSz="285750">
                <a:defRPr/>
              </a:pPr>
              <a:endParaRPr lang="en-US" sz="1997">
                <a:solidFill>
                  <a:prstClr val="black"/>
                </a:solidFill>
              </a:endParaRPr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92F8EC89-4CBC-4F72-A33F-1E883562AF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036936" y="2623279"/>
              <a:ext cx="4200674" cy="2463423"/>
            </a:xfrm>
            <a:custGeom>
              <a:avLst/>
              <a:gdLst>
                <a:gd name="T0" fmla="*/ 1846 w 1858"/>
                <a:gd name="T1" fmla="*/ 348 h 1090"/>
                <a:gd name="T2" fmla="*/ 1714 w 1858"/>
                <a:gd name="T3" fmla="*/ 256 h 1090"/>
                <a:gd name="T4" fmla="*/ 1574 w 1858"/>
                <a:gd name="T5" fmla="*/ 176 h 1090"/>
                <a:gd name="T6" fmla="*/ 1394 w 1858"/>
                <a:gd name="T7" fmla="*/ 100 h 1090"/>
                <a:gd name="T8" fmla="*/ 1178 w 1858"/>
                <a:gd name="T9" fmla="*/ 38 h 1090"/>
                <a:gd name="T10" fmla="*/ 1022 w 1858"/>
                <a:gd name="T11" fmla="*/ 12 h 1090"/>
                <a:gd name="T12" fmla="*/ 788 w 1858"/>
                <a:gd name="T13" fmla="*/ 0 h 1090"/>
                <a:gd name="T14" fmla="*/ 562 w 1858"/>
                <a:gd name="T15" fmla="*/ 16 h 1090"/>
                <a:gd name="T16" fmla="*/ 352 w 1858"/>
                <a:gd name="T17" fmla="*/ 56 h 1090"/>
                <a:gd name="T18" fmla="*/ 170 w 1858"/>
                <a:gd name="T19" fmla="*/ 120 h 1090"/>
                <a:gd name="T20" fmla="*/ 66 w 1858"/>
                <a:gd name="T21" fmla="*/ 172 h 1090"/>
                <a:gd name="T22" fmla="*/ 252 w 1858"/>
                <a:gd name="T23" fmla="*/ 494 h 1090"/>
                <a:gd name="T24" fmla="*/ 164 w 1858"/>
                <a:gd name="T25" fmla="*/ 506 h 1090"/>
                <a:gd name="T26" fmla="*/ 82 w 1858"/>
                <a:gd name="T27" fmla="*/ 550 h 1090"/>
                <a:gd name="T28" fmla="*/ 24 w 1858"/>
                <a:gd name="T29" fmla="*/ 620 h 1090"/>
                <a:gd name="T30" fmla="*/ 6 w 1858"/>
                <a:gd name="T31" fmla="*/ 662 h 1090"/>
                <a:gd name="T32" fmla="*/ 0 w 1858"/>
                <a:gd name="T33" fmla="*/ 710 h 1090"/>
                <a:gd name="T34" fmla="*/ 8 w 1858"/>
                <a:gd name="T35" fmla="*/ 760 h 1090"/>
                <a:gd name="T36" fmla="*/ 28 w 1858"/>
                <a:gd name="T37" fmla="*/ 812 h 1090"/>
                <a:gd name="T38" fmla="*/ 72 w 1858"/>
                <a:gd name="T39" fmla="*/ 870 h 1090"/>
                <a:gd name="T40" fmla="*/ 152 w 1858"/>
                <a:gd name="T41" fmla="*/ 926 h 1090"/>
                <a:gd name="T42" fmla="*/ 242 w 1858"/>
                <a:gd name="T43" fmla="*/ 942 h 1090"/>
                <a:gd name="T44" fmla="*/ 300 w 1858"/>
                <a:gd name="T45" fmla="*/ 928 h 1090"/>
                <a:gd name="T46" fmla="*/ 342 w 1858"/>
                <a:gd name="T47" fmla="*/ 906 h 1090"/>
                <a:gd name="T48" fmla="*/ 380 w 1858"/>
                <a:gd name="T49" fmla="*/ 874 h 1090"/>
                <a:gd name="T50" fmla="*/ 414 w 1858"/>
                <a:gd name="T51" fmla="*/ 830 h 1090"/>
                <a:gd name="T52" fmla="*/ 442 w 1858"/>
                <a:gd name="T53" fmla="*/ 774 h 1090"/>
                <a:gd name="T54" fmla="*/ 632 w 1858"/>
                <a:gd name="T55" fmla="*/ 1090 h 1090"/>
                <a:gd name="T56" fmla="*/ 1068 w 1858"/>
                <a:gd name="T57" fmla="*/ 810 h 1090"/>
                <a:gd name="T58" fmla="*/ 1094 w 1858"/>
                <a:gd name="T59" fmla="*/ 808 h 1090"/>
                <a:gd name="T60" fmla="*/ 1096 w 1858"/>
                <a:gd name="T61" fmla="*/ 864 h 1090"/>
                <a:gd name="T62" fmla="*/ 1108 w 1858"/>
                <a:gd name="T63" fmla="*/ 916 h 1090"/>
                <a:gd name="T64" fmla="*/ 1150 w 1858"/>
                <a:gd name="T65" fmla="*/ 994 h 1090"/>
                <a:gd name="T66" fmla="*/ 1214 w 1858"/>
                <a:gd name="T67" fmla="*/ 1050 h 1090"/>
                <a:gd name="T68" fmla="*/ 1260 w 1858"/>
                <a:gd name="T69" fmla="*/ 1072 h 1090"/>
                <a:gd name="T70" fmla="*/ 1310 w 1858"/>
                <a:gd name="T71" fmla="*/ 1084 h 1090"/>
                <a:gd name="T72" fmla="*/ 1362 w 1858"/>
                <a:gd name="T73" fmla="*/ 1080 h 1090"/>
                <a:gd name="T74" fmla="*/ 1416 w 1858"/>
                <a:gd name="T75" fmla="*/ 1064 h 1090"/>
                <a:gd name="T76" fmla="*/ 1470 w 1858"/>
                <a:gd name="T77" fmla="*/ 1032 h 1090"/>
                <a:gd name="T78" fmla="*/ 1504 w 1858"/>
                <a:gd name="T79" fmla="*/ 1000 h 1090"/>
                <a:gd name="T80" fmla="*/ 1538 w 1858"/>
                <a:gd name="T81" fmla="*/ 954 h 1090"/>
                <a:gd name="T82" fmla="*/ 1558 w 1858"/>
                <a:gd name="T83" fmla="*/ 904 h 1090"/>
                <a:gd name="T84" fmla="*/ 1562 w 1858"/>
                <a:gd name="T85" fmla="*/ 856 h 1090"/>
                <a:gd name="T86" fmla="*/ 1552 w 1858"/>
                <a:gd name="T87" fmla="*/ 808 h 1090"/>
                <a:gd name="T88" fmla="*/ 1508 w 1858"/>
                <a:gd name="T89" fmla="*/ 724 h 1090"/>
                <a:gd name="T90" fmla="*/ 1442 w 1858"/>
                <a:gd name="T91" fmla="*/ 662 h 1090"/>
                <a:gd name="T92" fmla="*/ 1370 w 1858"/>
                <a:gd name="T93" fmla="*/ 632 h 1090"/>
                <a:gd name="T94" fmla="*/ 1644 w 1858"/>
                <a:gd name="T95" fmla="*/ 476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58" h="1090">
                  <a:moveTo>
                    <a:pt x="1858" y="358"/>
                  </a:moveTo>
                  <a:lnTo>
                    <a:pt x="1858" y="358"/>
                  </a:lnTo>
                  <a:lnTo>
                    <a:pt x="1846" y="348"/>
                  </a:lnTo>
                  <a:lnTo>
                    <a:pt x="1810" y="320"/>
                  </a:lnTo>
                  <a:lnTo>
                    <a:pt x="1750" y="280"/>
                  </a:lnTo>
                  <a:lnTo>
                    <a:pt x="1714" y="256"/>
                  </a:lnTo>
                  <a:lnTo>
                    <a:pt x="1672" y="230"/>
                  </a:lnTo>
                  <a:lnTo>
                    <a:pt x="1626" y="204"/>
                  </a:lnTo>
                  <a:lnTo>
                    <a:pt x="1574" y="176"/>
                  </a:lnTo>
                  <a:lnTo>
                    <a:pt x="1518" y="150"/>
                  </a:lnTo>
                  <a:lnTo>
                    <a:pt x="1458" y="124"/>
                  </a:lnTo>
                  <a:lnTo>
                    <a:pt x="1394" y="100"/>
                  </a:lnTo>
                  <a:lnTo>
                    <a:pt x="1324" y="76"/>
                  </a:lnTo>
                  <a:lnTo>
                    <a:pt x="1254" y="56"/>
                  </a:lnTo>
                  <a:lnTo>
                    <a:pt x="1178" y="38"/>
                  </a:lnTo>
                  <a:lnTo>
                    <a:pt x="1178" y="38"/>
                  </a:lnTo>
                  <a:lnTo>
                    <a:pt x="1100" y="24"/>
                  </a:lnTo>
                  <a:lnTo>
                    <a:pt x="1022" y="12"/>
                  </a:lnTo>
                  <a:lnTo>
                    <a:pt x="944" y="4"/>
                  </a:lnTo>
                  <a:lnTo>
                    <a:pt x="866" y="0"/>
                  </a:lnTo>
                  <a:lnTo>
                    <a:pt x="788" y="0"/>
                  </a:lnTo>
                  <a:lnTo>
                    <a:pt x="712" y="2"/>
                  </a:lnTo>
                  <a:lnTo>
                    <a:pt x="636" y="8"/>
                  </a:lnTo>
                  <a:lnTo>
                    <a:pt x="562" y="16"/>
                  </a:lnTo>
                  <a:lnTo>
                    <a:pt x="490" y="26"/>
                  </a:lnTo>
                  <a:lnTo>
                    <a:pt x="420" y="40"/>
                  </a:lnTo>
                  <a:lnTo>
                    <a:pt x="352" y="56"/>
                  </a:lnTo>
                  <a:lnTo>
                    <a:pt x="288" y="76"/>
                  </a:lnTo>
                  <a:lnTo>
                    <a:pt x="226" y="96"/>
                  </a:lnTo>
                  <a:lnTo>
                    <a:pt x="170" y="120"/>
                  </a:lnTo>
                  <a:lnTo>
                    <a:pt x="116" y="144"/>
                  </a:lnTo>
                  <a:lnTo>
                    <a:pt x="66" y="172"/>
                  </a:lnTo>
                  <a:lnTo>
                    <a:pt x="66" y="172"/>
                  </a:lnTo>
                  <a:lnTo>
                    <a:pt x="280" y="498"/>
                  </a:lnTo>
                  <a:lnTo>
                    <a:pt x="280" y="498"/>
                  </a:lnTo>
                  <a:lnTo>
                    <a:pt x="252" y="494"/>
                  </a:lnTo>
                  <a:lnTo>
                    <a:pt x="222" y="494"/>
                  </a:lnTo>
                  <a:lnTo>
                    <a:pt x="194" y="498"/>
                  </a:lnTo>
                  <a:lnTo>
                    <a:pt x="164" y="506"/>
                  </a:lnTo>
                  <a:lnTo>
                    <a:pt x="136" y="518"/>
                  </a:lnTo>
                  <a:lnTo>
                    <a:pt x="108" y="532"/>
                  </a:lnTo>
                  <a:lnTo>
                    <a:pt x="82" y="550"/>
                  </a:lnTo>
                  <a:lnTo>
                    <a:pt x="60" y="572"/>
                  </a:lnTo>
                  <a:lnTo>
                    <a:pt x="40" y="594"/>
                  </a:lnTo>
                  <a:lnTo>
                    <a:pt x="24" y="620"/>
                  </a:lnTo>
                  <a:lnTo>
                    <a:pt x="16" y="634"/>
                  </a:lnTo>
                  <a:lnTo>
                    <a:pt x="10" y="648"/>
                  </a:lnTo>
                  <a:lnTo>
                    <a:pt x="6" y="662"/>
                  </a:lnTo>
                  <a:lnTo>
                    <a:pt x="2" y="678"/>
                  </a:lnTo>
                  <a:lnTo>
                    <a:pt x="0" y="694"/>
                  </a:lnTo>
                  <a:lnTo>
                    <a:pt x="0" y="710"/>
                  </a:lnTo>
                  <a:lnTo>
                    <a:pt x="2" y="726"/>
                  </a:lnTo>
                  <a:lnTo>
                    <a:pt x="4" y="742"/>
                  </a:lnTo>
                  <a:lnTo>
                    <a:pt x="8" y="760"/>
                  </a:lnTo>
                  <a:lnTo>
                    <a:pt x="12" y="776"/>
                  </a:lnTo>
                  <a:lnTo>
                    <a:pt x="20" y="794"/>
                  </a:lnTo>
                  <a:lnTo>
                    <a:pt x="28" y="812"/>
                  </a:lnTo>
                  <a:lnTo>
                    <a:pt x="28" y="812"/>
                  </a:lnTo>
                  <a:lnTo>
                    <a:pt x="48" y="844"/>
                  </a:lnTo>
                  <a:lnTo>
                    <a:pt x="72" y="870"/>
                  </a:lnTo>
                  <a:lnTo>
                    <a:pt x="96" y="894"/>
                  </a:lnTo>
                  <a:lnTo>
                    <a:pt x="124" y="912"/>
                  </a:lnTo>
                  <a:lnTo>
                    <a:pt x="152" y="926"/>
                  </a:lnTo>
                  <a:lnTo>
                    <a:pt x="182" y="936"/>
                  </a:lnTo>
                  <a:lnTo>
                    <a:pt x="210" y="942"/>
                  </a:lnTo>
                  <a:lnTo>
                    <a:pt x="242" y="942"/>
                  </a:lnTo>
                  <a:lnTo>
                    <a:pt x="272" y="938"/>
                  </a:lnTo>
                  <a:lnTo>
                    <a:pt x="286" y="934"/>
                  </a:lnTo>
                  <a:lnTo>
                    <a:pt x="300" y="928"/>
                  </a:lnTo>
                  <a:lnTo>
                    <a:pt x="314" y="922"/>
                  </a:lnTo>
                  <a:lnTo>
                    <a:pt x="328" y="916"/>
                  </a:lnTo>
                  <a:lnTo>
                    <a:pt x="342" y="906"/>
                  </a:lnTo>
                  <a:lnTo>
                    <a:pt x="356" y="896"/>
                  </a:lnTo>
                  <a:lnTo>
                    <a:pt x="368" y="886"/>
                  </a:lnTo>
                  <a:lnTo>
                    <a:pt x="380" y="874"/>
                  </a:lnTo>
                  <a:lnTo>
                    <a:pt x="392" y="860"/>
                  </a:lnTo>
                  <a:lnTo>
                    <a:pt x="404" y="846"/>
                  </a:lnTo>
                  <a:lnTo>
                    <a:pt x="414" y="830"/>
                  </a:lnTo>
                  <a:lnTo>
                    <a:pt x="424" y="812"/>
                  </a:lnTo>
                  <a:lnTo>
                    <a:pt x="434" y="794"/>
                  </a:lnTo>
                  <a:lnTo>
                    <a:pt x="442" y="774"/>
                  </a:lnTo>
                  <a:lnTo>
                    <a:pt x="442" y="774"/>
                  </a:lnTo>
                  <a:lnTo>
                    <a:pt x="632" y="1090"/>
                  </a:lnTo>
                  <a:lnTo>
                    <a:pt x="632" y="1090"/>
                  </a:lnTo>
                  <a:lnTo>
                    <a:pt x="854" y="950"/>
                  </a:lnTo>
                  <a:lnTo>
                    <a:pt x="1012" y="848"/>
                  </a:lnTo>
                  <a:lnTo>
                    <a:pt x="1068" y="810"/>
                  </a:lnTo>
                  <a:lnTo>
                    <a:pt x="1096" y="790"/>
                  </a:lnTo>
                  <a:lnTo>
                    <a:pt x="1096" y="790"/>
                  </a:lnTo>
                  <a:lnTo>
                    <a:pt x="1094" y="808"/>
                  </a:lnTo>
                  <a:lnTo>
                    <a:pt x="1092" y="826"/>
                  </a:lnTo>
                  <a:lnTo>
                    <a:pt x="1094" y="846"/>
                  </a:lnTo>
                  <a:lnTo>
                    <a:pt x="1096" y="864"/>
                  </a:lnTo>
                  <a:lnTo>
                    <a:pt x="1098" y="882"/>
                  </a:lnTo>
                  <a:lnTo>
                    <a:pt x="1102" y="900"/>
                  </a:lnTo>
                  <a:lnTo>
                    <a:pt x="1108" y="916"/>
                  </a:lnTo>
                  <a:lnTo>
                    <a:pt x="1114" y="934"/>
                  </a:lnTo>
                  <a:lnTo>
                    <a:pt x="1130" y="964"/>
                  </a:lnTo>
                  <a:lnTo>
                    <a:pt x="1150" y="994"/>
                  </a:lnTo>
                  <a:lnTo>
                    <a:pt x="1174" y="1020"/>
                  </a:lnTo>
                  <a:lnTo>
                    <a:pt x="1200" y="1042"/>
                  </a:lnTo>
                  <a:lnTo>
                    <a:pt x="1214" y="1050"/>
                  </a:lnTo>
                  <a:lnTo>
                    <a:pt x="1228" y="1060"/>
                  </a:lnTo>
                  <a:lnTo>
                    <a:pt x="1244" y="1066"/>
                  </a:lnTo>
                  <a:lnTo>
                    <a:pt x="1260" y="1072"/>
                  </a:lnTo>
                  <a:lnTo>
                    <a:pt x="1276" y="1078"/>
                  </a:lnTo>
                  <a:lnTo>
                    <a:pt x="1292" y="1082"/>
                  </a:lnTo>
                  <a:lnTo>
                    <a:pt x="1310" y="1084"/>
                  </a:lnTo>
                  <a:lnTo>
                    <a:pt x="1326" y="1084"/>
                  </a:lnTo>
                  <a:lnTo>
                    <a:pt x="1344" y="1084"/>
                  </a:lnTo>
                  <a:lnTo>
                    <a:pt x="1362" y="1080"/>
                  </a:lnTo>
                  <a:lnTo>
                    <a:pt x="1380" y="1076"/>
                  </a:lnTo>
                  <a:lnTo>
                    <a:pt x="1398" y="1072"/>
                  </a:lnTo>
                  <a:lnTo>
                    <a:pt x="1416" y="1064"/>
                  </a:lnTo>
                  <a:lnTo>
                    <a:pt x="1434" y="1056"/>
                  </a:lnTo>
                  <a:lnTo>
                    <a:pt x="1452" y="1044"/>
                  </a:lnTo>
                  <a:lnTo>
                    <a:pt x="1470" y="1032"/>
                  </a:lnTo>
                  <a:lnTo>
                    <a:pt x="1470" y="1032"/>
                  </a:lnTo>
                  <a:lnTo>
                    <a:pt x="1488" y="1016"/>
                  </a:lnTo>
                  <a:lnTo>
                    <a:pt x="1504" y="1000"/>
                  </a:lnTo>
                  <a:lnTo>
                    <a:pt x="1518" y="986"/>
                  </a:lnTo>
                  <a:lnTo>
                    <a:pt x="1528" y="970"/>
                  </a:lnTo>
                  <a:lnTo>
                    <a:pt x="1538" y="954"/>
                  </a:lnTo>
                  <a:lnTo>
                    <a:pt x="1546" y="938"/>
                  </a:lnTo>
                  <a:lnTo>
                    <a:pt x="1552" y="920"/>
                  </a:lnTo>
                  <a:lnTo>
                    <a:pt x="1558" y="904"/>
                  </a:lnTo>
                  <a:lnTo>
                    <a:pt x="1560" y="888"/>
                  </a:lnTo>
                  <a:lnTo>
                    <a:pt x="1562" y="872"/>
                  </a:lnTo>
                  <a:lnTo>
                    <a:pt x="1562" y="856"/>
                  </a:lnTo>
                  <a:lnTo>
                    <a:pt x="1560" y="840"/>
                  </a:lnTo>
                  <a:lnTo>
                    <a:pt x="1556" y="824"/>
                  </a:lnTo>
                  <a:lnTo>
                    <a:pt x="1552" y="808"/>
                  </a:lnTo>
                  <a:lnTo>
                    <a:pt x="1542" y="778"/>
                  </a:lnTo>
                  <a:lnTo>
                    <a:pt x="1526" y="750"/>
                  </a:lnTo>
                  <a:lnTo>
                    <a:pt x="1508" y="724"/>
                  </a:lnTo>
                  <a:lnTo>
                    <a:pt x="1488" y="700"/>
                  </a:lnTo>
                  <a:lnTo>
                    <a:pt x="1466" y="680"/>
                  </a:lnTo>
                  <a:lnTo>
                    <a:pt x="1442" y="662"/>
                  </a:lnTo>
                  <a:lnTo>
                    <a:pt x="1418" y="648"/>
                  </a:lnTo>
                  <a:lnTo>
                    <a:pt x="1394" y="638"/>
                  </a:lnTo>
                  <a:lnTo>
                    <a:pt x="1370" y="632"/>
                  </a:lnTo>
                  <a:lnTo>
                    <a:pt x="1370" y="632"/>
                  </a:lnTo>
                  <a:lnTo>
                    <a:pt x="1482" y="568"/>
                  </a:lnTo>
                  <a:lnTo>
                    <a:pt x="1644" y="476"/>
                  </a:lnTo>
                  <a:lnTo>
                    <a:pt x="1858" y="358"/>
                  </a:lnTo>
                  <a:lnTo>
                    <a:pt x="1858" y="35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/>
            </a:extLst>
          </p:spPr>
          <p:txBody>
            <a:bodyPr lIns="91299" tIns="45649" rIns="91299" bIns="45649" anchor="ctr"/>
            <a:lstStyle/>
            <a:p>
              <a:pPr algn="ctr" defTabSz="285750">
                <a:defRPr/>
              </a:pPr>
              <a:endParaRPr lang="en-US" sz="1997">
                <a:solidFill>
                  <a:prstClr val="black"/>
                </a:solidFill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06B55BA-8BDD-4FED-B984-F0B01B0E71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926289" y="3066124"/>
              <a:ext cx="2486113" cy="3598312"/>
            </a:xfrm>
            <a:custGeom>
              <a:avLst/>
              <a:gdLst>
                <a:gd name="T0" fmla="*/ 932 w 1100"/>
                <a:gd name="T1" fmla="*/ 636 h 1592"/>
                <a:gd name="T2" fmla="*/ 890 w 1100"/>
                <a:gd name="T3" fmla="*/ 688 h 1592"/>
                <a:gd name="T4" fmla="*/ 842 w 1100"/>
                <a:gd name="T5" fmla="*/ 722 h 1592"/>
                <a:gd name="T6" fmla="*/ 790 w 1100"/>
                <a:gd name="T7" fmla="*/ 742 h 1592"/>
                <a:gd name="T8" fmla="*/ 736 w 1100"/>
                <a:gd name="T9" fmla="*/ 746 h 1592"/>
                <a:gd name="T10" fmla="*/ 682 w 1100"/>
                <a:gd name="T11" fmla="*/ 736 h 1592"/>
                <a:gd name="T12" fmla="*/ 632 w 1100"/>
                <a:gd name="T13" fmla="*/ 710 h 1592"/>
                <a:gd name="T14" fmla="*/ 586 w 1100"/>
                <a:gd name="T15" fmla="*/ 670 h 1592"/>
                <a:gd name="T16" fmla="*/ 548 w 1100"/>
                <a:gd name="T17" fmla="*/ 616 h 1592"/>
                <a:gd name="T18" fmla="*/ 534 w 1100"/>
                <a:gd name="T19" fmla="*/ 586 h 1592"/>
                <a:gd name="T20" fmla="*/ 520 w 1100"/>
                <a:gd name="T21" fmla="*/ 530 h 1592"/>
                <a:gd name="T22" fmla="*/ 524 w 1100"/>
                <a:gd name="T23" fmla="*/ 476 h 1592"/>
                <a:gd name="T24" fmla="*/ 540 w 1100"/>
                <a:gd name="T25" fmla="*/ 428 h 1592"/>
                <a:gd name="T26" fmla="*/ 570 w 1100"/>
                <a:gd name="T27" fmla="*/ 386 h 1592"/>
                <a:gd name="T28" fmla="*/ 608 w 1100"/>
                <a:gd name="T29" fmla="*/ 350 h 1592"/>
                <a:gd name="T30" fmla="*/ 652 w 1100"/>
                <a:gd name="T31" fmla="*/ 324 h 1592"/>
                <a:gd name="T32" fmla="*/ 700 w 1100"/>
                <a:gd name="T33" fmla="*/ 306 h 1592"/>
                <a:gd name="T34" fmla="*/ 540 w 1100"/>
                <a:gd name="T35" fmla="*/ 0 h 1592"/>
                <a:gd name="T36" fmla="*/ 504 w 1100"/>
                <a:gd name="T37" fmla="*/ 30 h 1592"/>
                <a:gd name="T38" fmla="*/ 436 w 1100"/>
                <a:gd name="T39" fmla="*/ 92 h 1592"/>
                <a:gd name="T40" fmla="*/ 372 w 1100"/>
                <a:gd name="T41" fmla="*/ 156 h 1592"/>
                <a:gd name="T42" fmla="*/ 316 w 1100"/>
                <a:gd name="T43" fmla="*/ 220 h 1592"/>
                <a:gd name="T44" fmla="*/ 242 w 1100"/>
                <a:gd name="T45" fmla="*/ 318 h 1592"/>
                <a:gd name="T46" fmla="*/ 162 w 1100"/>
                <a:gd name="T47" fmla="*/ 450 h 1592"/>
                <a:gd name="T48" fmla="*/ 100 w 1100"/>
                <a:gd name="T49" fmla="*/ 580 h 1592"/>
                <a:gd name="T50" fmla="*/ 56 w 1100"/>
                <a:gd name="T51" fmla="*/ 712 h 1592"/>
                <a:gd name="T52" fmla="*/ 26 w 1100"/>
                <a:gd name="T53" fmla="*/ 838 h 1592"/>
                <a:gd name="T54" fmla="*/ 8 w 1100"/>
                <a:gd name="T55" fmla="*/ 960 h 1592"/>
                <a:gd name="T56" fmla="*/ 2 w 1100"/>
                <a:gd name="T57" fmla="*/ 1076 h 1592"/>
                <a:gd name="T58" fmla="*/ 2 w 1100"/>
                <a:gd name="T59" fmla="*/ 1182 h 1592"/>
                <a:gd name="T60" fmla="*/ 10 w 1100"/>
                <a:gd name="T61" fmla="*/ 1278 h 1592"/>
                <a:gd name="T62" fmla="*/ 28 w 1100"/>
                <a:gd name="T63" fmla="*/ 1402 h 1592"/>
                <a:gd name="T64" fmla="*/ 54 w 1100"/>
                <a:gd name="T65" fmla="*/ 1512 h 1592"/>
                <a:gd name="T66" fmla="*/ 66 w 1100"/>
                <a:gd name="T67" fmla="*/ 1552 h 1592"/>
                <a:gd name="T68" fmla="*/ 328 w 1100"/>
                <a:gd name="T69" fmla="*/ 1378 h 1592"/>
                <a:gd name="T70" fmla="*/ 432 w 1100"/>
                <a:gd name="T71" fmla="*/ 1308 h 1592"/>
                <a:gd name="T72" fmla="*/ 432 w 1100"/>
                <a:gd name="T73" fmla="*/ 1354 h 1592"/>
                <a:gd name="T74" fmla="*/ 436 w 1100"/>
                <a:gd name="T75" fmla="*/ 1396 h 1592"/>
                <a:gd name="T76" fmla="*/ 446 w 1100"/>
                <a:gd name="T77" fmla="*/ 1434 h 1592"/>
                <a:gd name="T78" fmla="*/ 460 w 1100"/>
                <a:gd name="T79" fmla="*/ 1468 h 1592"/>
                <a:gd name="T80" fmla="*/ 478 w 1100"/>
                <a:gd name="T81" fmla="*/ 1498 h 1592"/>
                <a:gd name="T82" fmla="*/ 498 w 1100"/>
                <a:gd name="T83" fmla="*/ 1524 h 1592"/>
                <a:gd name="T84" fmla="*/ 522 w 1100"/>
                <a:gd name="T85" fmla="*/ 1546 h 1592"/>
                <a:gd name="T86" fmla="*/ 578 w 1100"/>
                <a:gd name="T87" fmla="*/ 1576 h 1592"/>
                <a:gd name="T88" fmla="*/ 638 w 1100"/>
                <a:gd name="T89" fmla="*/ 1592 h 1592"/>
                <a:gd name="T90" fmla="*/ 702 w 1100"/>
                <a:gd name="T91" fmla="*/ 1588 h 1592"/>
                <a:gd name="T92" fmla="*/ 764 w 1100"/>
                <a:gd name="T93" fmla="*/ 1570 h 1592"/>
                <a:gd name="T94" fmla="*/ 792 w 1100"/>
                <a:gd name="T95" fmla="*/ 1552 h 1592"/>
                <a:gd name="T96" fmla="*/ 818 w 1100"/>
                <a:gd name="T97" fmla="*/ 1534 h 1592"/>
                <a:gd name="T98" fmla="*/ 838 w 1100"/>
                <a:gd name="T99" fmla="*/ 1512 h 1592"/>
                <a:gd name="T100" fmla="*/ 868 w 1100"/>
                <a:gd name="T101" fmla="*/ 1462 h 1592"/>
                <a:gd name="T102" fmla="*/ 880 w 1100"/>
                <a:gd name="T103" fmla="*/ 1406 h 1592"/>
                <a:gd name="T104" fmla="*/ 878 w 1100"/>
                <a:gd name="T105" fmla="*/ 1346 h 1592"/>
                <a:gd name="T106" fmla="*/ 860 w 1100"/>
                <a:gd name="T107" fmla="*/ 1288 h 1592"/>
                <a:gd name="T108" fmla="*/ 830 w 1100"/>
                <a:gd name="T109" fmla="*/ 1234 h 1592"/>
                <a:gd name="T110" fmla="*/ 784 w 1100"/>
                <a:gd name="T111" fmla="*/ 1188 h 1592"/>
                <a:gd name="T112" fmla="*/ 728 w 1100"/>
                <a:gd name="T113" fmla="*/ 1150 h 1592"/>
                <a:gd name="T114" fmla="*/ 822 w 1100"/>
                <a:gd name="T115" fmla="*/ 1092 h 1592"/>
                <a:gd name="T116" fmla="*/ 1100 w 1100"/>
                <a:gd name="T117" fmla="*/ 908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00" h="1592">
                  <a:moveTo>
                    <a:pt x="932" y="636"/>
                  </a:moveTo>
                  <a:lnTo>
                    <a:pt x="932" y="636"/>
                  </a:lnTo>
                  <a:lnTo>
                    <a:pt x="912" y="664"/>
                  </a:lnTo>
                  <a:lnTo>
                    <a:pt x="890" y="688"/>
                  </a:lnTo>
                  <a:lnTo>
                    <a:pt x="868" y="706"/>
                  </a:lnTo>
                  <a:lnTo>
                    <a:pt x="842" y="722"/>
                  </a:lnTo>
                  <a:lnTo>
                    <a:pt x="816" y="734"/>
                  </a:lnTo>
                  <a:lnTo>
                    <a:pt x="790" y="742"/>
                  </a:lnTo>
                  <a:lnTo>
                    <a:pt x="764" y="746"/>
                  </a:lnTo>
                  <a:lnTo>
                    <a:pt x="736" y="746"/>
                  </a:lnTo>
                  <a:lnTo>
                    <a:pt x="710" y="742"/>
                  </a:lnTo>
                  <a:lnTo>
                    <a:pt x="682" y="736"/>
                  </a:lnTo>
                  <a:lnTo>
                    <a:pt x="656" y="724"/>
                  </a:lnTo>
                  <a:lnTo>
                    <a:pt x="632" y="710"/>
                  </a:lnTo>
                  <a:lnTo>
                    <a:pt x="608" y="692"/>
                  </a:lnTo>
                  <a:lnTo>
                    <a:pt x="586" y="670"/>
                  </a:lnTo>
                  <a:lnTo>
                    <a:pt x="566" y="644"/>
                  </a:lnTo>
                  <a:lnTo>
                    <a:pt x="548" y="616"/>
                  </a:lnTo>
                  <a:lnTo>
                    <a:pt x="548" y="616"/>
                  </a:lnTo>
                  <a:lnTo>
                    <a:pt x="534" y="586"/>
                  </a:lnTo>
                  <a:lnTo>
                    <a:pt x="524" y="558"/>
                  </a:lnTo>
                  <a:lnTo>
                    <a:pt x="520" y="530"/>
                  </a:lnTo>
                  <a:lnTo>
                    <a:pt x="520" y="502"/>
                  </a:lnTo>
                  <a:lnTo>
                    <a:pt x="524" y="476"/>
                  </a:lnTo>
                  <a:lnTo>
                    <a:pt x="530" y="452"/>
                  </a:lnTo>
                  <a:lnTo>
                    <a:pt x="540" y="428"/>
                  </a:lnTo>
                  <a:lnTo>
                    <a:pt x="554" y="406"/>
                  </a:lnTo>
                  <a:lnTo>
                    <a:pt x="570" y="386"/>
                  </a:lnTo>
                  <a:lnTo>
                    <a:pt x="588" y="366"/>
                  </a:lnTo>
                  <a:lnTo>
                    <a:pt x="608" y="350"/>
                  </a:lnTo>
                  <a:lnTo>
                    <a:pt x="630" y="336"/>
                  </a:lnTo>
                  <a:lnTo>
                    <a:pt x="652" y="324"/>
                  </a:lnTo>
                  <a:lnTo>
                    <a:pt x="676" y="312"/>
                  </a:lnTo>
                  <a:lnTo>
                    <a:pt x="700" y="306"/>
                  </a:lnTo>
                  <a:lnTo>
                    <a:pt x="726" y="300"/>
                  </a:lnTo>
                  <a:lnTo>
                    <a:pt x="540" y="0"/>
                  </a:lnTo>
                  <a:lnTo>
                    <a:pt x="540" y="0"/>
                  </a:lnTo>
                  <a:lnTo>
                    <a:pt x="504" y="30"/>
                  </a:lnTo>
                  <a:lnTo>
                    <a:pt x="468" y="60"/>
                  </a:lnTo>
                  <a:lnTo>
                    <a:pt x="436" y="92"/>
                  </a:lnTo>
                  <a:lnTo>
                    <a:pt x="404" y="124"/>
                  </a:lnTo>
                  <a:lnTo>
                    <a:pt x="372" y="156"/>
                  </a:lnTo>
                  <a:lnTo>
                    <a:pt x="344" y="188"/>
                  </a:lnTo>
                  <a:lnTo>
                    <a:pt x="316" y="220"/>
                  </a:lnTo>
                  <a:lnTo>
                    <a:pt x="290" y="252"/>
                  </a:lnTo>
                  <a:lnTo>
                    <a:pt x="242" y="318"/>
                  </a:lnTo>
                  <a:lnTo>
                    <a:pt x="200" y="384"/>
                  </a:lnTo>
                  <a:lnTo>
                    <a:pt x="162" y="450"/>
                  </a:lnTo>
                  <a:lnTo>
                    <a:pt x="128" y="516"/>
                  </a:lnTo>
                  <a:lnTo>
                    <a:pt x="100" y="580"/>
                  </a:lnTo>
                  <a:lnTo>
                    <a:pt x="76" y="646"/>
                  </a:lnTo>
                  <a:lnTo>
                    <a:pt x="56" y="712"/>
                  </a:lnTo>
                  <a:lnTo>
                    <a:pt x="38" y="776"/>
                  </a:lnTo>
                  <a:lnTo>
                    <a:pt x="26" y="838"/>
                  </a:lnTo>
                  <a:lnTo>
                    <a:pt x="16" y="900"/>
                  </a:lnTo>
                  <a:lnTo>
                    <a:pt x="8" y="960"/>
                  </a:lnTo>
                  <a:lnTo>
                    <a:pt x="4" y="1018"/>
                  </a:lnTo>
                  <a:lnTo>
                    <a:pt x="2" y="1076"/>
                  </a:lnTo>
                  <a:lnTo>
                    <a:pt x="0" y="1130"/>
                  </a:lnTo>
                  <a:lnTo>
                    <a:pt x="2" y="1182"/>
                  </a:lnTo>
                  <a:lnTo>
                    <a:pt x="6" y="1232"/>
                  </a:lnTo>
                  <a:lnTo>
                    <a:pt x="10" y="1278"/>
                  </a:lnTo>
                  <a:lnTo>
                    <a:pt x="16" y="1322"/>
                  </a:lnTo>
                  <a:lnTo>
                    <a:pt x="28" y="1402"/>
                  </a:lnTo>
                  <a:lnTo>
                    <a:pt x="42" y="1464"/>
                  </a:lnTo>
                  <a:lnTo>
                    <a:pt x="54" y="1512"/>
                  </a:lnTo>
                  <a:lnTo>
                    <a:pt x="66" y="1552"/>
                  </a:lnTo>
                  <a:lnTo>
                    <a:pt x="66" y="1552"/>
                  </a:lnTo>
                  <a:lnTo>
                    <a:pt x="208" y="1460"/>
                  </a:lnTo>
                  <a:lnTo>
                    <a:pt x="328" y="1378"/>
                  </a:lnTo>
                  <a:lnTo>
                    <a:pt x="432" y="1308"/>
                  </a:lnTo>
                  <a:lnTo>
                    <a:pt x="432" y="1308"/>
                  </a:lnTo>
                  <a:lnTo>
                    <a:pt x="430" y="1332"/>
                  </a:lnTo>
                  <a:lnTo>
                    <a:pt x="432" y="1354"/>
                  </a:lnTo>
                  <a:lnTo>
                    <a:pt x="432" y="1376"/>
                  </a:lnTo>
                  <a:lnTo>
                    <a:pt x="436" y="1396"/>
                  </a:lnTo>
                  <a:lnTo>
                    <a:pt x="440" y="1416"/>
                  </a:lnTo>
                  <a:lnTo>
                    <a:pt x="446" y="1434"/>
                  </a:lnTo>
                  <a:lnTo>
                    <a:pt x="452" y="1452"/>
                  </a:lnTo>
                  <a:lnTo>
                    <a:pt x="460" y="1468"/>
                  </a:lnTo>
                  <a:lnTo>
                    <a:pt x="468" y="1484"/>
                  </a:lnTo>
                  <a:lnTo>
                    <a:pt x="478" y="1498"/>
                  </a:lnTo>
                  <a:lnTo>
                    <a:pt x="488" y="1512"/>
                  </a:lnTo>
                  <a:lnTo>
                    <a:pt x="498" y="1524"/>
                  </a:lnTo>
                  <a:lnTo>
                    <a:pt x="510" y="1534"/>
                  </a:lnTo>
                  <a:lnTo>
                    <a:pt x="522" y="1546"/>
                  </a:lnTo>
                  <a:lnTo>
                    <a:pt x="548" y="1564"/>
                  </a:lnTo>
                  <a:lnTo>
                    <a:pt x="578" y="1576"/>
                  </a:lnTo>
                  <a:lnTo>
                    <a:pt x="608" y="1586"/>
                  </a:lnTo>
                  <a:lnTo>
                    <a:pt x="638" y="1592"/>
                  </a:lnTo>
                  <a:lnTo>
                    <a:pt x="670" y="1592"/>
                  </a:lnTo>
                  <a:lnTo>
                    <a:pt x="702" y="1588"/>
                  </a:lnTo>
                  <a:lnTo>
                    <a:pt x="732" y="1582"/>
                  </a:lnTo>
                  <a:lnTo>
                    <a:pt x="764" y="1570"/>
                  </a:lnTo>
                  <a:lnTo>
                    <a:pt x="792" y="1552"/>
                  </a:lnTo>
                  <a:lnTo>
                    <a:pt x="792" y="1552"/>
                  </a:lnTo>
                  <a:lnTo>
                    <a:pt x="806" y="1544"/>
                  </a:lnTo>
                  <a:lnTo>
                    <a:pt x="818" y="1534"/>
                  </a:lnTo>
                  <a:lnTo>
                    <a:pt x="828" y="1522"/>
                  </a:lnTo>
                  <a:lnTo>
                    <a:pt x="838" y="1512"/>
                  </a:lnTo>
                  <a:lnTo>
                    <a:pt x="856" y="1488"/>
                  </a:lnTo>
                  <a:lnTo>
                    <a:pt x="868" y="1462"/>
                  </a:lnTo>
                  <a:lnTo>
                    <a:pt x="876" y="1434"/>
                  </a:lnTo>
                  <a:lnTo>
                    <a:pt x="880" y="1406"/>
                  </a:lnTo>
                  <a:lnTo>
                    <a:pt x="882" y="1376"/>
                  </a:lnTo>
                  <a:lnTo>
                    <a:pt x="878" y="1346"/>
                  </a:lnTo>
                  <a:lnTo>
                    <a:pt x="870" y="1318"/>
                  </a:lnTo>
                  <a:lnTo>
                    <a:pt x="860" y="1288"/>
                  </a:lnTo>
                  <a:lnTo>
                    <a:pt x="846" y="1262"/>
                  </a:lnTo>
                  <a:lnTo>
                    <a:pt x="830" y="1234"/>
                  </a:lnTo>
                  <a:lnTo>
                    <a:pt x="808" y="1210"/>
                  </a:lnTo>
                  <a:lnTo>
                    <a:pt x="784" y="1188"/>
                  </a:lnTo>
                  <a:lnTo>
                    <a:pt x="758" y="1168"/>
                  </a:lnTo>
                  <a:lnTo>
                    <a:pt x="728" y="1150"/>
                  </a:lnTo>
                  <a:lnTo>
                    <a:pt x="728" y="1150"/>
                  </a:lnTo>
                  <a:lnTo>
                    <a:pt x="822" y="1092"/>
                  </a:lnTo>
                  <a:lnTo>
                    <a:pt x="946" y="1010"/>
                  </a:lnTo>
                  <a:lnTo>
                    <a:pt x="1100" y="908"/>
                  </a:lnTo>
                  <a:lnTo>
                    <a:pt x="932" y="636"/>
                  </a:lnTo>
                  <a:close/>
                </a:path>
              </a:pathLst>
            </a:custGeom>
            <a:gradFill>
              <a:gsLst>
                <a:gs pos="1500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1620000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 lIns="91299" tIns="45649" rIns="91299" bIns="45649" anchor="ctr"/>
            <a:lstStyle/>
            <a:p>
              <a:pPr algn="ctr" defTabSz="285750">
                <a:defRPr/>
              </a:pPr>
              <a:endParaRPr lang="en-US" sz="1997">
                <a:solidFill>
                  <a:prstClr val="black"/>
                </a:solidFill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3FEF1196-3395-4765-892A-89721C656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847857" y="3504207"/>
              <a:ext cx="3956190" cy="4141153"/>
            </a:xfrm>
            <a:custGeom>
              <a:avLst/>
              <a:gdLst>
                <a:gd name="T0" fmla="*/ 1046 w 1750"/>
                <a:gd name="T1" fmla="*/ 1260 h 1832"/>
                <a:gd name="T2" fmla="*/ 1128 w 1750"/>
                <a:gd name="T3" fmla="*/ 1234 h 1832"/>
                <a:gd name="T4" fmla="*/ 1208 w 1750"/>
                <a:gd name="T5" fmla="*/ 1246 h 1832"/>
                <a:gd name="T6" fmla="*/ 1280 w 1750"/>
                <a:gd name="T7" fmla="*/ 1288 h 1832"/>
                <a:gd name="T8" fmla="*/ 1336 w 1750"/>
                <a:gd name="T9" fmla="*/ 1348 h 1832"/>
                <a:gd name="T10" fmla="*/ 1370 w 1750"/>
                <a:gd name="T11" fmla="*/ 1422 h 1832"/>
                <a:gd name="T12" fmla="*/ 1750 w 1750"/>
                <a:gd name="T13" fmla="*/ 1186 h 1832"/>
                <a:gd name="T14" fmla="*/ 1672 w 1750"/>
                <a:gd name="T15" fmla="*/ 1116 h 1832"/>
                <a:gd name="T16" fmla="*/ 1626 w 1750"/>
                <a:gd name="T17" fmla="*/ 1046 h 1832"/>
                <a:gd name="T18" fmla="*/ 1602 w 1750"/>
                <a:gd name="T19" fmla="*/ 972 h 1832"/>
                <a:gd name="T20" fmla="*/ 1588 w 1750"/>
                <a:gd name="T21" fmla="*/ 848 h 1832"/>
                <a:gd name="T22" fmla="*/ 1582 w 1750"/>
                <a:gd name="T23" fmla="*/ 690 h 1832"/>
                <a:gd name="T24" fmla="*/ 1564 w 1750"/>
                <a:gd name="T25" fmla="*/ 520 h 1832"/>
                <a:gd name="T26" fmla="*/ 1532 w 1750"/>
                <a:gd name="T27" fmla="*/ 388 h 1832"/>
                <a:gd name="T28" fmla="*/ 1510 w 1750"/>
                <a:gd name="T29" fmla="*/ 340 h 1832"/>
                <a:gd name="T30" fmla="*/ 1456 w 1750"/>
                <a:gd name="T31" fmla="*/ 254 h 1832"/>
                <a:gd name="T32" fmla="*/ 1322 w 1750"/>
                <a:gd name="T33" fmla="*/ 82 h 1832"/>
                <a:gd name="T34" fmla="*/ 810 w 1750"/>
                <a:gd name="T35" fmla="*/ 268 h 1832"/>
                <a:gd name="T36" fmla="*/ 842 w 1750"/>
                <a:gd name="T37" fmla="*/ 296 h 1832"/>
                <a:gd name="T38" fmla="*/ 886 w 1750"/>
                <a:gd name="T39" fmla="*/ 352 h 1832"/>
                <a:gd name="T40" fmla="*/ 914 w 1750"/>
                <a:gd name="T41" fmla="*/ 422 h 1832"/>
                <a:gd name="T42" fmla="*/ 916 w 1750"/>
                <a:gd name="T43" fmla="*/ 496 h 1832"/>
                <a:gd name="T44" fmla="*/ 884 w 1750"/>
                <a:gd name="T45" fmla="*/ 572 h 1832"/>
                <a:gd name="T46" fmla="*/ 838 w 1750"/>
                <a:gd name="T47" fmla="*/ 620 h 1832"/>
                <a:gd name="T48" fmla="*/ 776 w 1750"/>
                <a:gd name="T49" fmla="*/ 658 h 1832"/>
                <a:gd name="T50" fmla="*/ 684 w 1750"/>
                <a:gd name="T51" fmla="*/ 680 h 1832"/>
                <a:gd name="T52" fmla="*/ 598 w 1750"/>
                <a:gd name="T53" fmla="*/ 662 h 1832"/>
                <a:gd name="T54" fmla="*/ 528 w 1750"/>
                <a:gd name="T55" fmla="*/ 614 h 1832"/>
                <a:gd name="T56" fmla="*/ 478 w 1750"/>
                <a:gd name="T57" fmla="*/ 540 h 1832"/>
                <a:gd name="T58" fmla="*/ 40 w 1750"/>
                <a:gd name="T59" fmla="*/ 738 h 1832"/>
                <a:gd name="T60" fmla="*/ 226 w 1750"/>
                <a:gd name="T61" fmla="*/ 1030 h 1832"/>
                <a:gd name="T62" fmla="*/ 292 w 1750"/>
                <a:gd name="T63" fmla="*/ 1128 h 1832"/>
                <a:gd name="T64" fmla="*/ 232 w 1750"/>
                <a:gd name="T65" fmla="*/ 1122 h 1832"/>
                <a:gd name="T66" fmla="*/ 176 w 1750"/>
                <a:gd name="T67" fmla="*/ 1130 h 1832"/>
                <a:gd name="T68" fmla="*/ 126 w 1750"/>
                <a:gd name="T69" fmla="*/ 1148 h 1832"/>
                <a:gd name="T70" fmla="*/ 62 w 1750"/>
                <a:gd name="T71" fmla="*/ 1196 h 1832"/>
                <a:gd name="T72" fmla="*/ 12 w 1750"/>
                <a:gd name="T73" fmla="*/ 1274 h 1832"/>
                <a:gd name="T74" fmla="*/ 0 w 1750"/>
                <a:gd name="T75" fmla="*/ 1364 h 1832"/>
                <a:gd name="T76" fmla="*/ 16 w 1750"/>
                <a:gd name="T77" fmla="*/ 1420 h 1832"/>
                <a:gd name="T78" fmla="*/ 30 w 1750"/>
                <a:gd name="T79" fmla="*/ 1448 h 1832"/>
                <a:gd name="T80" fmla="*/ 72 w 1750"/>
                <a:gd name="T81" fmla="*/ 1500 h 1832"/>
                <a:gd name="T82" fmla="*/ 118 w 1750"/>
                <a:gd name="T83" fmla="*/ 1536 h 1832"/>
                <a:gd name="T84" fmla="*/ 164 w 1750"/>
                <a:gd name="T85" fmla="*/ 1558 h 1832"/>
                <a:gd name="T86" fmla="*/ 212 w 1750"/>
                <a:gd name="T87" fmla="*/ 1566 h 1832"/>
                <a:gd name="T88" fmla="*/ 274 w 1750"/>
                <a:gd name="T89" fmla="*/ 1558 h 1832"/>
                <a:gd name="T90" fmla="*/ 358 w 1750"/>
                <a:gd name="T91" fmla="*/ 1518 h 1832"/>
                <a:gd name="T92" fmla="*/ 418 w 1750"/>
                <a:gd name="T93" fmla="*/ 1452 h 1832"/>
                <a:gd name="T94" fmla="*/ 442 w 1750"/>
                <a:gd name="T95" fmla="*/ 1398 h 1832"/>
                <a:gd name="T96" fmla="*/ 1024 w 1750"/>
                <a:gd name="T97" fmla="*/ 1638 h 1832"/>
                <a:gd name="T98" fmla="*/ 982 w 1750"/>
                <a:gd name="T99" fmla="*/ 1602 h 1832"/>
                <a:gd name="T100" fmla="*/ 944 w 1750"/>
                <a:gd name="T101" fmla="*/ 1534 h 1832"/>
                <a:gd name="T102" fmla="*/ 930 w 1750"/>
                <a:gd name="T103" fmla="*/ 1458 h 1832"/>
                <a:gd name="T104" fmla="*/ 944 w 1750"/>
                <a:gd name="T105" fmla="*/ 1382 h 1832"/>
                <a:gd name="T106" fmla="*/ 980 w 1750"/>
                <a:gd name="T107" fmla="*/ 1314 h 1832"/>
                <a:gd name="T108" fmla="*/ 1018 w 1750"/>
                <a:gd name="T109" fmla="*/ 1278 h 1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50" h="1832">
                  <a:moveTo>
                    <a:pt x="1018" y="1278"/>
                  </a:moveTo>
                  <a:lnTo>
                    <a:pt x="1018" y="1278"/>
                  </a:lnTo>
                  <a:lnTo>
                    <a:pt x="1046" y="1260"/>
                  </a:lnTo>
                  <a:lnTo>
                    <a:pt x="1072" y="1246"/>
                  </a:lnTo>
                  <a:lnTo>
                    <a:pt x="1100" y="1238"/>
                  </a:lnTo>
                  <a:lnTo>
                    <a:pt x="1128" y="1234"/>
                  </a:lnTo>
                  <a:lnTo>
                    <a:pt x="1156" y="1234"/>
                  </a:lnTo>
                  <a:lnTo>
                    <a:pt x="1182" y="1238"/>
                  </a:lnTo>
                  <a:lnTo>
                    <a:pt x="1208" y="1246"/>
                  </a:lnTo>
                  <a:lnTo>
                    <a:pt x="1234" y="1258"/>
                  </a:lnTo>
                  <a:lnTo>
                    <a:pt x="1258" y="1270"/>
                  </a:lnTo>
                  <a:lnTo>
                    <a:pt x="1280" y="1288"/>
                  </a:lnTo>
                  <a:lnTo>
                    <a:pt x="1300" y="1306"/>
                  </a:lnTo>
                  <a:lnTo>
                    <a:pt x="1320" y="1326"/>
                  </a:lnTo>
                  <a:lnTo>
                    <a:pt x="1336" y="1348"/>
                  </a:lnTo>
                  <a:lnTo>
                    <a:pt x="1350" y="1372"/>
                  </a:lnTo>
                  <a:lnTo>
                    <a:pt x="1362" y="1396"/>
                  </a:lnTo>
                  <a:lnTo>
                    <a:pt x="1370" y="1422"/>
                  </a:lnTo>
                  <a:lnTo>
                    <a:pt x="1370" y="1422"/>
                  </a:lnTo>
                  <a:lnTo>
                    <a:pt x="1750" y="1186"/>
                  </a:lnTo>
                  <a:lnTo>
                    <a:pt x="1750" y="1186"/>
                  </a:lnTo>
                  <a:lnTo>
                    <a:pt x="1720" y="1162"/>
                  </a:lnTo>
                  <a:lnTo>
                    <a:pt x="1694" y="1140"/>
                  </a:lnTo>
                  <a:lnTo>
                    <a:pt x="1672" y="1116"/>
                  </a:lnTo>
                  <a:lnTo>
                    <a:pt x="1654" y="1094"/>
                  </a:lnTo>
                  <a:lnTo>
                    <a:pt x="1638" y="1070"/>
                  </a:lnTo>
                  <a:lnTo>
                    <a:pt x="1626" y="1046"/>
                  </a:lnTo>
                  <a:lnTo>
                    <a:pt x="1616" y="1022"/>
                  </a:lnTo>
                  <a:lnTo>
                    <a:pt x="1608" y="998"/>
                  </a:lnTo>
                  <a:lnTo>
                    <a:pt x="1602" y="972"/>
                  </a:lnTo>
                  <a:lnTo>
                    <a:pt x="1596" y="948"/>
                  </a:lnTo>
                  <a:lnTo>
                    <a:pt x="1592" y="898"/>
                  </a:lnTo>
                  <a:lnTo>
                    <a:pt x="1588" y="848"/>
                  </a:lnTo>
                  <a:lnTo>
                    <a:pt x="1586" y="796"/>
                  </a:lnTo>
                  <a:lnTo>
                    <a:pt x="1586" y="796"/>
                  </a:lnTo>
                  <a:lnTo>
                    <a:pt x="1582" y="690"/>
                  </a:lnTo>
                  <a:lnTo>
                    <a:pt x="1578" y="634"/>
                  </a:lnTo>
                  <a:lnTo>
                    <a:pt x="1572" y="576"/>
                  </a:lnTo>
                  <a:lnTo>
                    <a:pt x="1564" y="520"/>
                  </a:lnTo>
                  <a:lnTo>
                    <a:pt x="1554" y="466"/>
                  </a:lnTo>
                  <a:lnTo>
                    <a:pt x="1540" y="414"/>
                  </a:lnTo>
                  <a:lnTo>
                    <a:pt x="1532" y="388"/>
                  </a:lnTo>
                  <a:lnTo>
                    <a:pt x="1522" y="364"/>
                  </a:lnTo>
                  <a:lnTo>
                    <a:pt x="1522" y="364"/>
                  </a:lnTo>
                  <a:lnTo>
                    <a:pt x="1510" y="340"/>
                  </a:lnTo>
                  <a:lnTo>
                    <a:pt x="1494" y="312"/>
                  </a:lnTo>
                  <a:lnTo>
                    <a:pt x="1476" y="284"/>
                  </a:lnTo>
                  <a:lnTo>
                    <a:pt x="1456" y="254"/>
                  </a:lnTo>
                  <a:lnTo>
                    <a:pt x="1412" y="194"/>
                  </a:lnTo>
                  <a:lnTo>
                    <a:pt x="1366" y="134"/>
                  </a:lnTo>
                  <a:lnTo>
                    <a:pt x="1322" y="82"/>
                  </a:lnTo>
                  <a:lnTo>
                    <a:pt x="1284" y="38"/>
                  </a:lnTo>
                  <a:lnTo>
                    <a:pt x="1250" y="0"/>
                  </a:lnTo>
                  <a:lnTo>
                    <a:pt x="810" y="268"/>
                  </a:lnTo>
                  <a:lnTo>
                    <a:pt x="810" y="268"/>
                  </a:lnTo>
                  <a:lnTo>
                    <a:pt x="826" y="282"/>
                  </a:lnTo>
                  <a:lnTo>
                    <a:pt x="842" y="296"/>
                  </a:lnTo>
                  <a:lnTo>
                    <a:pt x="858" y="314"/>
                  </a:lnTo>
                  <a:lnTo>
                    <a:pt x="872" y="332"/>
                  </a:lnTo>
                  <a:lnTo>
                    <a:pt x="886" y="352"/>
                  </a:lnTo>
                  <a:lnTo>
                    <a:pt x="898" y="374"/>
                  </a:lnTo>
                  <a:lnTo>
                    <a:pt x="906" y="398"/>
                  </a:lnTo>
                  <a:lnTo>
                    <a:pt x="914" y="422"/>
                  </a:lnTo>
                  <a:lnTo>
                    <a:pt x="918" y="446"/>
                  </a:lnTo>
                  <a:lnTo>
                    <a:pt x="918" y="470"/>
                  </a:lnTo>
                  <a:lnTo>
                    <a:pt x="916" y="496"/>
                  </a:lnTo>
                  <a:lnTo>
                    <a:pt x="910" y="522"/>
                  </a:lnTo>
                  <a:lnTo>
                    <a:pt x="898" y="546"/>
                  </a:lnTo>
                  <a:lnTo>
                    <a:pt x="884" y="572"/>
                  </a:lnTo>
                  <a:lnTo>
                    <a:pt x="864" y="596"/>
                  </a:lnTo>
                  <a:lnTo>
                    <a:pt x="838" y="620"/>
                  </a:lnTo>
                  <a:lnTo>
                    <a:pt x="838" y="620"/>
                  </a:lnTo>
                  <a:lnTo>
                    <a:pt x="822" y="632"/>
                  </a:lnTo>
                  <a:lnTo>
                    <a:pt x="808" y="642"/>
                  </a:lnTo>
                  <a:lnTo>
                    <a:pt x="776" y="658"/>
                  </a:lnTo>
                  <a:lnTo>
                    <a:pt x="746" y="670"/>
                  </a:lnTo>
                  <a:lnTo>
                    <a:pt x="714" y="678"/>
                  </a:lnTo>
                  <a:lnTo>
                    <a:pt x="684" y="680"/>
                  </a:lnTo>
                  <a:lnTo>
                    <a:pt x="654" y="678"/>
                  </a:lnTo>
                  <a:lnTo>
                    <a:pt x="626" y="672"/>
                  </a:lnTo>
                  <a:lnTo>
                    <a:pt x="598" y="662"/>
                  </a:lnTo>
                  <a:lnTo>
                    <a:pt x="572" y="650"/>
                  </a:lnTo>
                  <a:lnTo>
                    <a:pt x="548" y="632"/>
                  </a:lnTo>
                  <a:lnTo>
                    <a:pt x="528" y="614"/>
                  </a:lnTo>
                  <a:lnTo>
                    <a:pt x="508" y="592"/>
                  </a:lnTo>
                  <a:lnTo>
                    <a:pt x="492" y="566"/>
                  </a:lnTo>
                  <a:lnTo>
                    <a:pt x="478" y="540"/>
                  </a:lnTo>
                  <a:lnTo>
                    <a:pt x="468" y="512"/>
                  </a:lnTo>
                  <a:lnTo>
                    <a:pt x="462" y="480"/>
                  </a:lnTo>
                  <a:lnTo>
                    <a:pt x="40" y="738"/>
                  </a:lnTo>
                  <a:lnTo>
                    <a:pt x="40" y="738"/>
                  </a:lnTo>
                  <a:lnTo>
                    <a:pt x="142" y="900"/>
                  </a:lnTo>
                  <a:lnTo>
                    <a:pt x="226" y="1030"/>
                  </a:lnTo>
                  <a:lnTo>
                    <a:pt x="264" y="1086"/>
                  </a:lnTo>
                  <a:lnTo>
                    <a:pt x="292" y="1128"/>
                  </a:lnTo>
                  <a:lnTo>
                    <a:pt x="292" y="1128"/>
                  </a:lnTo>
                  <a:lnTo>
                    <a:pt x="272" y="1124"/>
                  </a:lnTo>
                  <a:lnTo>
                    <a:pt x="252" y="1122"/>
                  </a:lnTo>
                  <a:lnTo>
                    <a:pt x="232" y="1122"/>
                  </a:lnTo>
                  <a:lnTo>
                    <a:pt x="212" y="1124"/>
                  </a:lnTo>
                  <a:lnTo>
                    <a:pt x="194" y="1126"/>
                  </a:lnTo>
                  <a:lnTo>
                    <a:pt x="176" y="1130"/>
                  </a:lnTo>
                  <a:lnTo>
                    <a:pt x="158" y="1134"/>
                  </a:lnTo>
                  <a:lnTo>
                    <a:pt x="142" y="1140"/>
                  </a:lnTo>
                  <a:lnTo>
                    <a:pt x="126" y="1148"/>
                  </a:lnTo>
                  <a:lnTo>
                    <a:pt x="112" y="1156"/>
                  </a:lnTo>
                  <a:lnTo>
                    <a:pt x="84" y="1174"/>
                  </a:lnTo>
                  <a:lnTo>
                    <a:pt x="62" y="1196"/>
                  </a:lnTo>
                  <a:lnTo>
                    <a:pt x="42" y="1220"/>
                  </a:lnTo>
                  <a:lnTo>
                    <a:pt x="26" y="1246"/>
                  </a:lnTo>
                  <a:lnTo>
                    <a:pt x="12" y="1274"/>
                  </a:lnTo>
                  <a:lnTo>
                    <a:pt x="4" y="1304"/>
                  </a:lnTo>
                  <a:lnTo>
                    <a:pt x="0" y="1334"/>
                  </a:lnTo>
                  <a:lnTo>
                    <a:pt x="0" y="1364"/>
                  </a:lnTo>
                  <a:lnTo>
                    <a:pt x="6" y="1392"/>
                  </a:lnTo>
                  <a:lnTo>
                    <a:pt x="10" y="1406"/>
                  </a:lnTo>
                  <a:lnTo>
                    <a:pt x="16" y="1420"/>
                  </a:lnTo>
                  <a:lnTo>
                    <a:pt x="22" y="1434"/>
                  </a:lnTo>
                  <a:lnTo>
                    <a:pt x="30" y="1448"/>
                  </a:lnTo>
                  <a:lnTo>
                    <a:pt x="30" y="1448"/>
                  </a:lnTo>
                  <a:lnTo>
                    <a:pt x="44" y="1466"/>
                  </a:lnTo>
                  <a:lnTo>
                    <a:pt x="58" y="1484"/>
                  </a:lnTo>
                  <a:lnTo>
                    <a:pt x="72" y="1500"/>
                  </a:lnTo>
                  <a:lnTo>
                    <a:pt x="86" y="1514"/>
                  </a:lnTo>
                  <a:lnTo>
                    <a:pt x="102" y="1526"/>
                  </a:lnTo>
                  <a:lnTo>
                    <a:pt x="118" y="1536"/>
                  </a:lnTo>
                  <a:lnTo>
                    <a:pt x="134" y="1544"/>
                  </a:lnTo>
                  <a:lnTo>
                    <a:pt x="150" y="1552"/>
                  </a:lnTo>
                  <a:lnTo>
                    <a:pt x="164" y="1558"/>
                  </a:lnTo>
                  <a:lnTo>
                    <a:pt x="180" y="1562"/>
                  </a:lnTo>
                  <a:lnTo>
                    <a:pt x="196" y="1564"/>
                  </a:lnTo>
                  <a:lnTo>
                    <a:pt x="212" y="1566"/>
                  </a:lnTo>
                  <a:lnTo>
                    <a:pt x="228" y="1566"/>
                  </a:lnTo>
                  <a:lnTo>
                    <a:pt x="244" y="1564"/>
                  </a:lnTo>
                  <a:lnTo>
                    <a:pt x="274" y="1558"/>
                  </a:lnTo>
                  <a:lnTo>
                    <a:pt x="304" y="1548"/>
                  </a:lnTo>
                  <a:lnTo>
                    <a:pt x="332" y="1536"/>
                  </a:lnTo>
                  <a:lnTo>
                    <a:pt x="358" y="1518"/>
                  </a:lnTo>
                  <a:lnTo>
                    <a:pt x="380" y="1498"/>
                  </a:lnTo>
                  <a:lnTo>
                    <a:pt x="402" y="1476"/>
                  </a:lnTo>
                  <a:lnTo>
                    <a:pt x="418" y="1452"/>
                  </a:lnTo>
                  <a:lnTo>
                    <a:pt x="432" y="1426"/>
                  </a:lnTo>
                  <a:lnTo>
                    <a:pt x="442" y="1398"/>
                  </a:lnTo>
                  <a:lnTo>
                    <a:pt x="442" y="1398"/>
                  </a:lnTo>
                  <a:lnTo>
                    <a:pt x="712" y="1832"/>
                  </a:lnTo>
                  <a:lnTo>
                    <a:pt x="712" y="1832"/>
                  </a:lnTo>
                  <a:lnTo>
                    <a:pt x="1024" y="1638"/>
                  </a:lnTo>
                  <a:lnTo>
                    <a:pt x="1024" y="1638"/>
                  </a:lnTo>
                  <a:lnTo>
                    <a:pt x="1002" y="1620"/>
                  </a:lnTo>
                  <a:lnTo>
                    <a:pt x="982" y="1602"/>
                  </a:lnTo>
                  <a:lnTo>
                    <a:pt x="966" y="1580"/>
                  </a:lnTo>
                  <a:lnTo>
                    <a:pt x="954" y="1558"/>
                  </a:lnTo>
                  <a:lnTo>
                    <a:pt x="944" y="1534"/>
                  </a:lnTo>
                  <a:lnTo>
                    <a:pt x="936" y="1510"/>
                  </a:lnTo>
                  <a:lnTo>
                    <a:pt x="932" y="1484"/>
                  </a:lnTo>
                  <a:lnTo>
                    <a:pt x="930" y="1458"/>
                  </a:lnTo>
                  <a:lnTo>
                    <a:pt x="932" y="1432"/>
                  </a:lnTo>
                  <a:lnTo>
                    <a:pt x="936" y="1406"/>
                  </a:lnTo>
                  <a:lnTo>
                    <a:pt x="944" y="1382"/>
                  </a:lnTo>
                  <a:lnTo>
                    <a:pt x="954" y="1358"/>
                  </a:lnTo>
                  <a:lnTo>
                    <a:pt x="966" y="1334"/>
                  </a:lnTo>
                  <a:lnTo>
                    <a:pt x="980" y="1314"/>
                  </a:lnTo>
                  <a:lnTo>
                    <a:pt x="998" y="1294"/>
                  </a:lnTo>
                  <a:lnTo>
                    <a:pt x="1018" y="1278"/>
                  </a:lnTo>
                  <a:lnTo>
                    <a:pt x="1018" y="1278"/>
                  </a:lnTo>
                  <a:close/>
                </a:path>
              </a:pathLst>
            </a:custGeom>
            <a:gradFill>
              <a:gsLst>
                <a:gs pos="1500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 lIns="91299" tIns="45649" rIns="91299" bIns="45649" anchor="ctr"/>
            <a:lstStyle/>
            <a:p>
              <a:pPr algn="ctr" defTabSz="285750">
                <a:defRPr/>
              </a:pPr>
              <a:endParaRPr lang="en-US" sz="1997">
                <a:solidFill>
                  <a:prstClr val="black"/>
                </a:solidFill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54774C5-4466-49AD-99AC-99A021CBA5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228710" y="6267621"/>
              <a:ext cx="2894115" cy="3368160"/>
            </a:xfrm>
            <a:custGeom>
              <a:avLst/>
              <a:gdLst>
                <a:gd name="T0" fmla="*/ 1242 w 1280"/>
                <a:gd name="T1" fmla="*/ 192 h 1490"/>
                <a:gd name="T2" fmla="*/ 1058 w 1280"/>
                <a:gd name="T3" fmla="*/ 0 h 1490"/>
                <a:gd name="T4" fmla="*/ 632 w 1280"/>
                <a:gd name="T5" fmla="*/ 280 h 1490"/>
                <a:gd name="T6" fmla="*/ 632 w 1280"/>
                <a:gd name="T7" fmla="*/ 234 h 1490"/>
                <a:gd name="T8" fmla="*/ 610 w 1280"/>
                <a:gd name="T9" fmla="*/ 158 h 1490"/>
                <a:gd name="T10" fmla="*/ 550 w 1280"/>
                <a:gd name="T11" fmla="*/ 80 h 1490"/>
                <a:gd name="T12" fmla="*/ 468 w 1280"/>
                <a:gd name="T13" fmla="*/ 26 h 1490"/>
                <a:gd name="T14" fmla="*/ 420 w 1280"/>
                <a:gd name="T15" fmla="*/ 14 h 1490"/>
                <a:gd name="T16" fmla="*/ 372 w 1280"/>
                <a:gd name="T17" fmla="*/ 14 h 1490"/>
                <a:gd name="T18" fmla="*/ 322 w 1280"/>
                <a:gd name="T19" fmla="*/ 26 h 1490"/>
                <a:gd name="T20" fmla="*/ 272 w 1280"/>
                <a:gd name="T21" fmla="*/ 56 h 1490"/>
                <a:gd name="T22" fmla="*/ 230 w 1280"/>
                <a:gd name="T23" fmla="*/ 98 h 1490"/>
                <a:gd name="T24" fmla="*/ 192 w 1280"/>
                <a:gd name="T25" fmla="*/ 180 h 1490"/>
                <a:gd name="T26" fmla="*/ 188 w 1280"/>
                <a:gd name="T27" fmla="*/ 270 h 1490"/>
                <a:gd name="T28" fmla="*/ 218 w 1280"/>
                <a:gd name="T29" fmla="*/ 354 h 1490"/>
                <a:gd name="T30" fmla="*/ 248 w 1280"/>
                <a:gd name="T31" fmla="*/ 390 h 1490"/>
                <a:gd name="T32" fmla="*/ 286 w 1280"/>
                <a:gd name="T33" fmla="*/ 420 h 1490"/>
                <a:gd name="T34" fmla="*/ 336 w 1280"/>
                <a:gd name="T35" fmla="*/ 442 h 1490"/>
                <a:gd name="T36" fmla="*/ 0 w 1280"/>
                <a:gd name="T37" fmla="*/ 662 h 1490"/>
                <a:gd name="T38" fmla="*/ 150 w 1280"/>
                <a:gd name="T39" fmla="*/ 854 h 1490"/>
                <a:gd name="T40" fmla="*/ 222 w 1280"/>
                <a:gd name="T41" fmla="*/ 810 h 1490"/>
                <a:gd name="T42" fmla="*/ 304 w 1280"/>
                <a:gd name="T43" fmla="*/ 792 h 1490"/>
                <a:gd name="T44" fmla="*/ 384 w 1280"/>
                <a:gd name="T45" fmla="*/ 802 h 1490"/>
                <a:gd name="T46" fmla="*/ 456 w 1280"/>
                <a:gd name="T47" fmla="*/ 846 h 1490"/>
                <a:gd name="T48" fmla="*/ 510 w 1280"/>
                <a:gd name="T49" fmla="*/ 926 h 1490"/>
                <a:gd name="T50" fmla="*/ 522 w 1280"/>
                <a:gd name="T51" fmla="*/ 968 h 1490"/>
                <a:gd name="T52" fmla="*/ 522 w 1280"/>
                <a:gd name="T53" fmla="*/ 1036 h 1490"/>
                <a:gd name="T54" fmla="*/ 504 w 1280"/>
                <a:gd name="T55" fmla="*/ 1106 h 1490"/>
                <a:gd name="T56" fmla="*/ 466 w 1280"/>
                <a:gd name="T57" fmla="*/ 1168 h 1490"/>
                <a:gd name="T58" fmla="*/ 406 w 1280"/>
                <a:gd name="T59" fmla="*/ 1216 h 1490"/>
                <a:gd name="T60" fmla="*/ 506 w 1280"/>
                <a:gd name="T61" fmla="*/ 1488 h 1490"/>
                <a:gd name="T62" fmla="*/ 600 w 1280"/>
                <a:gd name="T63" fmla="*/ 1488 h 1490"/>
                <a:gd name="T64" fmla="*/ 732 w 1280"/>
                <a:gd name="T65" fmla="*/ 1474 h 1490"/>
                <a:gd name="T66" fmla="*/ 842 w 1280"/>
                <a:gd name="T67" fmla="*/ 1446 h 1490"/>
                <a:gd name="T68" fmla="*/ 950 w 1280"/>
                <a:gd name="T69" fmla="*/ 1398 h 1490"/>
                <a:gd name="T70" fmla="*/ 1002 w 1280"/>
                <a:gd name="T71" fmla="*/ 1358 h 1490"/>
                <a:gd name="T72" fmla="*/ 1042 w 1280"/>
                <a:gd name="T73" fmla="*/ 1290 h 1490"/>
                <a:gd name="T74" fmla="*/ 1042 w 1280"/>
                <a:gd name="T75" fmla="*/ 1224 h 1490"/>
                <a:gd name="T76" fmla="*/ 1014 w 1280"/>
                <a:gd name="T77" fmla="*/ 1140 h 1490"/>
                <a:gd name="T78" fmla="*/ 986 w 1280"/>
                <a:gd name="T79" fmla="*/ 1078 h 1490"/>
                <a:gd name="T80" fmla="*/ 980 w 1280"/>
                <a:gd name="T81" fmla="*/ 1034 h 1490"/>
                <a:gd name="T82" fmla="*/ 1000 w 1280"/>
                <a:gd name="T83" fmla="*/ 974 h 1490"/>
                <a:gd name="T84" fmla="*/ 1040 w 1280"/>
                <a:gd name="T85" fmla="*/ 924 h 1490"/>
                <a:gd name="T86" fmla="*/ 1050 w 1280"/>
                <a:gd name="T87" fmla="*/ 910 h 1490"/>
                <a:gd name="T88" fmla="*/ 1054 w 1280"/>
                <a:gd name="T89" fmla="*/ 888 h 1490"/>
                <a:gd name="T90" fmla="*/ 1036 w 1280"/>
                <a:gd name="T91" fmla="*/ 856 h 1490"/>
                <a:gd name="T92" fmla="*/ 1006 w 1280"/>
                <a:gd name="T93" fmla="*/ 810 h 1490"/>
                <a:gd name="T94" fmla="*/ 1000 w 1280"/>
                <a:gd name="T95" fmla="*/ 794 h 1490"/>
                <a:gd name="T96" fmla="*/ 1004 w 1280"/>
                <a:gd name="T97" fmla="*/ 776 h 1490"/>
                <a:gd name="T98" fmla="*/ 1028 w 1280"/>
                <a:gd name="T99" fmla="*/ 754 h 1490"/>
                <a:gd name="T100" fmla="*/ 1070 w 1280"/>
                <a:gd name="T101" fmla="*/ 734 h 1490"/>
                <a:gd name="T102" fmla="*/ 1096 w 1280"/>
                <a:gd name="T103" fmla="*/ 700 h 1490"/>
                <a:gd name="T104" fmla="*/ 1088 w 1280"/>
                <a:gd name="T105" fmla="*/ 634 h 1490"/>
                <a:gd name="T106" fmla="*/ 1060 w 1280"/>
                <a:gd name="T107" fmla="*/ 568 h 1490"/>
                <a:gd name="T108" fmla="*/ 1050 w 1280"/>
                <a:gd name="T109" fmla="*/ 516 h 1490"/>
                <a:gd name="T110" fmla="*/ 1066 w 1280"/>
                <a:gd name="T111" fmla="*/ 474 h 1490"/>
                <a:gd name="T112" fmla="*/ 1116 w 1280"/>
                <a:gd name="T113" fmla="*/ 430 h 1490"/>
                <a:gd name="T114" fmla="*/ 1216 w 1280"/>
                <a:gd name="T115" fmla="*/ 368 h 1490"/>
                <a:gd name="T116" fmla="*/ 1242 w 1280"/>
                <a:gd name="T117" fmla="*/ 344 h 1490"/>
                <a:gd name="T118" fmla="*/ 1268 w 1280"/>
                <a:gd name="T119" fmla="*/ 308 h 1490"/>
                <a:gd name="T120" fmla="*/ 1280 w 1280"/>
                <a:gd name="T121" fmla="*/ 272 h 1490"/>
                <a:gd name="T122" fmla="*/ 1276 w 1280"/>
                <a:gd name="T123" fmla="*/ 232 h 1490"/>
                <a:gd name="T124" fmla="*/ 1258 w 1280"/>
                <a:gd name="T125" fmla="*/ 20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80" h="1490">
                  <a:moveTo>
                    <a:pt x="1258" y="206"/>
                  </a:moveTo>
                  <a:lnTo>
                    <a:pt x="1258" y="206"/>
                  </a:lnTo>
                  <a:lnTo>
                    <a:pt x="1242" y="192"/>
                  </a:lnTo>
                  <a:lnTo>
                    <a:pt x="1214" y="166"/>
                  </a:lnTo>
                  <a:lnTo>
                    <a:pt x="1148" y="96"/>
                  </a:lnTo>
                  <a:lnTo>
                    <a:pt x="1058" y="0"/>
                  </a:lnTo>
                  <a:lnTo>
                    <a:pt x="1058" y="0"/>
                  </a:lnTo>
                  <a:lnTo>
                    <a:pt x="632" y="280"/>
                  </a:lnTo>
                  <a:lnTo>
                    <a:pt x="632" y="280"/>
                  </a:lnTo>
                  <a:lnTo>
                    <a:pt x="634" y="264"/>
                  </a:lnTo>
                  <a:lnTo>
                    <a:pt x="634" y="250"/>
                  </a:lnTo>
                  <a:lnTo>
                    <a:pt x="632" y="234"/>
                  </a:lnTo>
                  <a:lnTo>
                    <a:pt x="630" y="218"/>
                  </a:lnTo>
                  <a:lnTo>
                    <a:pt x="622" y="188"/>
                  </a:lnTo>
                  <a:lnTo>
                    <a:pt x="610" y="158"/>
                  </a:lnTo>
                  <a:lnTo>
                    <a:pt x="594" y="130"/>
                  </a:lnTo>
                  <a:lnTo>
                    <a:pt x="574" y="104"/>
                  </a:lnTo>
                  <a:lnTo>
                    <a:pt x="550" y="80"/>
                  </a:lnTo>
                  <a:lnTo>
                    <a:pt x="526" y="58"/>
                  </a:lnTo>
                  <a:lnTo>
                    <a:pt x="498" y="40"/>
                  </a:lnTo>
                  <a:lnTo>
                    <a:pt x="468" y="26"/>
                  </a:lnTo>
                  <a:lnTo>
                    <a:pt x="452" y="20"/>
                  </a:lnTo>
                  <a:lnTo>
                    <a:pt x="436" y="16"/>
                  </a:lnTo>
                  <a:lnTo>
                    <a:pt x="420" y="14"/>
                  </a:lnTo>
                  <a:lnTo>
                    <a:pt x="404" y="12"/>
                  </a:lnTo>
                  <a:lnTo>
                    <a:pt x="388" y="12"/>
                  </a:lnTo>
                  <a:lnTo>
                    <a:pt x="372" y="14"/>
                  </a:lnTo>
                  <a:lnTo>
                    <a:pt x="356" y="16"/>
                  </a:lnTo>
                  <a:lnTo>
                    <a:pt x="338" y="20"/>
                  </a:lnTo>
                  <a:lnTo>
                    <a:pt x="322" y="26"/>
                  </a:lnTo>
                  <a:lnTo>
                    <a:pt x="306" y="34"/>
                  </a:lnTo>
                  <a:lnTo>
                    <a:pt x="288" y="44"/>
                  </a:lnTo>
                  <a:lnTo>
                    <a:pt x="272" y="56"/>
                  </a:lnTo>
                  <a:lnTo>
                    <a:pt x="272" y="56"/>
                  </a:lnTo>
                  <a:lnTo>
                    <a:pt x="250" y="76"/>
                  </a:lnTo>
                  <a:lnTo>
                    <a:pt x="230" y="98"/>
                  </a:lnTo>
                  <a:lnTo>
                    <a:pt x="214" y="124"/>
                  </a:lnTo>
                  <a:lnTo>
                    <a:pt x="202" y="152"/>
                  </a:lnTo>
                  <a:lnTo>
                    <a:pt x="192" y="180"/>
                  </a:lnTo>
                  <a:lnTo>
                    <a:pt x="188" y="210"/>
                  </a:lnTo>
                  <a:lnTo>
                    <a:pt x="186" y="240"/>
                  </a:lnTo>
                  <a:lnTo>
                    <a:pt x="188" y="270"/>
                  </a:lnTo>
                  <a:lnTo>
                    <a:pt x="194" y="300"/>
                  </a:lnTo>
                  <a:lnTo>
                    <a:pt x="204" y="328"/>
                  </a:lnTo>
                  <a:lnTo>
                    <a:pt x="218" y="354"/>
                  </a:lnTo>
                  <a:lnTo>
                    <a:pt x="228" y="368"/>
                  </a:lnTo>
                  <a:lnTo>
                    <a:pt x="238" y="380"/>
                  </a:lnTo>
                  <a:lnTo>
                    <a:pt x="248" y="390"/>
                  </a:lnTo>
                  <a:lnTo>
                    <a:pt x="260" y="402"/>
                  </a:lnTo>
                  <a:lnTo>
                    <a:pt x="272" y="412"/>
                  </a:lnTo>
                  <a:lnTo>
                    <a:pt x="286" y="420"/>
                  </a:lnTo>
                  <a:lnTo>
                    <a:pt x="302" y="428"/>
                  </a:lnTo>
                  <a:lnTo>
                    <a:pt x="318" y="436"/>
                  </a:lnTo>
                  <a:lnTo>
                    <a:pt x="336" y="442"/>
                  </a:lnTo>
                  <a:lnTo>
                    <a:pt x="354" y="446"/>
                  </a:lnTo>
                  <a:lnTo>
                    <a:pt x="354" y="446"/>
                  </a:lnTo>
                  <a:lnTo>
                    <a:pt x="0" y="662"/>
                  </a:lnTo>
                  <a:lnTo>
                    <a:pt x="130" y="874"/>
                  </a:lnTo>
                  <a:lnTo>
                    <a:pt x="130" y="874"/>
                  </a:lnTo>
                  <a:lnTo>
                    <a:pt x="150" y="854"/>
                  </a:lnTo>
                  <a:lnTo>
                    <a:pt x="172" y="836"/>
                  </a:lnTo>
                  <a:lnTo>
                    <a:pt x="196" y="822"/>
                  </a:lnTo>
                  <a:lnTo>
                    <a:pt x="222" y="810"/>
                  </a:lnTo>
                  <a:lnTo>
                    <a:pt x="248" y="800"/>
                  </a:lnTo>
                  <a:lnTo>
                    <a:pt x="276" y="794"/>
                  </a:lnTo>
                  <a:lnTo>
                    <a:pt x="304" y="792"/>
                  </a:lnTo>
                  <a:lnTo>
                    <a:pt x="330" y="792"/>
                  </a:lnTo>
                  <a:lnTo>
                    <a:pt x="358" y="794"/>
                  </a:lnTo>
                  <a:lnTo>
                    <a:pt x="384" y="802"/>
                  </a:lnTo>
                  <a:lnTo>
                    <a:pt x="410" y="812"/>
                  </a:lnTo>
                  <a:lnTo>
                    <a:pt x="434" y="826"/>
                  </a:lnTo>
                  <a:lnTo>
                    <a:pt x="456" y="846"/>
                  </a:lnTo>
                  <a:lnTo>
                    <a:pt x="476" y="868"/>
                  </a:lnTo>
                  <a:lnTo>
                    <a:pt x="494" y="896"/>
                  </a:lnTo>
                  <a:lnTo>
                    <a:pt x="510" y="926"/>
                  </a:lnTo>
                  <a:lnTo>
                    <a:pt x="510" y="926"/>
                  </a:lnTo>
                  <a:lnTo>
                    <a:pt x="516" y="948"/>
                  </a:lnTo>
                  <a:lnTo>
                    <a:pt x="522" y="968"/>
                  </a:lnTo>
                  <a:lnTo>
                    <a:pt x="524" y="990"/>
                  </a:lnTo>
                  <a:lnTo>
                    <a:pt x="524" y="1014"/>
                  </a:lnTo>
                  <a:lnTo>
                    <a:pt x="522" y="1036"/>
                  </a:lnTo>
                  <a:lnTo>
                    <a:pt x="518" y="1060"/>
                  </a:lnTo>
                  <a:lnTo>
                    <a:pt x="512" y="1084"/>
                  </a:lnTo>
                  <a:lnTo>
                    <a:pt x="504" y="1106"/>
                  </a:lnTo>
                  <a:lnTo>
                    <a:pt x="494" y="1128"/>
                  </a:lnTo>
                  <a:lnTo>
                    <a:pt x="480" y="1148"/>
                  </a:lnTo>
                  <a:lnTo>
                    <a:pt x="466" y="1168"/>
                  </a:lnTo>
                  <a:lnTo>
                    <a:pt x="448" y="1186"/>
                  </a:lnTo>
                  <a:lnTo>
                    <a:pt x="428" y="1202"/>
                  </a:lnTo>
                  <a:lnTo>
                    <a:pt x="406" y="1216"/>
                  </a:lnTo>
                  <a:lnTo>
                    <a:pt x="380" y="1228"/>
                  </a:lnTo>
                  <a:lnTo>
                    <a:pt x="354" y="1238"/>
                  </a:lnTo>
                  <a:lnTo>
                    <a:pt x="506" y="1488"/>
                  </a:lnTo>
                  <a:lnTo>
                    <a:pt x="506" y="1488"/>
                  </a:lnTo>
                  <a:lnTo>
                    <a:pt x="552" y="1490"/>
                  </a:lnTo>
                  <a:lnTo>
                    <a:pt x="600" y="1488"/>
                  </a:lnTo>
                  <a:lnTo>
                    <a:pt x="662" y="1482"/>
                  </a:lnTo>
                  <a:lnTo>
                    <a:pt x="696" y="1478"/>
                  </a:lnTo>
                  <a:lnTo>
                    <a:pt x="732" y="1474"/>
                  </a:lnTo>
                  <a:lnTo>
                    <a:pt x="768" y="1466"/>
                  </a:lnTo>
                  <a:lnTo>
                    <a:pt x="806" y="1456"/>
                  </a:lnTo>
                  <a:lnTo>
                    <a:pt x="842" y="1446"/>
                  </a:lnTo>
                  <a:lnTo>
                    <a:pt x="880" y="1432"/>
                  </a:lnTo>
                  <a:lnTo>
                    <a:pt x="916" y="1416"/>
                  </a:lnTo>
                  <a:lnTo>
                    <a:pt x="950" y="1398"/>
                  </a:lnTo>
                  <a:lnTo>
                    <a:pt x="950" y="1398"/>
                  </a:lnTo>
                  <a:lnTo>
                    <a:pt x="980" y="1378"/>
                  </a:lnTo>
                  <a:lnTo>
                    <a:pt x="1002" y="1358"/>
                  </a:lnTo>
                  <a:lnTo>
                    <a:pt x="1020" y="1336"/>
                  </a:lnTo>
                  <a:lnTo>
                    <a:pt x="1034" y="1314"/>
                  </a:lnTo>
                  <a:lnTo>
                    <a:pt x="1042" y="1290"/>
                  </a:lnTo>
                  <a:lnTo>
                    <a:pt x="1044" y="1268"/>
                  </a:lnTo>
                  <a:lnTo>
                    <a:pt x="1046" y="1246"/>
                  </a:lnTo>
                  <a:lnTo>
                    <a:pt x="1042" y="1224"/>
                  </a:lnTo>
                  <a:lnTo>
                    <a:pt x="1038" y="1202"/>
                  </a:lnTo>
                  <a:lnTo>
                    <a:pt x="1032" y="1180"/>
                  </a:lnTo>
                  <a:lnTo>
                    <a:pt x="1014" y="1140"/>
                  </a:lnTo>
                  <a:lnTo>
                    <a:pt x="998" y="1106"/>
                  </a:lnTo>
                  <a:lnTo>
                    <a:pt x="986" y="1078"/>
                  </a:lnTo>
                  <a:lnTo>
                    <a:pt x="986" y="1078"/>
                  </a:lnTo>
                  <a:lnTo>
                    <a:pt x="982" y="1066"/>
                  </a:lnTo>
                  <a:lnTo>
                    <a:pt x="980" y="1056"/>
                  </a:lnTo>
                  <a:lnTo>
                    <a:pt x="980" y="1034"/>
                  </a:lnTo>
                  <a:lnTo>
                    <a:pt x="982" y="1012"/>
                  </a:lnTo>
                  <a:lnTo>
                    <a:pt x="990" y="992"/>
                  </a:lnTo>
                  <a:lnTo>
                    <a:pt x="1000" y="974"/>
                  </a:lnTo>
                  <a:lnTo>
                    <a:pt x="1012" y="956"/>
                  </a:lnTo>
                  <a:lnTo>
                    <a:pt x="1026" y="940"/>
                  </a:lnTo>
                  <a:lnTo>
                    <a:pt x="1040" y="924"/>
                  </a:lnTo>
                  <a:lnTo>
                    <a:pt x="1040" y="924"/>
                  </a:lnTo>
                  <a:lnTo>
                    <a:pt x="1046" y="916"/>
                  </a:lnTo>
                  <a:lnTo>
                    <a:pt x="1050" y="910"/>
                  </a:lnTo>
                  <a:lnTo>
                    <a:pt x="1054" y="902"/>
                  </a:lnTo>
                  <a:lnTo>
                    <a:pt x="1054" y="896"/>
                  </a:lnTo>
                  <a:lnTo>
                    <a:pt x="1054" y="888"/>
                  </a:lnTo>
                  <a:lnTo>
                    <a:pt x="1052" y="882"/>
                  </a:lnTo>
                  <a:lnTo>
                    <a:pt x="1046" y="868"/>
                  </a:lnTo>
                  <a:lnTo>
                    <a:pt x="1036" y="856"/>
                  </a:lnTo>
                  <a:lnTo>
                    <a:pt x="1026" y="842"/>
                  </a:lnTo>
                  <a:lnTo>
                    <a:pt x="1014" y="826"/>
                  </a:lnTo>
                  <a:lnTo>
                    <a:pt x="1006" y="810"/>
                  </a:lnTo>
                  <a:lnTo>
                    <a:pt x="1006" y="810"/>
                  </a:lnTo>
                  <a:lnTo>
                    <a:pt x="1002" y="802"/>
                  </a:lnTo>
                  <a:lnTo>
                    <a:pt x="1000" y="794"/>
                  </a:lnTo>
                  <a:lnTo>
                    <a:pt x="1000" y="788"/>
                  </a:lnTo>
                  <a:lnTo>
                    <a:pt x="1002" y="782"/>
                  </a:lnTo>
                  <a:lnTo>
                    <a:pt x="1004" y="776"/>
                  </a:lnTo>
                  <a:lnTo>
                    <a:pt x="1008" y="772"/>
                  </a:lnTo>
                  <a:lnTo>
                    <a:pt x="1016" y="762"/>
                  </a:lnTo>
                  <a:lnTo>
                    <a:pt x="1028" y="754"/>
                  </a:lnTo>
                  <a:lnTo>
                    <a:pt x="1042" y="748"/>
                  </a:lnTo>
                  <a:lnTo>
                    <a:pt x="1070" y="734"/>
                  </a:lnTo>
                  <a:lnTo>
                    <a:pt x="1070" y="734"/>
                  </a:lnTo>
                  <a:lnTo>
                    <a:pt x="1082" y="724"/>
                  </a:lnTo>
                  <a:lnTo>
                    <a:pt x="1090" y="714"/>
                  </a:lnTo>
                  <a:lnTo>
                    <a:pt x="1096" y="700"/>
                  </a:lnTo>
                  <a:lnTo>
                    <a:pt x="1096" y="682"/>
                  </a:lnTo>
                  <a:lnTo>
                    <a:pt x="1094" y="660"/>
                  </a:lnTo>
                  <a:lnTo>
                    <a:pt x="1088" y="634"/>
                  </a:lnTo>
                  <a:lnTo>
                    <a:pt x="1076" y="604"/>
                  </a:lnTo>
                  <a:lnTo>
                    <a:pt x="1060" y="568"/>
                  </a:lnTo>
                  <a:lnTo>
                    <a:pt x="1060" y="568"/>
                  </a:lnTo>
                  <a:lnTo>
                    <a:pt x="1054" y="548"/>
                  </a:lnTo>
                  <a:lnTo>
                    <a:pt x="1050" y="532"/>
                  </a:lnTo>
                  <a:lnTo>
                    <a:pt x="1050" y="516"/>
                  </a:lnTo>
                  <a:lnTo>
                    <a:pt x="1052" y="500"/>
                  </a:lnTo>
                  <a:lnTo>
                    <a:pt x="1058" y="486"/>
                  </a:lnTo>
                  <a:lnTo>
                    <a:pt x="1066" y="474"/>
                  </a:lnTo>
                  <a:lnTo>
                    <a:pt x="1076" y="462"/>
                  </a:lnTo>
                  <a:lnTo>
                    <a:pt x="1088" y="450"/>
                  </a:lnTo>
                  <a:lnTo>
                    <a:pt x="1116" y="430"/>
                  </a:lnTo>
                  <a:lnTo>
                    <a:pt x="1148" y="408"/>
                  </a:lnTo>
                  <a:lnTo>
                    <a:pt x="1182" y="388"/>
                  </a:lnTo>
                  <a:lnTo>
                    <a:pt x="1216" y="368"/>
                  </a:lnTo>
                  <a:lnTo>
                    <a:pt x="1216" y="368"/>
                  </a:lnTo>
                  <a:lnTo>
                    <a:pt x="1230" y="356"/>
                  </a:lnTo>
                  <a:lnTo>
                    <a:pt x="1242" y="344"/>
                  </a:lnTo>
                  <a:lnTo>
                    <a:pt x="1254" y="332"/>
                  </a:lnTo>
                  <a:lnTo>
                    <a:pt x="1262" y="320"/>
                  </a:lnTo>
                  <a:lnTo>
                    <a:pt x="1268" y="308"/>
                  </a:lnTo>
                  <a:lnTo>
                    <a:pt x="1274" y="296"/>
                  </a:lnTo>
                  <a:lnTo>
                    <a:pt x="1278" y="284"/>
                  </a:lnTo>
                  <a:lnTo>
                    <a:pt x="1280" y="272"/>
                  </a:lnTo>
                  <a:lnTo>
                    <a:pt x="1280" y="262"/>
                  </a:lnTo>
                  <a:lnTo>
                    <a:pt x="1280" y="250"/>
                  </a:lnTo>
                  <a:lnTo>
                    <a:pt x="1276" y="232"/>
                  </a:lnTo>
                  <a:lnTo>
                    <a:pt x="1268" y="216"/>
                  </a:lnTo>
                  <a:lnTo>
                    <a:pt x="1264" y="210"/>
                  </a:lnTo>
                  <a:lnTo>
                    <a:pt x="1258" y="206"/>
                  </a:lnTo>
                  <a:lnTo>
                    <a:pt x="1258" y="206"/>
                  </a:lnTo>
                  <a:close/>
                </a:path>
              </a:pathLst>
            </a:custGeom>
            <a:gradFill>
              <a:gsLst>
                <a:gs pos="15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 lIns="91299" tIns="45649" rIns="91299" bIns="45649" anchor="ctr"/>
            <a:lstStyle/>
            <a:p>
              <a:pPr algn="ctr" defTabSz="285750">
                <a:defRPr/>
              </a:pPr>
              <a:endParaRPr lang="en-US" sz="1997">
                <a:solidFill>
                  <a:prstClr val="black"/>
                </a:solidFill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965F10AD-1D4D-47AB-B7CC-0F4C5B5358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941683" y="7835832"/>
              <a:ext cx="4132410" cy="3128484"/>
            </a:xfrm>
            <a:custGeom>
              <a:avLst/>
              <a:gdLst>
                <a:gd name="T0" fmla="*/ 1804 w 1828"/>
                <a:gd name="T1" fmla="*/ 214 h 1384"/>
                <a:gd name="T2" fmla="*/ 1772 w 1828"/>
                <a:gd name="T3" fmla="*/ 166 h 1384"/>
                <a:gd name="T4" fmla="*/ 1734 w 1828"/>
                <a:gd name="T5" fmla="*/ 130 h 1384"/>
                <a:gd name="T6" fmla="*/ 1688 w 1828"/>
                <a:gd name="T7" fmla="*/ 108 h 1384"/>
                <a:gd name="T8" fmla="*/ 1640 w 1828"/>
                <a:gd name="T9" fmla="*/ 98 h 1384"/>
                <a:gd name="T10" fmla="*/ 1558 w 1828"/>
                <a:gd name="T11" fmla="*/ 104 h 1384"/>
                <a:gd name="T12" fmla="*/ 1468 w 1828"/>
                <a:gd name="T13" fmla="*/ 148 h 1384"/>
                <a:gd name="T14" fmla="*/ 1410 w 1828"/>
                <a:gd name="T15" fmla="*/ 208 h 1384"/>
                <a:gd name="T16" fmla="*/ 1388 w 1828"/>
                <a:gd name="T17" fmla="*/ 252 h 1384"/>
                <a:gd name="T18" fmla="*/ 1232 w 1828"/>
                <a:gd name="T19" fmla="*/ 0 h 1384"/>
                <a:gd name="T20" fmla="*/ 932 w 1828"/>
                <a:gd name="T21" fmla="*/ 218 h 1384"/>
                <a:gd name="T22" fmla="*/ 974 w 1828"/>
                <a:gd name="T23" fmla="*/ 282 h 1384"/>
                <a:gd name="T24" fmla="*/ 992 w 1828"/>
                <a:gd name="T25" fmla="*/ 356 h 1384"/>
                <a:gd name="T26" fmla="*/ 990 w 1828"/>
                <a:gd name="T27" fmla="*/ 434 h 1384"/>
                <a:gd name="T28" fmla="*/ 964 w 1828"/>
                <a:gd name="T29" fmla="*/ 506 h 1384"/>
                <a:gd name="T30" fmla="*/ 914 w 1828"/>
                <a:gd name="T31" fmla="*/ 564 h 1384"/>
                <a:gd name="T32" fmla="*/ 856 w 1828"/>
                <a:gd name="T33" fmla="*/ 598 h 1384"/>
                <a:gd name="T34" fmla="*/ 770 w 1828"/>
                <a:gd name="T35" fmla="*/ 618 h 1384"/>
                <a:gd name="T36" fmla="*/ 690 w 1828"/>
                <a:gd name="T37" fmla="*/ 602 h 1384"/>
                <a:gd name="T38" fmla="*/ 622 w 1828"/>
                <a:gd name="T39" fmla="*/ 556 h 1384"/>
                <a:gd name="T40" fmla="*/ 574 w 1828"/>
                <a:gd name="T41" fmla="*/ 486 h 1384"/>
                <a:gd name="T42" fmla="*/ 208 w 1828"/>
                <a:gd name="T43" fmla="*/ 648 h 1384"/>
                <a:gd name="T44" fmla="*/ 220 w 1828"/>
                <a:gd name="T45" fmla="*/ 688 h 1384"/>
                <a:gd name="T46" fmla="*/ 236 w 1828"/>
                <a:gd name="T47" fmla="*/ 792 h 1384"/>
                <a:gd name="T48" fmla="*/ 230 w 1828"/>
                <a:gd name="T49" fmla="*/ 944 h 1384"/>
                <a:gd name="T50" fmla="*/ 214 w 1828"/>
                <a:gd name="T51" fmla="*/ 1034 h 1384"/>
                <a:gd name="T52" fmla="*/ 180 w 1828"/>
                <a:gd name="T53" fmla="*/ 1128 h 1384"/>
                <a:gd name="T54" fmla="*/ 130 w 1828"/>
                <a:gd name="T55" fmla="*/ 1224 h 1384"/>
                <a:gd name="T56" fmla="*/ 60 w 1828"/>
                <a:gd name="T57" fmla="*/ 1320 h 1384"/>
                <a:gd name="T58" fmla="*/ 1716 w 1828"/>
                <a:gd name="T59" fmla="*/ 1384 h 1384"/>
                <a:gd name="T60" fmla="*/ 1684 w 1828"/>
                <a:gd name="T61" fmla="*/ 1320 h 1384"/>
                <a:gd name="T62" fmla="*/ 1642 w 1828"/>
                <a:gd name="T63" fmla="*/ 1210 h 1384"/>
                <a:gd name="T64" fmla="*/ 1618 w 1828"/>
                <a:gd name="T65" fmla="*/ 1094 h 1384"/>
                <a:gd name="T66" fmla="*/ 1618 w 1828"/>
                <a:gd name="T67" fmla="*/ 1022 h 1384"/>
                <a:gd name="T68" fmla="*/ 1630 w 1828"/>
                <a:gd name="T69" fmla="*/ 948 h 1384"/>
                <a:gd name="T70" fmla="*/ 1662 w 1828"/>
                <a:gd name="T71" fmla="*/ 878 h 1384"/>
                <a:gd name="T72" fmla="*/ 1712 w 1828"/>
                <a:gd name="T73" fmla="*/ 814 h 1384"/>
                <a:gd name="T74" fmla="*/ 1676 w 1828"/>
                <a:gd name="T75" fmla="*/ 712 h 1384"/>
                <a:gd name="T76" fmla="*/ 1570 w 1828"/>
                <a:gd name="T77" fmla="*/ 554 h 1384"/>
                <a:gd name="T78" fmla="*/ 1628 w 1828"/>
                <a:gd name="T79" fmla="*/ 550 h 1384"/>
                <a:gd name="T80" fmla="*/ 1708 w 1828"/>
                <a:gd name="T81" fmla="*/ 524 h 1384"/>
                <a:gd name="T82" fmla="*/ 1776 w 1828"/>
                <a:gd name="T83" fmla="*/ 464 h 1384"/>
                <a:gd name="T84" fmla="*/ 1816 w 1828"/>
                <a:gd name="T85" fmla="*/ 390 h 1384"/>
                <a:gd name="T86" fmla="*/ 1828 w 1828"/>
                <a:gd name="T87" fmla="*/ 308 h 1384"/>
                <a:gd name="T88" fmla="*/ 1812 w 1828"/>
                <a:gd name="T89" fmla="*/ 23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28" h="1384">
                  <a:moveTo>
                    <a:pt x="1812" y="232"/>
                  </a:moveTo>
                  <a:lnTo>
                    <a:pt x="1812" y="232"/>
                  </a:lnTo>
                  <a:lnTo>
                    <a:pt x="1804" y="214"/>
                  </a:lnTo>
                  <a:lnTo>
                    <a:pt x="1794" y="196"/>
                  </a:lnTo>
                  <a:lnTo>
                    <a:pt x="1784" y="180"/>
                  </a:lnTo>
                  <a:lnTo>
                    <a:pt x="1772" y="166"/>
                  </a:lnTo>
                  <a:lnTo>
                    <a:pt x="1760" y="152"/>
                  </a:lnTo>
                  <a:lnTo>
                    <a:pt x="1746" y="140"/>
                  </a:lnTo>
                  <a:lnTo>
                    <a:pt x="1734" y="130"/>
                  </a:lnTo>
                  <a:lnTo>
                    <a:pt x="1718" y="122"/>
                  </a:lnTo>
                  <a:lnTo>
                    <a:pt x="1704" y="114"/>
                  </a:lnTo>
                  <a:lnTo>
                    <a:pt x="1688" y="108"/>
                  </a:lnTo>
                  <a:lnTo>
                    <a:pt x="1674" y="104"/>
                  </a:lnTo>
                  <a:lnTo>
                    <a:pt x="1658" y="100"/>
                  </a:lnTo>
                  <a:lnTo>
                    <a:pt x="1640" y="98"/>
                  </a:lnTo>
                  <a:lnTo>
                    <a:pt x="1624" y="96"/>
                  </a:lnTo>
                  <a:lnTo>
                    <a:pt x="1592" y="98"/>
                  </a:lnTo>
                  <a:lnTo>
                    <a:pt x="1558" y="104"/>
                  </a:lnTo>
                  <a:lnTo>
                    <a:pt x="1528" y="114"/>
                  </a:lnTo>
                  <a:lnTo>
                    <a:pt x="1496" y="130"/>
                  </a:lnTo>
                  <a:lnTo>
                    <a:pt x="1468" y="148"/>
                  </a:lnTo>
                  <a:lnTo>
                    <a:pt x="1442" y="170"/>
                  </a:lnTo>
                  <a:lnTo>
                    <a:pt x="1420" y="194"/>
                  </a:lnTo>
                  <a:lnTo>
                    <a:pt x="1410" y="208"/>
                  </a:lnTo>
                  <a:lnTo>
                    <a:pt x="1402" y="222"/>
                  </a:lnTo>
                  <a:lnTo>
                    <a:pt x="1394" y="238"/>
                  </a:lnTo>
                  <a:lnTo>
                    <a:pt x="1388" y="252"/>
                  </a:lnTo>
                  <a:lnTo>
                    <a:pt x="1388" y="252"/>
                  </a:lnTo>
                  <a:lnTo>
                    <a:pt x="1296" y="102"/>
                  </a:lnTo>
                  <a:lnTo>
                    <a:pt x="1232" y="0"/>
                  </a:lnTo>
                  <a:lnTo>
                    <a:pt x="914" y="202"/>
                  </a:lnTo>
                  <a:lnTo>
                    <a:pt x="914" y="202"/>
                  </a:lnTo>
                  <a:lnTo>
                    <a:pt x="932" y="218"/>
                  </a:lnTo>
                  <a:lnTo>
                    <a:pt x="948" y="238"/>
                  </a:lnTo>
                  <a:lnTo>
                    <a:pt x="962" y="258"/>
                  </a:lnTo>
                  <a:lnTo>
                    <a:pt x="974" y="282"/>
                  </a:lnTo>
                  <a:lnTo>
                    <a:pt x="982" y="306"/>
                  </a:lnTo>
                  <a:lnTo>
                    <a:pt x="988" y="330"/>
                  </a:lnTo>
                  <a:lnTo>
                    <a:pt x="992" y="356"/>
                  </a:lnTo>
                  <a:lnTo>
                    <a:pt x="994" y="382"/>
                  </a:lnTo>
                  <a:lnTo>
                    <a:pt x="994" y="408"/>
                  </a:lnTo>
                  <a:lnTo>
                    <a:pt x="990" y="434"/>
                  </a:lnTo>
                  <a:lnTo>
                    <a:pt x="984" y="458"/>
                  </a:lnTo>
                  <a:lnTo>
                    <a:pt x="976" y="482"/>
                  </a:lnTo>
                  <a:lnTo>
                    <a:pt x="964" y="506"/>
                  </a:lnTo>
                  <a:lnTo>
                    <a:pt x="950" y="528"/>
                  </a:lnTo>
                  <a:lnTo>
                    <a:pt x="934" y="546"/>
                  </a:lnTo>
                  <a:lnTo>
                    <a:pt x="914" y="564"/>
                  </a:lnTo>
                  <a:lnTo>
                    <a:pt x="914" y="564"/>
                  </a:lnTo>
                  <a:lnTo>
                    <a:pt x="886" y="584"/>
                  </a:lnTo>
                  <a:lnTo>
                    <a:pt x="856" y="598"/>
                  </a:lnTo>
                  <a:lnTo>
                    <a:pt x="828" y="610"/>
                  </a:lnTo>
                  <a:lnTo>
                    <a:pt x="798" y="616"/>
                  </a:lnTo>
                  <a:lnTo>
                    <a:pt x="770" y="618"/>
                  </a:lnTo>
                  <a:lnTo>
                    <a:pt x="742" y="616"/>
                  </a:lnTo>
                  <a:lnTo>
                    <a:pt x="716" y="610"/>
                  </a:lnTo>
                  <a:lnTo>
                    <a:pt x="690" y="602"/>
                  </a:lnTo>
                  <a:lnTo>
                    <a:pt x="666" y="590"/>
                  </a:lnTo>
                  <a:lnTo>
                    <a:pt x="642" y="574"/>
                  </a:lnTo>
                  <a:lnTo>
                    <a:pt x="622" y="556"/>
                  </a:lnTo>
                  <a:lnTo>
                    <a:pt x="604" y="536"/>
                  </a:lnTo>
                  <a:lnTo>
                    <a:pt x="588" y="512"/>
                  </a:lnTo>
                  <a:lnTo>
                    <a:pt x="574" y="486"/>
                  </a:lnTo>
                  <a:lnTo>
                    <a:pt x="562" y="460"/>
                  </a:lnTo>
                  <a:lnTo>
                    <a:pt x="554" y="430"/>
                  </a:lnTo>
                  <a:lnTo>
                    <a:pt x="208" y="648"/>
                  </a:lnTo>
                  <a:lnTo>
                    <a:pt x="208" y="648"/>
                  </a:lnTo>
                  <a:lnTo>
                    <a:pt x="214" y="666"/>
                  </a:lnTo>
                  <a:lnTo>
                    <a:pt x="220" y="688"/>
                  </a:lnTo>
                  <a:lnTo>
                    <a:pt x="226" y="716"/>
                  </a:lnTo>
                  <a:lnTo>
                    <a:pt x="230" y="750"/>
                  </a:lnTo>
                  <a:lnTo>
                    <a:pt x="236" y="792"/>
                  </a:lnTo>
                  <a:lnTo>
                    <a:pt x="238" y="838"/>
                  </a:lnTo>
                  <a:lnTo>
                    <a:pt x="236" y="890"/>
                  </a:lnTo>
                  <a:lnTo>
                    <a:pt x="230" y="944"/>
                  </a:lnTo>
                  <a:lnTo>
                    <a:pt x="226" y="974"/>
                  </a:lnTo>
                  <a:lnTo>
                    <a:pt x="220" y="1004"/>
                  </a:lnTo>
                  <a:lnTo>
                    <a:pt x="214" y="1034"/>
                  </a:lnTo>
                  <a:lnTo>
                    <a:pt x="204" y="1064"/>
                  </a:lnTo>
                  <a:lnTo>
                    <a:pt x="194" y="1096"/>
                  </a:lnTo>
                  <a:lnTo>
                    <a:pt x="180" y="1128"/>
                  </a:lnTo>
                  <a:lnTo>
                    <a:pt x="166" y="1158"/>
                  </a:lnTo>
                  <a:lnTo>
                    <a:pt x="150" y="1192"/>
                  </a:lnTo>
                  <a:lnTo>
                    <a:pt x="130" y="1224"/>
                  </a:lnTo>
                  <a:lnTo>
                    <a:pt x="110" y="1256"/>
                  </a:lnTo>
                  <a:lnTo>
                    <a:pt x="86" y="1288"/>
                  </a:lnTo>
                  <a:lnTo>
                    <a:pt x="60" y="1320"/>
                  </a:lnTo>
                  <a:lnTo>
                    <a:pt x="32" y="1352"/>
                  </a:lnTo>
                  <a:lnTo>
                    <a:pt x="0" y="1384"/>
                  </a:lnTo>
                  <a:lnTo>
                    <a:pt x="1716" y="1384"/>
                  </a:lnTo>
                  <a:lnTo>
                    <a:pt x="1716" y="1384"/>
                  </a:lnTo>
                  <a:lnTo>
                    <a:pt x="1708" y="1366"/>
                  </a:lnTo>
                  <a:lnTo>
                    <a:pt x="1684" y="1320"/>
                  </a:lnTo>
                  <a:lnTo>
                    <a:pt x="1670" y="1288"/>
                  </a:lnTo>
                  <a:lnTo>
                    <a:pt x="1656" y="1250"/>
                  </a:lnTo>
                  <a:lnTo>
                    <a:pt x="1642" y="1210"/>
                  </a:lnTo>
                  <a:lnTo>
                    <a:pt x="1630" y="1166"/>
                  </a:lnTo>
                  <a:lnTo>
                    <a:pt x="1622" y="1118"/>
                  </a:lnTo>
                  <a:lnTo>
                    <a:pt x="1618" y="1094"/>
                  </a:lnTo>
                  <a:lnTo>
                    <a:pt x="1618" y="1070"/>
                  </a:lnTo>
                  <a:lnTo>
                    <a:pt x="1616" y="1046"/>
                  </a:lnTo>
                  <a:lnTo>
                    <a:pt x="1618" y="1022"/>
                  </a:lnTo>
                  <a:lnTo>
                    <a:pt x="1620" y="996"/>
                  </a:lnTo>
                  <a:lnTo>
                    <a:pt x="1624" y="972"/>
                  </a:lnTo>
                  <a:lnTo>
                    <a:pt x="1630" y="948"/>
                  </a:lnTo>
                  <a:lnTo>
                    <a:pt x="1638" y="924"/>
                  </a:lnTo>
                  <a:lnTo>
                    <a:pt x="1648" y="902"/>
                  </a:lnTo>
                  <a:lnTo>
                    <a:pt x="1662" y="878"/>
                  </a:lnTo>
                  <a:lnTo>
                    <a:pt x="1676" y="856"/>
                  </a:lnTo>
                  <a:lnTo>
                    <a:pt x="1692" y="836"/>
                  </a:lnTo>
                  <a:lnTo>
                    <a:pt x="1712" y="814"/>
                  </a:lnTo>
                  <a:lnTo>
                    <a:pt x="1734" y="796"/>
                  </a:lnTo>
                  <a:lnTo>
                    <a:pt x="1734" y="796"/>
                  </a:lnTo>
                  <a:lnTo>
                    <a:pt x="1676" y="712"/>
                  </a:lnTo>
                  <a:lnTo>
                    <a:pt x="1624" y="638"/>
                  </a:lnTo>
                  <a:lnTo>
                    <a:pt x="1570" y="554"/>
                  </a:lnTo>
                  <a:lnTo>
                    <a:pt x="1570" y="554"/>
                  </a:lnTo>
                  <a:lnTo>
                    <a:pt x="1590" y="554"/>
                  </a:lnTo>
                  <a:lnTo>
                    <a:pt x="1610" y="552"/>
                  </a:lnTo>
                  <a:lnTo>
                    <a:pt x="1628" y="550"/>
                  </a:lnTo>
                  <a:lnTo>
                    <a:pt x="1646" y="546"/>
                  </a:lnTo>
                  <a:lnTo>
                    <a:pt x="1678" y="536"/>
                  </a:lnTo>
                  <a:lnTo>
                    <a:pt x="1708" y="524"/>
                  </a:lnTo>
                  <a:lnTo>
                    <a:pt x="1734" y="506"/>
                  </a:lnTo>
                  <a:lnTo>
                    <a:pt x="1756" y="486"/>
                  </a:lnTo>
                  <a:lnTo>
                    <a:pt x="1776" y="464"/>
                  </a:lnTo>
                  <a:lnTo>
                    <a:pt x="1792" y="442"/>
                  </a:lnTo>
                  <a:lnTo>
                    <a:pt x="1806" y="416"/>
                  </a:lnTo>
                  <a:lnTo>
                    <a:pt x="1816" y="390"/>
                  </a:lnTo>
                  <a:lnTo>
                    <a:pt x="1822" y="362"/>
                  </a:lnTo>
                  <a:lnTo>
                    <a:pt x="1826" y="336"/>
                  </a:lnTo>
                  <a:lnTo>
                    <a:pt x="1828" y="308"/>
                  </a:lnTo>
                  <a:lnTo>
                    <a:pt x="1826" y="282"/>
                  </a:lnTo>
                  <a:lnTo>
                    <a:pt x="1820" y="256"/>
                  </a:lnTo>
                  <a:lnTo>
                    <a:pt x="1812" y="232"/>
                  </a:lnTo>
                  <a:lnTo>
                    <a:pt x="1812" y="232"/>
                  </a:lnTo>
                  <a:close/>
                </a:path>
              </a:pathLst>
            </a:custGeom>
            <a:gradFill>
              <a:gsLst>
                <a:gs pos="15000">
                  <a:schemeClr val="tx2"/>
                </a:gs>
                <a:gs pos="100000">
                  <a:schemeClr val="tx2">
                    <a:lumMod val="75000"/>
                  </a:schemeClr>
                </a:gs>
              </a:gsLst>
              <a:lin ang="1620000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 lIns="91299" tIns="45649" rIns="91299" bIns="45649" anchor="ctr"/>
            <a:lstStyle/>
            <a:p>
              <a:pPr algn="ctr" defTabSz="285750">
                <a:defRPr/>
              </a:pPr>
              <a:endParaRPr lang="en-US" sz="1997">
                <a:solidFill>
                  <a:prstClr val="black"/>
                </a:solidFill>
              </a:endParaRPr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8E883996-BCA9-4EF3-A680-DBF59A785F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338732" y="5245428"/>
              <a:ext cx="3848237" cy="3987190"/>
            </a:xfrm>
            <a:custGeom>
              <a:avLst/>
              <a:gdLst>
                <a:gd name="T0" fmla="*/ 1442 w 1702"/>
                <a:gd name="T1" fmla="*/ 716 h 1764"/>
                <a:gd name="T2" fmla="*/ 1382 w 1702"/>
                <a:gd name="T3" fmla="*/ 764 h 1764"/>
                <a:gd name="T4" fmla="*/ 1310 w 1702"/>
                <a:gd name="T5" fmla="*/ 792 h 1764"/>
                <a:gd name="T6" fmla="*/ 1230 w 1702"/>
                <a:gd name="T7" fmla="*/ 792 h 1764"/>
                <a:gd name="T8" fmla="*/ 1152 w 1702"/>
                <a:gd name="T9" fmla="*/ 756 h 1764"/>
                <a:gd name="T10" fmla="*/ 1080 w 1702"/>
                <a:gd name="T11" fmla="*/ 678 h 1764"/>
                <a:gd name="T12" fmla="*/ 1058 w 1702"/>
                <a:gd name="T13" fmla="*/ 630 h 1764"/>
                <a:gd name="T14" fmla="*/ 1050 w 1702"/>
                <a:gd name="T15" fmla="*/ 556 h 1764"/>
                <a:gd name="T16" fmla="*/ 1072 w 1702"/>
                <a:gd name="T17" fmla="*/ 482 h 1764"/>
                <a:gd name="T18" fmla="*/ 1120 w 1702"/>
                <a:gd name="T19" fmla="*/ 416 h 1764"/>
                <a:gd name="T20" fmla="*/ 1190 w 1702"/>
                <a:gd name="T21" fmla="*/ 370 h 1764"/>
                <a:gd name="T22" fmla="*/ 1032 w 1702"/>
                <a:gd name="T23" fmla="*/ 0 h 1764"/>
                <a:gd name="T24" fmla="*/ 704 w 1702"/>
                <a:gd name="T25" fmla="*/ 238 h 1764"/>
                <a:gd name="T26" fmla="*/ 756 w 1702"/>
                <a:gd name="T27" fmla="*/ 306 h 1764"/>
                <a:gd name="T28" fmla="*/ 782 w 1702"/>
                <a:gd name="T29" fmla="*/ 382 h 1764"/>
                <a:gd name="T30" fmla="*/ 784 w 1702"/>
                <a:gd name="T31" fmla="*/ 460 h 1764"/>
                <a:gd name="T32" fmla="*/ 756 w 1702"/>
                <a:gd name="T33" fmla="*/ 532 h 1764"/>
                <a:gd name="T34" fmla="*/ 698 w 1702"/>
                <a:gd name="T35" fmla="*/ 588 h 1764"/>
                <a:gd name="T36" fmla="*/ 646 w 1702"/>
                <a:gd name="T37" fmla="*/ 614 h 1764"/>
                <a:gd name="T38" fmla="*/ 564 w 1702"/>
                <a:gd name="T39" fmla="*/ 628 h 1764"/>
                <a:gd name="T40" fmla="*/ 482 w 1702"/>
                <a:gd name="T41" fmla="*/ 612 h 1764"/>
                <a:gd name="T42" fmla="*/ 412 w 1702"/>
                <a:gd name="T43" fmla="*/ 568 h 1764"/>
                <a:gd name="T44" fmla="*/ 360 w 1702"/>
                <a:gd name="T45" fmla="*/ 496 h 1764"/>
                <a:gd name="T46" fmla="*/ 0 w 1702"/>
                <a:gd name="T47" fmla="*/ 646 h 1764"/>
                <a:gd name="T48" fmla="*/ 70 w 1702"/>
                <a:gd name="T49" fmla="*/ 792 h 1764"/>
                <a:gd name="T50" fmla="*/ 182 w 1702"/>
                <a:gd name="T51" fmla="*/ 988 h 1764"/>
                <a:gd name="T52" fmla="*/ 290 w 1702"/>
                <a:gd name="T53" fmla="*/ 1142 h 1764"/>
                <a:gd name="T54" fmla="*/ 412 w 1702"/>
                <a:gd name="T55" fmla="*/ 1274 h 1764"/>
                <a:gd name="T56" fmla="*/ 488 w 1702"/>
                <a:gd name="T57" fmla="*/ 1352 h 1764"/>
                <a:gd name="T58" fmla="*/ 576 w 1702"/>
                <a:gd name="T59" fmla="*/ 1472 h 1764"/>
                <a:gd name="T60" fmla="*/ 636 w 1702"/>
                <a:gd name="T61" fmla="*/ 1586 h 1764"/>
                <a:gd name="T62" fmla="*/ 680 w 1702"/>
                <a:gd name="T63" fmla="*/ 1702 h 1764"/>
                <a:gd name="T64" fmla="*/ 692 w 1702"/>
                <a:gd name="T65" fmla="*/ 1748 h 1764"/>
                <a:gd name="T66" fmla="*/ 1048 w 1702"/>
                <a:gd name="T67" fmla="*/ 1512 h 1764"/>
                <a:gd name="T68" fmla="*/ 1052 w 1702"/>
                <a:gd name="T69" fmla="*/ 1568 h 1764"/>
                <a:gd name="T70" fmla="*/ 1074 w 1702"/>
                <a:gd name="T71" fmla="*/ 1636 h 1764"/>
                <a:gd name="T72" fmla="*/ 1132 w 1702"/>
                <a:gd name="T73" fmla="*/ 1714 h 1764"/>
                <a:gd name="T74" fmla="*/ 1200 w 1702"/>
                <a:gd name="T75" fmla="*/ 1752 h 1764"/>
                <a:gd name="T76" fmla="*/ 1246 w 1702"/>
                <a:gd name="T77" fmla="*/ 1762 h 1764"/>
                <a:gd name="T78" fmla="*/ 1296 w 1702"/>
                <a:gd name="T79" fmla="*/ 1762 h 1764"/>
                <a:gd name="T80" fmla="*/ 1346 w 1702"/>
                <a:gd name="T81" fmla="*/ 1748 h 1764"/>
                <a:gd name="T82" fmla="*/ 1396 w 1702"/>
                <a:gd name="T83" fmla="*/ 1722 h 1764"/>
                <a:gd name="T84" fmla="*/ 1424 w 1702"/>
                <a:gd name="T85" fmla="*/ 1700 h 1764"/>
                <a:gd name="T86" fmla="*/ 1470 w 1702"/>
                <a:gd name="T87" fmla="*/ 1640 h 1764"/>
                <a:gd name="T88" fmla="*/ 1492 w 1702"/>
                <a:gd name="T89" fmla="*/ 1552 h 1764"/>
                <a:gd name="T90" fmla="*/ 1484 w 1702"/>
                <a:gd name="T91" fmla="*/ 1460 h 1764"/>
                <a:gd name="T92" fmla="*/ 1444 w 1702"/>
                <a:gd name="T93" fmla="*/ 1380 h 1764"/>
                <a:gd name="T94" fmla="*/ 1402 w 1702"/>
                <a:gd name="T95" fmla="*/ 1340 h 1764"/>
                <a:gd name="T96" fmla="*/ 1362 w 1702"/>
                <a:gd name="T97" fmla="*/ 1320 h 1764"/>
                <a:gd name="T98" fmla="*/ 1702 w 1702"/>
                <a:gd name="T99" fmla="*/ 1094 h 1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02" h="1764">
                  <a:moveTo>
                    <a:pt x="1458" y="696"/>
                  </a:moveTo>
                  <a:lnTo>
                    <a:pt x="1458" y="696"/>
                  </a:lnTo>
                  <a:lnTo>
                    <a:pt x="1442" y="716"/>
                  </a:lnTo>
                  <a:lnTo>
                    <a:pt x="1424" y="734"/>
                  </a:lnTo>
                  <a:lnTo>
                    <a:pt x="1404" y="750"/>
                  </a:lnTo>
                  <a:lnTo>
                    <a:pt x="1382" y="764"/>
                  </a:lnTo>
                  <a:lnTo>
                    <a:pt x="1360" y="776"/>
                  </a:lnTo>
                  <a:lnTo>
                    <a:pt x="1336" y="786"/>
                  </a:lnTo>
                  <a:lnTo>
                    <a:pt x="1310" y="792"/>
                  </a:lnTo>
                  <a:lnTo>
                    <a:pt x="1284" y="796"/>
                  </a:lnTo>
                  <a:lnTo>
                    <a:pt x="1258" y="796"/>
                  </a:lnTo>
                  <a:lnTo>
                    <a:pt x="1230" y="792"/>
                  </a:lnTo>
                  <a:lnTo>
                    <a:pt x="1204" y="784"/>
                  </a:lnTo>
                  <a:lnTo>
                    <a:pt x="1178" y="772"/>
                  </a:lnTo>
                  <a:lnTo>
                    <a:pt x="1152" y="756"/>
                  </a:lnTo>
                  <a:lnTo>
                    <a:pt x="1126" y="734"/>
                  </a:lnTo>
                  <a:lnTo>
                    <a:pt x="1102" y="708"/>
                  </a:lnTo>
                  <a:lnTo>
                    <a:pt x="1080" y="678"/>
                  </a:lnTo>
                  <a:lnTo>
                    <a:pt x="1080" y="678"/>
                  </a:lnTo>
                  <a:lnTo>
                    <a:pt x="1066" y="654"/>
                  </a:lnTo>
                  <a:lnTo>
                    <a:pt x="1058" y="630"/>
                  </a:lnTo>
                  <a:lnTo>
                    <a:pt x="1052" y="606"/>
                  </a:lnTo>
                  <a:lnTo>
                    <a:pt x="1050" y="580"/>
                  </a:lnTo>
                  <a:lnTo>
                    <a:pt x="1050" y="556"/>
                  </a:lnTo>
                  <a:lnTo>
                    <a:pt x="1054" y="530"/>
                  </a:lnTo>
                  <a:lnTo>
                    <a:pt x="1062" y="506"/>
                  </a:lnTo>
                  <a:lnTo>
                    <a:pt x="1072" y="482"/>
                  </a:lnTo>
                  <a:lnTo>
                    <a:pt x="1086" y="458"/>
                  </a:lnTo>
                  <a:lnTo>
                    <a:pt x="1102" y="436"/>
                  </a:lnTo>
                  <a:lnTo>
                    <a:pt x="1120" y="416"/>
                  </a:lnTo>
                  <a:lnTo>
                    <a:pt x="1140" y="400"/>
                  </a:lnTo>
                  <a:lnTo>
                    <a:pt x="1164" y="384"/>
                  </a:lnTo>
                  <a:lnTo>
                    <a:pt x="1190" y="370"/>
                  </a:lnTo>
                  <a:lnTo>
                    <a:pt x="1218" y="362"/>
                  </a:lnTo>
                  <a:lnTo>
                    <a:pt x="1250" y="354"/>
                  </a:lnTo>
                  <a:lnTo>
                    <a:pt x="1032" y="0"/>
                  </a:lnTo>
                  <a:lnTo>
                    <a:pt x="682" y="218"/>
                  </a:lnTo>
                  <a:lnTo>
                    <a:pt x="682" y="218"/>
                  </a:lnTo>
                  <a:lnTo>
                    <a:pt x="704" y="238"/>
                  </a:lnTo>
                  <a:lnTo>
                    <a:pt x="724" y="258"/>
                  </a:lnTo>
                  <a:lnTo>
                    <a:pt x="742" y="282"/>
                  </a:lnTo>
                  <a:lnTo>
                    <a:pt x="756" y="306"/>
                  </a:lnTo>
                  <a:lnTo>
                    <a:pt x="768" y="330"/>
                  </a:lnTo>
                  <a:lnTo>
                    <a:pt x="776" y="356"/>
                  </a:lnTo>
                  <a:lnTo>
                    <a:pt x="782" y="382"/>
                  </a:lnTo>
                  <a:lnTo>
                    <a:pt x="786" y="408"/>
                  </a:lnTo>
                  <a:lnTo>
                    <a:pt x="786" y="434"/>
                  </a:lnTo>
                  <a:lnTo>
                    <a:pt x="784" y="460"/>
                  </a:lnTo>
                  <a:lnTo>
                    <a:pt x="778" y="484"/>
                  </a:lnTo>
                  <a:lnTo>
                    <a:pt x="768" y="508"/>
                  </a:lnTo>
                  <a:lnTo>
                    <a:pt x="756" y="532"/>
                  </a:lnTo>
                  <a:lnTo>
                    <a:pt x="740" y="552"/>
                  </a:lnTo>
                  <a:lnTo>
                    <a:pt x="720" y="572"/>
                  </a:lnTo>
                  <a:lnTo>
                    <a:pt x="698" y="588"/>
                  </a:lnTo>
                  <a:lnTo>
                    <a:pt x="698" y="588"/>
                  </a:lnTo>
                  <a:lnTo>
                    <a:pt x="672" y="604"/>
                  </a:lnTo>
                  <a:lnTo>
                    <a:pt x="646" y="614"/>
                  </a:lnTo>
                  <a:lnTo>
                    <a:pt x="618" y="622"/>
                  </a:lnTo>
                  <a:lnTo>
                    <a:pt x="590" y="626"/>
                  </a:lnTo>
                  <a:lnTo>
                    <a:pt x="564" y="628"/>
                  </a:lnTo>
                  <a:lnTo>
                    <a:pt x="536" y="626"/>
                  </a:lnTo>
                  <a:lnTo>
                    <a:pt x="508" y="622"/>
                  </a:lnTo>
                  <a:lnTo>
                    <a:pt x="482" y="612"/>
                  </a:lnTo>
                  <a:lnTo>
                    <a:pt x="458" y="602"/>
                  </a:lnTo>
                  <a:lnTo>
                    <a:pt x="434" y="586"/>
                  </a:lnTo>
                  <a:lnTo>
                    <a:pt x="412" y="568"/>
                  </a:lnTo>
                  <a:lnTo>
                    <a:pt x="392" y="548"/>
                  </a:lnTo>
                  <a:lnTo>
                    <a:pt x="376" y="524"/>
                  </a:lnTo>
                  <a:lnTo>
                    <a:pt x="360" y="496"/>
                  </a:lnTo>
                  <a:lnTo>
                    <a:pt x="350" y="466"/>
                  </a:lnTo>
                  <a:lnTo>
                    <a:pt x="342" y="432"/>
                  </a:lnTo>
                  <a:lnTo>
                    <a:pt x="0" y="646"/>
                  </a:lnTo>
                  <a:lnTo>
                    <a:pt x="0" y="646"/>
                  </a:lnTo>
                  <a:lnTo>
                    <a:pt x="32" y="716"/>
                  </a:lnTo>
                  <a:lnTo>
                    <a:pt x="70" y="792"/>
                  </a:lnTo>
                  <a:lnTo>
                    <a:pt x="120" y="884"/>
                  </a:lnTo>
                  <a:lnTo>
                    <a:pt x="150" y="936"/>
                  </a:lnTo>
                  <a:lnTo>
                    <a:pt x="182" y="988"/>
                  </a:lnTo>
                  <a:lnTo>
                    <a:pt x="216" y="1040"/>
                  </a:lnTo>
                  <a:lnTo>
                    <a:pt x="252" y="1090"/>
                  </a:lnTo>
                  <a:lnTo>
                    <a:pt x="290" y="1142"/>
                  </a:lnTo>
                  <a:lnTo>
                    <a:pt x="330" y="1190"/>
                  </a:lnTo>
                  <a:lnTo>
                    <a:pt x="370" y="1234"/>
                  </a:lnTo>
                  <a:lnTo>
                    <a:pt x="412" y="1274"/>
                  </a:lnTo>
                  <a:lnTo>
                    <a:pt x="412" y="1274"/>
                  </a:lnTo>
                  <a:lnTo>
                    <a:pt x="452" y="1312"/>
                  </a:lnTo>
                  <a:lnTo>
                    <a:pt x="488" y="1352"/>
                  </a:lnTo>
                  <a:lnTo>
                    <a:pt x="520" y="1392"/>
                  </a:lnTo>
                  <a:lnTo>
                    <a:pt x="550" y="1432"/>
                  </a:lnTo>
                  <a:lnTo>
                    <a:pt x="576" y="1472"/>
                  </a:lnTo>
                  <a:lnTo>
                    <a:pt x="600" y="1512"/>
                  </a:lnTo>
                  <a:lnTo>
                    <a:pt x="620" y="1550"/>
                  </a:lnTo>
                  <a:lnTo>
                    <a:pt x="636" y="1586"/>
                  </a:lnTo>
                  <a:lnTo>
                    <a:pt x="650" y="1620"/>
                  </a:lnTo>
                  <a:lnTo>
                    <a:pt x="662" y="1650"/>
                  </a:lnTo>
                  <a:lnTo>
                    <a:pt x="680" y="1702"/>
                  </a:lnTo>
                  <a:lnTo>
                    <a:pt x="690" y="1736"/>
                  </a:lnTo>
                  <a:lnTo>
                    <a:pt x="692" y="1748"/>
                  </a:lnTo>
                  <a:lnTo>
                    <a:pt x="692" y="1748"/>
                  </a:lnTo>
                  <a:lnTo>
                    <a:pt x="1048" y="1492"/>
                  </a:lnTo>
                  <a:lnTo>
                    <a:pt x="1048" y="1492"/>
                  </a:lnTo>
                  <a:lnTo>
                    <a:pt x="1048" y="1512"/>
                  </a:lnTo>
                  <a:lnTo>
                    <a:pt x="1048" y="1532"/>
                  </a:lnTo>
                  <a:lnTo>
                    <a:pt x="1050" y="1550"/>
                  </a:lnTo>
                  <a:lnTo>
                    <a:pt x="1052" y="1568"/>
                  </a:lnTo>
                  <a:lnTo>
                    <a:pt x="1056" y="1586"/>
                  </a:lnTo>
                  <a:lnTo>
                    <a:pt x="1060" y="1604"/>
                  </a:lnTo>
                  <a:lnTo>
                    <a:pt x="1074" y="1636"/>
                  </a:lnTo>
                  <a:lnTo>
                    <a:pt x="1090" y="1664"/>
                  </a:lnTo>
                  <a:lnTo>
                    <a:pt x="1110" y="1692"/>
                  </a:lnTo>
                  <a:lnTo>
                    <a:pt x="1132" y="1714"/>
                  </a:lnTo>
                  <a:lnTo>
                    <a:pt x="1158" y="1732"/>
                  </a:lnTo>
                  <a:lnTo>
                    <a:pt x="1186" y="1748"/>
                  </a:lnTo>
                  <a:lnTo>
                    <a:pt x="1200" y="1752"/>
                  </a:lnTo>
                  <a:lnTo>
                    <a:pt x="1216" y="1758"/>
                  </a:lnTo>
                  <a:lnTo>
                    <a:pt x="1230" y="1760"/>
                  </a:lnTo>
                  <a:lnTo>
                    <a:pt x="1246" y="1762"/>
                  </a:lnTo>
                  <a:lnTo>
                    <a:pt x="1262" y="1764"/>
                  </a:lnTo>
                  <a:lnTo>
                    <a:pt x="1278" y="1764"/>
                  </a:lnTo>
                  <a:lnTo>
                    <a:pt x="1296" y="1762"/>
                  </a:lnTo>
                  <a:lnTo>
                    <a:pt x="1312" y="1758"/>
                  </a:lnTo>
                  <a:lnTo>
                    <a:pt x="1328" y="1754"/>
                  </a:lnTo>
                  <a:lnTo>
                    <a:pt x="1346" y="1748"/>
                  </a:lnTo>
                  <a:lnTo>
                    <a:pt x="1362" y="1742"/>
                  </a:lnTo>
                  <a:lnTo>
                    <a:pt x="1380" y="1732"/>
                  </a:lnTo>
                  <a:lnTo>
                    <a:pt x="1396" y="1722"/>
                  </a:lnTo>
                  <a:lnTo>
                    <a:pt x="1414" y="1710"/>
                  </a:lnTo>
                  <a:lnTo>
                    <a:pt x="1414" y="1710"/>
                  </a:lnTo>
                  <a:lnTo>
                    <a:pt x="1424" y="1700"/>
                  </a:lnTo>
                  <a:lnTo>
                    <a:pt x="1436" y="1690"/>
                  </a:lnTo>
                  <a:lnTo>
                    <a:pt x="1454" y="1666"/>
                  </a:lnTo>
                  <a:lnTo>
                    <a:pt x="1470" y="1640"/>
                  </a:lnTo>
                  <a:lnTo>
                    <a:pt x="1482" y="1612"/>
                  </a:lnTo>
                  <a:lnTo>
                    <a:pt x="1488" y="1582"/>
                  </a:lnTo>
                  <a:lnTo>
                    <a:pt x="1492" y="1552"/>
                  </a:lnTo>
                  <a:lnTo>
                    <a:pt x="1494" y="1520"/>
                  </a:lnTo>
                  <a:lnTo>
                    <a:pt x="1490" y="1490"/>
                  </a:lnTo>
                  <a:lnTo>
                    <a:pt x="1484" y="1460"/>
                  </a:lnTo>
                  <a:lnTo>
                    <a:pt x="1474" y="1430"/>
                  </a:lnTo>
                  <a:lnTo>
                    <a:pt x="1460" y="1404"/>
                  </a:lnTo>
                  <a:lnTo>
                    <a:pt x="1444" y="1380"/>
                  </a:lnTo>
                  <a:lnTo>
                    <a:pt x="1424" y="1358"/>
                  </a:lnTo>
                  <a:lnTo>
                    <a:pt x="1414" y="1348"/>
                  </a:lnTo>
                  <a:lnTo>
                    <a:pt x="1402" y="1340"/>
                  </a:lnTo>
                  <a:lnTo>
                    <a:pt x="1388" y="1332"/>
                  </a:lnTo>
                  <a:lnTo>
                    <a:pt x="1376" y="1324"/>
                  </a:lnTo>
                  <a:lnTo>
                    <a:pt x="1362" y="1320"/>
                  </a:lnTo>
                  <a:lnTo>
                    <a:pt x="1346" y="1314"/>
                  </a:lnTo>
                  <a:lnTo>
                    <a:pt x="1346" y="1314"/>
                  </a:lnTo>
                  <a:lnTo>
                    <a:pt x="1702" y="1094"/>
                  </a:lnTo>
                  <a:lnTo>
                    <a:pt x="1458" y="696"/>
                  </a:lnTo>
                  <a:close/>
                </a:path>
              </a:pathLst>
            </a:custGeom>
            <a:gradFill>
              <a:gsLst>
                <a:gs pos="15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6200000" scaled="1"/>
            </a:gradFill>
            <a:ln>
              <a:noFill/>
            </a:ln>
            <a:extLst>
              <a:ext uri="{91240B29-F687-4f45-9708-019B960494DF}"/>
            </a:extLst>
          </p:spPr>
          <p:txBody>
            <a:bodyPr lIns="91299" tIns="45649" rIns="91299" bIns="45649" anchor="ctr"/>
            <a:lstStyle/>
            <a:p>
              <a:pPr algn="ctr" defTabSz="285750">
                <a:defRPr/>
              </a:pPr>
              <a:endParaRPr lang="en-US" sz="1997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B50589F-B3AF-42FA-B626-3CCBFAAACB4A}"/>
              </a:ext>
            </a:extLst>
          </p:cNvPr>
          <p:cNvGrpSpPr>
            <a:grpSpLocks/>
          </p:cNvGrpSpPr>
          <p:nvPr/>
        </p:nvGrpSpPr>
        <p:grpSpPr bwMode="auto">
          <a:xfrm>
            <a:off x="579934" y="2477493"/>
            <a:ext cx="906859" cy="905867"/>
            <a:chOff x="912987" y="3985306"/>
            <a:chExt cx="1332461" cy="133246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B2D80A2-3DB1-4F09-BF8D-293B0AD8265D}"/>
                </a:ext>
              </a:extLst>
            </p:cNvPr>
            <p:cNvSpPr/>
            <p:nvPr/>
          </p:nvSpPr>
          <p:spPr>
            <a:xfrm>
              <a:off x="912987" y="3985306"/>
              <a:ext cx="1332461" cy="1332461"/>
            </a:xfrm>
            <a:prstGeom prst="ellipse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798">
                <a:solidFill>
                  <a:prstClr val="white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4149C4D-40E3-4120-BBCA-95B944BBA796}"/>
                </a:ext>
              </a:extLst>
            </p:cNvPr>
            <p:cNvSpPr/>
            <p:nvPr/>
          </p:nvSpPr>
          <p:spPr>
            <a:xfrm>
              <a:off x="1009204" y="4080169"/>
              <a:ext cx="1140027" cy="1142736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798">
                <a:solidFill>
                  <a:prstClr val="white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1794992-0ECE-4DB9-8F2F-5230B308E876}"/>
                </a:ext>
              </a:extLst>
            </p:cNvPr>
            <p:cNvSpPr/>
            <p:nvPr/>
          </p:nvSpPr>
          <p:spPr>
            <a:xfrm>
              <a:off x="1108337" y="4180870"/>
              <a:ext cx="941761" cy="94133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r>
                <a:rPr lang="en-US" sz="2813" dirty="0">
                  <a:solidFill>
                    <a:prstClr val="white"/>
                  </a:solidFill>
                  <a:latin typeface="Montserrat SemiBold" panose="00000700000000000000" pitchFamily="2" charset="0"/>
                </a:rPr>
                <a:t>1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5022C09B-05B5-43E2-981F-9781BA40FD1C}"/>
              </a:ext>
            </a:extLst>
          </p:cNvPr>
          <p:cNvSpPr/>
          <p:nvPr/>
        </p:nvSpPr>
        <p:spPr bwMode="auto">
          <a:xfrm>
            <a:off x="1558254" y="2474135"/>
            <a:ext cx="273448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5750">
              <a:lnSpc>
                <a:spcPct val="120000"/>
              </a:lnSpc>
              <a:defRPr/>
            </a:pPr>
            <a:r>
              <a:rPr lang="en-US" dirty="0">
                <a:solidFill>
                  <a:prstClr val="black"/>
                </a:solidFill>
              </a:rPr>
              <a:t>792 million people suffered from mental illness in 2017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Montserrat SemiBold" panose="00000700000000000000" pitchFamily="50" charset="0"/>
              <a:cs typeface="Segoe UI" panose="020B0502040204020203" pitchFamily="34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00486C5-E727-460C-9FEB-82C202EEE23D}"/>
              </a:ext>
            </a:extLst>
          </p:cNvPr>
          <p:cNvGrpSpPr>
            <a:grpSpLocks/>
          </p:cNvGrpSpPr>
          <p:nvPr/>
        </p:nvGrpSpPr>
        <p:grpSpPr bwMode="auto">
          <a:xfrm>
            <a:off x="579934" y="3732609"/>
            <a:ext cx="906859" cy="905868"/>
            <a:chOff x="912987" y="3985306"/>
            <a:chExt cx="1332461" cy="133246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8BBD901-45C5-41DA-B277-DCE343CF9EE4}"/>
                </a:ext>
              </a:extLst>
            </p:cNvPr>
            <p:cNvSpPr/>
            <p:nvPr/>
          </p:nvSpPr>
          <p:spPr>
            <a:xfrm>
              <a:off x="912987" y="3985306"/>
              <a:ext cx="1332461" cy="1332461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798">
                <a:solidFill>
                  <a:prstClr val="white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11C1821-9252-4F37-905D-B0E1003DFCDD}"/>
                </a:ext>
              </a:extLst>
            </p:cNvPr>
            <p:cNvSpPr/>
            <p:nvPr/>
          </p:nvSpPr>
          <p:spPr>
            <a:xfrm>
              <a:off x="1009204" y="4080169"/>
              <a:ext cx="1140027" cy="1142734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798">
                <a:solidFill>
                  <a:prstClr val="white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A447D00-1675-4CC7-9542-493745A77D60}"/>
                </a:ext>
              </a:extLst>
            </p:cNvPr>
            <p:cNvSpPr/>
            <p:nvPr/>
          </p:nvSpPr>
          <p:spPr>
            <a:xfrm>
              <a:off x="1108337" y="4180870"/>
              <a:ext cx="941761" cy="9413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r>
                <a:rPr lang="en-US" sz="2813" dirty="0">
                  <a:solidFill>
                    <a:prstClr val="white"/>
                  </a:solidFill>
                  <a:latin typeface="Montserrat SemiBold" panose="00000700000000000000" pitchFamily="2" charset="0"/>
                </a:rPr>
                <a:t>2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BD85E672-FAC9-4BDE-ACFD-354E0F0CB562}"/>
              </a:ext>
            </a:extLst>
          </p:cNvPr>
          <p:cNvSpPr/>
          <p:nvPr/>
        </p:nvSpPr>
        <p:spPr bwMode="auto">
          <a:xfrm>
            <a:off x="1590973" y="3693914"/>
            <a:ext cx="460408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5750">
              <a:lnSpc>
                <a:spcPct val="120000"/>
              </a:lnSpc>
              <a:defRPr/>
            </a:pPr>
            <a:r>
              <a:rPr lang="en-US" dirty="0">
                <a:solidFill>
                  <a:prstClr val="black"/>
                </a:solidFill>
              </a:rPr>
              <a:t>According to the World Health Organization, the number of people suffering from depression exceeds 264 million.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Montserrat SemiBold" panose="00000700000000000000" pitchFamily="50" charset="0"/>
              <a:cs typeface="Segoe UI" panose="020B0502040204020203" pitchFamily="34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62162F7-7670-4154-8A31-9ACC3B5B3880}"/>
              </a:ext>
            </a:extLst>
          </p:cNvPr>
          <p:cNvGrpSpPr>
            <a:grpSpLocks/>
          </p:cNvGrpSpPr>
          <p:nvPr/>
        </p:nvGrpSpPr>
        <p:grpSpPr bwMode="auto">
          <a:xfrm>
            <a:off x="579934" y="5025431"/>
            <a:ext cx="906859" cy="906859"/>
            <a:chOff x="912987" y="3985306"/>
            <a:chExt cx="1332461" cy="133246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44AB2ED-49C3-40D4-93C6-E38FA43A3D57}"/>
                </a:ext>
              </a:extLst>
            </p:cNvPr>
            <p:cNvSpPr/>
            <p:nvPr/>
          </p:nvSpPr>
          <p:spPr>
            <a:xfrm>
              <a:off x="912987" y="3985306"/>
              <a:ext cx="1332461" cy="133246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798">
                <a:solidFill>
                  <a:prstClr val="white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522002C-B720-4641-8864-50529CA99CF0}"/>
                </a:ext>
              </a:extLst>
            </p:cNvPr>
            <p:cNvSpPr/>
            <p:nvPr/>
          </p:nvSpPr>
          <p:spPr>
            <a:xfrm>
              <a:off x="1009204" y="4081523"/>
              <a:ext cx="1140027" cy="1140027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798">
                <a:solidFill>
                  <a:prstClr val="white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CF9AA57-67B2-4761-A538-606A4CB8D3B6}"/>
                </a:ext>
              </a:extLst>
            </p:cNvPr>
            <p:cNvSpPr/>
            <p:nvPr/>
          </p:nvSpPr>
          <p:spPr>
            <a:xfrm>
              <a:off x="1108337" y="4180656"/>
              <a:ext cx="941761" cy="9417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r>
                <a:rPr lang="en-US" sz="2813" dirty="0">
                  <a:solidFill>
                    <a:prstClr val="white"/>
                  </a:solidFill>
                  <a:latin typeface="Montserrat SemiBold" panose="00000700000000000000" pitchFamily="2" charset="0"/>
                </a:rPr>
                <a:t>3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308B1AFB-9453-459A-9AC4-DC7AE5E6E373}"/>
              </a:ext>
            </a:extLst>
          </p:cNvPr>
          <p:cNvSpPr/>
          <p:nvPr/>
        </p:nvSpPr>
        <p:spPr bwMode="auto">
          <a:xfrm>
            <a:off x="1590971" y="5142163"/>
            <a:ext cx="362800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5750">
              <a:lnSpc>
                <a:spcPct val="120000"/>
              </a:lnSpc>
              <a:defRPr/>
            </a:pPr>
            <a:r>
              <a:rPr lang="en-US" dirty="0">
                <a:solidFill>
                  <a:prstClr val="black"/>
                </a:solidFill>
              </a:rPr>
              <a:t>Suicide is the leading cause of death among the people of age 15-29.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Montserrat SemiBold" panose="00000700000000000000" pitchFamily="50" charset="0"/>
              <a:cs typeface="Segoe UI" panose="020B0502040204020203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84EB372-CBEA-4FB7-8826-7E7EBE4C9F99}"/>
              </a:ext>
            </a:extLst>
          </p:cNvPr>
          <p:cNvGrpSpPr>
            <a:grpSpLocks/>
          </p:cNvGrpSpPr>
          <p:nvPr/>
        </p:nvGrpSpPr>
        <p:grpSpPr bwMode="auto">
          <a:xfrm>
            <a:off x="6524774" y="2447619"/>
            <a:ext cx="906859" cy="905867"/>
            <a:chOff x="912987" y="3985306"/>
            <a:chExt cx="1332461" cy="133246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1BBA04A-D196-4BEB-A823-422617A6D0EE}"/>
                </a:ext>
              </a:extLst>
            </p:cNvPr>
            <p:cNvSpPr/>
            <p:nvPr/>
          </p:nvSpPr>
          <p:spPr>
            <a:xfrm>
              <a:off x="912987" y="3985306"/>
              <a:ext cx="1332461" cy="1332461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798">
                <a:solidFill>
                  <a:prstClr val="white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3EA3658-8A78-4B71-916B-99D4118D07B0}"/>
                </a:ext>
              </a:extLst>
            </p:cNvPr>
            <p:cNvSpPr/>
            <p:nvPr/>
          </p:nvSpPr>
          <p:spPr>
            <a:xfrm>
              <a:off x="1009204" y="4080169"/>
              <a:ext cx="1140027" cy="114273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798">
                <a:solidFill>
                  <a:prstClr val="white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3598739-9372-463E-B22A-4FA0B5A75E9C}"/>
                </a:ext>
              </a:extLst>
            </p:cNvPr>
            <p:cNvSpPr/>
            <p:nvPr/>
          </p:nvSpPr>
          <p:spPr>
            <a:xfrm>
              <a:off x="1108337" y="4180870"/>
              <a:ext cx="941761" cy="9413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r>
                <a:rPr lang="en-US" sz="2813" dirty="0">
                  <a:solidFill>
                    <a:prstClr val="white"/>
                  </a:solidFill>
                  <a:latin typeface="Montserrat SemiBold" panose="00000700000000000000" pitchFamily="2" charset="0"/>
                </a:rPr>
                <a:t>4</a:t>
              </a:r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2267E1A-13FC-4B34-AF15-067DA98865B9}"/>
              </a:ext>
            </a:extLst>
          </p:cNvPr>
          <p:cNvSpPr/>
          <p:nvPr/>
        </p:nvSpPr>
        <p:spPr bwMode="auto">
          <a:xfrm>
            <a:off x="7535813" y="2541985"/>
            <a:ext cx="278856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5750">
              <a:lnSpc>
                <a:spcPct val="120000"/>
              </a:lnSpc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Around 3.6 Billion people use social media in 2020 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59D465A-A774-4B2A-B195-D68547AB4598}"/>
              </a:ext>
            </a:extLst>
          </p:cNvPr>
          <p:cNvGrpSpPr>
            <a:grpSpLocks/>
          </p:cNvGrpSpPr>
          <p:nvPr/>
        </p:nvGrpSpPr>
        <p:grpSpPr bwMode="auto">
          <a:xfrm>
            <a:off x="6524774" y="3702735"/>
            <a:ext cx="906859" cy="905868"/>
            <a:chOff x="912987" y="3985306"/>
            <a:chExt cx="1332461" cy="1332461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22FA76F-40B1-4ED0-BA83-0D3AA4E3EF12}"/>
                </a:ext>
              </a:extLst>
            </p:cNvPr>
            <p:cNvSpPr/>
            <p:nvPr/>
          </p:nvSpPr>
          <p:spPr>
            <a:xfrm>
              <a:off x="912987" y="3985306"/>
              <a:ext cx="1332461" cy="133246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798">
                <a:solidFill>
                  <a:prstClr val="white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A2455795-89A2-4F85-8A98-04359643BB9A}"/>
                </a:ext>
              </a:extLst>
            </p:cNvPr>
            <p:cNvSpPr/>
            <p:nvPr/>
          </p:nvSpPr>
          <p:spPr>
            <a:xfrm>
              <a:off x="1009204" y="4080169"/>
              <a:ext cx="1140027" cy="1142734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798">
                <a:solidFill>
                  <a:prstClr val="white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609004C-D961-4102-AC7C-275CD8E772F0}"/>
                </a:ext>
              </a:extLst>
            </p:cNvPr>
            <p:cNvSpPr/>
            <p:nvPr/>
          </p:nvSpPr>
          <p:spPr>
            <a:xfrm>
              <a:off x="1108337" y="4180870"/>
              <a:ext cx="941761" cy="9413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r>
                <a:rPr lang="en-US" sz="2813" dirty="0">
                  <a:solidFill>
                    <a:prstClr val="white"/>
                  </a:solidFill>
                  <a:latin typeface="Montserrat SemiBold" panose="00000700000000000000" pitchFamily="2" charset="0"/>
                </a:rPr>
                <a:t>5</a:t>
              </a:r>
            </a:p>
          </p:txBody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99D5F9B-AC27-4A76-9E30-863337DE3793}"/>
              </a:ext>
            </a:extLst>
          </p:cNvPr>
          <p:cNvSpPr/>
          <p:nvPr/>
        </p:nvSpPr>
        <p:spPr bwMode="auto">
          <a:xfrm>
            <a:off x="7535812" y="3664040"/>
            <a:ext cx="404802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5750">
              <a:lnSpc>
                <a:spcPct val="120000"/>
              </a:lnSpc>
              <a:defRPr/>
            </a:pPr>
            <a:r>
              <a:rPr lang="en-IN" dirty="0">
                <a:solidFill>
                  <a:prstClr val="black"/>
                </a:solidFill>
              </a:rPr>
              <a:t>Indian Psychiatry Society (IPS) showed that there is 20% increase in mental health problems after lockdown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Montserrat SemiBold" panose="00000700000000000000" pitchFamily="50" charset="0"/>
              <a:cs typeface="Segoe UI" panose="020B0502040204020203" pitchFamily="34" charset="0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E75F09E-85F9-4BB5-AED9-C0956F8D7E90}"/>
              </a:ext>
            </a:extLst>
          </p:cNvPr>
          <p:cNvGrpSpPr>
            <a:grpSpLocks/>
          </p:cNvGrpSpPr>
          <p:nvPr/>
        </p:nvGrpSpPr>
        <p:grpSpPr bwMode="auto">
          <a:xfrm>
            <a:off x="6524774" y="4995557"/>
            <a:ext cx="906859" cy="906859"/>
            <a:chOff x="912987" y="3985306"/>
            <a:chExt cx="1332461" cy="1332461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E2118E5-E8DD-42DE-97C1-CB5823EFC356}"/>
                </a:ext>
              </a:extLst>
            </p:cNvPr>
            <p:cNvSpPr/>
            <p:nvPr/>
          </p:nvSpPr>
          <p:spPr>
            <a:xfrm>
              <a:off x="912987" y="3985306"/>
              <a:ext cx="1332461" cy="1332461"/>
            </a:xfrm>
            <a:prstGeom prst="ellipse">
              <a:avLst/>
            </a:prstGeom>
            <a:solidFill>
              <a:schemeClr val="tx2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798">
                <a:solidFill>
                  <a:prstClr val="white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453424A-1F66-49E2-B8C3-DCA851EE7DE4}"/>
                </a:ext>
              </a:extLst>
            </p:cNvPr>
            <p:cNvSpPr/>
            <p:nvPr/>
          </p:nvSpPr>
          <p:spPr>
            <a:xfrm>
              <a:off x="1009204" y="4081523"/>
              <a:ext cx="1140027" cy="1140027"/>
            </a:xfrm>
            <a:prstGeom prst="ellipse">
              <a:avLst/>
            </a:prstGeom>
            <a:solidFill>
              <a:schemeClr val="tx2">
                <a:alpha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798">
                <a:solidFill>
                  <a:prstClr val="white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CCB5F50-5FED-404E-BAE4-CF21A287897D}"/>
                </a:ext>
              </a:extLst>
            </p:cNvPr>
            <p:cNvSpPr/>
            <p:nvPr/>
          </p:nvSpPr>
          <p:spPr>
            <a:xfrm>
              <a:off x="1108337" y="4180656"/>
              <a:ext cx="941761" cy="94176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r>
                <a:rPr lang="en-US" sz="2813" dirty="0">
                  <a:solidFill>
                    <a:prstClr val="white"/>
                  </a:solidFill>
                  <a:latin typeface="Montserrat SemiBold" panose="00000700000000000000" pitchFamily="2" charset="0"/>
                </a:rPr>
                <a:t>6</a:t>
              </a: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88D5962-4546-4BF1-AD32-C7EBE11958F1}"/>
              </a:ext>
            </a:extLst>
          </p:cNvPr>
          <p:cNvSpPr/>
          <p:nvPr/>
        </p:nvSpPr>
        <p:spPr bwMode="auto">
          <a:xfrm>
            <a:off x="7535813" y="4957852"/>
            <a:ext cx="440170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85750">
              <a:lnSpc>
                <a:spcPct val="120000"/>
              </a:lnSpc>
              <a:defRPr/>
            </a:pPr>
            <a:r>
              <a:rPr lang="en-US" dirty="0"/>
              <a:t>There are studies which shows that self-expression and social support often helps to improve the individual’s mental state 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Montserrat SemiBold" panose="00000700000000000000" pitchFamily="50" charset="0"/>
              <a:cs typeface="Segoe UI" panose="020B0502040204020203" pitchFamily="34" charset="0"/>
            </a:endParaRPr>
          </a:p>
        </p:txBody>
      </p:sp>
      <p:sp>
        <p:nvSpPr>
          <p:cNvPr id="137" name="Title 24">
            <a:extLst>
              <a:ext uri="{FF2B5EF4-FFF2-40B4-BE49-F238E27FC236}">
                <a16:creationId xmlns:a16="http://schemas.microsoft.com/office/drawing/2014/main" id="{5FB10F31-760F-4F7E-A003-C1DA9396BD2E}"/>
              </a:ext>
            </a:extLst>
          </p:cNvPr>
          <p:cNvSpPr txBox="1">
            <a:spLocks/>
          </p:cNvSpPr>
          <p:nvPr/>
        </p:nvSpPr>
        <p:spPr bwMode="auto">
          <a:xfrm>
            <a:off x="470793" y="741873"/>
            <a:ext cx="3938276" cy="112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750" dirty="0">
                <a:solidFill>
                  <a:prstClr val="black"/>
                </a:solidFill>
                <a:latin typeface="Montserrat SemiBold" pitchFamily="2" charset="0"/>
              </a:rPr>
              <a:t>Introduction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78EC3F-515F-4104-8D98-28DA0EAE5F96}"/>
              </a:ext>
            </a:extLst>
          </p:cNvPr>
          <p:cNvGrpSpPr>
            <a:grpSpLocks/>
          </p:cNvGrpSpPr>
          <p:nvPr/>
        </p:nvGrpSpPr>
        <p:grpSpPr bwMode="auto">
          <a:xfrm>
            <a:off x="702965" y="1972469"/>
            <a:ext cx="708422" cy="129977"/>
            <a:chOff x="1110190" y="3155259"/>
            <a:chExt cx="1133316" cy="209373"/>
          </a:xfrm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61C86A52-5AB3-4564-AAE1-D31E5BE1A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90" y="3155259"/>
              <a:ext cx="201584" cy="2093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7C8C8036-18EB-4F24-A702-9E3CE7076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122" y="3155259"/>
              <a:ext cx="203171" cy="209373"/>
            </a:xfrm>
            <a:prstGeom prst="ellipse">
              <a:avLst/>
            </a:prstGeom>
            <a:solidFill>
              <a:schemeClr val="bg1">
                <a:lumMod val="85000"/>
                <a:alpha val="98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878482C4-D80F-49E6-AAD7-3A2780DCD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640" y="3155259"/>
              <a:ext cx="201585" cy="20937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9CDE35BF-6C6A-4C5F-8802-37E0600C4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921" y="3155259"/>
              <a:ext cx="201585" cy="2093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2262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A8581842-C07A-459C-86E2-FF8C552A5D13}"/>
              </a:ext>
            </a:extLst>
          </p:cNvPr>
          <p:cNvSpPr>
            <a:spLocks/>
          </p:cNvSpPr>
          <p:nvPr/>
        </p:nvSpPr>
        <p:spPr bwMode="auto">
          <a:xfrm>
            <a:off x="1426270" y="2222500"/>
            <a:ext cx="9293821" cy="1471414"/>
          </a:xfrm>
          <a:custGeom>
            <a:avLst/>
            <a:gdLst>
              <a:gd name="T0" fmla="*/ 15745 w 18060"/>
              <a:gd name="T1" fmla="*/ 1134 h 2860"/>
              <a:gd name="T2" fmla="*/ 15931 w 18060"/>
              <a:gd name="T3" fmla="*/ 1155 h 2860"/>
              <a:gd name="T4" fmla="*/ 16108 w 18060"/>
              <a:gd name="T5" fmla="*/ 1201 h 2860"/>
              <a:gd name="T6" fmla="*/ 16274 w 18060"/>
              <a:gd name="T7" fmla="*/ 1267 h 2860"/>
              <a:gd name="T8" fmla="*/ 16426 w 18060"/>
              <a:gd name="T9" fmla="*/ 1354 h 2860"/>
              <a:gd name="T10" fmla="*/ 16561 w 18060"/>
              <a:gd name="T11" fmla="*/ 1459 h 2860"/>
              <a:gd name="T12" fmla="*/ 16678 w 18060"/>
              <a:gd name="T13" fmla="*/ 1580 h 2860"/>
              <a:gd name="T14" fmla="*/ 16777 w 18060"/>
              <a:gd name="T15" fmla="*/ 1715 h 2860"/>
              <a:gd name="T16" fmla="*/ 16851 w 18060"/>
              <a:gd name="T17" fmla="*/ 1863 h 2860"/>
              <a:gd name="T18" fmla="*/ 16902 w 18060"/>
              <a:gd name="T19" fmla="*/ 2021 h 2860"/>
              <a:gd name="T20" fmla="*/ 16926 w 18060"/>
              <a:gd name="T21" fmla="*/ 2187 h 2860"/>
              <a:gd name="T22" fmla="*/ 16923 w 18060"/>
              <a:gd name="T23" fmla="*/ 2329 h 2860"/>
              <a:gd name="T24" fmla="*/ 16905 w 18060"/>
              <a:gd name="T25" fmla="*/ 2452 h 2860"/>
              <a:gd name="T26" fmla="*/ 16871 w 18060"/>
              <a:gd name="T27" fmla="*/ 2571 h 2860"/>
              <a:gd name="T28" fmla="*/ 16824 w 18060"/>
              <a:gd name="T29" fmla="*/ 2685 h 2860"/>
              <a:gd name="T30" fmla="*/ 16764 w 18060"/>
              <a:gd name="T31" fmla="*/ 2793 h 2860"/>
              <a:gd name="T32" fmla="*/ 17969 w 18060"/>
              <a:gd name="T33" fmla="*/ 2860 h 2860"/>
              <a:gd name="T34" fmla="*/ 17999 w 18060"/>
              <a:gd name="T35" fmla="*/ 2749 h 2860"/>
              <a:gd name="T36" fmla="*/ 18023 w 18060"/>
              <a:gd name="T37" fmla="*/ 2636 h 2860"/>
              <a:gd name="T38" fmla="*/ 18042 w 18060"/>
              <a:gd name="T39" fmla="*/ 2520 h 2860"/>
              <a:gd name="T40" fmla="*/ 18054 w 18060"/>
              <a:gd name="T41" fmla="*/ 2403 h 2860"/>
              <a:gd name="T42" fmla="*/ 18060 w 18060"/>
              <a:gd name="T43" fmla="*/ 2284 h 2860"/>
              <a:gd name="T44" fmla="*/ 18048 w 18060"/>
              <a:gd name="T45" fmla="*/ 2015 h 2860"/>
              <a:gd name="T46" fmla="*/ 17986 w 18060"/>
              <a:gd name="T47" fmla="*/ 1683 h 2860"/>
              <a:gd name="T48" fmla="*/ 17873 w 18060"/>
              <a:gd name="T49" fmla="*/ 1371 h 2860"/>
              <a:gd name="T50" fmla="*/ 17715 w 18060"/>
              <a:gd name="T51" fmla="*/ 1081 h 2860"/>
              <a:gd name="T52" fmla="*/ 17516 w 18060"/>
              <a:gd name="T53" fmla="*/ 818 h 2860"/>
              <a:gd name="T54" fmla="*/ 17280 w 18060"/>
              <a:gd name="T55" fmla="*/ 583 h 2860"/>
              <a:gd name="T56" fmla="*/ 17010 w 18060"/>
              <a:gd name="T57" fmla="*/ 384 h 2860"/>
              <a:gd name="T58" fmla="*/ 16711 w 18060"/>
              <a:gd name="T59" fmla="*/ 221 h 2860"/>
              <a:gd name="T60" fmla="*/ 16387 w 18060"/>
              <a:gd name="T61" fmla="*/ 102 h 2860"/>
              <a:gd name="T62" fmla="*/ 16042 w 18060"/>
              <a:gd name="T63" fmla="*/ 26 h 2860"/>
              <a:gd name="T64" fmla="*/ 15681 w 18060"/>
              <a:gd name="T65" fmla="*/ 0 h 2860"/>
              <a:gd name="T66" fmla="*/ 509 w 18060"/>
              <a:gd name="T67" fmla="*/ 3 h 2860"/>
              <a:gd name="T68" fmla="*/ 426 w 18060"/>
              <a:gd name="T69" fmla="*/ 18 h 2860"/>
              <a:gd name="T70" fmla="*/ 347 w 18060"/>
              <a:gd name="T71" fmla="*/ 44 h 2860"/>
              <a:gd name="T72" fmla="*/ 273 w 18060"/>
              <a:gd name="T73" fmla="*/ 82 h 2860"/>
              <a:gd name="T74" fmla="*/ 207 w 18060"/>
              <a:gd name="T75" fmla="*/ 130 h 2860"/>
              <a:gd name="T76" fmla="*/ 147 w 18060"/>
              <a:gd name="T77" fmla="*/ 185 h 2860"/>
              <a:gd name="T78" fmla="*/ 97 w 18060"/>
              <a:gd name="T79" fmla="*/ 249 h 2860"/>
              <a:gd name="T80" fmla="*/ 55 w 18060"/>
              <a:gd name="T81" fmla="*/ 320 h 2860"/>
              <a:gd name="T82" fmla="*/ 26 w 18060"/>
              <a:gd name="T83" fmla="*/ 398 h 2860"/>
              <a:gd name="T84" fmla="*/ 7 w 18060"/>
              <a:gd name="T85" fmla="*/ 481 h 2860"/>
              <a:gd name="T86" fmla="*/ 0 w 18060"/>
              <a:gd name="T87" fmla="*/ 566 h 2860"/>
              <a:gd name="T88" fmla="*/ 7 w 18060"/>
              <a:gd name="T89" fmla="*/ 652 h 2860"/>
              <a:gd name="T90" fmla="*/ 26 w 18060"/>
              <a:gd name="T91" fmla="*/ 735 h 2860"/>
              <a:gd name="T92" fmla="*/ 55 w 18060"/>
              <a:gd name="T93" fmla="*/ 812 h 2860"/>
              <a:gd name="T94" fmla="*/ 97 w 18060"/>
              <a:gd name="T95" fmla="*/ 883 h 2860"/>
              <a:gd name="T96" fmla="*/ 147 w 18060"/>
              <a:gd name="T97" fmla="*/ 947 h 2860"/>
              <a:gd name="T98" fmla="*/ 207 w 18060"/>
              <a:gd name="T99" fmla="*/ 1003 h 2860"/>
              <a:gd name="T100" fmla="*/ 273 w 18060"/>
              <a:gd name="T101" fmla="*/ 1050 h 2860"/>
              <a:gd name="T102" fmla="*/ 347 w 18060"/>
              <a:gd name="T103" fmla="*/ 1088 h 2860"/>
              <a:gd name="T104" fmla="*/ 426 w 18060"/>
              <a:gd name="T105" fmla="*/ 1115 h 2860"/>
              <a:gd name="T106" fmla="*/ 509 w 18060"/>
              <a:gd name="T107" fmla="*/ 1129 h 2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060" h="2860">
                <a:moveTo>
                  <a:pt x="567" y="1133"/>
                </a:moveTo>
                <a:lnTo>
                  <a:pt x="15681" y="1133"/>
                </a:lnTo>
                <a:lnTo>
                  <a:pt x="15745" y="1134"/>
                </a:lnTo>
                <a:lnTo>
                  <a:pt x="15808" y="1138"/>
                </a:lnTo>
                <a:lnTo>
                  <a:pt x="15870" y="1145"/>
                </a:lnTo>
                <a:lnTo>
                  <a:pt x="15931" y="1155"/>
                </a:lnTo>
                <a:lnTo>
                  <a:pt x="15991" y="1168"/>
                </a:lnTo>
                <a:lnTo>
                  <a:pt x="16051" y="1182"/>
                </a:lnTo>
                <a:lnTo>
                  <a:pt x="16108" y="1201"/>
                </a:lnTo>
                <a:lnTo>
                  <a:pt x="16165" y="1220"/>
                </a:lnTo>
                <a:lnTo>
                  <a:pt x="16220" y="1242"/>
                </a:lnTo>
                <a:lnTo>
                  <a:pt x="16274" y="1267"/>
                </a:lnTo>
                <a:lnTo>
                  <a:pt x="16326" y="1294"/>
                </a:lnTo>
                <a:lnTo>
                  <a:pt x="16377" y="1322"/>
                </a:lnTo>
                <a:lnTo>
                  <a:pt x="16426" y="1354"/>
                </a:lnTo>
                <a:lnTo>
                  <a:pt x="16473" y="1387"/>
                </a:lnTo>
                <a:lnTo>
                  <a:pt x="16518" y="1422"/>
                </a:lnTo>
                <a:lnTo>
                  <a:pt x="16561" y="1459"/>
                </a:lnTo>
                <a:lnTo>
                  <a:pt x="16603" y="1497"/>
                </a:lnTo>
                <a:lnTo>
                  <a:pt x="16642" y="1538"/>
                </a:lnTo>
                <a:lnTo>
                  <a:pt x="16678" y="1580"/>
                </a:lnTo>
                <a:lnTo>
                  <a:pt x="16713" y="1624"/>
                </a:lnTo>
                <a:lnTo>
                  <a:pt x="16746" y="1669"/>
                </a:lnTo>
                <a:lnTo>
                  <a:pt x="16777" y="1715"/>
                </a:lnTo>
                <a:lnTo>
                  <a:pt x="16804" y="1762"/>
                </a:lnTo>
                <a:lnTo>
                  <a:pt x="16829" y="1812"/>
                </a:lnTo>
                <a:lnTo>
                  <a:pt x="16851" y="1863"/>
                </a:lnTo>
                <a:lnTo>
                  <a:pt x="16870" y="1914"/>
                </a:lnTo>
                <a:lnTo>
                  <a:pt x="16887" y="1967"/>
                </a:lnTo>
                <a:lnTo>
                  <a:pt x="16902" y="2021"/>
                </a:lnTo>
                <a:lnTo>
                  <a:pt x="16912" y="2075"/>
                </a:lnTo>
                <a:lnTo>
                  <a:pt x="16920" y="2130"/>
                </a:lnTo>
                <a:lnTo>
                  <a:pt x="16926" y="2187"/>
                </a:lnTo>
                <a:lnTo>
                  <a:pt x="16927" y="2244"/>
                </a:lnTo>
                <a:lnTo>
                  <a:pt x="16926" y="2287"/>
                </a:lnTo>
                <a:lnTo>
                  <a:pt x="16923" y="2329"/>
                </a:lnTo>
                <a:lnTo>
                  <a:pt x="16919" y="2371"/>
                </a:lnTo>
                <a:lnTo>
                  <a:pt x="16913" y="2411"/>
                </a:lnTo>
                <a:lnTo>
                  <a:pt x="16905" y="2452"/>
                </a:lnTo>
                <a:lnTo>
                  <a:pt x="16895" y="2492"/>
                </a:lnTo>
                <a:lnTo>
                  <a:pt x="16884" y="2532"/>
                </a:lnTo>
                <a:lnTo>
                  <a:pt x="16871" y="2571"/>
                </a:lnTo>
                <a:lnTo>
                  <a:pt x="16858" y="2610"/>
                </a:lnTo>
                <a:lnTo>
                  <a:pt x="16842" y="2648"/>
                </a:lnTo>
                <a:lnTo>
                  <a:pt x="16824" y="2685"/>
                </a:lnTo>
                <a:lnTo>
                  <a:pt x="16806" y="2721"/>
                </a:lnTo>
                <a:lnTo>
                  <a:pt x="16786" y="2758"/>
                </a:lnTo>
                <a:lnTo>
                  <a:pt x="16764" y="2793"/>
                </a:lnTo>
                <a:lnTo>
                  <a:pt x="16742" y="2826"/>
                </a:lnTo>
                <a:lnTo>
                  <a:pt x="16717" y="2860"/>
                </a:lnTo>
                <a:lnTo>
                  <a:pt x="17969" y="2860"/>
                </a:lnTo>
                <a:lnTo>
                  <a:pt x="17979" y="2823"/>
                </a:lnTo>
                <a:lnTo>
                  <a:pt x="17989" y="2786"/>
                </a:lnTo>
                <a:lnTo>
                  <a:pt x="17999" y="2749"/>
                </a:lnTo>
                <a:lnTo>
                  <a:pt x="18008" y="2711"/>
                </a:lnTo>
                <a:lnTo>
                  <a:pt x="18016" y="2673"/>
                </a:lnTo>
                <a:lnTo>
                  <a:pt x="18023" y="2636"/>
                </a:lnTo>
                <a:lnTo>
                  <a:pt x="18031" y="2597"/>
                </a:lnTo>
                <a:lnTo>
                  <a:pt x="18036" y="2559"/>
                </a:lnTo>
                <a:lnTo>
                  <a:pt x="18042" y="2520"/>
                </a:lnTo>
                <a:lnTo>
                  <a:pt x="18046" y="2481"/>
                </a:lnTo>
                <a:lnTo>
                  <a:pt x="18051" y="2442"/>
                </a:lnTo>
                <a:lnTo>
                  <a:pt x="18054" y="2403"/>
                </a:lnTo>
                <a:lnTo>
                  <a:pt x="18057" y="2364"/>
                </a:lnTo>
                <a:lnTo>
                  <a:pt x="18059" y="2324"/>
                </a:lnTo>
                <a:lnTo>
                  <a:pt x="18060" y="2284"/>
                </a:lnTo>
                <a:lnTo>
                  <a:pt x="18060" y="2244"/>
                </a:lnTo>
                <a:lnTo>
                  <a:pt x="18057" y="2129"/>
                </a:lnTo>
                <a:lnTo>
                  <a:pt x="18048" y="2015"/>
                </a:lnTo>
                <a:lnTo>
                  <a:pt x="18033" y="1902"/>
                </a:lnTo>
                <a:lnTo>
                  <a:pt x="18011" y="1793"/>
                </a:lnTo>
                <a:lnTo>
                  <a:pt x="17986" y="1683"/>
                </a:lnTo>
                <a:lnTo>
                  <a:pt x="17953" y="1577"/>
                </a:lnTo>
                <a:lnTo>
                  <a:pt x="17916" y="1474"/>
                </a:lnTo>
                <a:lnTo>
                  <a:pt x="17873" y="1371"/>
                </a:lnTo>
                <a:lnTo>
                  <a:pt x="17825" y="1272"/>
                </a:lnTo>
                <a:lnTo>
                  <a:pt x="17772" y="1176"/>
                </a:lnTo>
                <a:lnTo>
                  <a:pt x="17715" y="1081"/>
                </a:lnTo>
                <a:lnTo>
                  <a:pt x="17653" y="991"/>
                </a:lnTo>
                <a:lnTo>
                  <a:pt x="17587" y="903"/>
                </a:lnTo>
                <a:lnTo>
                  <a:pt x="17516" y="818"/>
                </a:lnTo>
                <a:lnTo>
                  <a:pt x="17441" y="736"/>
                </a:lnTo>
                <a:lnTo>
                  <a:pt x="17362" y="658"/>
                </a:lnTo>
                <a:lnTo>
                  <a:pt x="17280" y="583"/>
                </a:lnTo>
                <a:lnTo>
                  <a:pt x="17193" y="513"/>
                </a:lnTo>
                <a:lnTo>
                  <a:pt x="17103" y="447"/>
                </a:lnTo>
                <a:lnTo>
                  <a:pt x="17010" y="384"/>
                </a:lnTo>
                <a:lnTo>
                  <a:pt x="16913" y="325"/>
                </a:lnTo>
                <a:lnTo>
                  <a:pt x="16814" y="271"/>
                </a:lnTo>
                <a:lnTo>
                  <a:pt x="16711" y="221"/>
                </a:lnTo>
                <a:lnTo>
                  <a:pt x="16606" y="177"/>
                </a:lnTo>
                <a:lnTo>
                  <a:pt x="16498" y="137"/>
                </a:lnTo>
                <a:lnTo>
                  <a:pt x="16387" y="102"/>
                </a:lnTo>
                <a:lnTo>
                  <a:pt x="16274" y="71"/>
                </a:lnTo>
                <a:lnTo>
                  <a:pt x="16159" y="45"/>
                </a:lnTo>
                <a:lnTo>
                  <a:pt x="16042" y="26"/>
                </a:lnTo>
                <a:lnTo>
                  <a:pt x="15923" y="11"/>
                </a:lnTo>
                <a:lnTo>
                  <a:pt x="15803" y="3"/>
                </a:lnTo>
                <a:lnTo>
                  <a:pt x="15681" y="0"/>
                </a:lnTo>
                <a:lnTo>
                  <a:pt x="567" y="0"/>
                </a:lnTo>
                <a:lnTo>
                  <a:pt x="537" y="1"/>
                </a:lnTo>
                <a:lnTo>
                  <a:pt x="509" y="3"/>
                </a:lnTo>
                <a:lnTo>
                  <a:pt x="481" y="7"/>
                </a:lnTo>
                <a:lnTo>
                  <a:pt x="453" y="11"/>
                </a:lnTo>
                <a:lnTo>
                  <a:pt x="426" y="18"/>
                </a:lnTo>
                <a:lnTo>
                  <a:pt x="398" y="26"/>
                </a:lnTo>
                <a:lnTo>
                  <a:pt x="371" y="34"/>
                </a:lnTo>
                <a:lnTo>
                  <a:pt x="347" y="44"/>
                </a:lnTo>
                <a:lnTo>
                  <a:pt x="321" y="55"/>
                </a:lnTo>
                <a:lnTo>
                  <a:pt x="297" y="69"/>
                </a:lnTo>
                <a:lnTo>
                  <a:pt x="273" y="82"/>
                </a:lnTo>
                <a:lnTo>
                  <a:pt x="249" y="97"/>
                </a:lnTo>
                <a:lnTo>
                  <a:pt x="228" y="113"/>
                </a:lnTo>
                <a:lnTo>
                  <a:pt x="207" y="130"/>
                </a:lnTo>
                <a:lnTo>
                  <a:pt x="185" y="147"/>
                </a:lnTo>
                <a:lnTo>
                  <a:pt x="166" y="166"/>
                </a:lnTo>
                <a:lnTo>
                  <a:pt x="147" y="185"/>
                </a:lnTo>
                <a:lnTo>
                  <a:pt x="130" y="206"/>
                </a:lnTo>
                <a:lnTo>
                  <a:pt x="113" y="228"/>
                </a:lnTo>
                <a:lnTo>
                  <a:pt x="97" y="249"/>
                </a:lnTo>
                <a:lnTo>
                  <a:pt x="82" y="273"/>
                </a:lnTo>
                <a:lnTo>
                  <a:pt x="69" y="297"/>
                </a:lnTo>
                <a:lnTo>
                  <a:pt x="55" y="320"/>
                </a:lnTo>
                <a:lnTo>
                  <a:pt x="44" y="346"/>
                </a:lnTo>
                <a:lnTo>
                  <a:pt x="34" y="371"/>
                </a:lnTo>
                <a:lnTo>
                  <a:pt x="26" y="398"/>
                </a:lnTo>
                <a:lnTo>
                  <a:pt x="18" y="424"/>
                </a:lnTo>
                <a:lnTo>
                  <a:pt x="11" y="452"/>
                </a:lnTo>
                <a:lnTo>
                  <a:pt x="7" y="481"/>
                </a:lnTo>
                <a:lnTo>
                  <a:pt x="3" y="509"/>
                </a:lnTo>
                <a:lnTo>
                  <a:pt x="1" y="537"/>
                </a:lnTo>
                <a:lnTo>
                  <a:pt x="0" y="566"/>
                </a:lnTo>
                <a:lnTo>
                  <a:pt x="1" y="596"/>
                </a:lnTo>
                <a:lnTo>
                  <a:pt x="3" y="624"/>
                </a:lnTo>
                <a:lnTo>
                  <a:pt x="7" y="652"/>
                </a:lnTo>
                <a:lnTo>
                  <a:pt x="11" y="680"/>
                </a:lnTo>
                <a:lnTo>
                  <a:pt x="18" y="707"/>
                </a:lnTo>
                <a:lnTo>
                  <a:pt x="26" y="735"/>
                </a:lnTo>
                <a:lnTo>
                  <a:pt x="34" y="762"/>
                </a:lnTo>
                <a:lnTo>
                  <a:pt x="44" y="786"/>
                </a:lnTo>
                <a:lnTo>
                  <a:pt x="55" y="812"/>
                </a:lnTo>
                <a:lnTo>
                  <a:pt x="69" y="836"/>
                </a:lnTo>
                <a:lnTo>
                  <a:pt x="82" y="860"/>
                </a:lnTo>
                <a:lnTo>
                  <a:pt x="97" y="883"/>
                </a:lnTo>
                <a:lnTo>
                  <a:pt x="113" y="905"/>
                </a:lnTo>
                <a:lnTo>
                  <a:pt x="130" y="926"/>
                </a:lnTo>
                <a:lnTo>
                  <a:pt x="147" y="947"/>
                </a:lnTo>
                <a:lnTo>
                  <a:pt x="166" y="967"/>
                </a:lnTo>
                <a:lnTo>
                  <a:pt x="185" y="985"/>
                </a:lnTo>
                <a:lnTo>
                  <a:pt x="207" y="1003"/>
                </a:lnTo>
                <a:lnTo>
                  <a:pt x="228" y="1020"/>
                </a:lnTo>
                <a:lnTo>
                  <a:pt x="249" y="1036"/>
                </a:lnTo>
                <a:lnTo>
                  <a:pt x="273" y="1050"/>
                </a:lnTo>
                <a:lnTo>
                  <a:pt x="297" y="1064"/>
                </a:lnTo>
                <a:lnTo>
                  <a:pt x="321" y="1076"/>
                </a:lnTo>
                <a:lnTo>
                  <a:pt x="347" y="1088"/>
                </a:lnTo>
                <a:lnTo>
                  <a:pt x="371" y="1098"/>
                </a:lnTo>
                <a:lnTo>
                  <a:pt x="398" y="1107"/>
                </a:lnTo>
                <a:lnTo>
                  <a:pt x="426" y="1115"/>
                </a:lnTo>
                <a:lnTo>
                  <a:pt x="453" y="1122"/>
                </a:lnTo>
                <a:lnTo>
                  <a:pt x="481" y="1126"/>
                </a:lnTo>
                <a:lnTo>
                  <a:pt x="509" y="1129"/>
                </a:lnTo>
                <a:lnTo>
                  <a:pt x="537" y="1132"/>
                </a:lnTo>
                <a:lnTo>
                  <a:pt x="567" y="1133"/>
                </a:lnTo>
                <a:close/>
              </a:path>
            </a:pathLst>
          </a:custGeom>
          <a:gradFill>
            <a:gsLst>
              <a:gs pos="3500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99" tIns="45649" rIns="91299" bIns="45649"/>
          <a:lstStyle/>
          <a:p>
            <a:pPr defTabSz="285750">
              <a:defRPr/>
            </a:pPr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9928147A-7833-4842-AE0C-144760A69521}"/>
              </a:ext>
            </a:extLst>
          </p:cNvPr>
          <p:cNvSpPr>
            <a:spLocks/>
          </p:cNvSpPr>
          <p:nvPr/>
        </p:nvSpPr>
        <p:spPr bwMode="auto">
          <a:xfrm>
            <a:off x="1436191" y="3421062"/>
            <a:ext cx="9293821" cy="1813719"/>
          </a:xfrm>
          <a:custGeom>
            <a:avLst/>
            <a:gdLst>
              <a:gd name="T0" fmla="*/ 1137 w 18060"/>
              <a:gd name="T1" fmla="*/ 3451 h 3526"/>
              <a:gd name="T2" fmla="*/ 1134 w 18060"/>
              <a:gd name="T3" fmla="*/ 3319 h 3526"/>
              <a:gd name="T4" fmla="*/ 1158 w 18060"/>
              <a:gd name="T5" fmla="*/ 3153 h 3526"/>
              <a:gd name="T6" fmla="*/ 1209 w 18060"/>
              <a:gd name="T7" fmla="*/ 2995 h 3526"/>
              <a:gd name="T8" fmla="*/ 1283 w 18060"/>
              <a:gd name="T9" fmla="*/ 2848 h 3526"/>
              <a:gd name="T10" fmla="*/ 1382 w 18060"/>
              <a:gd name="T11" fmla="*/ 2712 h 3526"/>
              <a:gd name="T12" fmla="*/ 1499 w 18060"/>
              <a:gd name="T13" fmla="*/ 2591 h 3526"/>
              <a:gd name="T14" fmla="*/ 1634 w 18060"/>
              <a:gd name="T15" fmla="*/ 2487 h 3526"/>
              <a:gd name="T16" fmla="*/ 1786 w 18060"/>
              <a:gd name="T17" fmla="*/ 2400 h 3526"/>
              <a:gd name="T18" fmla="*/ 1952 w 18060"/>
              <a:gd name="T19" fmla="*/ 2333 h 3526"/>
              <a:gd name="T20" fmla="*/ 2129 w 18060"/>
              <a:gd name="T21" fmla="*/ 2288 h 3526"/>
              <a:gd name="T22" fmla="*/ 2315 w 18060"/>
              <a:gd name="T23" fmla="*/ 2267 h 3526"/>
              <a:gd name="T24" fmla="*/ 15803 w 18060"/>
              <a:gd name="T25" fmla="*/ 2262 h 3526"/>
              <a:gd name="T26" fmla="*/ 16159 w 18060"/>
              <a:gd name="T27" fmla="*/ 2219 h 3526"/>
              <a:gd name="T28" fmla="*/ 16498 w 18060"/>
              <a:gd name="T29" fmla="*/ 2129 h 3526"/>
              <a:gd name="T30" fmla="*/ 16814 w 18060"/>
              <a:gd name="T31" fmla="*/ 1993 h 3526"/>
              <a:gd name="T32" fmla="*/ 17103 w 18060"/>
              <a:gd name="T33" fmla="*/ 1819 h 3526"/>
              <a:gd name="T34" fmla="*/ 17362 w 18060"/>
              <a:gd name="T35" fmla="*/ 1608 h 3526"/>
              <a:gd name="T36" fmla="*/ 17587 w 18060"/>
              <a:gd name="T37" fmla="*/ 1363 h 3526"/>
              <a:gd name="T38" fmla="*/ 17772 w 18060"/>
              <a:gd name="T39" fmla="*/ 1090 h 3526"/>
              <a:gd name="T40" fmla="*/ 17916 w 18060"/>
              <a:gd name="T41" fmla="*/ 792 h 3526"/>
              <a:gd name="T42" fmla="*/ 18011 w 18060"/>
              <a:gd name="T43" fmla="*/ 473 h 3526"/>
              <a:gd name="T44" fmla="*/ 18057 w 18060"/>
              <a:gd name="T45" fmla="*/ 136 h 3526"/>
              <a:gd name="T46" fmla="*/ 18059 w 18060"/>
              <a:gd name="T47" fmla="*/ 0 h 3526"/>
              <a:gd name="T48" fmla="*/ 16927 w 18060"/>
              <a:gd name="T49" fmla="*/ 21 h 3526"/>
              <a:gd name="T50" fmla="*/ 16912 w 18060"/>
              <a:gd name="T51" fmla="*/ 190 h 3526"/>
              <a:gd name="T52" fmla="*/ 16870 w 18060"/>
              <a:gd name="T53" fmla="*/ 352 h 3526"/>
              <a:gd name="T54" fmla="*/ 16804 w 18060"/>
              <a:gd name="T55" fmla="*/ 503 h 3526"/>
              <a:gd name="T56" fmla="*/ 16713 w 18060"/>
              <a:gd name="T57" fmla="*/ 642 h 3526"/>
              <a:gd name="T58" fmla="*/ 16603 w 18060"/>
              <a:gd name="T59" fmla="*/ 768 h 3526"/>
              <a:gd name="T60" fmla="*/ 16473 w 18060"/>
              <a:gd name="T61" fmla="*/ 879 h 3526"/>
              <a:gd name="T62" fmla="*/ 16326 w 18060"/>
              <a:gd name="T63" fmla="*/ 971 h 3526"/>
              <a:gd name="T64" fmla="*/ 16165 w 18060"/>
              <a:gd name="T65" fmla="*/ 1045 h 3526"/>
              <a:gd name="T66" fmla="*/ 15991 w 18060"/>
              <a:gd name="T67" fmla="*/ 1098 h 3526"/>
              <a:gd name="T68" fmla="*/ 15808 w 18060"/>
              <a:gd name="T69" fmla="*/ 1127 h 3526"/>
              <a:gd name="T70" fmla="*/ 2379 w 18060"/>
              <a:gd name="T71" fmla="*/ 1133 h 3526"/>
              <a:gd name="T72" fmla="*/ 2018 w 18060"/>
              <a:gd name="T73" fmla="*/ 1159 h 3526"/>
              <a:gd name="T74" fmla="*/ 1673 w 18060"/>
              <a:gd name="T75" fmla="*/ 1234 h 3526"/>
              <a:gd name="T76" fmla="*/ 1349 w 18060"/>
              <a:gd name="T77" fmla="*/ 1354 h 3526"/>
              <a:gd name="T78" fmla="*/ 1050 w 18060"/>
              <a:gd name="T79" fmla="*/ 1516 h 3526"/>
              <a:gd name="T80" fmla="*/ 780 w 18060"/>
              <a:gd name="T81" fmla="*/ 1716 h 3526"/>
              <a:gd name="T82" fmla="*/ 544 w 18060"/>
              <a:gd name="T83" fmla="*/ 1949 h 3526"/>
              <a:gd name="T84" fmla="*/ 345 w 18060"/>
              <a:gd name="T85" fmla="*/ 2214 h 3526"/>
              <a:gd name="T86" fmla="*/ 187 w 18060"/>
              <a:gd name="T87" fmla="*/ 2503 h 3526"/>
              <a:gd name="T88" fmla="*/ 74 w 18060"/>
              <a:gd name="T89" fmla="*/ 2816 h 3526"/>
              <a:gd name="T90" fmla="*/ 12 w 18060"/>
              <a:gd name="T91" fmla="*/ 3148 h 3526"/>
              <a:gd name="T92" fmla="*/ 0 w 18060"/>
              <a:gd name="T93" fmla="*/ 3414 h 3526"/>
              <a:gd name="T94" fmla="*/ 6 w 18060"/>
              <a:gd name="T95" fmla="*/ 3526 h 3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060" h="3526">
                <a:moveTo>
                  <a:pt x="1145" y="3526"/>
                </a:moveTo>
                <a:lnTo>
                  <a:pt x="1140" y="3489"/>
                </a:lnTo>
                <a:lnTo>
                  <a:pt x="1137" y="3451"/>
                </a:lnTo>
                <a:lnTo>
                  <a:pt x="1134" y="3414"/>
                </a:lnTo>
                <a:lnTo>
                  <a:pt x="1133" y="3377"/>
                </a:lnTo>
                <a:lnTo>
                  <a:pt x="1134" y="3319"/>
                </a:lnTo>
                <a:lnTo>
                  <a:pt x="1140" y="3263"/>
                </a:lnTo>
                <a:lnTo>
                  <a:pt x="1148" y="3208"/>
                </a:lnTo>
                <a:lnTo>
                  <a:pt x="1158" y="3153"/>
                </a:lnTo>
                <a:lnTo>
                  <a:pt x="1173" y="3099"/>
                </a:lnTo>
                <a:lnTo>
                  <a:pt x="1190" y="3046"/>
                </a:lnTo>
                <a:lnTo>
                  <a:pt x="1209" y="2995"/>
                </a:lnTo>
                <a:lnTo>
                  <a:pt x="1231" y="2945"/>
                </a:lnTo>
                <a:lnTo>
                  <a:pt x="1256" y="2895"/>
                </a:lnTo>
                <a:lnTo>
                  <a:pt x="1283" y="2848"/>
                </a:lnTo>
                <a:lnTo>
                  <a:pt x="1314" y="2800"/>
                </a:lnTo>
                <a:lnTo>
                  <a:pt x="1347" y="2756"/>
                </a:lnTo>
                <a:lnTo>
                  <a:pt x="1382" y="2712"/>
                </a:lnTo>
                <a:lnTo>
                  <a:pt x="1418" y="2670"/>
                </a:lnTo>
                <a:lnTo>
                  <a:pt x="1457" y="2630"/>
                </a:lnTo>
                <a:lnTo>
                  <a:pt x="1499" y="2591"/>
                </a:lnTo>
                <a:lnTo>
                  <a:pt x="1542" y="2554"/>
                </a:lnTo>
                <a:lnTo>
                  <a:pt x="1587" y="2519"/>
                </a:lnTo>
                <a:lnTo>
                  <a:pt x="1634" y="2487"/>
                </a:lnTo>
                <a:lnTo>
                  <a:pt x="1683" y="2455"/>
                </a:lnTo>
                <a:lnTo>
                  <a:pt x="1734" y="2427"/>
                </a:lnTo>
                <a:lnTo>
                  <a:pt x="1786" y="2400"/>
                </a:lnTo>
                <a:lnTo>
                  <a:pt x="1840" y="2375"/>
                </a:lnTo>
                <a:lnTo>
                  <a:pt x="1895" y="2352"/>
                </a:lnTo>
                <a:lnTo>
                  <a:pt x="1952" y="2333"/>
                </a:lnTo>
                <a:lnTo>
                  <a:pt x="2009" y="2315"/>
                </a:lnTo>
                <a:lnTo>
                  <a:pt x="2069" y="2300"/>
                </a:lnTo>
                <a:lnTo>
                  <a:pt x="2129" y="2288"/>
                </a:lnTo>
                <a:lnTo>
                  <a:pt x="2190" y="2278"/>
                </a:lnTo>
                <a:lnTo>
                  <a:pt x="2252" y="2271"/>
                </a:lnTo>
                <a:lnTo>
                  <a:pt x="2315" y="2267"/>
                </a:lnTo>
                <a:lnTo>
                  <a:pt x="2379" y="2265"/>
                </a:lnTo>
                <a:lnTo>
                  <a:pt x="15681" y="2265"/>
                </a:lnTo>
                <a:lnTo>
                  <a:pt x="15803" y="2262"/>
                </a:lnTo>
                <a:lnTo>
                  <a:pt x="15923" y="2254"/>
                </a:lnTo>
                <a:lnTo>
                  <a:pt x="16042" y="2239"/>
                </a:lnTo>
                <a:lnTo>
                  <a:pt x="16159" y="2219"/>
                </a:lnTo>
                <a:lnTo>
                  <a:pt x="16274" y="2194"/>
                </a:lnTo>
                <a:lnTo>
                  <a:pt x="16387" y="2164"/>
                </a:lnTo>
                <a:lnTo>
                  <a:pt x="16498" y="2129"/>
                </a:lnTo>
                <a:lnTo>
                  <a:pt x="16606" y="2088"/>
                </a:lnTo>
                <a:lnTo>
                  <a:pt x="16711" y="2043"/>
                </a:lnTo>
                <a:lnTo>
                  <a:pt x="16814" y="1993"/>
                </a:lnTo>
                <a:lnTo>
                  <a:pt x="16913" y="1939"/>
                </a:lnTo>
                <a:lnTo>
                  <a:pt x="17010" y="1882"/>
                </a:lnTo>
                <a:lnTo>
                  <a:pt x="17103" y="1819"/>
                </a:lnTo>
                <a:lnTo>
                  <a:pt x="17193" y="1752"/>
                </a:lnTo>
                <a:lnTo>
                  <a:pt x="17280" y="1682"/>
                </a:lnTo>
                <a:lnTo>
                  <a:pt x="17362" y="1608"/>
                </a:lnTo>
                <a:lnTo>
                  <a:pt x="17441" y="1530"/>
                </a:lnTo>
                <a:lnTo>
                  <a:pt x="17516" y="1447"/>
                </a:lnTo>
                <a:lnTo>
                  <a:pt x="17587" y="1363"/>
                </a:lnTo>
                <a:lnTo>
                  <a:pt x="17653" y="1275"/>
                </a:lnTo>
                <a:lnTo>
                  <a:pt x="17715" y="1183"/>
                </a:lnTo>
                <a:lnTo>
                  <a:pt x="17772" y="1090"/>
                </a:lnTo>
                <a:lnTo>
                  <a:pt x="17825" y="993"/>
                </a:lnTo>
                <a:lnTo>
                  <a:pt x="17873" y="893"/>
                </a:lnTo>
                <a:lnTo>
                  <a:pt x="17916" y="792"/>
                </a:lnTo>
                <a:lnTo>
                  <a:pt x="17953" y="688"/>
                </a:lnTo>
                <a:lnTo>
                  <a:pt x="17986" y="581"/>
                </a:lnTo>
                <a:lnTo>
                  <a:pt x="18011" y="473"/>
                </a:lnTo>
                <a:lnTo>
                  <a:pt x="18033" y="362"/>
                </a:lnTo>
                <a:lnTo>
                  <a:pt x="18048" y="250"/>
                </a:lnTo>
                <a:lnTo>
                  <a:pt x="18057" y="136"/>
                </a:lnTo>
                <a:lnTo>
                  <a:pt x="18060" y="21"/>
                </a:lnTo>
                <a:lnTo>
                  <a:pt x="18060" y="10"/>
                </a:lnTo>
                <a:lnTo>
                  <a:pt x="18059" y="0"/>
                </a:lnTo>
                <a:lnTo>
                  <a:pt x="16927" y="0"/>
                </a:lnTo>
                <a:lnTo>
                  <a:pt x="16927" y="10"/>
                </a:lnTo>
                <a:lnTo>
                  <a:pt x="16927" y="21"/>
                </a:lnTo>
                <a:lnTo>
                  <a:pt x="16926" y="79"/>
                </a:lnTo>
                <a:lnTo>
                  <a:pt x="16920" y="134"/>
                </a:lnTo>
                <a:lnTo>
                  <a:pt x="16912" y="190"/>
                </a:lnTo>
                <a:lnTo>
                  <a:pt x="16902" y="245"/>
                </a:lnTo>
                <a:lnTo>
                  <a:pt x="16887" y="299"/>
                </a:lnTo>
                <a:lnTo>
                  <a:pt x="16870" y="352"/>
                </a:lnTo>
                <a:lnTo>
                  <a:pt x="16851" y="403"/>
                </a:lnTo>
                <a:lnTo>
                  <a:pt x="16829" y="453"/>
                </a:lnTo>
                <a:lnTo>
                  <a:pt x="16804" y="503"/>
                </a:lnTo>
                <a:lnTo>
                  <a:pt x="16777" y="550"/>
                </a:lnTo>
                <a:lnTo>
                  <a:pt x="16746" y="597"/>
                </a:lnTo>
                <a:lnTo>
                  <a:pt x="16713" y="642"/>
                </a:lnTo>
                <a:lnTo>
                  <a:pt x="16678" y="686"/>
                </a:lnTo>
                <a:lnTo>
                  <a:pt x="16642" y="728"/>
                </a:lnTo>
                <a:lnTo>
                  <a:pt x="16603" y="768"/>
                </a:lnTo>
                <a:lnTo>
                  <a:pt x="16561" y="807"/>
                </a:lnTo>
                <a:lnTo>
                  <a:pt x="16518" y="844"/>
                </a:lnTo>
                <a:lnTo>
                  <a:pt x="16473" y="879"/>
                </a:lnTo>
                <a:lnTo>
                  <a:pt x="16426" y="911"/>
                </a:lnTo>
                <a:lnTo>
                  <a:pt x="16377" y="942"/>
                </a:lnTo>
                <a:lnTo>
                  <a:pt x="16326" y="971"/>
                </a:lnTo>
                <a:lnTo>
                  <a:pt x="16274" y="998"/>
                </a:lnTo>
                <a:lnTo>
                  <a:pt x="16220" y="1023"/>
                </a:lnTo>
                <a:lnTo>
                  <a:pt x="16165" y="1045"/>
                </a:lnTo>
                <a:lnTo>
                  <a:pt x="16108" y="1065"/>
                </a:lnTo>
                <a:lnTo>
                  <a:pt x="16051" y="1083"/>
                </a:lnTo>
                <a:lnTo>
                  <a:pt x="15991" y="1098"/>
                </a:lnTo>
                <a:lnTo>
                  <a:pt x="15931" y="1110"/>
                </a:lnTo>
                <a:lnTo>
                  <a:pt x="15870" y="1120"/>
                </a:lnTo>
                <a:lnTo>
                  <a:pt x="15808" y="1127"/>
                </a:lnTo>
                <a:lnTo>
                  <a:pt x="15745" y="1131"/>
                </a:lnTo>
                <a:lnTo>
                  <a:pt x="15681" y="1133"/>
                </a:lnTo>
                <a:lnTo>
                  <a:pt x="2379" y="1133"/>
                </a:lnTo>
                <a:lnTo>
                  <a:pt x="2258" y="1136"/>
                </a:lnTo>
                <a:lnTo>
                  <a:pt x="2137" y="1144"/>
                </a:lnTo>
                <a:lnTo>
                  <a:pt x="2018" y="1159"/>
                </a:lnTo>
                <a:lnTo>
                  <a:pt x="1901" y="1178"/>
                </a:lnTo>
                <a:lnTo>
                  <a:pt x="1786" y="1204"/>
                </a:lnTo>
                <a:lnTo>
                  <a:pt x="1673" y="1234"/>
                </a:lnTo>
                <a:lnTo>
                  <a:pt x="1562" y="1269"/>
                </a:lnTo>
                <a:lnTo>
                  <a:pt x="1454" y="1309"/>
                </a:lnTo>
                <a:lnTo>
                  <a:pt x="1349" y="1354"/>
                </a:lnTo>
                <a:lnTo>
                  <a:pt x="1246" y="1403"/>
                </a:lnTo>
                <a:lnTo>
                  <a:pt x="1147" y="1458"/>
                </a:lnTo>
                <a:lnTo>
                  <a:pt x="1050" y="1516"/>
                </a:lnTo>
                <a:lnTo>
                  <a:pt x="957" y="1579"/>
                </a:lnTo>
                <a:lnTo>
                  <a:pt x="867" y="1646"/>
                </a:lnTo>
                <a:lnTo>
                  <a:pt x="780" y="1716"/>
                </a:lnTo>
                <a:lnTo>
                  <a:pt x="698" y="1790"/>
                </a:lnTo>
                <a:lnTo>
                  <a:pt x="619" y="1868"/>
                </a:lnTo>
                <a:lnTo>
                  <a:pt x="544" y="1949"/>
                </a:lnTo>
                <a:lnTo>
                  <a:pt x="473" y="2035"/>
                </a:lnTo>
                <a:lnTo>
                  <a:pt x="407" y="2123"/>
                </a:lnTo>
                <a:lnTo>
                  <a:pt x="345" y="2214"/>
                </a:lnTo>
                <a:lnTo>
                  <a:pt x="288" y="2308"/>
                </a:lnTo>
                <a:lnTo>
                  <a:pt x="235" y="2404"/>
                </a:lnTo>
                <a:lnTo>
                  <a:pt x="187" y="2503"/>
                </a:lnTo>
                <a:lnTo>
                  <a:pt x="144" y="2606"/>
                </a:lnTo>
                <a:lnTo>
                  <a:pt x="107" y="2710"/>
                </a:lnTo>
                <a:lnTo>
                  <a:pt x="74" y="2816"/>
                </a:lnTo>
                <a:lnTo>
                  <a:pt x="49" y="2925"/>
                </a:lnTo>
                <a:lnTo>
                  <a:pt x="27" y="3035"/>
                </a:lnTo>
                <a:lnTo>
                  <a:pt x="12" y="3148"/>
                </a:lnTo>
                <a:lnTo>
                  <a:pt x="3" y="3262"/>
                </a:lnTo>
                <a:lnTo>
                  <a:pt x="0" y="3377"/>
                </a:lnTo>
                <a:lnTo>
                  <a:pt x="0" y="3414"/>
                </a:lnTo>
                <a:lnTo>
                  <a:pt x="1" y="3451"/>
                </a:lnTo>
                <a:lnTo>
                  <a:pt x="3" y="3489"/>
                </a:lnTo>
                <a:lnTo>
                  <a:pt x="6" y="3526"/>
                </a:lnTo>
                <a:lnTo>
                  <a:pt x="1145" y="3526"/>
                </a:lnTo>
                <a:close/>
              </a:path>
            </a:pathLst>
          </a:custGeom>
          <a:gradFill>
            <a:gsLst>
              <a:gs pos="25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99" tIns="45649" rIns="91299" bIns="45649"/>
          <a:lstStyle/>
          <a:p>
            <a:pPr defTabSz="285750">
              <a:defRPr/>
            </a:pPr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CDACA9B6-6177-42A3-87C6-55506E140576}"/>
              </a:ext>
            </a:extLst>
          </p:cNvPr>
          <p:cNvSpPr>
            <a:spLocks/>
          </p:cNvSpPr>
          <p:nvPr/>
        </p:nvSpPr>
        <p:spPr bwMode="auto">
          <a:xfrm>
            <a:off x="1436192" y="5125641"/>
            <a:ext cx="9292828" cy="1732359"/>
          </a:xfrm>
          <a:custGeom>
            <a:avLst/>
            <a:gdLst>
              <a:gd name="connsiteX0" fmla="*/ 1647 w 14868560"/>
              <a:gd name="connsiteY0" fmla="*/ 0 h 2772511"/>
              <a:gd name="connsiteX1" fmla="*/ 935324 w 14868560"/>
              <a:gd name="connsiteY1" fmla="*/ 0 h 2772511"/>
              <a:gd name="connsiteX2" fmla="*/ 933677 w 14868560"/>
              <a:gd name="connsiteY2" fmla="*/ 13171 h 2772511"/>
              <a:gd name="connsiteX3" fmla="*/ 932854 w 14868560"/>
              <a:gd name="connsiteY3" fmla="*/ 27164 h 2772511"/>
              <a:gd name="connsiteX4" fmla="*/ 932854 w 14868560"/>
              <a:gd name="connsiteY4" fmla="*/ 40334 h 2772511"/>
              <a:gd name="connsiteX5" fmla="*/ 932854 w 14868560"/>
              <a:gd name="connsiteY5" fmla="*/ 53505 h 2772511"/>
              <a:gd name="connsiteX6" fmla="*/ 933677 w 14868560"/>
              <a:gd name="connsiteY6" fmla="*/ 99601 h 2772511"/>
              <a:gd name="connsiteX7" fmla="*/ 938618 w 14868560"/>
              <a:gd name="connsiteY7" fmla="*/ 146520 h 2772511"/>
              <a:gd name="connsiteX8" fmla="*/ 945204 w 14868560"/>
              <a:gd name="connsiteY8" fmla="*/ 192616 h 2772511"/>
              <a:gd name="connsiteX9" fmla="*/ 953438 w 14868560"/>
              <a:gd name="connsiteY9" fmla="*/ 237066 h 2772511"/>
              <a:gd name="connsiteX10" fmla="*/ 965788 w 14868560"/>
              <a:gd name="connsiteY10" fmla="*/ 281515 h 2772511"/>
              <a:gd name="connsiteX11" fmla="*/ 979785 w 14868560"/>
              <a:gd name="connsiteY11" fmla="*/ 324319 h 2772511"/>
              <a:gd name="connsiteX12" fmla="*/ 995429 w 14868560"/>
              <a:gd name="connsiteY12" fmla="*/ 367123 h 2772511"/>
              <a:gd name="connsiteX13" fmla="*/ 1013542 w 14868560"/>
              <a:gd name="connsiteY13" fmla="*/ 409103 h 2772511"/>
              <a:gd name="connsiteX14" fmla="*/ 1034126 w 14868560"/>
              <a:gd name="connsiteY14" fmla="*/ 450260 h 2772511"/>
              <a:gd name="connsiteX15" fmla="*/ 1056356 w 14868560"/>
              <a:gd name="connsiteY15" fmla="*/ 488948 h 2772511"/>
              <a:gd name="connsiteX16" fmla="*/ 1081880 w 14868560"/>
              <a:gd name="connsiteY16" fmla="*/ 526813 h 2772511"/>
              <a:gd name="connsiteX17" fmla="*/ 1109051 w 14868560"/>
              <a:gd name="connsiteY17" fmla="*/ 563854 h 2772511"/>
              <a:gd name="connsiteX18" fmla="*/ 1137868 w 14868560"/>
              <a:gd name="connsiteY18" fmla="*/ 600073 h 2772511"/>
              <a:gd name="connsiteX19" fmla="*/ 1167508 w 14868560"/>
              <a:gd name="connsiteY19" fmla="*/ 634645 h 2772511"/>
              <a:gd name="connsiteX20" fmla="*/ 1199619 w 14868560"/>
              <a:gd name="connsiteY20" fmla="*/ 668393 h 2772511"/>
              <a:gd name="connsiteX21" fmla="*/ 1234200 w 14868560"/>
              <a:gd name="connsiteY21" fmla="*/ 699673 h 2772511"/>
              <a:gd name="connsiteX22" fmla="*/ 1269603 w 14868560"/>
              <a:gd name="connsiteY22" fmla="*/ 730129 h 2772511"/>
              <a:gd name="connsiteX23" fmla="*/ 1306654 w 14868560"/>
              <a:gd name="connsiteY23" fmla="*/ 758939 h 2772511"/>
              <a:gd name="connsiteX24" fmla="*/ 1345352 w 14868560"/>
              <a:gd name="connsiteY24" fmla="*/ 786103 h 2772511"/>
              <a:gd name="connsiteX25" fmla="*/ 1385696 w 14868560"/>
              <a:gd name="connsiteY25" fmla="*/ 811621 h 2772511"/>
              <a:gd name="connsiteX26" fmla="*/ 1427687 w 14868560"/>
              <a:gd name="connsiteY26" fmla="*/ 835492 h 2772511"/>
              <a:gd name="connsiteX27" fmla="*/ 1470501 w 14868560"/>
              <a:gd name="connsiteY27" fmla="*/ 857717 h 2772511"/>
              <a:gd name="connsiteX28" fmla="*/ 1514961 w 14868560"/>
              <a:gd name="connsiteY28" fmla="*/ 878295 h 2772511"/>
              <a:gd name="connsiteX29" fmla="*/ 1560246 w 14868560"/>
              <a:gd name="connsiteY29" fmla="*/ 895581 h 2772511"/>
              <a:gd name="connsiteX30" fmla="*/ 1607176 w 14868560"/>
              <a:gd name="connsiteY30" fmla="*/ 912044 h 2772511"/>
              <a:gd name="connsiteX31" fmla="*/ 1654107 w 14868560"/>
              <a:gd name="connsiteY31" fmla="*/ 927684 h 2772511"/>
              <a:gd name="connsiteX32" fmla="*/ 1703508 w 14868560"/>
              <a:gd name="connsiteY32" fmla="*/ 939208 h 2772511"/>
              <a:gd name="connsiteX33" fmla="*/ 1752909 w 14868560"/>
              <a:gd name="connsiteY33" fmla="*/ 949909 h 2772511"/>
              <a:gd name="connsiteX34" fmla="*/ 1803133 w 14868560"/>
              <a:gd name="connsiteY34" fmla="*/ 958140 h 2772511"/>
              <a:gd name="connsiteX35" fmla="*/ 1854181 w 14868560"/>
              <a:gd name="connsiteY35" fmla="*/ 963902 h 2772511"/>
              <a:gd name="connsiteX36" fmla="*/ 1906052 w 14868560"/>
              <a:gd name="connsiteY36" fmla="*/ 967195 h 2772511"/>
              <a:gd name="connsiteX37" fmla="*/ 1958746 w 14868560"/>
              <a:gd name="connsiteY37" fmla="*/ 968018 h 2772511"/>
              <a:gd name="connsiteX38" fmla="*/ 12910927 w 14868560"/>
              <a:gd name="connsiteY38" fmla="*/ 968018 h 2772511"/>
              <a:gd name="connsiteX39" fmla="*/ 13011376 w 14868560"/>
              <a:gd name="connsiteY39" fmla="*/ 969664 h 2772511"/>
              <a:gd name="connsiteX40" fmla="*/ 13110177 w 14868560"/>
              <a:gd name="connsiteY40" fmla="*/ 977073 h 2772511"/>
              <a:gd name="connsiteX41" fmla="*/ 13208156 w 14868560"/>
              <a:gd name="connsiteY41" fmla="*/ 989420 h 2772511"/>
              <a:gd name="connsiteX42" fmla="*/ 13304488 w 14868560"/>
              <a:gd name="connsiteY42" fmla="*/ 1005060 h 2772511"/>
              <a:gd name="connsiteX43" fmla="*/ 13399173 w 14868560"/>
              <a:gd name="connsiteY43" fmla="*/ 1026461 h 2772511"/>
              <a:gd name="connsiteX44" fmla="*/ 13492211 w 14868560"/>
              <a:gd name="connsiteY44" fmla="*/ 1051156 h 2772511"/>
              <a:gd name="connsiteX45" fmla="*/ 13583603 w 14868560"/>
              <a:gd name="connsiteY45" fmla="*/ 1080789 h 2772511"/>
              <a:gd name="connsiteX46" fmla="*/ 13672524 w 14868560"/>
              <a:gd name="connsiteY46" fmla="*/ 1112892 h 2772511"/>
              <a:gd name="connsiteX47" fmla="*/ 13758976 w 14868560"/>
              <a:gd name="connsiteY47" fmla="*/ 1149933 h 2772511"/>
              <a:gd name="connsiteX48" fmla="*/ 13843781 w 14868560"/>
              <a:gd name="connsiteY48" fmla="*/ 1191090 h 2772511"/>
              <a:gd name="connsiteX49" fmla="*/ 13925292 w 14868560"/>
              <a:gd name="connsiteY49" fmla="*/ 1235540 h 2772511"/>
              <a:gd name="connsiteX50" fmla="*/ 14005157 w 14868560"/>
              <a:gd name="connsiteY50" fmla="*/ 1284106 h 2772511"/>
              <a:gd name="connsiteX51" fmla="*/ 14081729 w 14868560"/>
              <a:gd name="connsiteY51" fmla="*/ 1335964 h 2772511"/>
              <a:gd name="connsiteX52" fmla="*/ 14155830 w 14868560"/>
              <a:gd name="connsiteY52" fmla="*/ 1391115 h 2772511"/>
              <a:gd name="connsiteX53" fmla="*/ 14227461 w 14868560"/>
              <a:gd name="connsiteY53" fmla="*/ 1448735 h 2772511"/>
              <a:gd name="connsiteX54" fmla="*/ 14294976 w 14868560"/>
              <a:gd name="connsiteY54" fmla="*/ 1509647 h 2772511"/>
              <a:gd name="connsiteX55" fmla="*/ 14360020 w 14868560"/>
              <a:gd name="connsiteY55" fmla="*/ 1573853 h 2772511"/>
              <a:gd name="connsiteX56" fmla="*/ 14421771 w 14868560"/>
              <a:gd name="connsiteY56" fmla="*/ 1640527 h 2772511"/>
              <a:gd name="connsiteX57" fmla="*/ 14480229 w 14868560"/>
              <a:gd name="connsiteY57" fmla="*/ 1711318 h 2772511"/>
              <a:gd name="connsiteX58" fmla="*/ 14534570 w 14868560"/>
              <a:gd name="connsiteY58" fmla="*/ 1783755 h 2772511"/>
              <a:gd name="connsiteX59" fmla="*/ 14585618 w 14868560"/>
              <a:gd name="connsiteY59" fmla="*/ 1857838 h 2772511"/>
              <a:gd name="connsiteX60" fmla="*/ 14632550 w 14868560"/>
              <a:gd name="connsiteY60" fmla="*/ 1936036 h 2772511"/>
              <a:gd name="connsiteX61" fmla="*/ 14676186 w 14868560"/>
              <a:gd name="connsiteY61" fmla="*/ 2015058 h 2772511"/>
              <a:gd name="connsiteX62" fmla="*/ 14715706 w 14868560"/>
              <a:gd name="connsiteY62" fmla="*/ 2096549 h 2772511"/>
              <a:gd name="connsiteX63" fmla="*/ 14751110 w 14868560"/>
              <a:gd name="connsiteY63" fmla="*/ 2181333 h 2772511"/>
              <a:gd name="connsiteX64" fmla="*/ 14781574 w 14868560"/>
              <a:gd name="connsiteY64" fmla="*/ 2266941 h 2772511"/>
              <a:gd name="connsiteX65" fmla="*/ 14808746 w 14868560"/>
              <a:gd name="connsiteY65" fmla="*/ 2354194 h 2772511"/>
              <a:gd name="connsiteX66" fmla="*/ 14829330 w 14868560"/>
              <a:gd name="connsiteY66" fmla="*/ 2443093 h 2772511"/>
              <a:gd name="connsiteX67" fmla="*/ 14847442 w 14868560"/>
              <a:gd name="connsiteY67" fmla="*/ 2534463 h 2772511"/>
              <a:gd name="connsiteX68" fmla="*/ 14859794 w 14868560"/>
              <a:gd name="connsiteY68" fmla="*/ 2626655 h 2772511"/>
              <a:gd name="connsiteX69" fmla="*/ 14867202 w 14868560"/>
              <a:gd name="connsiteY69" fmla="*/ 2720493 h 2772511"/>
              <a:gd name="connsiteX70" fmla="*/ 14868560 w 14868560"/>
              <a:gd name="connsiteY70" fmla="*/ 2772511 h 2772511"/>
              <a:gd name="connsiteX71" fmla="*/ 13936071 w 14868560"/>
              <a:gd name="connsiteY71" fmla="*/ 2772511 h 2772511"/>
              <a:gd name="connsiteX72" fmla="*/ 13935996 w 14868560"/>
              <a:gd name="connsiteY72" fmla="*/ 2768235 h 2772511"/>
              <a:gd name="connsiteX73" fmla="*/ 13931056 w 14868560"/>
              <a:gd name="connsiteY73" fmla="*/ 2721316 h 2772511"/>
              <a:gd name="connsiteX74" fmla="*/ 13924469 w 14868560"/>
              <a:gd name="connsiteY74" fmla="*/ 2676043 h 2772511"/>
              <a:gd name="connsiteX75" fmla="*/ 13916235 w 14868560"/>
              <a:gd name="connsiteY75" fmla="*/ 2631593 h 2772511"/>
              <a:gd name="connsiteX76" fmla="*/ 13903885 w 14868560"/>
              <a:gd name="connsiteY76" fmla="*/ 2587144 h 2772511"/>
              <a:gd name="connsiteX77" fmla="*/ 13889888 w 14868560"/>
              <a:gd name="connsiteY77" fmla="*/ 2543517 h 2772511"/>
              <a:gd name="connsiteX78" fmla="*/ 13874245 w 14868560"/>
              <a:gd name="connsiteY78" fmla="*/ 2500713 h 2772511"/>
              <a:gd name="connsiteX79" fmla="*/ 13856131 w 14868560"/>
              <a:gd name="connsiteY79" fmla="*/ 2459556 h 2772511"/>
              <a:gd name="connsiteX80" fmla="*/ 13835547 w 14868560"/>
              <a:gd name="connsiteY80" fmla="*/ 2419222 h 2772511"/>
              <a:gd name="connsiteX81" fmla="*/ 13813317 w 14868560"/>
              <a:gd name="connsiteY81" fmla="*/ 2379711 h 2772511"/>
              <a:gd name="connsiteX82" fmla="*/ 13787793 w 14868560"/>
              <a:gd name="connsiteY82" fmla="*/ 2341023 h 2772511"/>
              <a:gd name="connsiteX83" fmla="*/ 13760623 w 14868560"/>
              <a:gd name="connsiteY83" fmla="*/ 2303982 h 2772511"/>
              <a:gd name="connsiteX84" fmla="*/ 13731805 w 14868560"/>
              <a:gd name="connsiteY84" fmla="*/ 2268587 h 2772511"/>
              <a:gd name="connsiteX85" fmla="*/ 13702165 w 14868560"/>
              <a:gd name="connsiteY85" fmla="*/ 2234015 h 2772511"/>
              <a:gd name="connsiteX86" fmla="*/ 13670054 w 14868560"/>
              <a:gd name="connsiteY86" fmla="*/ 2200266 h 2772511"/>
              <a:gd name="connsiteX87" fmla="*/ 13635474 w 14868560"/>
              <a:gd name="connsiteY87" fmla="*/ 2168986 h 2772511"/>
              <a:gd name="connsiteX88" fmla="*/ 13600070 w 14868560"/>
              <a:gd name="connsiteY88" fmla="*/ 2138530 h 2772511"/>
              <a:gd name="connsiteX89" fmla="*/ 13563019 w 14868560"/>
              <a:gd name="connsiteY89" fmla="*/ 2109720 h 2772511"/>
              <a:gd name="connsiteX90" fmla="*/ 13524322 w 14868560"/>
              <a:gd name="connsiteY90" fmla="*/ 2082556 h 2772511"/>
              <a:gd name="connsiteX91" fmla="*/ 13483978 w 14868560"/>
              <a:gd name="connsiteY91" fmla="*/ 2057039 h 2772511"/>
              <a:gd name="connsiteX92" fmla="*/ 13441987 w 14868560"/>
              <a:gd name="connsiteY92" fmla="*/ 2033167 h 2772511"/>
              <a:gd name="connsiteX93" fmla="*/ 13399173 w 14868560"/>
              <a:gd name="connsiteY93" fmla="*/ 2010943 h 2772511"/>
              <a:gd name="connsiteX94" fmla="*/ 13354712 w 14868560"/>
              <a:gd name="connsiteY94" fmla="*/ 1990364 h 2772511"/>
              <a:gd name="connsiteX95" fmla="*/ 13309428 w 14868560"/>
              <a:gd name="connsiteY95" fmla="*/ 1972255 h 2772511"/>
              <a:gd name="connsiteX96" fmla="*/ 13262497 w 14868560"/>
              <a:gd name="connsiteY96" fmla="*/ 1956615 h 2772511"/>
              <a:gd name="connsiteX97" fmla="*/ 13215566 w 14868560"/>
              <a:gd name="connsiteY97" fmla="*/ 1941798 h 2772511"/>
              <a:gd name="connsiteX98" fmla="*/ 13166165 w 14868560"/>
              <a:gd name="connsiteY98" fmla="*/ 1929451 h 2772511"/>
              <a:gd name="connsiteX99" fmla="*/ 13116764 w 14868560"/>
              <a:gd name="connsiteY99" fmla="*/ 1919573 h 2772511"/>
              <a:gd name="connsiteX100" fmla="*/ 13066540 w 14868560"/>
              <a:gd name="connsiteY100" fmla="*/ 1910519 h 2772511"/>
              <a:gd name="connsiteX101" fmla="*/ 13015492 w 14868560"/>
              <a:gd name="connsiteY101" fmla="*/ 1905580 h 2772511"/>
              <a:gd name="connsiteX102" fmla="*/ 12963621 w 14868560"/>
              <a:gd name="connsiteY102" fmla="*/ 1901464 h 2772511"/>
              <a:gd name="connsiteX103" fmla="*/ 12910927 w 14868560"/>
              <a:gd name="connsiteY103" fmla="*/ 1900641 h 2772511"/>
              <a:gd name="connsiteX104" fmla="*/ 1958746 w 14868560"/>
              <a:gd name="connsiteY104" fmla="*/ 1900641 h 2772511"/>
              <a:gd name="connsiteX105" fmla="*/ 1859121 w 14868560"/>
              <a:gd name="connsiteY105" fmla="*/ 1898172 h 2772511"/>
              <a:gd name="connsiteX106" fmla="*/ 1759496 w 14868560"/>
              <a:gd name="connsiteY106" fmla="*/ 1890763 h 2772511"/>
              <a:gd name="connsiteX107" fmla="*/ 1661517 w 14868560"/>
              <a:gd name="connsiteY107" fmla="*/ 1879239 h 2772511"/>
              <a:gd name="connsiteX108" fmla="*/ 1565186 w 14868560"/>
              <a:gd name="connsiteY108" fmla="*/ 1862777 h 2772511"/>
              <a:gd name="connsiteX109" fmla="*/ 1470501 w 14868560"/>
              <a:gd name="connsiteY109" fmla="*/ 1842198 h 2772511"/>
              <a:gd name="connsiteX110" fmla="*/ 1377462 w 14868560"/>
              <a:gd name="connsiteY110" fmla="*/ 1816680 h 2772511"/>
              <a:gd name="connsiteX111" fmla="*/ 1286071 w 14868560"/>
              <a:gd name="connsiteY111" fmla="*/ 1787870 h 2772511"/>
              <a:gd name="connsiteX112" fmla="*/ 1197149 w 14868560"/>
              <a:gd name="connsiteY112" fmla="*/ 1754945 h 2772511"/>
              <a:gd name="connsiteX113" fmla="*/ 1110697 w 14868560"/>
              <a:gd name="connsiteY113" fmla="*/ 1717903 h 2772511"/>
              <a:gd name="connsiteX114" fmla="*/ 1025893 w 14868560"/>
              <a:gd name="connsiteY114" fmla="*/ 1676746 h 2772511"/>
              <a:gd name="connsiteX115" fmla="*/ 944381 w 14868560"/>
              <a:gd name="connsiteY115" fmla="*/ 1632296 h 2772511"/>
              <a:gd name="connsiteX116" fmla="*/ 864516 w 14868560"/>
              <a:gd name="connsiteY116" fmla="*/ 1584553 h 2772511"/>
              <a:gd name="connsiteX117" fmla="*/ 787945 w 14868560"/>
              <a:gd name="connsiteY117" fmla="*/ 1532695 h 2772511"/>
              <a:gd name="connsiteX118" fmla="*/ 713843 w 14868560"/>
              <a:gd name="connsiteY118" fmla="*/ 1478368 h 2772511"/>
              <a:gd name="connsiteX119" fmla="*/ 642212 w 14868560"/>
              <a:gd name="connsiteY119" fmla="*/ 1419925 h 2772511"/>
              <a:gd name="connsiteX120" fmla="*/ 574698 w 14868560"/>
              <a:gd name="connsiteY120" fmla="*/ 1359012 h 2772511"/>
              <a:gd name="connsiteX121" fmla="*/ 509653 w 14868560"/>
              <a:gd name="connsiteY121" fmla="*/ 1293983 h 2772511"/>
              <a:gd name="connsiteX122" fmla="*/ 447902 w 14868560"/>
              <a:gd name="connsiteY122" fmla="*/ 1227309 h 2772511"/>
              <a:gd name="connsiteX123" fmla="*/ 389444 w 14868560"/>
              <a:gd name="connsiteY123" fmla="*/ 1157341 h 2772511"/>
              <a:gd name="connsiteX124" fmla="*/ 335103 w 14868560"/>
              <a:gd name="connsiteY124" fmla="*/ 1084905 h 2772511"/>
              <a:gd name="connsiteX125" fmla="*/ 284056 w 14868560"/>
              <a:gd name="connsiteY125" fmla="*/ 1009999 h 2772511"/>
              <a:gd name="connsiteX126" fmla="*/ 237125 w 14868560"/>
              <a:gd name="connsiteY126" fmla="*/ 932623 h 2772511"/>
              <a:gd name="connsiteX127" fmla="*/ 193487 w 14868560"/>
              <a:gd name="connsiteY127" fmla="*/ 852778 h 2772511"/>
              <a:gd name="connsiteX128" fmla="*/ 153967 w 14868560"/>
              <a:gd name="connsiteY128" fmla="*/ 771287 h 2772511"/>
              <a:gd name="connsiteX129" fmla="*/ 118563 w 14868560"/>
              <a:gd name="connsiteY129" fmla="*/ 687326 h 2772511"/>
              <a:gd name="connsiteX130" fmla="*/ 88099 w 14868560"/>
              <a:gd name="connsiteY130" fmla="*/ 602542 h 2772511"/>
              <a:gd name="connsiteX131" fmla="*/ 60928 w 14868560"/>
              <a:gd name="connsiteY131" fmla="*/ 513642 h 2772511"/>
              <a:gd name="connsiteX132" fmla="*/ 40344 w 14868560"/>
              <a:gd name="connsiteY132" fmla="*/ 424743 h 2772511"/>
              <a:gd name="connsiteX133" fmla="*/ 22231 w 14868560"/>
              <a:gd name="connsiteY133" fmla="*/ 334197 h 2772511"/>
              <a:gd name="connsiteX134" fmla="*/ 9881 w 14868560"/>
              <a:gd name="connsiteY134" fmla="*/ 242005 h 2772511"/>
              <a:gd name="connsiteX135" fmla="*/ 2470 w 14868560"/>
              <a:gd name="connsiteY135" fmla="*/ 148166 h 2772511"/>
              <a:gd name="connsiteX136" fmla="*/ 0 w 14868560"/>
              <a:gd name="connsiteY136" fmla="*/ 53505 h 2772511"/>
              <a:gd name="connsiteX137" fmla="*/ 0 w 14868560"/>
              <a:gd name="connsiteY137" fmla="*/ 40334 h 2772511"/>
              <a:gd name="connsiteX138" fmla="*/ 824 w 14868560"/>
              <a:gd name="connsiteY138" fmla="*/ 27164 h 2772511"/>
              <a:gd name="connsiteX139" fmla="*/ 824 w 14868560"/>
              <a:gd name="connsiteY139" fmla="*/ 13171 h 277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4868560" h="2772511">
                <a:moveTo>
                  <a:pt x="1647" y="0"/>
                </a:moveTo>
                <a:lnTo>
                  <a:pt x="935324" y="0"/>
                </a:lnTo>
                <a:lnTo>
                  <a:pt x="933677" y="13171"/>
                </a:lnTo>
                <a:lnTo>
                  <a:pt x="932854" y="27164"/>
                </a:lnTo>
                <a:lnTo>
                  <a:pt x="932854" y="40334"/>
                </a:lnTo>
                <a:lnTo>
                  <a:pt x="932854" y="53505"/>
                </a:lnTo>
                <a:lnTo>
                  <a:pt x="933677" y="99601"/>
                </a:lnTo>
                <a:lnTo>
                  <a:pt x="938618" y="146520"/>
                </a:lnTo>
                <a:lnTo>
                  <a:pt x="945204" y="192616"/>
                </a:lnTo>
                <a:lnTo>
                  <a:pt x="953438" y="237066"/>
                </a:lnTo>
                <a:lnTo>
                  <a:pt x="965788" y="281515"/>
                </a:lnTo>
                <a:lnTo>
                  <a:pt x="979785" y="324319"/>
                </a:lnTo>
                <a:lnTo>
                  <a:pt x="995429" y="367123"/>
                </a:lnTo>
                <a:lnTo>
                  <a:pt x="1013542" y="409103"/>
                </a:lnTo>
                <a:lnTo>
                  <a:pt x="1034126" y="450260"/>
                </a:lnTo>
                <a:lnTo>
                  <a:pt x="1056356" y="488948"/>
                </a:lnTo>
                <a:lnTo>
                  <a:pt x="1081880" y="526813"/>
                </a:lnTo>
                <a:lnTo>
                  <a:pt x="1109051" y="563854"/>
                </a:lnTo>
                <a:lnTo>
                  <a:pt x="1137868" y="600073"/>
                </a:lnTo>
                <a:lnTo>
                  <a:pt x="1167508" y="634645"/>
                </a:lnTo>
                <a:lnTo>
                  <a:pt x="1199619" y="668393"/>
                </a:lnTo>
                <a:lnTo>
                  <a:pt x="1234200" y="699673"/>
                </a:lnTo>
                <a:lnTo>
                  <a:pt x="1269603" y="730129"/>
                </a:lnTo>
                <a:lnTo>
                  <a:pt x="1306654" y="758939"/>
                </a:lnTo>
                <a:lnTo>
                  <a:pt x="1345352" y="786103"/>
                </a:lnTo>
                <a:lnTo>
                  <a:pt x="1385696" y="811621"/>
                </a:lnTo>
                <a:lnTo>
                  <a:pt x="1427687" y="835492"/>
                </a:lnTo>
                <a:lnTo>
                  <a:pt x="1470501" y="857717"/>
                </a:lnTo>
                <a:lnTo>
                  <a:pt x="1514961" y="878295"/>
                </a:lnTo>
                <a:lnTo>
                  <a:pt x="1560246" y="895581"/>
                </a:lnTo>
                <a:lnTo>
                  <a:pt x="1607176" y="912044"/>
                </a:lnTo>
                <a:lnTo>
                  <a:pt x="1654107" y="927684"/>
                </a:lnTo>
                <a:lnTo>
                  <a:pt x="1703508" y="939208"/>
                </a:lnTo>
                <a:lnTo>
                  <a:pt x="1752909" y="949909"/>
                </a:lnTo>
                <a:lnTo>
                  <a:pt x="1803133" y="958140"/>
                </a:lnTo>
                <a:lnTo>
                  <a:pt x="1854181" y="963902"/>
                </a:lnTo>
                <a:lnTo>
                  <a:pt x="1906052" y="967195"/>
                </a:lnTo>
                <a:lnTo>
                  <a:pt x="1958746" y="968018"/>
                </a:lnTo>
                <a:lnTo>
                  <a:pt x="12910927" y="968018"/>
                </a:lnTo>
                <a:lnTo>
                  <a:pt x="13011376" y="969664"/>
                </a:lnTo>
                <a:lnTo>
                  <a:pt x="13110177" y="977073"/>
                </a:lnTo>
                <a:lnTo>
                  <a:pt x="13208156" y="989420"/>
                </a:lnTo>
                <a:lnTo>
                  <a:pt x="13304488" y="1005060"/>
                </a:lnTo>
                <a:lnTo>
                  <a:pt x="13399173" y="1026461"/>
                </a:lnTo>
                <a:lnTo>
                  <a:pt x="13492211" y="1051156"/>
                </a:lnTo>
                <a:lnTo>
                  <a:pt x="13583603" y="1080789"/>
                </a:lnTo>
                <a:lnTo>
                  <a:pt x="13672524" y="1112892"/>
                </a:lnTo>
                <a:lnTo>
                  <a:pt x="13758976" y="1149933"/>
                </a:lnTo>
                <a:lnTo>
                  <a:pt x="13843781" y="1191090"/>
                </a:lnTo>
                <a:lnTo>
                  <a:pt x="13925292" y="1235540"/>
                </a:lnTo>
                <a:lnTo>
                  <a:pt x="14005157" y="1284106"/>
                </a:lnTo>
                <a:lnTo>
                  <a:pt x="14081729" y="1335964"/>
                </a:lnTo>
                <a:lnTo>
                  <a:pt x="14155830" y="1391115"/>
                </a:lnTo>
                <a:lnTo>
                  <a:pt x="14227461" y="1448735"/>
                </a:lnTo>
                <a:lnTo>
                  <a:pt x="14294976" y="1509647"/>
                </a:lnTo>
                <a:lnTo>
                  <a:pt x="14360020" y="1573853"/>
                </a:lnTo>
                <a:lnTo>
                  <a:pt x="14421771" y="1640527"/>
                </a:lnTo>
                <a:lnTo>
                  <a:pt x="14480229" y="1711318"/>
                </a:lnTo>
                <a:lnTo>
                  <a:pt x="14534570" y="1783755"/>
                </a:lnTo>
                <a:lnTo>
                  <a:pt x="14585618" y="1857838"/>
                </a:lnTo>
                <a:lnTo>
                  <a:pt x="14632550" y="1936036"/>
                </a:lnTo>
                <a:lnTo>
                  <a:pt x="14676186" y="2015058"/>
                </a:lnTo>
                <a:lnTo>
                  <a:pt x="14715706" y="2096549"/>
                </a:lnTo>
                <a:lnTo>
                  <a:pt x="14751110" y="2181333"/>
                </a:lnTo>
                <a:lnTo>
                  <a:pt x="14781574" y="2266941"/>
                </a:lnTo>
                <a:lnTo>
                  <a:pt x="14808746" y="2354194"/>
                </a:lnTo>
                <a:lnTo>
                  <a:pt x="14829330" y="2443093"/>
                </a:lnTo>
                <a:lnTo>
                  <a:pt x="14847442" y="2534463"/>
                </a:lnTo>
                <a:lnTo>
                  <a:pt x="14859794" y="2626655"/>
                </a:lnTo>
                <a:lnTo>
                  <a:pt x="14867202" y="2720493"/>
                </a:lnTo>
                <a:lnTo>
                  <a:pt x="14868560" y="2772511"/>
                </a:lnTo>
                <a:lnTo>
                  <a:pt x="13936071" y="2772511"/>
                </a:lnTo>
                <a:lnTo>
                  <a:pt x="13935996" y="2768235"/>
                </a:lnTo>
                <a:lnTo>
                  <a:pt x="13931056" y="2721316"/>
                </a:lnTo>
                <a:lnTo>
                  <a:pt x="13924469" y="2676043"/>
                </a:lnTo>
                <a:lnTo>
                  <a:pt x="13916235" y="2631593"/>
                </a:lnTo>
                <a:lnTo>
                  <a:pt x="13903885" y="2587144"/>
                </a:lnTo>
                <a:lnTo>
                  <a:pt x="13889888" y="2543517"/>
                </a:lnTo>
                <a:lnTo>
                  <a:pt x="13874245" y="2500713"/>
                </a:lnTo>
                <a:lnTo>
                  <a:pt x="13856131" y="2459556"/>
                </a:lnTo>
                <a:lnTo>
                  <a:pt x="13835547" y="2419222"/>
                </a:lnTo>
                <a:lnTo>
                  <a:pt x="13813317" y="2379711"/>
                </a:lnTo>
                <a:lnTo>
                  <a:pt x="13787793" y="2341023"/>
                </a:lnTo>
                <a:lnTo>
                  <a:pt x="13760623" y="2303982"/>
                </a:lnTo>
                <a:lnTo>
                  <a:pt x="13731805" y="2268587"/>
                </a:lnTo>
                <a:lnTo>
                  <a:pt x="13702165" y="2234015"/>
                </a:lnTo>
                <a:lnTo>
                  <a:pt x="13670054" y="2200266"/>
                </a:lnTo>
                <a:lnTo>
                  <a:pt x="13635474" y="2168986"/>
                </a:lnTo>
                <a:lnTo>
                  <a:pt x="13600070" y="2138530"/>
                </a:lnTo>
                <a:lnTo>
                  <a:pt x="13563019" y="2109720"/>
                </a:lnTo>
                <a:lnTo>
                  <a:pt x="13524322" y="2082556"/>
                </a:lnTo>
                <a:lnTo>
                  <a:pt x="13483978" y="2057039"/>
                </a:lnTo>
                <a:lnTo>
                  <a:pt x="13441987" y="2033167"/>
                </a:lnTo>
                <a:lnTo>
                  <a:pt x="13399173" y="2010943"/>
                </a:lnTo>
                <a:lnTo>
                  <a:pt x="13354712" y="1990364"/>
                </a:lnTo>
                <a:lnTo>
                  <a:pt x="13309428" y="1972255"/>
                </a:lnTo>
                <a:lnTo>
                  <a:pt x="13262497" y="1956615"/>
                </a:lnTo>
                <a:lnTo>
                  <a:pt x="13215566" y="1941798"/>
                </a:lnTo>
                <a:lnTo>
                  <a:pt x="13166165" y="1929451"/>
                </a:lnTo>
                <a:lnTo>
                  <a:pt x="13116764" y="1919573"/>
                </a:lnTo>
                <a:lnTo>
                  <a:pt x="13066540" y="1910519"/>
                </a:lnTo>
                <a:lnTo>
                  <a:pt x="13015492" y="1905580"/>
                </a:lnTo>
                <a:lnTo>
                  <a:pt x="12963621" y="1901464"/>
                </a:lnTo>
                <a:lnTo>
                  <a:pt x="12910927" y="1900641"/>
                </a:lnTo>
                <a:lnTo>
                  <a:pt x="1958746" y="1900641"/>
                </a:lnTo>
                <a:lnTo>
                  <a:pt x="1859121" y="1898172"/>
                </a:lnTo>
                <a:lnTo>
                  <a:pt x="1759496" y="1890763"/>
                </a:lnTo>
                <a:lnTo>
                  <a:pt x="1661517" y="1879239"/>
                </a:lnTo>
                <a:lnTo>
                  <a:pt x="1565186" y="1862777"/>
                </a:lnTo>
                <a:lnTo>
                  <a:pt x="1470501" y="1842198"/>
                </a:lnTo>
                <a:lnTo>
                  <a:pt x="1377462" y="1816680"/>
                </a:lnTo>
                <a:lnTo>
                  <a:pt x="1286071" y="1787870"/>
                </a:lnTo>
                <a:lnTo>
                  <a:pt x="1197149" y="1754945"/>
                </a:lnTo>
                <a:lnTo>
                  <a:pt x="1110697" y="1717903"/>
                </a:lnTo>
                <a:lnTo>
                  <a:pt x="1025893" y="1676746"/>
                </a:lnTo>
                <a:lnTo>
                  <a:pt x="944381" y="1632296"/>
                </a:lnTo>
                <a:lnTo>
                  <a:pt x="864516" y="1584553"/>
                </a:lnTo>
                <a:lnTo>
                  <a:pt x="787945" y="1532695"/>
                </a:lnTo>
                <a:lnTo>
                  <a:pt x="713843" y="1478368"/>
                </a:lnTo>
                <a:lnTo>
                  <a:pt x="642212" y="1419925"/>
                </a:lnTo>
                <a:lnTo>
                  <a:pt x="574698" y="1359012"/>
                </a:lnTo>
                <a:lnTo>
                  <a:pt x="509653" y="1293983"/>
                </a:lnTo>
                <a:lnTo>
                  <a:pt x="447902" y="1227309"/>
                </a:lnTo>
                <a:lnTo>
                  <a:pt x="389444" y="1157341"/>
                </a:lnTo>
                <a:lnTo>
                  <a:pt x="335103" y="1084905"/>
                </a:lnTo>
                <a:lnTo>
                  <a:pt x="284056" y="1009999"/>
                </a:lnTo>
                <a:lnTo>
                  <a:pt x="237125" y="932623"/>
                </a:lnTo>
                <a:lnTo>
                  <a:pt x="193487" y="852778"/>
                </a:lnTo>
                <a:lnTo>
                  <a:pt x="153967" y="771287"/>
                </a:lnTo>
                <a:lnTo>
                  <a:pt x="118563" y="687326"/>
                </a:lnTo>
                <a:lnTo>
                  <a:pt x="88099" y="602542"/>
                </a:lnTo>
                <a:lnTo>
                  <a:pt x="60928" y="513642"/>
                </a:lnTo>
                <a:lnTo>
                  <a:pt x="40344" y="424743"/>
                </a:lnTo>
                <a:lnTo>
                  <a:pt x="22231" y="334197"/>
                </a:lnTo>
                <a:lnTo>
                  <a:pt x="9881" y="242005"/>
                </a:lnTo>
                <a:lnTo>
                  <a:pt x="2470" y="148166"/>
                </a:lnTo>
                <a:lnTo>
                  <a:pt x="0" y="53505"/>
                </a:lnTo>
                <a:lnTo>
                  <a:pt x="0" y="40334"/>
                </a:lnTo>
                <a:lnTo>
                  <a:pt x="824" y="27164"/>
                </a:lnTo>
                <a:lnTo>
                  <a:pt x="824" y="13171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99" tIns="45649" rIns="91299" bIns="45649"/>
          <a:lstStyle/>
          <a:p>
            <a:pPr defTabSz="285750">
              <a:defRPr/>
            </a:pPr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A696CB-F582-47A9-A31B-AC73DA3564DF}"/>
              </a:ext>
            </a:extLst>
          </p:cNvPr>
          <p:cNvSpPr/>
          <p:nvPr/>
        </p:nvSpPr>
        <p:spPr>
          <a:xfrm>
            <a:off x="3868539" y="3137773"/>
            <a:ext cx="4914304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285750">
              <a:lnSpc>
                <a:spcPct val="120000"/>
              </a:lnSpc>
              <a:defRPr/>
            </a:pPr>
            <a:r>
              <a:rPr lang="en-US" sz="1500" b="1" dirty="0">
                <a:solidFill>
                  <a:prstClr val="black"/>
                </a:solidFill>
                <a:latin typeface="Calibri Light" panose="020F0302020204030204"/>
                <a:cs typeface="Segoe UI Light" panose="020B0502040204020203" pitchFamily="34" charset="0"/>
              </a:rPr>
              <a:t>Depression and Self-Harm Risk Assessment in Online Forums</a:t>
            </a:r>
            <a:endParaRPr lang="id-ID" sz="1500" b="1" dirty="0">
              <a:solidFill>
                <a:prstClr val="black"/>
              </a:solidFill>
              <a:latin typeface="Calibri Light" panose="020F0302020204030204"/>
              <a:cs typeface="Segoe UI Light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29215E-242A-42EB-89CF-F9ABDE4AF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2839" y="3166961"/>
            <a:ext cx="13583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2857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39302A"/>
                </a:solidFill>
                <a:latin typeface="Montserrat SemiBold" pitchFamily="2" charset="0"/>
                <a:cs typeface="Segoe UI" panose="020B0502040204020203" pitchFamily="34" charset="0"/>
              </a:rPr>
              <a:t>2017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8D65B7-6973-4B4A-A4FD-574528C14E6A}"/>
              </a:ext>
            </a:extLst>
          </p:cNvPr>
          <p:cNvSpPr/>
          <p:nvPr/>
        </p:nvSpPr>
        <p:spPr>
          <a:xfrm>
            <a:off x="3283148" y="1476984"/>
            <a:ext cx="491827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285750">
              <a:lnSpc>
                <a:spcPct val="120000"/>
              </a:lnSpc>
              <a:defRPr/>
            </a:pPr>
            <a:r>
              <a:rPr lang="en-US" sz="1500" b="1" dirty="0">
                <a:solidFill>
                  <a:prstClr val="black"/>
                </a:solidFill>
                <a:latin typeface="Calibri Light" panose="020F0302020204030204"/>
                <a:cs typeface="Segoe UI Light" panose="020B0502040204020203" pitchFamily="34" charset="0"/>
              </a:rPr>
              <a:t>The University of Maryland </a:t>
            </a:r>
            <a:r>
              <a:rPr lang="en-US" sz="1500" b="1" dirty="0" err="1">
                <a:solidFill>
                  <a:prstClr val="black"/>
                </a:solidFill>
                <a:latin typeface="Calibri Light" panose="020F0302020204030204"/>
                <a:cs typeface="Segoe UI Light" panose="020B0502040204020203" pitchFamily="34" charset="0"/>
              </a:rPr>
              <a:t>CLPsych</a:t>
            </a:r>
            <a:r>
              <a:rPr lang="en-US" sz="1500" b="1" dirty="0">
                <a:solidFill>
                  <a:prstClr val="black"/>
                </a:solidFill>
                <a:latin typeface="Calibri Light" panose="020F0302020204030204"/>
                <a:cs typeface="Segoe UI Light" panose="020B0502040204020203" pitchFamily="34" charset="0"/>
              </a:rPr>
              <a:t> 2015 Shared Task System</a:t>
            </a:r>
            <a:endParaRPr lang="id-ID" sz="1500" b="1" dirty="0">
              <a:solidFill>
                <a:prstClr val="black"/>
              </a:solidFill>
              <a:latin typeface="Calibri Light" panose="020F0302020204030204"/>
              <a:cs typeface="Segoe UI Light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854469-E4C7-4BD3-AB8D-D28CE94FC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844" y="1516063"/>
            <a:ext cx="13583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2857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FFCA08"/>
                </a:solidFill>
                <a:latin typeface="Montserrat SemiBold" pitchFamily="2" charset="0"/>
                <a:cs typeface="Segoe UI" panose="020B0502040204020203" pitchFamily="34" charset="0"/>
              </a:rPr>
              <a:t>2016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60B216-8EE6-484F-BDD0-FD142D9BF519}"/>
              </a:ext>
            </a:extLst>
          </p:cNvPr>
          <p:cNvSpPr/>
          <p:nvPr/>
        </p:nvSpPr>
        <p:spPr>
          <a:xfrm>
            <a:off x="3471169" y="4928196"/>
            <a:ext cx="4914304" cy="35086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285750">
              <a:lnSpc>
                <a:spcPct val="120000"/>
              </a:lnSpc>
              <a:defRPr/>
            </a:pPr>
            <a:r>
              <a:rPr lang="en-US" sz="1500" b="1" dirty="0">
                <a:solidFill>
                  <a:prstClr val="black"/>
                </a:solidFill>
                <a:latin typeface="Calibri Light" panose="020F0302020204030204"/>
                <a:cs typeface="Segoe UI Light" panose="020B0502040204020203" pitchFamily="34" charset="0"/>
              </a:rPr>
              <a:t>Multi-Task Learning for Mental Health using Social Media Text</a:t>
            </a:r>
            <a:endParaRPr lang="id-ID" sz="1500" b="1" dirty="0">
              <a:solidFill>
                <a:prstClr val="black"/>
              </a:solidFill>
              <a:latin typeface="Calibri Light" panose="020F0302020204030204"/>
              <a:cs typeface="Segoe UI Light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2C3D2B3-E493-4E1D-893D-FCD17862F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863" y="4818063"/>
            <a:ext cx="13583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28575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000" dirty="0">
                <a:solidFill>
                  <a:srgbClr val="F8931D"/>
                </a:solidFill>
                <a:latin typeface="Montserrat SemiBold" pitchFamily="2" charset="0"/>
                <a:cs typeface="Segoe UI" panose="020B0502040204020203" pitchFamily="34" charset="0"/>
              </a:rPr>
              <a:t>2017</a:t>
            </a:r>
          </a:p>
        </p:txBody>
      </p:sp>
      <p:sp>
        <p:nvSpPr>
          <p:cNvPr id="54" name="Title 4">
            <a:extLst>
              <a:ext uri="{FF2B5EF4-FFF2-40B4-BE49-F238E27FC236}">
                <a16:creationId xmlns:a16="http://schemas.microsoft.com/office/drawing/2014/main" id="{3948073E-DA4C-4CB0-9250-49BF8E797D1C}"/>
              </a:ext>
            </a:extLst>
          </p:cNvPr>
          <p:cNvSpPr txBox="1">
            <a:spLocks/>
          </p:cNvSpPr>
          <p:nvPr/>
        </p:nvSpPr>
        <p:spPr bwMode="auto">
          <a:xfrm>
            <a:off x="624086" y="722419"/>
            <a:ext cx="11006336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750" dirty="0">
                <a:solidFill>
                  <a:prstClr val="black"/>
                </a:solidFill>
                <a:latin typeface="Montserrat SemiBold" pitchFamily="2" charset="0"/>
              </a:rPr>
              <a:t>Literature Review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A6A067E-FFDB-4603-A7BE-342982A6AF6A}"/>
              </a:ext>
            </a:extLst>
          </p:cNvPr>
          <p:cNvGrpSpPr>
            <a:grpSpLocks/>
          </p:cNvGrpSpPr>
          <p:nvPr/>
        </p:nvGrpSpPr>
        <p:grpSpPr bwMode="auto">
          <a:xfrm>
            <a:off x="5742285" y="1353344"/>
            <a:ext cx="707430" cy="130969"/>
            <a:chOff x="1110190" y="3155259"/>
            <a:chExt cx="1133316" cy="20937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6A1C2CD1-6405-4E94-B01A-A4F38F0CC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90" y="3155259"/>
              <a:ext cx="201867" cy="2093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F7770CA0-0D34-4140-91FA-E1B2685CB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554" y="3155259"/>
              <a:ext cx="201867" cy="209373"/>
            </a:xfrm>
            <a:prstGeom prst="ellipse">
              <a:avLst/>
            </a:prstGeom>
            <a:solidFill>
              <a:schemeClr val="bg1">
                <a:lumMod val="85000"/>
                <a:alpha val="98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1982BCFC-273F-41FD-A402-459C830BA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917" y="3155259"/>
              <a:ext cx="201867" cy="2093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A2460482-E629-4E90-85B0-CB91E413A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639" y="3155259"/>
              <a:ext cx="201867" cy="2093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E9599DC-73C5-40C5-BD75-6846DA62B8A0}"/>
              </a:ext>
            </a:extLst>
          </p:cNvPr>
          <p:cNvGrpSpPr>
            <a:grpSpLocks/>
          </p:cNvGrpSpPr>
          <p:nvPr/>
        </p:nvGrpSpPr>
        <p:grpSpPr bwMode="auto">
          <a:xfrm>
            <a:off x="1314153" y="2148086"/>
            <a:ext cx="839391" cy="839391"/>
            <a:chOff x="2087637" y="3436186"/>
            <a:chExt cx="1343631" cy="1343631"/>
          </a:xfrm>
        </p:grpSpPr>
        <p:grpSp>
          <p:nvGrpSpPr>
            <p:cNvPr id="69659" name="Group 4">
              <a:extLst>
                <a:ext uri="{FF2B5EF4-FFF2-40B4-BE49-F238E27FC236}">
                  <a16:creationId xmlns:a16="http://schemas.microsoft.com/office/drawing/2014/main" id="{E0EC6706-B78F-45F9-8032-5420DD0D8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637" y="3436186"/>
              <a:ext cx="1343631" cy="1343631"/>
              <a:chOff x="933450" y="6017244"/>
              <a:chExt cx="1105770" cy="1105770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3908032-FD61-4664-98EB-C8E6F48AB228}"/>
                  </a:ext>
                </a:extLst>
              </p:cNvPr>
              <p:cNvSpPr/>
              <p:nvPr/>
            </p:nvSpPr>
            <p:spPr>
              <a:xfrm>
                <a:off x="933450" y="6017244"/>
                <a:ext cx="1105770" cy="1105770"/>
              </a:xfrm>
              <a:prstGeom prst="ellipse">
                <a:avLst/>
              </a:prstGeom>
              <a:solidFill>
                <a:schemeClr val="tx2">
                  <a:alpha val="20000"/>
                </a:schemeClr>
              </a:solidFill>
              <a:ln>
                <a:noFill/>
              </a:ln>
              <a:effectLst>
                <a:outerShdw blurRad="546100" sx="102000" sy="102000" algn="c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85750">
                  <a:defRPr/>
                </a:pPr>
                <a:endParaRPr lang="en-US" sz="1798">
                  <a:solidFill>
                    <a:prstClr val="white"/>
                  </a:solidFill>
                  <a:latin typeface="Montserrat Light" panose="00000400000000000000" pitchFamily="50" charset="0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7384A86-0AB5-4508-9E76-825FDED77673}"/>
                  </a:ext>
                </a:extLst>
              </p:cNvPr>
              <p:cNvSpPr/>
              <p:nvPr/>
            </p:nvSpPr>
            <p:spPr>
              <a:xfrm>
                <a:off x="1013180" y="6096974"/>
                <a:ext cx="946309" cy="946309"/>
              </a:xfrm>
              <a:prstGeom prst="ellipse">
                <a:avLst/>
              </a:prstGeom>
              <a:solidFill>
                <a:schemeClr val="tx2">
                  <a:alpha val="35000"/>
                </a:schemeClr>
              </a:solidFill>
              <a:ln>
                <a:noFill/>
              </a:ln>
              <a:effectLst>
                <a:outerShdw blurRad="546100" sx="102000" sy="102000" algn="c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85750">
                  <a:defRPr/>
                </a:pPr>
                <a:endParaRPr lang="en-US" sz="1798">
                  <a:solidFill>
                    <a:prstClr val="white"/>
                  </a:solidFill>
                  <a:latin typeface="Montserrat Light" panose="00000400000000000000" pitchFamily="50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3E11AF96-1A71-44DD-972F-09BA8232BDF7}"/>
                  </a:ext>
                </a:extLst>
              </p:cNvPr>
              <p:cNvSpPr/>
              <p:nvPr/>
            </p:nvSpPr>
            <p:spPr>
              <a:xfrm>
                <a:off x="1095525" y="6179319"/>
                <a:ext cx="781620" cy="7816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46100" sx="102000" sy="102000" algn="c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85750">
                  <a:defRPr/>
                </a:pPr>
                <a:endParaRPr lang="en-US" sz="2813" dirty="0">
                  <a:solidFill>
                    <a:prstClr val="white"/>
                  </a:solidFill>
                  <a:latin typeface="Montserrat SemiBold" panose="00000700000000000000" pitchFamily="2" charset="0"/>
                </a:endParaRPr>
              </a:p>
            </p:txBody>
          </p:sp>
        </p:grp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B5ECA48-C3B7-42EB-9EEB-F42A5BF6D0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4573" y="3958709"/>
              <a:ext cx="409760" cy="298585"/>
            </a:xfrm>
            <a:custGeom>
              <a:avLst/>
              <a:gdLst>
                <a:gd name="T0" fmla="*/ 241 w 805"/>
                <a:gd name="T1" fmla="*/ 415 h 588"/>
                <a:gd name="T2" fmla="*/ 277 w 805"/>
                <a:gd name="T3" fmla="*/ 415 h 588"/>
                <a:gd name="T4" fmla="*/ 476 w 805"/>
                <a:gd name="T5" fmla="*/ 109 h 588"/>
                <a:gd name="T6" fmla="*/ 37 w 805"/>
                <a:gd name="T7" fmla="*/ 376 h 588"/>
                <a:gd name="T8" fmla="*/ 476 w 805"/>
                <a:gd name="T9" fmla="*/ 376 h 588"/>
                <a:gd name="T10" fmla="*/ 288 w 805"/>
                <a:gd name="T11" fmla="*/ 415 h 588"/>
                <a:gd name="T12" fmla="*/ 229 w 805"/>
                <a:gd name="T13" fmla="*/ 415 h 588"/>
                <a:gd name="T14" fmla="*/ 288 w 805"/>
                <a:gd name="T15" fmla="*/ 415 h 588"/>
                <a:gd name="T16" fmla="*/ 513 w 805"/>
                <a:gd name="T17" fmla="*/ 423 h 588"/>
                <a:gd name="T18" fmla="*/ 308 w 805"/>
                <a:gd name="T19" fmla="*/ 458 h 588"/>
                <a:gd name="T20" fmla="*/ 360 w 805"/>
                <a:gd name="T21" fmla="*/ 561 h 588"/>
                <a:gd name="T22" fmla="*/ 205 w 805"/>
                <a:gd name="T23" fmla="*/ 561 h 588"/>
                <a:gd name="T24" fmla="*/ 153 w 805"/>
                <a:gd name="T25" fmla="*/ 527 h 588"/>
                <a:gd name="T26" fmla="*/ 34 w 805"/>
                <a:gd name="T27" fmla="*/ 458 h 588"/>
                <a:gd name="T28" fmla="*/ 0 w 805"/>
                <a:gd name="T29" fmla="*/ 107 h 588"/>
                <a:gd name="T30" fmla="*/ 479 w 805"/>
                <a:gd name="T31" fmla="*/ 73 h 588"/>
                <a:gd name="T32" fmla="*/ 714 w 805"/>
                <a:gd name="T33" fmla="*/ 393 h 588"/>
                <a:gd name="T34" fmla="*/ 651 w 805"/>
                <a:gd name="T35" fmla="*/ 393 h 588"/>
                <a:gd name="T36" fmla="*/ 714 w 805"/>
                <a:gd name="T37" fmla="*/ 393 h 588"/>
                <a:gd name="T38" fmla="*/ 682 w 805"/>
                <a:gd name="T39" fmla="*/ 442 h 588"/>
                <a:gd name="T40" fmla="*/ 682 w 805"/>
                <a:gd name="T41" fmla="*/ 344 h 588"/>
                <a:gd name="T42" fmla="*/ 756 w 805"/>
                <a:gd name="T43" fmla="*/ 218 h 588"/>
                <a:gd name="T44" fmla="*/ 603 w 805"/>
                <a:gd name="T45" fmla="*/ 241 h 588"/>
                <a:gd name="T46" fmla="*/ 756 w 805"/>
                <a:gd name="T47" fmla="*/ 218 h 588"/>
                <a:gd name="T48" fmla="*/ 585 w 805"/>
                <a:gd name="T49" fmla="*/ 31 h 588"/>
                <a:gd name="T50" fmla="*/ 774 w 805"/>
                <a:gd name="T51" fmla="*/ 558 h 588"/>
                <a:gd name="T52" fmla="*/ 805 w 805"/>
                <a:gd name="T53" fmla="*/ 16 h 588"/>
                <a:gd name="T54" fmla="*/ 790 w 805"/>
                <a:gd name="T55" fmla="*/ 588 h 588"/>
                <a:gd name="T56" fmla="*/ 555 w 805"/>
                <a:gd name="T57" fmla="*/ 573 h 588"/>
                <a:gd name="T58" fmla="*/ 570 w 805"/>
                <a:gd name="T59" fmla="*/ 0 h 588"/>
                <a:gd name="T60" fmla="*/ 805 w 805"/>
                <a:gd name="T61" fmla="*/ 16 h 588"/>
                <a:gd name="T62" fmla="*/ 603 w 805"/>
                <a:gd name="T63" fmla="*/ 71 h 588"/>
                <a:gd name="T64" fmla="*/ 756 w 805"/>
                <a:gd name="T65" fmla="*/ 123 h 588"/>
                <a:gd name="T66" fmla="*/ 756 w 805"/>
                <a:gd name="T67" fmla="*/ 179 h 588"/>
                <a:gd name="T68" fmla="*/ 603 w 805"/>
                <a:gd name="T69" fmla="*/ 202 h 588"/>
                <a:gd name="T70" fmla="*/ 756 w 805"/>
                <a:gd name="T71" fmla="*/ 179 h 588"/>
                <a:gd name="T72" fmla="*/ 603 w 805"/>
                <a:gd name="T73" fmla="*/ 163 h 588"/>
                <a:gd name="T74" fmla="*/ 756 w 805"/>
                <a:gd name="T75" fmla="*/ 14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5" h="588">
                  <a:moveTo>
                    <a:pt x="259" y="397"/>
                  </a:moveTo>
                  <a:cubicBezTo>
                    <a:pt x="249" y="397"/>
                    <a:pt x="241" y="405"/>
                    <a:pt x="241" y="415"/>
                  </a:cubicBezTo>
                  <a:cubicBezTo>
                    <a:pt x="241" y="425"/>
                    <a:pt x="249" y="434"/>
                    <a:pt x="259" y="434"/>
                  </a:cubicBezTo>
                  <a:cubicBezTo>
                    <a:pt x="269" y="434"/>
                    <a:pt x="277" y="425"/>
                    <a:pt x="277" y="415"/>
                  </a:cubicBezTo>
                  <a:cubicBezTo>
                    <a:pt x="277" y="405"/>
                    <a:pt x="269" y="397"/>
                    <a:pt x="259" y="397"/>
                  </a:cubicBezTo>
                  <a:close/>
                  <a:moveTo>
                    <a:pt x="476" y="109"/>
                  </a:moveTo>
                  <a:lnTo>
                    <a:pt x="37" y="109"/>
                  </a:lnTo>
                  <a:lnTo>
                    <a:pt x="37" y="376"/>
                  </a:lnTo>
                  <a:lnTo>
                    <a:pt x="476" y="376"/>
                  </a:lnTo>
                  <a:lnTo>
                    <a:pt x="476" y="376"/>
                  </a:lnTo>
                  <a:lnTo>
                    <a:pt x="476" y="109"/>
                  </a:lnTo>
                  <a:close/>
                  <a:moveTo>
                    <a:pt x="288" y="415"/>
                  </a:moveTo>
                  <a:cubicBezTo>
                    <a:pt x="288" y="399"/>
                    <a:pt x="275" y="386"/>
                    <a:pt x="259" y="386"/>
                  </a:cubicBezTo>
                  <a:cubicBezTo>
                    <a:pt x="242" y="386"/>
                    <a:pt x="229" y="399"/>
                    <a:pt x="229" y="415"/>
                  </a:cubicBezTo>
                  <a:cubicBezTo>
                    <a:pt x="229" y="432"/>
                    <a:pt x="242" y="445"/>
                    <a:pt x="259" y="445"/>
                  </a:cubicBezTo>
                  <a:cubicBezTo>
                    <a:pt x="275" y="445"/>
                    <a:pt x="288" y="432"/>
                    <a:pt x="288" y="415"/>
                  </a:cubicBezTo>
                  <a:close/>
                  <a:moveTo>
                    <a:pt x="513" y="107"/>
                  </a:moveTo>
                  <a:lnTo>
                    <a:pt x="513" y="423"/>
                  </a:lnTo>
                  <a:cubicBezTo>
                    <a:pt x="513" y="442"/>
                    <a:pt x="498" y="458"/>
                    <a:pt x="479" y="458"/>
                  </a:cubicBezTo>
                  <a:lnTo>
                    <a:pt x="308" y="458"/>
                  </a:lnTo>
                  <a:cubicBezTo>
                    <a:pt x="308" y="458"/>
                    <a:pt x="298" y="527"/>
                    <a:pt x="360" y="527"/>
                  </a:cubicBezTo>
                  <a:lnTo>
                    <a:pt x="360" y="561"/>
                  </a:lnTo>
                  <a:lnTo>
                    <a:pt x="308" y="561"/>
                  </a:lnTo>
                  <a:lnTo>
                    <a:pt x="205" y="561"/>
                  </a:lnTo>
                  <a:lnTo>
                    <a:pt x="153" y="561"/>
                  </a:lnTo>
                  <a:lnTo>
                    <a:pt x="153" y="527"/>
                  </a:lnTo>
                  <a:cubicBezTo>
                    <a:pt x="212" y="527"/>
                    <a:pt x="205" y="458"/>
                    <a:pt x="205" y="458"/>
                  </a:cubicBezTo>
                  <a:lnTo>
                    <a:pt x="34" y="458"/>
                  </a:lnTo>
                  <a:cubicBezTo>
                    <a:pt x="15" y="458"/>
                    <a:pt x="0" y="442"/>
                    <a:pt x="0" y="423"/>
                  </a:cubicBezTo>
                  <a:lnTo>
                    <a:pt x="0" y="107"/>
                  </a:lnTo>
                  <a:cubicBezTo>
                    <a:pt x="0" y="88"/>
                    <a:pt x="15" y="73"/>
                    <a:pt x="34" y="73"/>
                  </a:cubicBezTo>
                  <a:lnTo>
                    <a:pt x="479" y="73"/>
                  </a:lnTo>
                  <a:cubicBezTo>
                    <a:pt x="498" y="73"/>
                    <a:pt x="513" y="88"/>
                    <a:pt x="513" y="107"/>
                  </a:cubicBezTo>
                  <a:close/>
                  <a:moveTo>
                    <a:pt x="714" y="393"/>
                  </a:moveTo>
                  <a:cubicBezTo>
                    <a:pt x="714" y="376"/>
                    <a:pt x="699" y="362"/>
                    <a:pt x="682" y="362"/>
                  </a:cubicBezTo>
                  <a:cubicBezTo>
                    <a:pt x="665" y="362"/>
                    <a:pt x="651" y="376"/>
                    <a:pt x="651" y="393"/>
                  </a:cubicBezTo>
                  <a:cubicBezTo>
                    <a:pt x="651" y="411"/>
                    <a:pt x="665" y="425"/>
                    <a:pt x="682" y="425"/>
                  </a:cubicBezTo>
                  <a:cubicBezTo>
                    <a:pt x="699" y="425"/>
                    <a:pt x="714" y="411"/>
                    <a:pt x="714" y="393"/>
                  </a:cubicBezTo>
                  <a:close/>
                  <a:moveTo>
                    <a:pt x="731" y="393"/>
                  </a:moveTo>
                  <a:cubicBezTo>
                    <a:pt x="731" y="421"/>
                    <a:pt x="709" y="442"/>
                    <a:pt x="682" y="442"/>
                  </a:cubicBezTo>
                  <a:cubicBezTo>
                    <a:pt x="655" y="442"/>
                    <a:pt x="633" y="421"/>
                    <a:pt x="633" y="393"/>
                  </a:cubicBezTo>
                  <a:cubicBezTo>
                    <a:pt x="633" y="366"/>
                    <a:pt x="655" y="344"/>
                    <a:pt x="682" y="344"/>
                  </a:cubicBezTo>
                  <a:cubicBezTo>
                    <a:pt x="709" y="344"/>
                    <a:pt x="731" y="366"/>
                    <a:pt x="731" y="393"/>
                  </a:cubicBezTo>
                  <a:close/>
                  <a:moveTo>
                    <a:pt x="756" y="218"/>
                  </a:moveTo>
                  <a:lnTo>
                    <a:pt x="603" y="218"/>
                  </a:lnTo>
                  <a:lnTo>
                    <a:pt x="603" y="241"/>
                  </a:lnTo>
                  <a:lnTo>
                    <a:pt x="756" y="241"/>
                  </a:lnTo>
                  <a:lnTo>
                    <a:pt x="756" y="218"/>
                  </a:lnTo>
                  <a:close/>
                  <a:moveTo>
                    <a:pt x="774" y="31"/>
                  </a:moveTo>
                  <a:lnTo>
                    <a:pt x="585" y="31"/>
                  </a:lnTo>
                  <a:lnTo>
                    <a:pt x="585" y="558"/>
                  </a:lnTo>
                  <a:lnTo>
                    <a:pt x="774" y="558"/>
                  </a:lnTo>
                  <a:lnTo>
                    <a:pt x="774" y="31"/>
                  </a:lnTo>
                  <a:close/>
                  <a:moveTo>
                    <a:pt x="805" y="16"/>
                  </a:moveTo>
                  <a:lnTo>
                    <a:pt x="805" y="573"/>
                  </a:lnTo>
                  <a:cubicBezTo>
                    <a:pt x="805" y="581"/>
                    <a:pt x="798" y="588"/>
                    <a:pt x="790" y="588"/>
                  </a:cubicBezTo>
                  <a:lnTo>
                    <a:pt x="570" y="588"/>
                  </a:lnTo>
                  <a:cubicBezTo>
                    <a:pt x="561" y="588"/>
                    <a:pt x="555" y="581"/>
                    <a:pt x="555" y="573"/>
                  </a:cubicBezTo>
                  <a:lnTo>
                    <a:pt x="555" y="16"/>
                  </a:lnTo>
                  <a:cubicBezTo>
                    <a:pt x="555" y="7"/>
                    <a:pt x="561" y="0"/>
                    <a:pt x="570" y="0"/>
                  </a:cubicBezTo>
                  <a:lnTo>
                    <a:pt x="790" y="0"/>
                  </a:lnTo>
                  <a:cubicBezTo>
                    <a:pt x="798" y="0"/>
                    <a:pt x="805" y="7"/>
                    <a:pt x="805" y="16"/>
                  </a:cubicBezTo>
                  <a:close/>
                  <a:moveTo>
                    <a:pt x="756" y="71"/>
                  </a:moveTo>
                  <a:lnTo>
                    <a:pt x="603" y="71"/>
                  </a:lnTo>
                  <a:lnTo>
                    <a:pt x="603" y="123"/>
                  </a:lnTo>
                  <a:lnTo>
                    <a:pt x="756" y="123"/>
                  </a:lnTo>
                  <a:lnTo>
                    <a:pt x="756" y="71"/>
                  </a:lnTo>
                  <a:close/>
                  <a:moveTo>
                    <a:pt x="756" y="179"/>
                  </a:moveTo>
                  <a:lnTo>
                    <a:pt x="603" y="179"/>
                  </a:lnTo>
                  <a:lnTo>
                    <a:pt x="603" y="202"/>
                  </a:lnTo>
                  <a:lnTo>
                    <a:pt x="756" y="202"/>
                  </a:lnTo>
                  <a:lnTo>
                    <a:pt x="756" y="179"/>
                  </a:lnTo>
                  <a:close/>
                  <a:moveTo>
                    <a:pt x="756" y="163"/>
                  </a:moveTo>
                  <a:lnTo>
                    <a:pt x="603" y="163"/>
                  </a:lnTo>
                  <a:lnTo>
                    <a:pt x="603" y="140"/>
                  </a:lnTo>
                  <a:lnTo>
                    <a:pt x="756" y="140"/>
                  </a:lnTo>
                  <a:lnTo>
                    <a:pt x="756" y="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D83083-9BC9-48CC-851C-B5C641D2896D}"/>
              </a:ext>
            </a:extLst>
          </p:cNvPr>
          <p:cNvGrpSpPr>
            <a:grpSpLocks/>
          </p:cNvGrpSpPr>
          <p:nvPr/>
        </p:nvGrpSpPr>
        <p:grpSpPr bwMode="auto">
          <a:xfrm>
            <a:off x="10003731" y="2983508"/>
            <a:ext cx="839391" cy="840383"/>
            <a:chOff x="15990550" y="4774239"/>
            <a:chExt cx="1343631" cy="1343631"/>
          </a:xfrm>
        </p:grpSpPr>
        <p:grpSp>
          <p:nvGrpSpPr>
            <p:cNvPr id="69654" name="Group 103">
              <a:extLst>
                <a:ext uri="{FF2B5EF4-FFF2-40B4-BE49-F238E27FC236}">
                  <a16:creationId xmlns:a16="http://schemas.microsoft.com/office/drawing/2014/main" id="{A509F3EB-66FE-4296-8EBC-DF8907825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90550" y="4774239"/>
              <a:ext cx="1343631" cy="1343631"/>
              <a:chOff x="933450" y="6017244"/>
              <a:chExt cx="1105770" cy="1105770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7F3AD58-D6B5-4ED9-BAC1-75E4F9740742}"/>
                  </a:ext>
                </a:extLst>
              </p:cNvPr>
              <p:cNvSpPr/>
              <p:nvPr/>
            </p:nvSpPr>
            <p:spPr>
              <a:xfrm>
                <a:off x="933450" y="6017244"/>
                <a:ext cx="1105770" cy="1105770"/>
              </a:xfrm>
              <a:prstGeom prst="ellips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  <a:effectLst>
                <a:outerShdw blurRad="546100" sx="102000" sy="102000" algn="c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85750">
                  <a:defRPr/>
                </a:pPr>
                <a:endParaRPr lang="en-US" sz="1798">
                  <a:solidFill>
                    <a:prstClr val="white"/>
                  </a:solidFill>
                  <a:latin typeface="Montserrat Light" panose="00000400000000000000" pitchFamily="50" charset="0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9F030641-2F29-499B-988A-114643F93594}"/>
                  </a:ext>
                </a:extLst>
              </p:cNvPr>
              <p:cNvSpPr/>
              <p:nvPr/>
            </p:nvSpPr>
            <p:spPr>
              <a:xfrm>
                <a:off x="1013180" y="6096880"/>
                <a:ext cx="946309" cy="946498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  <a:ln>
                <a:noFill/>
              </a:ln>
              <a:effectLst>
                <a:outerShdw blurRad="546100" sx="102000" sy="102000" algn="c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85750">
                  <a:defRPr/>
                </a:pPr>
                <a:endParaRPr lang="en-US" sz="1798">
                  <a:solidFill>
                    <a:prstClr val="white"/>
                  </a:solidFill>
                  <a:latin typeface="Montserrat Light" panose="00000400000000000000" pitchFamily="50" charset="0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258BD21-F363-4C93-88B1-A15857089910}"/>
                  </a:ext>
                </a:extLst>
              </p:cNvPr>
              <p:cNvSpPr/>
              <p:nvPr/>
            </p:nvSpPr>
            <p:spPr>
              <a:xfrm>
                <a:off x="1095525" y="6180433"/>
                <a:ext cx="781620" cy="77939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46100" sx="102000" sy="102000" algn="c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85750">
                  <a:defRPr/>
                </a:pPr>
                <a:endParaRPr lang="en-US" sz="2813" dirty="0">
                  <a:solidFill>
                    <a:prstClr val="white"/>
                  </a:solidFill>
                  <a:latin typeface="Montserrat SemiBold" panose="00000700000000000000" pitchFamily="2" charset="0"/>
                </a:endParaRPr>
              </a:p>
            </p:txBody>
          </p:sp>
        </p:grpSp>
        <p:sp>
          <p:nvSpPr>
            <p:cNvPr id="98" name="Freeform 207">
              <a:extLst>
                <a:ext uri="{FF2B5EF4-FFF2-40B4-BE49-F238E27FC236}">
                  <a16:creationId xmlns:a16="http://schemas.microsoft.com/office/drawing/2014/main" id="{43AAE10E-A464-461F-B6B7-D83DC9EC36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22602" y="5259660"/>
              <a:ext cx="279526" cy="372790"/>
            </a:xfrm>
            <a:custGeom>
              <a:avLst/>
              <a:gdLst>
                <a:gd name="T0" fmla="*/ 609 w 609"/>
                <a:gd name="T1" fmla="*/ 813 h 813"/>
                <a:gd name="T2" fmla="*/ 0 w 609"/>
                <a:gd name="T3" fmla="*/ 813 h 813"/>
                <a:gd name="T4" fmla="*/ 0 w 609"/>
                <a:gd name="T5" fmla="*/ 102 h 813"/>
                <a:gd name="T6" fmla="*/ 78 w 609"/>
                <a:gd name="T7" fmla="*/ 102 h 813"/>
                <a:gd name="T8" fmla="*/ 102 w 609"/>
                <a:gd name="T9" fmla="*/ 102 h 813"/>
                <a:gd name="T10" fmla="*/ 153 w 609"/>
                <a:gd name="T11" fmla="*/ 102 h 813"/>
                <a:gd name="T12" fmla="*/ 153 w 609"/>
                <a:gd name="T13" fmla="*/ 51 h 813"/>
                <a:gd name="T14" fmla="*/ 232 w 609"/>
                <a:gd name="T15" fmla="*/ 51 h 813"/>
                <a:gd name="T16" fmla="*/ 304 w 609"/>
                <a:gd name="T17" fmla="*/ 0 h 813"/>
                <a:gd name="T18" fmla="*/ 376 w 609"/>
                <a:gd name="T19" fmla="*/ 51 h 813"/>
                <a:gd name="T20" fmla="*/ 456 w 609"/>
                <a:gd name="T21" fmla="*/ 51 h 813"/>
                <a:gd name="T22" fmla="*/ 456 w 609"/>
                <a:gd name="T23" fmla="*/ 102 h 813"/>
                <a:gd name="T24" fmla="*/ 506 w 609"/>
                <a:gd name="T25" fmla="*/ 102 h 813"/>
                <a:gd name="T26" fmla="*/ 525 w 609"/>
                <a:gd name="T27" fmla="*/ 102 h 813"/>
                <a:gd name="T28" fmla="*/ 609 w 609"/>
                <a:gd name="T29" fmla="*/ 102 h 813"/>
                <a:gd name="T30" fmla="*/ 609 w 609"/>
                <a:gd name="T31" fmla="*/ 813 h 813"/>
                <a:gd name="T32" fmla="*/ 456 w 609"/>
                <a:gd name="T33" fmla="*/ 357 h 813"/>
                <a:gd name="T34" fmla="*/ 152 w 609"/>
                <a:gd name="T35" fmla="*/ 357 h 813"/>
                <a:gd name="T36" fmla="*/ 152 w 609"/>
                <a:gd name="T37" fmla="*/ 307 h 813"/>
                <a:gd name="T38" fmla="*/ 456 w 609"/>
                <a:gd name="T39" fmla="*/ 307 h 813"/>
                <a:gd name="T40" fmla="*/ 456 w 609"/>
                <a:gd name="T41" fmla="*/ 357 h 813"/>
                <a:gd name="T42" fmla="*/ 456 w 609"/>
                <a:gd name="T43" fmla="*/ 153 h 813"/>
                <a:gd name="T44" fmla="*/ 456 w 609"/>
                <a:gd name="T45" fmla="*/ 204 h 813"/>
                <a:gd name="T46" fmla="*/ 153 w 609"/>
                <a:gd name="T47" fmla="*/ 204 h 813"/>
                <a:gd name="T48" fmla="*/ 153 w 609"/>
                <a:gd name="T49" fmla="*/ 153 h 813"/>
                <a:gd name="T50" fmla="*/ 102 w 609"/>
                <a:gd name="T51" fmla="*/ 153 h 813"/>
                <a:gd name="T52" fmla="*/ 102 w 609"/>
                <a:gd name="T53" fmla="*/ 153 h 813"/>
                <a:gd name="T54" fmla="*/ 51 w 609"/>
                <a:gd name="T55" fmla="*/ 153 h 813"/>
                <a:gd name="T56" fmla="*/ 51 w 609"/>
                <a:gd name="T57" fmla="*/ 762 h 813"/>
                <a:gd name="T58" fmla="*/ 558 w 609"/>
                <a:gd name="T59" fmla="*/ 762 h 813"/>
                <a:gd name="T60" fmla="*/ 558 w 609"/>
                <a:gd name="T61" fmla="*/ 153 h 813"/>
                <a:gd name="T62" fmla="*/ 506 w 609"/>
                <a:gd name="T63" fmla="*/ 153 h 813"/>
                <a:gd name="T64" fmla="*/ 506 w 609"/>
                <a:gd name="T65" fmla="*/ 153 h 813"/>
                <a:gd name="T66" fmla="*/ 456 w 609"/>
                <a:gd name="T67" fmla="*/ 153 h 813"/>
                <a:gd name="T68" fmla="*/ 456 w 609"/>
                <a:gd name="T69" fmla="*/ 660 h 813"/>
                <a:gd name="T70" fmla="*/ 152 w 609"/>
                <a:gd name="T71" fmla="*/ 660 h 813"/>
                <a:gd name="T72" fmla="*/ 152 w 609"/>
                <a:gd name="T73" fmla="*/ 610 h 813"/>
                <a:gd name="T74" fmla="*/ 456 w 609"/>
                <a:gd name="T75" fmla="*/ 610 h 813"/>
                <a:gd name="T76" fmla="*/ 456 w 609"/>
                <a:gd name="T77" fmla="*/ 660 h 813"/>
                <a:gd name="T78" fmla="*/ 456 w 609"/>
                <a:gd name="T79" fmla="*/ 559 h 813"/>
                <a:gd name="T80" fmla="*/ 152 w 609"/>
                <a:gd name="T81" fmla="*/ 559 h 813"/>
                <a:gd name="T82" fmla="*/ 152 w 609"/>
                <a:gd name="T83" fmla="*/ 508 h 813"/>
                <a:gd name="T84" fmla="*/ 456 w 609"/>
                <a:gd name="T85" fmla="*/ 508 h 813"/>
                <a:gd name="T86" fmla="*/ 456 w 609"/>
                <a:gd name="T87" fmla="*/ 559 h 813"/>
                <a:gd name="T88" fmla="*/ 456 w 609"/>
                <a:gd name="T89" fmla="*/ 457 h 813"/>
                <a:gd name="T90" fmla="*/ 152 w 609"/>
                <a:gd name="T91" fmla="*/ 457 h 813"/>
                <a:gd name="T92" fmla="*/ 152 w 609"/>
                <a:gd name="T93" fmla="*/ 407 h 813"/>
                <a:gd name="T94" fmla="*/ 456 w 609"/>
                <a:gd name="T95" fmla="*/ 407 h 813"/>
                <a:gd name="T96" fmla="*/ 456 w 609"/>
                <a:gd name="T97" fmla="*/ 457 h 813"/>
                <a:gd name="T98" fmla="*/ 204 w 609"/>
                <a:gd name="T99" fmla="*/ 153 h 813"/>
                <a:gd name="T100" fmla="*/ 405 w 609"/>
                <a:gd name="T101" fmla="*/ 153 h 813"/>
                <a:gd name="T102" fmla="*/ 405 w 609"/>
                <a:gd name="T103" fmla="*/ 102 h 813"/>
                <a:gd name="T104" fmla="*/ 330 w 609"/>
                <a:gd name="T105" fmla="*/ 102 h 813"/>
                <a:gd name="T106" fmla="*/ 330 w 609"/>
                <a:gd name="T107" fmla="*/ 77 h 813"/>
                <a:gd name="T108" fmla="*/ 304 w 609"/>
                <a:gd name="T109" fmla="*/ 51 h 813"/>
                <a:gd name="T110" fmla="*/ 279 w 609"/>
                <a:gd name="T111" fmla="*/ 77 h 813"/>
                <a:gd name="T112" fmla="*/ 279 w 609"/>
                <a:gd name="T113" fmla="*/ 102 h 813"/>
                <a:gd name="T114" fmla="*/ 204 w 609"/>
                <a:gd name="T115" fmla="*/ 102 h 813"/>
                <a:gd name="T116" fmla="*/ 204 w 609"/>
                <a:gd name="T117" fmla="*/ 153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09" h="813">
                  <a:moveTo>
                    <a:pt x="609" y="813"/>
                  </a:moveTo>
                  <a:lnTo>
                    <a:pt x="0" y="813"/>
                  </a:lnTo>
                  <a:lnTo>
                    <a:pt x="0" y="102"/>
                  </a:lnTo>
                  <a:lnTo>
                    <a:pt x="78" y="102"/>
                  </a:lnTo>
                  <a:lnTo>
                    <a:pt x="102" y="102"/>
                  </a:lnTo>
                  <a:lnTo>
                    <a:pt x="153" y="102"/>
                  </a:lnTo>
                  <a:lnTo>
                    <a:pt x="153" y="51"/>
                  </a:lnTo>
                  <a:lnTo>
                    <a:pt x="232" y="51"/>
                  </a:lnTo>
                  <a:cubicBezTo>
                    <a:pt x="243" y="22"/>
                    <a:pt x="271" y="0"/>
                    <a:pt x="304" y="0"/>
                  </a:cubicBezTo>
                  <a:cubicBezTo>
                    <a:pt x="337" y="0"/>
                    <a:pt x="366" y="22"/>
                    <a:pt x="376" y="51"/>
                  </a:cubicBezTo>
                  <a:lnTo>
                    <a:pt x="456" y="51"/>
                  </a:lnTo>
                  <a:lnTo>
                    <a:pt x="456" y="102"/>
                  </a:lnTo>
                  <a:lnTo>
                    <a:pt x="506" y="102"/>
                  </a:lnTo>
                  <a:lnTo>
                    <a:pt x="525" y="102"/>
                  </a:lnTo>
                  <a:lnTo>
                    <a:pt x="609" y="102"/>
                  </a:lnTo>
                  <a:lnTo>
                    <a:pt x="609" y="813"/>
                  </a:lnTo>
                  <a:close/>
                  <a:moveTo>
                    <a:pt x="456" y="357"/>
                  </a:moveTo>
                  <a:lnTo>
                    <a:pt x="152" y="357"/>
                  </a:lnTo>
                  <a:lnTo>
                    <a:pt x="152" y="307"/>
                  </a:lnTo>
                  <a:lnTo>
                    <a:pt x="456" y="307"/>
                  </a:lnTo>
                  <a:lnTo>
                    <a:pt x="456" y="357"/>
                  </a:lnTo>
                  <a:close/>
                  <a:moveTo>
                    <a:pt x="456" y="153"/>
                  </a:moveTo>
                  <a:lnTo>
                    <a:pt x="456" y="204"/>
                  </a:lnTo>
                  <a:lnTo>
                    <a:pt x="153" y="204"/>
                  </a:lnTo>
                  <a:lnTo>
                    <a:pt x="153" y="153"/>
                  </a:lnTo>
                  <a:lnTo>
                    <a:pt x="102" y="153"/>
                  </a:lnTo>
                  <a:lnTo>
                    <a:pt x="102" y="153"/>
                  </a:lnTo>
                  <a:lnTo>
                    <a:pt x="51" y="153"/>
                  </a:lnTo>
                  <a:lnTo>
                    <a:pt x="51" y="762"/>
                  </a:lnTo>
                  <a:lnTo>
                    <a:pt x="558" y="762"/>
                  </a:lnTo>
                  <a:lnTo>
                    <a:pt x="558" y="153"/>
                  </a:lnTo>
                  <a:lnTo>
                    <a:pt x="506" y="153"/>
                  </a:lnTo>
                  <a:lnTo>
                    <a:pt x="506" y="153"/>
                  </a:lnTo>
                  <a:lnTo>
                    <a:pt x="456" y="153"/>
                  </a:lnTo>
                  <a:close/>
                  <a:moveTo>
                    <a:pt x="456" y="660"/>
                  </a:moveTo>
                  <a:lnTo>
                    <a:pt x="152" y="660"/>
                  </a:lnTo>
                  <a:lnTo>
                    <a:pt x="152" y="610"/>
                  </a:lnTo>
                  <a:lnTo>
                    <a:pt x="456" y="610"/>
                  </a:lnTo>
                  <a:lnTo>
                    <a:pt x="456" y="660"/>
                  </a:lnTo>
                  <a:close/>
                  <a:moveTo>
                    <a:pt x="456" y="559"/>
                  </a:moveTo>
                  <a:lnTo>
                    <a:pt x="152" y="559"/>
                  </a:lnTo>
                  <a:lnTo>
                    <a:pt x="152" y="508"/>
                  </a:lnTo>
                  <a:lnTo>
                    <a:pt x="456" y="508"/>
                  </a:lnTo>
                  <a:lnTo>
                    <a:pt x="456" y="559"/>
                  </a:lnTo>
                  <a:close/>
                  <a:moveTo>
                    <a:pt x="456" y="457"/>
                  </a:moveTo>
                  <a:lnTo>
                    <a:pt x="152" y="457"/>
                  </a:lnTo>
                  <a:lnTo>
                    <a:pt x="152" y="407"/>
                  </a:lnTo>
                  <a:lnTo>
                    <a:pt x="456" y="407"/>
                  </a:lnTo>
                  <a:lnTo>
                    <a:pt x="456" y="457"/>
                  </a:lnTo>
                  <a:close/>
                  <a:moveTo>
                    <a:pt x="204" y="153"/>
                  </a:moveTo>
                  <a:lnTo>
                    <a:pt x="405" y="153"/>
                  </a:lnTo>
                  <a:lnTo>
                    <a:pt x="405" y="102"/>
                  </a:lnTo>
                  <a:lnTo>
                    <a:pt x="330" y="102"/>
                  </a:lnTo>
                  <a:lnTo>
                    <a:pt x="330" y="77"/>
                  </a:lnTo>
                  <a:cubicBezTo>
                    <a:pt x="330" y="63"/>
                    <a:pt x="318" y="51"/>
                    <a:pt x="304" y="51"/>
                  </a:cubicBezTo>
                  <a:cubicBezTo>
                    <a:pt x="290" y="51"/>
                    <a:pt x="279" y="63"/>
                    <a:pt x="279" y="77"/>
                  </a:cubicBezTo>
                  <a:lnTo>
                    <a:pt x="279" y="102"/>
                  </a:lnTo>
                  <a:lnTo>
                    <a:pt x="204" y="102"/>
                  </a:lnTo>
                  <a:lnTo>
                    <a:pt x="204" y="1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B2864E5-3450-4182-ADD3-B889BB80D509}"/>
              </a:ext>
            </a:extLst>
          </p:cNvPr>
          <p:cNvGrpSpPr>
            <a:grpSpLocks/>
          </p:cNvGrpSpPr>
          <p:nvPr/>
        </p:nvGrpSpPr>
        <p:grpSpPr bwMode="auto">
          <a:xfrm>
            <a:off x="1314153" y="4761508"/>
            <a:ext cx="839391" cy="840383"/>
            <a:chOff x="2087637" y="7619174"/>
            <a:chExt cx="1343631" cy="1343631"/>
          </a:xfrm>
        </p:grpSpPr>
        <p:grpSp>
          <p:nvGrpSpPr>
            <p:cNvPr id="69649" name="Group 107">
              <a:extLst>
                <a:ext uri="{FF2B5EF4-FFF2-40B4-BE49-F238E27FC236}">
                  <a16:creationId xmlns:a16="http://schemas.microsoft.com/office/drawing/2014/main" id="{C201F3E7-4A53-4936-9326-E4509BE14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637" y="7619174"/>
              <a:ext cx="1343631" cy="1343631"/>
              <a:chOff x="933450" y="6017244"/>
              <a:chExt cx="1105770" cy="110577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42AF070-AF96-43F2-B684-9DB663538446}"/>
                  </a:ext>
                </a:extLst>
              </p:cNvPr>
              <p:cNvSpPr/>
              <p:nvPr/>
            </p:nvSpPr>
            <p:spPr>
              <a:xfrm>
                <a:off x="933450" y="6017244"/>
                <a:ext cx="1105770" cy="1105770"/>
              </a:xfrm>
              <a:prstGeom prst="ellipse">
                <a:avLst/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  <a:effectLst>
                <a:outerShdw blurRad="546100" sx="102000" sy="102000" algn="c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85750">
                  <a:defRPr/>
                </a:pPr>
                <a:endParaRPr lang="en-US" sz="1798">
                  <a:solidFill>
                    <a:prstClr val="white"/>
                  </a:solidFill>
                  <a:latin typeface="Montserrat Light" panose="00000400000000000000" pitchFamily="50" charset="0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496C021-EE6C-4D8D-84A5-02C48499CBC0}"/>
                  </a:ext>
                </a:extLst>
              </p:cNvPr>
              <p:cNvSpPr/>
              <p:nvPr/>
            </p:nvSpPr>
            <p:spPr>
              <a:xfrm>
                <a:off x="1013180" y="6096880"/>
                <a:ext cx="946309" cy="946498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  <a:ln>
                <a:noFill/>
              </a:ln>
              <a:effectLst>
                <a:outerShdw blurRad="546100" sx="102000" sy="102000" algn="c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85750">
                  <a:defRPr/>
                </a:pPr>
                <a:endParaRPr lang="en-US" sz="1798">
                  <a:solidFill>
                    <a:prstClr val="white"/>
                  </a:solidFill>
                  <a:latin typeface="Montserrat Light" panose="00000400000000000000" pitchFamily="50" charset="0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9457016-D0BF-45F5-AD24-CB11CBDBD8D4}"/>
                  </a:ext>
                </a:extLst>
              </p:cNvPr>
              <p:cNvSpPr/>
              <p:nvPr/>
            </p:nvSpPr>
            <p:spPr>
              <a:xfrm>
                <a:off x="1095525" y="6180433"/>
                <a:ext cx="781620" cy="77939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46100" sx="102000" sy="102000" algn="c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85750">
                  <a:defRPr/>
                </a:pPr>
                <a:endParaRPr lang="en-US" sz="2813" dirty="0">
                  <a:solidFill>
                    <a:prstClr val="white"/>
                  </a:solidFill>
                  <a:latin typeface="Montserrat SemiBold" panose="00000700000000000000" pitchFamily="2" charset="0"/>
                </a:endParaRPr>
              </a:p>
            </p:txBody>
          </p:sp>
        </p:grp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D07DA39E-41D5-4F30-86C4-4F368169F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2395" y="8137907"/>
              <a:ext cx="309703" cy="309337"/>
            </a:xfrm>
            <a:custGeom>
              <a:avLst/>
              <a:gdLst>
                <a:gd name="T0" fmla="*/ 406 w 496"/>
                <a:gd name="T1" fmla="*/ 492 h 496"/>
                <a:gd name="T2" fmla="*/ 5 w 496"/>
                <a:gd name="T3" fmla="*/ 89 h 496"/>
                <a:gd name="T4" fmla="*/ 6 w 496"/>
                <a:gd name="T5" fmla="*/ 0 h 496"/>
                <a:gd name="T6" fmla="*/ 495 w 496"/>
                <a:gd name="T7" fmla="*/ 493 h 496"/>
                <a:gd name="T8" fmla="*/ 406 w 496"/>
                <a:gd name="T9" fmla="*/ 492 h 496"/>
                <a:gd name="T10" fmla="*/ 78 w 496"/>
                <a:gd name="T11" fmla="*/ 419 h 496"/>
                <a:gd name="T12" fmla="*/ 78 w 496"/>
                <a:gd name="T13" fmla="*/ 479 h 496"/>
                <a:gd name="T14" fmla="*/ 17 w 496"/>
                <a:gd name="T15" fmla="*/ 479 h 496"/>
                <a:gd name="T16" fmla="*/ 17 w 496"/>
                <a:gd name="T17" fmla="*/ 419 h 496"/>
                <a:gd name="T18" fmla="*/ 78 w 496"/>
                <a:gd name="T19" fmla="*/ 419 h 496"/>
                <a:gd name="T20" fmla="*/ 227 w 496"/>
                <a:gd name="T21" fmla="*/ 492 h 496"/>
                <a:gd name="T22" fmla="*/ 138 w 496"/>
                <a:gd name="T23" fmla="*/ 492 h 496"/>
                <a:gd name="T24" fmla="*/ 4 w 496"/>
                <a:gd name="T25" fmla="*/ 357 h 496"/>
                <a:gd name="T26" fmla="*/ 5 w 496"/>
                <a:gd name="T27" fmla="*/ 268 h 496"/>
                <a:gd name="T28" fmla="*/ 227 w 496"/>
                <a:gd name="T29" fmla="*/ 492 h 496"/>
                <a:gd name="T30" fmla="*/ 361 w 496"/>
                <a:gd name="T31" fmla="*/ 492 h 496"/>
                <a:gd name="T32" fmla="*/ 272 w 496"/>
                <a:gd name="T33" fmla="*/ 492 h 496"/>
                <a:gd name="T34" fmla="*/ 5 w 496"/>
                <a:gd name="T35" fmla="*/ 223 h 496"/>
                <a:gd name="T36" fmla="*/ 5 w 496"/>
                <a:gd name="T37" fmla="*/ 134 h 496"/>
                <a:gd name="T38" fmla="*/ 361 w 496"/>
                <a:gd name="T39" fmla="*/ 492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96" h="496">
                  <a:moveTo>
                    <a:pt x="406" y="492"/>
                  </a:moveTo>
                  <a:cubicBezTo>
                    <a:pt x="407" y="271"/>
                    <a:pt x="227" y="90"/>
                    <a:pt x="5" y="89"/>
                  </a:cubicBezTo>
                  <a:lnTo>
                    <a:pt x="6" y="0"/>
                  </a:lnTo>
                  <a:cubicBezTo>
                    <a:pt x="277" y="1"/>
                    <a:pt x="496" y="222"/>
                    <a:pt x="495" y="493"/>
                  </a:cubicBezTo>
                  <a:lnTo>
                    <a:pt x="406" y="492"/>
                  </a:lnTo>
                  <a:close/>
                  <a:moveTo>
                    <a:pt x="78" y="419"/>
                  </a:moveTo>
                  <a:cubicBezTo>
                    <a:pt x="94" y="436"/>
                    <a:pt x="94" y="463"/>
                    <a:pt x="78" y="479"/>
                  </a:cubicBezTo>
                  <a:cubicBezTo>
                    <a:pt x="61" y="496"/>
                    <a:pt x="34" y="496"/>
                    <a:pt x="17" y="479"/>
                  </a:cubicBezTo>
                  <a:cubicBezTo>
                    <a:pt x="0" y="462"/>
                    <a:pt x="0" y="435"/>
                    <a:pt x="17" y="419"/>
                  </a:cubicBezTo>
                  <a:cubicBezTo>
                    <a:pt x="34" y="402"/>
                    <a:pt x="61" y="402"/>
                    <a:pt x="78" y="419"/>
                  </a:cubicBezTo>
                  <a:close/>
                  <a:moveTo>
                    <a:pt x="227" y="492"/>
                  </a:moveTo>
                  <a:lnTo>
                    <a:pt x="138" y="492"/>
                  </a:lnTo>
                  <a:cubicBezTo>
                    <a:pt x="138" y="418"/>
                    <a:pt x="78" y="357"/>
                    <a:pt x="4" y="357"/>
                  </a:cubicBezTo>
                  <a:lnTo>
                    <a:pt x="5" y="268"/>
                  </a:lnTo>
                  <a:cubicBezTo>
                    <a:pt x="128" y="268"/>
                    <a:pt x="228" y="369"/>
                    <a:pt x="227" y="492"/>
                  </a:cubicBezTo>
                  <a:close/>
                  <a:moveTo>
                    <a:pt x="361" y="492"/>
                  </a:moveTo>
                  <a:lnTo>
                    <a:pt x="272" y="492"/>
                  </a:lnTo>
                  <a:cubicBezTo>
                    <a:pt x="272" y="344"/>
                    <a:pt x="153" y="224"/>
                    <a:pt x="5" y="223"/>
                  </a:cubicBezTo>
                  <a:lnTo>
                    <a:pt x="5" y="134"/>
                  </a:lnTo>
                  <a:cubicBezTo>
                    <a:pt x="202" y="135"/>
                    <a:pt x="362" y="295"/>
                    <a:pt x="361" y="49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58D65B7-6973-4B4A-A4FD-574528C14E6A}"/>
              </a:ext>
            </a:extLst>
          </p:cNvPr>
          <p:cNvSpPr/>
          <p:nvPr/>
        </p:nvSpPr>
        <p:spPr>
          <a:xfrm>
            <a:off x="3858617" y="3481306"/>
            <a:ext cx="4918273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285750">
              <a:lnSpc>
                <a:spcPct val="120000"/>
              </a:lnSpc>
              <a:defRPr/>
            </a:pPr>
            <a:r>
              <a:rPr lang="en-IN" sz="1000" dirty="0">
                <a:solidFill>
                  <a:srgbClr val="E64823">
                    <a:lumMod val="75000"/>
                  </a:srgb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Uses dataset curated from self reported forums like reddit.com and reach out Australia and uses Deep learning architecture.</a:t>
            </a:r>
          </a:p>
          <a:p>
            <a:pPr defTabSz="285750">
              <a:lnSpc>
                <a:spcPct val="120000"/>
              </a:lnSpc>
              <a:defRPr/>
            </a:pPr>
            <a:endParaRPr lang="id-ID" sz="1000" dirty="0">
              <a:solidFill>
                <a:srgbClr val="E64823">
                  <a:lumMod val="75000"/>
                </a:srgbClr>
              </a:solidFill>
              <a:latin typeface="Montserrat" panose="000005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8D65B7-6973-4B4A-A4FD-574528C14E6A}"/>
              </a:ext>
            </a:extLst>
          </p:cNvPr>
          <p:cNvSpPr/>
          <p:nvPr/>
        </p:nvSpPr>
        <p:spPr>
          <a:xfrm>
            <a:off x="3283147" y="1753954"/>
            <a:ext cx="4918273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285750">
              <a:lnSpc>
                <a:spcPct val="120000"/>
              </a:lnSpc>
              <a:defRPr/>
            </a:pPr>
            <a:r>
              <a:rPr lang="en-IN" sz="1000" dirty="0">
                <a:solidFill>
                  <a:srgbClr val="E64823">
                    <a:lumMod val="75000"/>
                  </a:srgb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Uses dataset curated from various health institutes and other sources and used simple model like SVM.</a:t>
            </a:r>
            <a:endParaRPr lang="id-ID" sz="1000" dirty="0">
              <a:solidFill>
                <a:srgbClr val="E64823">
                  <a:lumMod val="75000"/>
                </a:srgbClr>
              </a:solidFill>
              <a:latin typeface="Montserrat" panose="000005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8D65B7-6973-4B4A-A4FD-574528C14E6A}"/>
              </a:ext>
            </a:extLst>
          </p:cNvPr>
          <p:cNvSpPr/>
          <p:nvPr/>
        </p:nvSpPr>
        <p:spPr>
          <a:xfrm>
            <a:off x="3491011" y="5242906"/>
            <a:ext cx="4918273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285750">
              <a:lnSpc>
                <a:spcPct val="120000"/>
              </a:lnSpc>
              <a:defRPr/>
            </a:pPr>
            <a:r>
              <a:rPr lang="en-IN" sz="1000" dirty="0">
                <a:solidFill>
                  <a:srgbClr val="E64823">
                    <a:lumMod val="75000"/>
                  </a:srgbClr>
                </a:solidFill>
                <a:latin typeface="Montserrat" panose="00000500000000000000" pitchFamily="2" charset="0"/>
                <a:cs typeface="Segoe UI Light" panose="020B0502040204020203" pitchFamily="34" charset="0"/>
              </a:rPr>
              <a:t>The source of the dataset is not mentioned and uses Neural multi-task learning. </a:t>
            </a:r>
            <a:endParaRPr lang="id-ID" sz="1000" dirty="0">
              <a:solidFill>
                <a:srgbClr val="E64823">
                  <a:lumMod val="75000"/>
                </a:srgbClr>
              </a:solidFill>
              <a:latin typeface="Montserrat" panose="00000500000000000000" pitchFamily="2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8501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7" grpId="0"/>
      <p:bldP spid="38" grpId="0"/>
      <p:bldP spid="50" grpId="0"/>
      <p:bldP spid="51" grpId="0"/>
      <p:bldP spid="54" grpId="0"/>
      <p:bldP spid="36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70E756A-ABED-4570-A98D-FE1971E4CD18}"/>
              </a:ext>
            </a:extLst>
          </p:cNvPr>
          <p:cNvGrpSpPr>
            <a:grpSpLocks/>
          </p:cNvGrpSpPr>
          <p:nvPr/>
        </p:nvGrpSpPr>
        <p:grpSpPr bwMode="auto">
          <a:xfrm>
            <a:off x="3969246" y="1918891"/>
            <a:ext cx="4253508" cy="4259461"/>
            <a:chOff x="6561091" y="3107392"/>
            <a:chExt cx="6421299" cy="642992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78FBE22-7E14-4FFC-A2DE-5DE773853DAD}"/>
                </a:ext>
              </a:extLst>
            </p:cNvPr>
            <p:cNvSpPr/>
            <p:nvPr/>
          </p:nvSpPr>
          <p:spPr>
            <a:xfrm rot="20750665">
              <a:off x="6561091" y="3817335"/>
              <a:ext cx="2899845" cy="2902676"/>
            </a:xfrm>
            <a:custGeom>
              <a:avLst/>
              <a:gdLst>
                <a:gd name="connsiteX0" fmla="*/ 2237582 w 2237582"/>
                <a:gd name="connsiteY0" fmla="*/ 0 h 2239871"/>
                <a:gd name="connsiteX1" fmla="*/ 2237582 w 2237582"/>
                <a:gd name="connsiteY1" fmla="*/ 931290 h 2239871"/>
                <a:gd name="connsiteX2" fmla="*/ 2237578 w 2237582"/>
                <a:gd name="connsiteY2" fmla="*/ 931290 h 2239871"/>
                <a:gd name="connsiteX3" fmla="*/ 931292 w 2237582"/>
                <a:gd name="connsiteY3" fmla="*/ 2237576 h 2239871"/>
                <a:gd name="connsiteX4" fmla="*/ 931360 w 2237582"/>
                <a:gd name="connsiteY4" fmla="*/ 2238918 h 2239871"/>
                <a:gd name="connsiteX5" fmla="*/ 1 w 2237582"/>
                <a:gd name="connsiteY5" fmla="*/ 2239871 h 2239871"/>
                <a:gd name="connsiteX6" fmla="*/ 654563 w 2237582"/>
                <a:gd name="connsiteY6" fmla="*/ 656182 h 2239871"/>
                <a:gd name="connsiteX7" fmla="*/ 2237582 w 2237582"/>
                <a:gd name="connsiteY7" fmla="*/ 0 h 223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7582" h="2239871">
                  <a:moveTo>
                    <a:pt x="2237582" y="0"/>
                  </a:moveTo>
                  <a:lnTo>
                    <a:pt x="2237582" y="931290"/>
                  </a:lnTo>
                  <a:lnTo>
                    <a:pt x="2237578" y="931290"/>
                  </a:lnTo>
                  <a:cubicBezTo>
                    <a:pt x="1516136" y="931290"/>
                    <a:pt x="931292" y="1516134"/>
                    <a:pt x="931292" y="2237576"/>
                  </a:cubicBezTo>
                  <a:lnTo>
                    <a:pt x="931360" y="2238918"/>
                  </a:lnTo>
                  <a:lnTo>
                    <a:pt x="1" y="2239871"/>
                  </a:lnTo>
                  <a:cubicBezTo>
                    <a:pt x="-607" y="1646031"/>
                    <a:pt x="234869" y="1076305"/>
                    <a:pt x="654563" y="656182"/>
                  </a:cubicBezTo>
                  <a:cubicBezTo>
                    <a:pt x="1074257" y="236059"/>
                    <a:pt x="1643741" y="0"/>
                    <a:pt x="2237582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9000"/>
                    <a:lumOff val="11000"/>
                  </a:schemeClr>
                </a:gs>
                <a:gs pos="4600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203200" sx="102000" sy="102000" algn="ctr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25">
                <a:solidFill>
                  <a:schemeClr val="tx1"/>
                </a:solidFill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F40A005-43F3-4E62-A55B-A8684BDBDA8E}"/>
                </a:ext>
              </a:extLst>
            </p:cNvPr>
            <p:cNvSpPr/>
            <p:nvPr/>
          </p:nvSpPr>
          <p:spPr>
            <a:xfrm rot="15350665">
              <a:off x="7271156" y="6627067"/>
              <a:ext cx="2899681" cy="2902841"/>
            </a:xfrm>
            <a:custGeom>
              <a:avLst/>
              <a:gdLst>
                <a:gd name="connsiteX0" fmla="*/ 2237582 w 2237582"/>
                <a:gd name="connsiteY0" fmla="*/ 0 h 2239871"/>
                <a:gd name="connsiteX1" fmla="*/ 2237582 w 2237582"/>
                <a:gd name="connsiteY1" fmla="*/ 931294 h 2239871"/>
                <a:gd name="connsiteX2" fmla="*/ 2104024 w 2237582"/>
                <a:gd name="connsiteY2" fmla="*/ 938038 h 2239871"/>
                <a:gd name="connsiteX3" fmla="*/ 931298 w 2237582"/>
                <a:gd name="connsiteY3" fmla="*/ 2237580 h 2239871"/>
                <a:gd name="connsiteX4" fmla="*/ 931366 w 2237582"/>
                <a:gd name="connsiteY4" fmla="*/ 2238918 h 2239871"/>
                <a:gd name="connsiteX5" fmla="*/ 1 w 2237582"/>
                <a:gd name="connsiteY5" fmla="*/ 2239871 h 2239871"/>
                <a:gd name="connsiteX6" fmla="*/ 654563 w 2237582"/>
                <a:gd name="connsiteY6" fmla="*/ 656182 h 2239871"/>
                <a:gd name="connsiteX7" fmla="*/ 2237582 w 2237582"/>
                <a:gd name="connsiteY7" fmla="*/ 0 h 223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7582" h="2239871">
                  <a:moveTo>
                    <a:pt x="2237582" y="0"/>
                  </a:moveTo>
                  <a:lnTo>
                    <a:pt x="2237582" y="931294"/>
                  </a:lnTo>
                  <a:lnTo>
                    <a:pt x="2104024" y="938038"/>
                  </a:lnTo>
                  <a:cubicBezTo>
                    <a:pt x="1445321" y="1004933"/>
                    <a:pt x="931298" y="1561228"/>
                    <a:pt x="931298" y="2237580"/>
                  </a:cubicBezTo>
                  <a:lnTo>
                    <a:pt x="931366" y="2238918"/>
                  </a:lnTo>
                  <a:lnTo>
                    <a:pt x="1" y="2239871"/>
                  </a:lnTo>
                  <a:cubicBezTo>
                    <a:pt x="-607" y="1646031"/>
                    <a:pt x="234869" y="1076305"/>
                    <a:pt x="654563" y="656182"/>
                  </a:cubicBezTo>
                  <a:cubicBezTo>
                    <a:pt x="1074257" y="236059"/>
                    <a:pt x="1643741" y="0"/>
                    <a:pt x="223758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89000"/>
                    <a:lumOff val="11000"/>
                  </a:schemeClr>
                </a:gs>
                <a:gs pos="36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203200" sx="102000" sy="102000" algn="ctr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25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960BB0C-7FB0-458D-A228-C007C2FF2046}"/>
                </a:ext>
              </a:extLst>
            </p:cNvPr>
            <p:cNvSpPr/>
            <p:nvPr/>
          </p:nvSpPr>
          <p:spPr>
            <a:xfrm rot="20750665" flipH="1">
              <a:off x="9372562" y="3107392"/>
              <a:ext cx="2901343" cy="2902676"/>
            </a:xfrm>
            <a:custGeom>
              <a:avLst/>
              <a:gdLst>
                <a:gd name="connsiteX0" fmla="*/ 2237582 w 2237582"/>
                <a:gd name="connsiteY0" fmla="*/ 0 h 2239871"/>
                <a:gd name="connsiteX1" fmla="*/ 654563 w 2237582"/>
                <a:gd name="connsiteY1" fmla="*/ 656182 h 2239871"/>
                <a:gd name="connsiteX2" fmla="*/ 1 w 2237582"/>
                <a:gd name="connsiteY2" fmla="*/ 2239871 h 2239871"/>
                <a:gd name="connsiteX3" fmla="*/ 931364 w 2237582"/>
                <a:gd name="connsiteY3" fmla="*/ 2238918 h 2239871"/>
                <a:gd name="connsiteX4" fmla="*/ 931296 w 2237582"/>
                <a:gd name="connsiteY4" fmla="*/ 2237579 h 2239871"/>
                <a:gd name="connsiteX5" fmla="*/ 2104022 w 2237582"/>
                <a:gd name="connsiteY5" fmla="*/ 938037 h 2239871"/>
                <a:gd name="connsiteX6" fmla="*/ 2237582 w 2237582"/>
                <a:gd name="connsiteY6" fmla="*/ 931293 h 223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7582" h="2239871">
                  <a:moveTo>
                    <a:pt x="2237582" y="0"/>
                  </a:moveTo>
                  <a:cubicBezTo>
                    <a:pt x="1643741" y="0"/>
                    <a:pt x="1074257" y="236059"/>
                    <a:pt x="654563" y="656182"/>
                  </a:cubicBezTo>
                  <a:cubicBezTo>
                    <a:pt x="234869" y="1076305"/>
                    <a:pt x="-607" y="1646031"/>
                    <a:pt x="1" y="2239871"/>
                  </a:cubicBezTo>
                  <a:lnTo>
                    <a:pt x="931364" y="2238918"/>
                  </a:lnTo>
                  <a:lnTo>
                    <a:pt x="931296" y="2237579"/>
                  </a:lnTo>
                  <a:cubicBezTo>
                    <a:pt x="931296" y="1561227"/>
                    <a:pt x="1445319" y="1004932"/>
                    <a:pt x="2104022" y="938037"/>
                  </a:cubicBezTo>
                  <a:lnTo>
                    <a:pt x="2237582" y="931293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89000"/>
                    <a:lumOff val="11000"/>
                  </a:schemeClr>
                </a:gs>
                <a:gs pos="3400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203200" sx="102000" sy="102000" algn="ctr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25">
                <a:solidFill>
                  <a:schemeClr val="tx1"/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B9B093-4F88-49D6-BB97-C61BC46E7B26}"/>
                </a:ext>
              </a:extLst>
            </p:cNvPr>
            <p:cNvSpPr/>
            <p:nvPr/>
          </p:nvSpPr>
          <p:spPr>
            <a:xfrm rot="4550665" flipH="1">
              <a:off x="10081130" y="5918622"/>
              <a:ext cx="2899681" cy="2902841"/>
            </a:xfrm>
            <a:custGeom>
              <a:avLst/>
              <a:gdLst>
                <a:gd name="connsiteX0" fmla="*/ 2237582 w 2237582"/>
                <a:gd name="connsiteY0" fmla="*/ 0 h 2239871"/>
                <a:gd name="connsiteX1" fmla="*/ 654563 w 2237582"/>
                <a:gd name="connsiteY1" fmla="*/ 656182 h 2239871"/>
                <a:gd name="connsiteX2" fmla="*/ 1 w 2237582"/>
                <a:gd name="connsiteY2" fmla="*/ 2239871 h 2239871"/>
                <a:gd name="connsiteX3" fmla="*/ 931363 w 2237582"/>
                <a:gd name="connsiteY3" fmla="*/ 2238918 h 2239871"/>
                <a:gd name="connsiteX4" fmla="*/ 931295 w 2237582"/>
                <a:gd name="connsiteY4" fmla="*/ 2237582 h 2239871"/>
                <a:gd name="connsiteX5" fmla="*/ 2237581 w 2237582"/>
                <a:gd name="connsiteY5" fmla="*/ 931296 h 2239871"/>
                <a:gd name="connsiteX6" fmla="*/ 2237581 w 2237582"/>
                <a:gd name="connsiteY6" fmla="*/ 931296 h 2239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37582" h="2239871">
                  <a:moveTo>
                    <a:pt x="2237582" y="0"/>
                  </a:moveTo>
                  <a:cubicBezTo>
                    <a:pt x="1643741" y="0"/>
                    <a:pt x="1074257" y="236059"/>
                    <a:pt x="654563" y="656182"/>
                  </a:cubicBezTo>
                  <a:cubicBezTo>
                    <a:pt x="234869" y="1076305"/>
                    <a:pt x="-607" y="1646031"/>
                    <a:pt x="1" y="2239871"/>
                  </a:cubicBezTo>
                  <a:lnTo>
                    <a:pt x="931363" y="2238918"/>
                  </a:lnTo>
                  <a:lnTo>
                    <a:pt x="931295" y="2237582"/>
                  </a:lnTo>
                  <a:cubicBezTo>
                    <a:pt x="931295" y="1516140"/>
                    <a:pt x="1516139" y="931296"/>
                    <a:pt x="2237581" y="931296"/>
                  </a:cubicBezTo>
                  <a:lnTo>
                    <a:pt x="2237581" y="931296"/>
                  </a:lnTo>
                  <a:close/>
                </a:path>
              </a:pathLst>
            </a:custGeom>
            <a:gradFill>
              <a:gsLst>
                <a:gs pos="0">
                  <a:schemeClr val="tx2">
                    <a:lumMod val="89000"/>
                    <a:lumOff val="11000"/>
                  </a:schemeClr>
                </a:gs>
                <a:gs pos="36000">
                  <a:schemeClr val="tx2"/>
                </a:gs>
                <a:gs pos="100000">
                  <a:schemeClr val="tx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203200" sx="102000" sy="102000" algn="ctr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25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D9DE475-50EF-4BFD-A27E-19381F37C4CD}"/>
                </a:ext>
              </a:extLst>
            </p:cNvPr>
            <p:cNvSpPr/>
            <p:nvPr/>
          </p:nvSpPr>
          <p:spPr>
            <a:xfrm rot="20750665">
              <a:off x="9505872" y="4187284"/>
              <a:ext cx="1932231" cy="1926131"/>
            </a:xfrm>
            <a:custGeom>
              <a:avLst/>
              <a:gdLst>
                <a:gd name="connsiteX0" fmla="*/ 4989 w 1490005"/>
                <a:gd name="connsiteY0" fmla="*/ 0 h 1485997"/>
                <a:gd name="connsiteX1" fmla="*/ 1490005 w 1490005"/>
                <a:gd name="connsiteY1" fmla="*/ 1485016 h 1485997"/>
                <a:gd name="connsiteX2" fmla="*/ 1489956 w 1490005"/>
                <a:gd name="connsiteY2" fmla="*/ 1485997 h 1485997"/>
                <a:gd name="connsiteX3" fmla="*/ 1306218 w 1490005"/>
                <a:gd name="connsiteY3" fmla="*/ 1485809 h 1485997"/>
                <a:gd name="connsiteX4" fmla="*/ 1306286 w 1490005"/>
                <a:gd name="connsiteY4" fmla="*/ 1484470 h 1485997"/>
                <a:gd name="connsiteX5" fmla="*/ 133560 w 1490005"/>
                <a:gd name="connsiteY5" fmla="*/ 184928 h 1485997"/>
                <a:gd name="connsiteX6" fmla="*/ 0 w 1490005"/>
                <a:gd name="connsiteY6" fmla="*/ 178184 h 1485997"/>
                <a:gd name="connsiteX7" fmla="*/ 0 w 1490005"/>
                <a:gd name="connsiteY7" fmla="*/ 252 h 148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0005" h="1485997">
                  <a:moveTo>
                    <a:pt x="4989" y="0"/>
                  </a:moveTo>
                  <a:cubicBezTo>
                    <a:pt x="825141" y="0"/>
                    <a:pt x="1490005" y="664864"/>
                    <a:pt x="1490005" y="1485016"/>
                  </a:cubicBezTo>
                  <a:lnTo>
                    <a:pt x="1489956" y="1485997"/>
                  </a:lnTo>
                  <a:lnTo>
                    <a:pt x="1306218" y="1485809"/>
                  </a:lnTo>
                  <a:lnTo>
                    <a:pt x="1306286" y="1484470"/>
                  </a:lnTo>
                  <a:cubicBezTo>
                    <a:pt x="1306286" y="808118"/>
                    <a:pt x="792263" y="251823"/>
                    <a:pt x="133560" y="184928"/>
                  </a:cubicBezTo>
                  <a:lnTo>
                    <a:pt x="0" y="178184"/>
                  </a:lnTo>
                  <a:lnTo>
                    <a:pt x="0" y="252"/>
                  </a:lnTo>
                  <a:close/>
                </a:path>
              </a:pathLst>
            </a:custGeom>
            <a:solidFill>
              <a:schemeClr val="bg1">
                <a:alpha val="39000"/>
              </a:schemeClr>
            </a:solidFill>
            <a:ln>
              <a:noFill/>
            </a:ln>
            <a:effectLst>
              <a:outerShdw blurRad="342900" sx="102000" sy="102000" algn="ctr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25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27DD51F-F8B3-4909-9BFF-85FB16884BDA}"/>
                </a:ext>
              </a:extLst>
            </p:cNvPr>
            <p:cNvSpPr/>
            <p:nvPr/>
          </p:nvSpPr>
          <p:spPr>
            <a:xfrm rot="20750665">
              <a:off x="9974699" y="6052006"/>
              <a:ext cx="1917253" cy="1921638"/>
            </a:xfrm>
            <a:custGeom>
              <a:avLst/>
              <a:gdLst>
                <a:gd name="connsiteX0" fmla="*/ 1479550 w 1479550"/>
                <a:gd name="connsiteY0" fmla="*/ 0 h 1482442"/>
                <a:gd name="connsiteX1" fmla="*/ 1471999 w 1479550"/>
                <a:gd name="connsiteY1" fmla="*/ 149530 h 1482442"/>
                <a:gd name="connsiteX2" fmla="*/ 146485 w 1479550"/>
                <a:gd name="connsiteY2" fmla="*/ 1475045 h 1482442"/>
                <a:gd name="connsiteX3" fmla="*/ 0 w 1479550"/>
                <a:gd name="connsiteY3" fmla="*/ 1482442 h 1482442"/>
                <a:gd name="connsiteX4" fmla="*/ 181 w 1479550"/>
                <a:gd name="connsiteY4" fmla="*/ 1306219 h 1482442"/>
                <a:gd name="connsiteX5" fmla="*/ 1517 w 1479550"/>
                <a:gd name="connsiteY5" fmla="*/ 1306287 h 1482442"/>
                <a:gd name="connsiteX6" fmla="*/ 1307803 w 1479550"/>
                <a:gd name="connsiteY6" fmla="*/ 1 h 148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9550" h="1482442">
                  <a:moveTo>
                    <a:pt x="1479550" y="0"/>
                  </a:moveTo>
                  <a:lnTo>
                    <a:pt x="1471999" y="149530"/>
                  </a:lnTo>
                  <a:cubicBezTo>
                    <a:pt x="1401021" y="848437"/>
                    <a:pt x="845391" y="1404067"/>
                    <a:pt x="146485" y="1475045"/>
                  </a:cubicBezTo>
                  <a:lnTo>
                    <a:pt x="0" y="1482442"/>
                  </a:lnTo>
                  <a:lnTo>
                    <a:pt x="181" y="1306219"/>
                  </a:lnTo>
                  <a:lnTo>
                    <a:pt x="1517" y="1306287"/>
                  </a:lnTo>
                  <a:cubicBezTo>
                    <a:pt x="722959" y="1306287"/>
                    <a:pt x="1307803" y="721443"/>
                    <a:pt x="1307803" y="1"/>
                  </a:cubicBezTo>
                  <a:close/>
                </a:path>
              </a:pathLst>
            </a:custGeom>
            <a:solidFill>
              <a:schemeClr val="bg1">
                <a:alpha val="39000"/>
              </a:schemeClr>
            </a:solidFill>
            <a:ln>
              <a:noFill/>
            </a:ln>
            <a:effectLst>
              <a:outerShdw blurRad="342900" sx="102000" sy="102000" algn="ctr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25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02666CE-9343-447F-BC42-77B7A4A2B4D0}"/>
                </a:ext>
              </a:extLst>
            </p:cNvPr>
            <p:cNvSpPr/>
            <p:nvPr/>
          </p:nvSpPr>
          <p:spPr>
            <a:xfrm rot="20750665">
              <a:off x="8120356" y="6520808"/>
              <a:ext cx="1921747" cy="1932122"/>
            </a:xfrm>
            <a:custGeom>
              <a:avLst/>
              <a:gdLst>
                <a:gd name="connsiteX0" fmla="*/ 263 w 1482370"/>
                <a:gd name="connsiteY0" fmla="*/ 0 h 1490078"/>
                <a:gd name="connsiteX1" fmla="*/ 174558 w 1482370"/>
                <a:gd name="connsiteY1" fmla="*/ 0 h 1490078"/>
                <a:gd name="connsiteX2" fmla="*/ 181302 w 1482370"/>
                <a:gd name="connsiteY2" fmla="*/ 133558 h 1490078"/>
                <a:gd name="connsiteX3" fmla="*/ 1480844 w 1482370"/>
                <a:gd name="connsiteY3" fmla="*/ 1306284 h 1490078"/>
                <a:gd name="connsiteX4" fmla="*/ 1482182 w 1482370"/>
                <a:gd name="connsiteY4" fmla="*/ 1306216 h 1490078"/>
                <a:gd name="connsiteX5" fmla="*/ 1482370 w 1482370"/>
                <a:gd name="connsiteY5" fmla="*/ 1490078 h 1490078"/>
                <a:gd name="connsiteX6" fmla="*/ 1333182 w 1482370"/>
                <a:gd name="connsiteY6" fmla="*/ 1482544 h 1490078"/>
                <a:gd name="connsiteX7" fmla="*/ 0 w 1482370"/>
                <a:gd name="connsiteY7" fmla="*/ 5195 h 149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82370" h="1490078">
                  <a:moveTo>
                    <a:pt x="263" y="0"/>
                  </a:moveTo>
                  <a:lnTo>
                    <a:pt x="174558" y="0"/>
                  </a:lnTo>
                  <a:lnTo>
                    <a:pt x="181302" y="133558"/>
                  </a:lnTo>
                  <a:cubicBezTo>
                    <a:pt x="248197" y="792261"/>
                    <a:pt x="804492" y="1306284"/>
                    <a:pt x="1480844" y="1306284"/>
                  </a:cubicBezTo>
                  <a:lnTo>
                    <a:pt x="1482182" y="1306216"/>
                  </a:lnTo>
                  <a:lnTo>
                    <a:pt x="1482370" y="1490078"/>
                  </a:lnTo>
                  <a:lnTo>
                    <a:pt x="1333182" y="1482544"/>
                  </a:lnTo>
                  <a:cubicBezTo>
                    <a:pt x="584353" y="1406497"/>
                    <a:pt x="0" y="774088"/>
                    <a:pt x="0" y="5195"/>
                  </a:cubicBezTo>
                  <a:close/>
                </a:path>
              </a:pathLst>
            </a:custGeom>
            <a:solidFill>
              <a:schemeClr val="bg1">
                <a:alpha val="39000"/>
              </a:schemeClr>
            </a:solidFill>
            <a:ln>
              <a:noFill/>
            </a:ln>
            <a:effectLst>
              <a:outerShdw blurRad="342900" sx="102000" sy="102000" algn="ctr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25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DB91B60-4372-4326-B568-D1B8E4948864}"/>
                </a:ext>
              </a:extLst>
            </p:cNvPr>
            <p:cNvSpPr/>
            <p:nvPr/>
          </p:nvSpPr>
          <p:spPr>
            <a:xfrm rot="20750665">
              <a:off x="7641043" y="4660579"/>
              <a:ext cx="1927738" cy="1921637"/>
            </a:xfrm>
            <a:custGeom>
              <a:avLst/>
              <a:gdLst>
                <a:gd name="connsiteX0" fmla="*/ 1484889 w 1487591"/>
                <a:gd name="connsiteY0" fmla="*/ 0 h 1482502"/>
                <a:gd name="connsiteX1" fmla="*/ 1487591 w 1487591"/>
                <a:gd name="connsiteY1" fmla="*/ 137 h 1482502"/>
                <a:gd name="connsiteX2" fmla="*/ 1487591 w 1487591"/>
                <a:gd name="connsiteY2" fmla="*/ 174688 h 1482502"/>
                <a:gd name="connsiteX3" fmla="*/ 1487587 w 1487591"/>
                <a:gd name="connsiteY3" fmla="*/ 174688 h 1482502"/>
                <a:gd name="connsiteX4" fmla="*/ 181301 w 1487591"/>
                <a:gd name="connsiteY4" fmla="*/ 1480974 h 1482502"/>
                <a:gd name="connsiteX5" fmla="*/ 181369 w 1487591"/>
                <a:gd name="connsiteY5" fmla="*/ 1482316 h 1482502"/>
                <a:gd name="connsiteX6" fmla="*/ 0 w 1487591"/>
                <a:gd name="connsiteY6" fmla="*/ 1482502 h 1482502"/>
                <a:gd name="connsiteX7" fmla="*/ 7540 w 1487591"/>
                <a:gd name="connsiteY7" fmla="*/ 1333182 h 1482502"/>
                <a:gd name="connsiteX8" fmla="*/ 1484889 w 1487591"/>
                <a:gd name="connsiteY8" fmla="*/ 0 h 148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7591" h="1482502">
                  <a:moveTo>
                    <a:pt x="1484889" y="0"/>
                  </a:moveTo>
                  <a:lnTo>
                    <a:pt x="1487591" y="137"/>
                  </a:lnTo>
                  <a:lnTo>
                    <a:pt x="1487591" y="174688"/>
                  </a:lnTo>
                  <a:lnTo>
                    <a:pt x="1487587" y="174688"/>
                  </a:lnTo>
                  <a:cubicBezTo>
                    <a:pt x="766145" y="174688"/>
                    <a:pt x="181301" y="759532"/>
                    <a:pt x="181301" y="1480974"/>
                  </a:cubicBezTo>
                  <a:lnTo>
                    <a:pt x="181369" y="1482316"/>
                  </a:lnTo>
                  <a:lnTo>
                    <a:pt x="0" y="1482502"/>
                  </a:lnTo>
                  <a:lnTo>
                    <a:pt x="7540" y="1333182"/>
                  </a:lnTo>
                  <a:cubicBezTo>
                    <a:pt x="83588" y="584353"/>
                    <a:pt x="715997" y="0"/>
                    <a:pt x="1484889" y="0"/>
                  </a:cubicBezTo>
                  <a:close/>
                </a:path>
              </a:pathLst>
            </a:custGeom>
            <a:solidFill>
              <a:schemeClr val="bg1">
                <a:alpha val="39000"/>
              </a:schemeClr>
            </a:solidFill>
            <a:ln>
              <a:noFill/>
            </a:ln>
            <a:effectLst>
              <a:outerShdw blurRad="342900" sx="102000" sy="102000" algn="ctr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25"/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8B0CCE98-EC68-4860-9355-E8C0B5B82CD4}"/>
                </a:ext>
              </a:extLst>
            </p:cNvPr>
            <p:cNvSpPr/>
            <p:nvPr/>
          </p:nvSpPr>
          <p:spPr>
            <a:xfrm rot="19047785">
              <a:off x="7927134" y="3174792"/>
              <a:ext cx="1809407" cy="1737412"/>
            </a:xfrm>
            <a:prstGeom prst="chevron">
              <a:avLst>
                <a:gd name="adj" fmla="val 57006"/>
              </a:avLst>
            </a:prstGeom>
            <a:gradFill>
              <a:gsLst>
                <a:gs pos="0">
                  <a:schemeClr val="accent2">
                    <a:lumMod val="89000"/>
                    <a:lumOff val="11000"/>
                  </a:schemeClr>
                </a:gs>
                <a:gs pos="4600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342900" sx="84000" sy="84000" algn="ctr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25">
                <a:solidFill>
                  <a:schemeClr val="tx1"/>
                </a:solidFill>
              </a:endParaRP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8A65C0E0-AA6F-435D-9C10-226C233778BB}"/>
                </a:ext>
              </a:extLst>
            </p:cNvPr>
            <p:cNvSpPr/>
            <p:nvPr/>
          </p:nvSpPr>
          <p:spPr>
            <a:xfrm rot="3131672">
              <a:off x="11202991" y="4630574"/>
              <a:ext cx="1809305" cy="1737510"/>
            </a:xfrm>
            <a:prstGeom prst="chevron">
              <a:avLst>
                <a:gd name="adj" fmla="val 57006"/>
              </a:avLst>
            </a:prstGeom>
            <a:gradFill>
              <a:gsLst>
                <a:gs pos="0">
                  <a:schemeClr val="accent4">
                    <a:lumMod val="89000"/>
                    <a:lumOff val="11000"/>
                  </a:schemeClr>
                </a:gs>
                <a:gs pos="3400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342900" sx="84000" sy="84000" algn="ctr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25">
                <a:solidFill>
                  <a:schemeClr val="tx1"/>
                </a:solidFill>
              </a:endParaRPr>
            </a:p>
          </p:txBody>
        </p:sp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7A32B88A-DF69-4415-9F58-6BF2C385DB92}"/>
                </a:ext>
              </a:extLst>
            </p:cNvPr>
            <p:cNvSpPr/>
            <p:nvPr/>
          </p:nvSpPr>
          <p:spPr>
            <a:xfrm rot="8566194">
              <a:off x="9577769" y="7799903"/>
              <a:ext cx="1809407" cy="1737412"/>
            </a:xfrm>
            <a:prstGeom prst="chevron">
              <a:avLst>
                <a:gd name="adj" fmla="val 57006"/>
              </a:avLst>
            </a:prstGeom>
            <a:gradFill>
              <a:gsLst>
                <a:gs pos="0">
                  <a:schemeClr val="tx2">
                    <a:lumMod val="89000"/>
                    <a:lumOff val="11000"/>
                  </a:schemeClr>
                </a:gs>
                <a:gs pos="36000">
                  <a:schemeClr val="tx2"/>
                </a:gs>
                <a:gs pos="100000">
                  <a:schemeClr val="tx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342900" sx="84000" sy="84000" algn="ctr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25">
                <a:solidFill>
                  <a:schemeClr val="tx1"/>
                </a:solidFill>
              </a:endParaRPr>
            </a:p>
          </p:txBody>
        </p:sp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357E3031-51C6-4081-8245-6FDB005CBC44}"/>
                </a:ext>
              </a:extLst>
            </p:cNvPr>
            <p:cNvSpPr/>
            <p:nvPr/>
          </p:nvSpPr>
          <p:spPr>
            <a:xfrm rot="13775672">
              <a:off x="6551406" y="6223452"/>
              <a:ext cx="1809305" cy="1736012"/>
            </a:xfrm>
            <a:prstGeom prst="chevron">
              <a:avLst>
                <a:gd name="adj" fmla="val 57006"/>
              </a:avLst>
            </a:prstGeom>
            <a:gradFill>
              <a:gsLst>
                <a:gs pos="0">
                  <a:schemeClr val="accent1">
                    <a:lumMod val="89000"/>
                    <a:lumOff val="11000"/>
                  </a:schemeClr>
                </a:gs>
                <a:gs pos="36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outerShdw blurRad="342900" sx="84000" sy="84000" algn="ctr" rotWithShape="0">
                <a:prstClr val="black">
                  <a:alpha val="5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25">
                <a:solidFill>
                  <a:schemeClr val="tx1"/>
                </a:solidFill>
              </a:endParaRPr>
            </a:p>
          </p:txBody>
        </p:sp>
      </p:grpSp>
      <p:sp>
        <p:nvSpPr>
          <p:cNvPr id="53" name="Title 4">
            <a:extLst>
              <a:ext uri="{FF2B5EF4-FFF2-40B4-BE49-F238E27FC236}">
                <a16:creationId xmlns:a16="http://schemas.microsoft.com/office/drawing/2014/main" id="{C63BEC89-3C7F-4C52-A795-B1E803029CC6}"/>
              </a:ext>
            </a:extLst>
          </p:cNvPr>
          <p:cNvSpPr txBox="1">
            <a:spLocks/>
          </p:cNvSpPr>
          <p:nvPr/>
        </p:nvSpPr>
        <p:spPr bwMode="auto">
          <a:xfrm>
            <a:off x="592832" y="750094"/>
            <a:ext cx="11006336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3750" dirty="0">
                <a:latin typeface="Montserrat SemiBold" pitchFamily="2" charset="0"/>
              </a:rPr>
              <a:t>Summary of the BTP-1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36A06C2-0983-40A6-97AA-E8AD4BBBF0B4}"/>
              </a:ext>
            </a:extLst>
          </p:cNvPr>
          <p:cNvGrpSpPr>
            <a:grpSpLocks/>
          </p:cNvGrpSpPr>
          <p:nvPr/>
        </p:nvGrpSpPr>
        <p:grpSpPr bwMode="auto">
          <a:xfrm>
            <a:off x="5742285" y="1353344"/>
            <a:ext cx="707430" cy="130969"/>
            <a:chOff x="1110190" y="3155259"/>
            <a:chExt cx="1133316" cy="209373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895F864E-7B44-43A5-9691-8262D39F6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90" y="3155259"/>
              <a:ext cx="201867" cy="2093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>
                <a:defRPr/>
              </a:pPr>
              <a:endParaRPr lang="en-US" sz="1798"/>
            </a:p>
          </p:txBody>
        </p:sp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D5A54754-F618-4DF7-ACA0-514354418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554" y="3155259"/>
              <a:ext cx="201867" cy="209373"/>
            </a:xfrm>
            <a:prstGeom prst="ellipse">
              <a:avLst/>
            </a:prstGeom>
            <a:solidFill>
              <a:schemeClr val="bg1">
                <a:lumMod val="85000"/>
                <a:alpha val="98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>
                <a:defRPr/>
              </a:pPr>
              <a:endParaRPr lang="en-US" sz="1798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829D9C5D-1974-401D-A790-EF6581167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917" y="3155259"/>
              <a:ext cx="201867" cy="2093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>
                <a:defRPr/>
              </a:pPr>
              <a:endParaRPr lang="en-US" sz="1798"/>
            </a:p>
          </p:txBody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927640BB-E56B-4BB2-B722-DFBE3AD53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639" y="3155259"/>
              <a:ext cx="201867" cy="2093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299" tIns="45649" rIns="91299" bIns="45649"/>
            <a:lstStyle/>
            <a:p>
              <a:pPr>
                <a:defRPr/>
              </a:pPr>
              <a:endParaRPr lang="en-US" sz="1798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4CC393C-6684-484F-8467-D965076802F0}"/>
              </a:ext>
            </a:extLst>
          </p:cNvPr>
          <p:cNvGrpSpPr>
            <a:grpSpLocks/>
          </p:cNvGrpSpPr>
          <p:nvPr/>
        </p:nvGrpSpPr>
        <p:grpSpPr bwMode="auto">
          <a:xfrm>
            <a:off x="898335" y="2602324"/>
            <a:ext cx="2608554" cy="1129519"/>
            <a:chOff x="1421685" y="4511631"/>
            <a:chExt cx="4174023" cy="1808092"/>
          </a:xfrm>
        </p:grpSpPr>
        <p:sp>
          <p:nvSpPr>
            <p:cNvPr id="10260" name="Rectangle 69">
              <a:extLst>
                <a:ext uri="{FF2B5EF4-FFF2-40B4-BE49-F238E27FC236}">
                  <a16:creationId xmlns:a16="http://schemas.microsoft.com/office/drawing/2014/main" id="{32949564-D76A-413E-921D-2FD7B30CE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685" y="4511631"/>
              <a:ext cx="3407049" cy="630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en-US" sz="1750" dirty="0">
                  <a:solidFill>
                    <a:schemeClr val="accent2"/>
                  </a:solidFill>
                  <a:latin typeface="Montserrat SemiBold" pitchFamily="2" charset="0"/>
                  <a:cs typeface="Segoe UI" panose="020B0502040204020203" pitchFamily="34" charset="0"/>
                </a:rPr>
                <a:t>The dataset used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4357BE5-A49E-423B-92C3-C774BC5DE918}"/>
                </a:ext>
              </a:extLst>
            </p:cNvPr>
            <p:cNvSpPr/>
            <p:nvPr/>
          </p:nvSpPr>
          <p:spPr>
            <a:xfrm>
              <a:off x="1424482" y="5131344"/>
              <a:ext cx="4171226" cy="11883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IN" sz="120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  <a:cs typeface="Segoe UI Light" panose="020B0502040204020203" pitchFamily="34" charset="0"/>
                </a:rPr>
                <a:t>Used a smaller dataset of size 3,000.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IN" sz="120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  <a:cs typeface="Segoe UI Light" panose="020B0502040204020203" pitchFamily="34" charset="0"/>
                </a:rPr>
                <a:t>This is been improved and increased the dataset to 95,000.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3E3727C-1790-4BBF-B114-1000E8353B89}"/>
              </a:ext>
            </a:extLst>
          </p:cNvPr>
          <p:cNvGrpSpPr>
            <a:grpSpLocks/>
          </p:cNvGrpSpPr>
          <p:nvPr/>
        </p:nvGrpSpPr>
        <p:grpSpPr bwMode="auto">
          <a:xfrm>
            <a:off x="928004" y="4937666"/>
            <a:ext cx="2129234" cy="899800"/>
            <a:chOff x="2252162" y="7782960"/>
            <a:chExt cx="3407049" cy="1438905"/>
          </a:xfrm>
        </p:grpSpPr>
        <p:sp>
          <p:nvSpPr>
            <p:cNvPr id="10258" name="Rectangle 72">
              <a:extLst>
                <a:ext uri="{FF2B5EF4-FFF2-40B4-BE49-F238E27FC236}">
                  <a16:creationId xmlns:a16="http://schemas.microsoft.com/office/drawing/2014/main" id="{05D619E6-DE14-400A-852C-CE0F96177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162" y="7782960"/>
              <a:ext cx="3407049" cy="629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en-US" sz="1750" dirty="0">
                  <a:solidFill>
                    <a:schemeClr val="accent1"/>
                  </a:solidFill>
                  <a:latin typeface="Montserrat SemiBold" pitchFamily="2" charset="0"/>
                  <a:cs typeface="Segoe UI" panose="020B0502040204020203" pitchFamily="34" charset="0"/>
                </a:rPr>
                <a:t>Used </a:t>
              </a:r>
              <a:r>
                <a:rPr lang="en-US" altLang="en-US" sz="1750" dirty="0" err="1">
                  <a:solidFill>
                    <a:schemeClr val="accent1"/>
                  </a:solidFill>
                  <a:latin typeface="Montserrat SemiBold" pitchFamily="2" charset="0"/>
                  <a:cs typeface="Segoe UI" panose="020B0502040204020203" pitchFamily="34" charset="0"/>
                </a:rPr>
                <a:t>tf-idf</a:t>
              </a:r>
              <a:endParaRPr lang="en-US" altLang="en-US" sz="1750" dirty="0">
                <a:solidFill>
                  <a:schemeClr val="accent1"/>
                </a:solidFill>
                <a:latin typeface="Montserrat SemiBold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F326C67-0887-4444-BCD6-B754BD05805D}"/>
                </a:ext>
              </a:extLst>
            </p:cNvPr>
            <p:cNvSpPr/>
            <p:nvPr/>
          </p:nvSpPr>
          <p:spPr>
            <a:xfrm>
              <a:off x="2252162" y="8389059"/>
              <a:ext cx="3343545" cy="83280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IN" sz="120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  <a:cs typeface="Segoe UI Light" panose="020B0502040204020203" pitchFamily="34" charset="0"/>
                </a:rPr>
                <a:t>Used </a:t>
              </a:r>
              <a:r>
                <a:rPr lang="en-IN" sz="1200" dirty="0" err="1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  <a:cs typeface="Segoe UI Light" panose="020B0502040204020203" pitchFamily="34" charset="0"/>
                </a:rPr>
                <a:t>tf-idf</a:t>
              </a:r>
              <a:r>
                <a:rPr lang="en-IN" sz="120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  <a:cs typeface="Segoe UI Light" panose="020B0502040204020203" pitchFamily="34" charset="0"/>
                </a:rPr>
                <a:t> as a vectorizer to assign a numerical weight</a:t>
              </a: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165EDA3-69C3-4DED-A295-3C13D8CBA2B5}"/>
              </a:ext>
            </a:extLst>
          </p:cNvPr>
          <p:cNvGrpSpPr>
            <a:grpSpLocks/>
          </p:cNvGrpSpPr>
          <p:nvPr/>
        </p:nvGrpSpPr>
        <p:grpSpPr bwMode="auto">
          <a:xfrm>
            <a:off x="8908763" y="3868593"/>
            <a:ext cx="2837405" cy="898808"/>
            <a:chOff x="14213264" y="4526412"/>
            <a:chExt cx="4540214" cy="143877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50DFA02-47A6-463B-B817-FA49C12EBCB1}"/>
                </a:ext>
              </a:extLst>
            </p:cNvPr>
            <p:cNvSpPr/>
            <p:nvPr/>
          </p:nvSpPr>
          <p:spPr>
            <a:xfrm>
              <a:off x="14213264" y="4526412"/>
              <a:ext cx="4540214" cy="6306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sz="1750" dirty="0">
                  <a:solidFill>
                    <a:schemeClr val="accent4"/>
                  </a:solidFill>
                  <a:latin typeface="Montserrat SemiBold" panose="00000700000000000000" pitchFamily="50" charset="0"/>
                  <a:cs typeface="Segoe UI" panose="020B0502040204020203" pitchFamily="34" charset="0"/>
                </a:rPr>
                <a:t>Used Naive Bayes Classifier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C7E453D-D02B-4ED9-A76A-4B073B58129E}"/>
                </a:ext>
              </a:extLst>
            </p:cNvPr>
            <p:cNvSpPr/>
            <p:nvPr/>
          </p:nvSpPr>
          <p:spPr>
            <a:xfrm>
              <a:off x="14213266" y="5131539"/>
              <a:ext cx="3343545" cy="83365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  <a:cs typeface="Segoe UI Light" panose="020B0502040204020203" pitchFamily="34" charset="0"/>
                </a:rPr>
                <a:t>Used naïve bayes classifier to predict the result 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D6BE53E5-4A0B-47FC-9C05-B9031A23AA8D}"/>
              </a:ext>
            </a:extLst>
          </p:cNvPr>
          <p:cNvSpPr/>
          <p:nvPr/>
        </p:nvSpPr>
        <p:spPr bwMode="auto">
          <a:xfrm>
            <a:off x="8892480" y="5351853"/>
            <a:ext cx="2089547" cy="2646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sz="1000" dirty="0">
              <a:solidFill>
                <a:schemeClr val="bg1">
                  <a:lumMod val="65000"/>
                </a:schemeClr>
              </a:solidFill>
              <a:latin typeface="Montserrat" panose="000005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DD6AFA7A-7706-43C1-BE0C-3E971677F4A0}"/>
              </a:ext>
            </a:extLst>
          </p:cNvPr>
          <p:cNvSpPr>
            <a:spLocks noEditPoints="1"/>
          </p:cNvSpPr>
          <p:nvPr/>
        </p:nvSpPr>
        <p:spPr bwMode="auto">
          <a:xfrm>
            <a:off x="1417340" y="4282281"/>
            <a:ext cx="569516" cy="496094"/>
          </a:xfrm>
          <a:custGeom>
            <a:avLst/>
            <a:gdLst>
              <a:gd name="T0" fmla="*/ 343 w 687"/>
              <a:gd name="T1" fmla="*/ 429 h 601"/>
              <a:gd name="T2" fmla="*/ 429 w 687"/>
              <a:gd name="T3" fmla="*/ 343 h 601"/>
              <a:gd name="T4" fmla="*/ 343 w 687"/>
              <a:gd name="T5" fmla="*/ 257 h 601"/>
              <a:gd name="T6" fmla="*/ 257 w 687"/>
              <a:gd name="T7" fmla="*/ 343 h 601"/>
              <a:gd name="T8" fmla="*/ 343 w 687"/>
              <a:gd name="T9" fmla="*/ 429 h 601"/>
              <a:gd name="T10" fmla="*/ 343 w 687"/>
              <a:gd name="T11" fmla="*/ 214 h 601"/>
              <a:gd name="T12" fmla="*/ 472 w 687"/>
              <a:gd name="T13" fmla="*/ 343 h 601"/>
              <a:gd name="T14" fmla="*/ 343 w 687"/>
              <a:gd name="T15" fmla="*/ 472 h 601"/>
              <a:gd name="T16" fmla="*/ 214 w 687"/>
              <a:gd name="T17" fmla="*/ 343 h 601"/>
              <a:gd name="T18" fmla="*/ 343 w 687"/>
              <a:gd name="T19" fmla="*/ 214 h 601"/>
              <a:gd name="T20" fmla="*/ 150 w 687"/>
              <a:gd name="T21" fmla="*/ 214 h 601"/>
              <a:gd name="T22" fmla="*/ 171 w 687"/>
              <a:gd name="T23" fmla="*/ 236 h 601"/>
              <a:gd name="T24" fmla="*/ 150 w 687"/>
              <a:gd name="T25" fmla="*/ 257 h 601"/>
              <a:gd name="T26" fmla="*/ 128 w 687"/>
              <a:gd name="T27" fmla="*/ 236 h 601"/>
              <a:gd name="T28" fmla="*/ 150 w 687"/>
              <a:gd name="T29" fmla="*/ 214 h 601"/>
              <a:gd name="T30" fmla="*/ 601 w 687"/>
              <a:gd name="T31" fmla="*/ 172 h 601"/>
              <a:gd name="T32" fmla="*/ 472 w 687"/>
              <a:gd name="T33" fmla="*/ 172 h 601"/>
              <a:gd name="T34" fmla="*/ 429 w 687"/>
              <a:gd name="T35" fmla="*/ 172 h 601"/>
              <a:gd name="T36" fmla="*/ 429 w 687"/>
              <a:gd name="T37" fmla="*/ 86 h 601"/>
              <a:gd name="T38" fmla="*/ 257 w 687"/>
              <a:gd name="T39" fmla="*/ 86 h 601"/>
              <a:gd name="T40" fmla="*/ 257 w 687"/>
              <a:gd name="T41" fmla="*/ 172 h 601"/>
              <a:gd name="T42" fmla="*/ 214 w 687"/>
              <a:gd name="T43" fmla="*/ 172 h 601"/>
              <a:gd name="T44" fmla="*/ 86 w 687"/>
              <a:gd name="T45" fmla="*/ 172 h 601"/>
              <a:gd name="T46" fmla="*/ 86 w 687"/>
              <a:gd name="T47" fmla="*/ 515 h 601"/>
              <a:gd name="T48" fmla="*/ 601 w 687"/>
              <a:gd name="T49" fmla="*/ 515 h 601"/>
              <a:gd name="T50" fmla="*/ 601 w 687"/>
              <a:gd name="T51" fmla="*/ 172 h 601"/>
              <a:gd name="T52" fmla="*/ 644 w 687"/>
              <a:gd name="T53" fmla="*/ 601 h 601"/>
              <a:gd name="T54" fmla="*/ 43 w 687"/>
              <a:gd name="T55" fmla="*/ 601 h 601"/>
              <a:gd name="T56" fmla="*/ 0 w 687"/>
              <a:gd name="T57" fmla="*/ 558 h 601"/>
              <a:gd name="T58" fmla="*/ 0 w 687"/>
              <a:gd name="T59" fmla="*/ 129 h 601"/>
              <a:gd name="T60" fmla="*/ 43 w 687"/>
              <a:gd name="T61" fmla="*/ 86 h 601"/>
              <a:gd name="T62" fmla="*/ 171 w 687"/>
              <a:gd name="T63" fmla="*/ 86 h 601"/>
              <a:gd name="T64" fmla="*/ 171 w 687"/>
              <a:gd name="T65" fmla="*/ 43 h 601"/>
              <a:gd name="T66" fmla="*/ 214 w 687"/>
              <a:gd name="T67" fmla="*/ 0 h 601"/>
              <a:gd name="T68" fmla="*/ 472 w 687"/>
              <a:gd name="T69" fmla="*/ 0 h 601"/>
              <a:gd name="T70" fmla="*/ 515 w 687"/>
              <a:gd name="T71" fmla="*/ 43 h 601"/>
              <a:gd name="T72" fmla="*/ 515 w 687"/>
              <a:gd name="T73" fmla="*/ 86 h 601"/>
              <a:gd name="T74" fmla="*/ 644 w 687"/>
              <a:gd name="T75" fmla="*/ 86 h 601"/>
              <a:gd name="T76" fmla="*/ 687 w 687"/>
              <a:gd name="T77" fmla="*/ 129 h 601"/>
              <a:gd name="T78" fmla="*/ 687 w 687"/>
              <a:gd name="T79" fmla="*/ 558 h 601"/>
              <a:gd name="T80" fmla="*/ 644 w 687"/>
              <a:gd name="T81" fmla="*/ 601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87" h="601">
                <a:moveTo>
                  <a:pt x="343" y="429"/>
                </a:moveTo>
                <a:cubicBezTo>
                  <a:pt x="391" y="429"/>
                  <a:pt x="429" y="391"/>
                  <a:pt x="429" y="343"/>
                </a:cubicBezTo>
                <a:cubicBezTo>
                  <a:pt x="429" y="296"/>
                  <a:pt x="391" y="257"/>
                  <a:pt x="343" y="257"/>
                </a:cubicBezTo>
                <a:cubicBezTo>
                  <a:pt x="296" y="257"/>
                  <a:pt x="257" y="296"/>
                  <a:pt x="257" y="343"/>
                </a:cubicBezTo>
                <a:cubicBezTo>
                  <a:pt x="257" y="391"/>
                  <a:pt x="296" y="429"/>
                  <a:pt x="343" y="429"/>
                </a:cubicBezTo>
                <a:close/>
                <a:moveTo>
                  <a:pt x="343" y="214"/>
                </a:moveTo>
                <a:cubicBezTo>
                  <a:pt x="414" y="214"/>
                  <a:pt x="472" y="272"/>
                  <a:pt x="472" y="343"/>
                </a:cubicBezTo>
                <a:cubicBezTo>
                  <a:pt x="472" y="414"/>
                  <a:pt x="414" y="472"/>
                  <a:pt x="343" y="472"/>
                </a:cubicBezTo>
                <a:cubicBezTo>
                  <a:pt x="272" y="472"/>
                  <a:pt x="214" y="414"/>
                  <a:pt x="214" y="343"/>
                </a:cubicBezTo>
                <a:cubicBezTo>
                  <a:pt x="214" y="272"/>
                  <a:pt x="272" y="214"/>
                  <a:pt x="343" y="214"/>
                </a:cubicBezTo>
                <a:close/>
                <a:moveTo>
                  <a:pt x="150" y="214"/>
                </a:moveTo>
                <a:cubicBezTo>
                  <a:pt x="162" y="214"/>
                  <a:pt x="171" y="224"/>
                  <a:pt x="171" y="236"/>
                </a:cubicBezTo>
                <a:cubicBezTo>
                  <a:pt x="171" y="248"/>
                  <a:pt x="162" y="257"/>
                  <a:pt x="150" y="257"/>
                </a:cubicBezTo>
                <a:cubicBezTo>
                  <a:pt x="138" y="257"/>
                  <a:pt x="128" y="248"/>
                  <a:pt x="128" y="236"/>
                </a:cubicBezTo>
                <a:cubicBezTo>
                  <a:pt x="128" y="224"/>
                  <a:pt x="138" y="214"/>
                  <a:pt x="150" y="214"/>
                </a:cubicBezTo>
                <a:close/>
                <a:moveTo>
                  <a:pt x="601" y="172"/>
                </a:moveTo>
                <a:lnTo>
                  <a:pt x="472" y="172"/>
                </a:lnTo>
                <a:lnTo>
                  <a:pt x="429" y="172"/>
                </a:lnTo>
                <a:lnTo>
                  <a:pt x="429" y="86"/>
                </a:lnTo>
                <a:lnTo>
                  <a:pt x="257" y="86"/>
                </a:lnTo>
                <a:lnTo>
                  <a:pt x="257" y="172"/>
                </a:lnTo>
                <a:lnTo>
                  <a:pt x="214" y="172"/>
                </a:lnTo>
                <a:lnTo>
                  <a:pt x="86" y="172"/>
                </a:lnTo>
                <a:lnTo>
                  <a:pt x="86" y="515"/>
                </a:lnTo>
                <a:lnTo>
                  <a:pt x="601" y="515"/>
                </a:lnTo>
                <a:lnTo>
                  <a:pt x="601" y="172"/>
                </a:lnTo>
                <a:close/>
                <a:moveTo>
                  <a:pt x="644" y="601"/>
                </a:moveTo>
                <a:lnTo>
                  <a:pt x="43" y="601"/>
                </a:lnTo>
                <a:cubicBezTo>
                  <a:pt x="19" y="601"/>
                  <a:pt x="0" y="582"/>
                  <a:pt x="0" y="558"/>
                </a:cubicBezTo>
                <a:lnTo>
                  <a:pt x="0" y="129"/>
                </a:lnTo>
                <a:cubicBezTo>
                  <a:pt x="0" y="105"/>
                  <a:pt x="19" y="86"/>
                  <a:pt x="43" y="86"/>
                </a:cubicBezTo>
                <a:lnTo>
                  <a:pt x="171" y="86"/>
                </a:lnTo>
                <a:lnTo>
                  <a:pt x="171" y="43"/>
                </a:lnTo>
                <a:cubicBezTo>
                  <a:pt x="171" y="19"/>
                  <a:pt x="191" y="0"/>
                  <a:pt x="214" y="0"/>
                </a:cubicBezTo>
                <a:lnTo>
                  <a:pt x="472" y="0"/>
                </a:lnTo>
                <a:cubicBezTo>
                  <a:pt x="496" y="0"/>
                  <a:pt x="515" y="19"/>
                  <a:pt x="515" y="43"/>
                </a:cubicBezTo>
                <a:lnTo>
                  <a:pt x="515" y="86"/>
                </a:lnTo>
                <a:lnTo>
                  <a:pt x="644" y="86"/>
                </a:lnTo>
                <a:cubicBezTo>
                  <a:pt x="668" y="86"/>
                  <a:pt x="687" y="105"/>
                  <a:pt x="687" y="129"/>
                </a:cubicBezTo>
                <a:lnTo>
                  <a:pt x="687" y="558"/>
                </a:lnTo>
                <a:cubicBezTo>
                  <a:pt x="687" y="582"/>
                  <a:pt x="668" y="601"/>
                  <a:pt x="644" y="6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91299" tIns="45649" rIns="91299" bIns="45649"/>
          <a:lstStyle/>
          <a:p>
            <a:pPr>
              <a:defRPr/>
            </a:pPr>
            <a:endParaRPr lang="en-US" sz="1798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7F4E1E4-409C-4ADE-9FDA-31B58D361416}"/>
              </a:ext>
            </a:extLst>
          </p:cNvPr>
          <p:cNvSpPr>
            <a:spLocks noEditPoints="1"/>
          </p:cNvSpPr>
          <p:nvPr/>
        </p:nvSpPr>
        <p:spPr bwMode="auto">
          <a:xfrm>
            <a:off x="1417340" y="2070696"/>
            <a:ext cx="412750" cy="412750"/>
          </a:xfrm>
          <a:custGeom>
            <a:avLst/>
            <a:gdLst>
              <a:gd name="T0" fmla="*/ 406 w 496"/>
              <a:gd name="T1" fmla="*/ 492 h 496"/>
              <a:gd name="T2" fmla="*/ 5 w 496"/>
              <a:gd name="T3" fmla="*/ 89 h 496"/>
              <a:gd name="T4" fmla="*/ 6 w 496"/>
              <a:gd name="T5" fmla="*/ 0 h 496"/>
              <a:gd name="T6" fmla="*/ 495 w 496"/>
              <a:gd name="T7" fmla="*/ 493 h 496"/>
              <a:gd name="T8" fmla="*/ 406 w 496"/>
              <a:gd name="T9" fmla="*/ 492 h 496"/>
              <a:gd name="T10" fmla="*/ 78 w 496"/>
              <a:gd name="T11" fmla="*/ 419 h 496"/>
              <a:gd name="T12" fmla="*/ 78 w 496"/>
              <a:gd name="T13" fmla="*/ 479 h 496"/>
              <a:gd name="T14" fmla="*/ 17 w 496"/>
              <a:gd name="T15" fmla="*/ 479 h 496"/>
              <a:gd name="T16" fmla="*/ 17 w 496"/>
              <a:gd name="T17" fmla="*/ 419 h 496"/>
              <a:gd name="T18" fmla="*/ 78 w 496"/>
              <a:gd name="T19" fmla="*/ 419 h 496"/>
              <a:gd name="T20" fmla="*/ 227 w 496"/>
              <a:gd name="T21" fmla="*/ 492 h 496"/>
              <a:gd name="T22" fmla="*/ 138 w 496"/>
              <a:gd name="T23" fmla="*/ 492 h 496"/>
              <a:gd name="T24" fmla="*/ 4 w 496"/>
              <a:gd name="T25" fmla="*/ 357 h 496"/>
              <a:gd name="T26" fmla="*/ 5 w 496"/>
              <a:gd name="T27" fmla="*/ 268 h 496"/>
              <a:gd name="T28" fmla="*/ 227 w 496"/>
              <a:gd name="T29" fmla="*/ 492 h 496"/>
              <a:gd name="T30" fmla="*/ 361 w 496"/>
              <a:gd name="T31" fmla="*/ 492 h 496"/>
              <a:gd name="T32" fmla="*/ 272 w 496"/>
              <a:gd name="T33" fmla="*/ 492 h 496"/>
              <a:gd name="T34" fmla="*/ 5 w 496"/>
              <a:gd name="T35" fmla="*/ 223 h 496"/>
              <a:gd name="T36" fmla="*/ 5 w 496"/>
              <a:gd name="T37" fmla="*/ 134 h 496"/>
              <a:gd name="T38" fmla="*/ 361 w 496"/>
              <a:gd name="T39" fmla="*/ 492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96" h="496">
                <a:moveTo>
                  <a:pt x="406" y="492"/>
                </a:moveTo>
                <a:cubicBezTo>
                  <a:pt x="407" y="271"/>
                  <a:pt x="227" y="90"/>
                  <a:pt x="5" y="89"/>
                </a:cubicBezTo>
                <a:lnTo>
                  <a:pt x="6" y="0"/>
                </a:lnTo>
                <a:cubicBezTo>
                  <a:pt x="277" y="1"/>
                  <a:pt x="496" y="222"/>
                  <a:pt x="495" y="493"/>
                </a:cubicBezTo>
                <a:lnTo>
                  <a:pt x="406" y="492"/>
                </a:lnTo>
                <a:close/>
                <a:moveTo>
                  <a:pt x="78" y="419"/>
                </a:moveTo>
                <a:cubicBezTo>
                  <a:pt x="94" y="436"/>
                  <a:pt x="94" y="463"/>
                  <a:pt x="78" y="479"/>
                </a:cubicBezTo>
                <a:cubicBezTo>
                  <a:pt x="61" y="496"/>
                  <a:pt x="34" y="496"/>
                  <a:pt x="17" y="479"/>
                </a:cubicBezTo>
                <a:cubicBezTo>
                  <a:pt x="0" y="462"/>
                  <a:pt x="0" y="435"/>
                  <a:pt x="17" y="419"/>
                </a:cubicBezTo>
                <a:cubicBezTo>
                  <a:pt x="34" y="402"/>
                  <a:pt x="61" y="402"/>
                  <a:pt x="78" y="419"/>
                </a:cubicBezTo>
                <a:close/>
                <a:moveTo>
                  <a:pt x="227" y="492"/>
                </a:moveTo>
                <a:lnTo>
                  <a:pt x="138" y="492"/>
                </a:lnTo>
                <a:cubicBezTo>
                  <a:pt x="138" y="418"/>
                  <a:pt x="78" y="357"/>
                  <a:pt x="4" y="357"/>
                </a:cubicBezTo>
                <a:lnTo>
                  <a:pt x="5" y="268"/>
                </a:lnTo>
                <a:cubicBezTo>
                  <a:pt x="128" y="268"/>
                  <a:pt x="228" y="369"/>
                  <a:pt x="227" y="492"/>
                </a:cubicBezTo>
                <a:close/>
                <a:moveTo>
                  <a:pt x="361" y="492"/>
                </a:moveTo>
                <a:lnTo>
                  <a:pt x="272" y="492"/>
                </a:lnTo>
                <a:cubicBezTo>
                  <a:pt x="272" y="344"/>
                  <a:pt x="153" y="224"/>
                  <a:pt x="5" y="223"/>
                </a:cubicBezTo>
                <a:lnTo>
                  <a:pt x="5" y="134"/>
                </a:lnTo>
                <a:cubicBezTo>
                  <a:pt x="202" y="135"/>
                  <a:pt x="362" y="295"/>
                  <a:pt x="361" y="4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91299" tIns="45649" rIns="91299" bIns="45649"/>
          <a:lstStyle/>
          <a:p>
            <a:pPr>
              <a:defRPr/>
            </a:pPr>
            <a:endParaRPr lang="en-US" sz="1798"/>
          </a:p>
        </p:txBody>
      </p:sp>
      <p:sp>
        <p:nvSpPr>
          <p:cNvPr id="91" name="Freeform 217">
            <a:extLst>
              <a:ext uri="{FF2B5EF4-FFF2-40B4-BE49-F238E27FC236}">
                <a16:creationId xmlns:a16="http://schemas.microsoft.com/office/drawing/2014/main" id="{078ABCD3-8A33-4021-9365-C2EC816F898F}"/>
              </a:ext>
            </a:extLst>
          </p:cNvPr>
          <p:cNvSpPr>
            <a:spLocks noEditPoints="1"/>
          </p:cNvSpPr>
          <p:nvPr/>
        </p:nvSpPr>
        <p:spPr bwMode="auto">
          <a:xfrm>
            <a:off x="8908764" y="3180017"/>
            <a:ext cx="570508" cy="560586"/>
          </a:xfrm>
          <a:custGeom>
            <a:avLst/>
            <a:gdLst>
              <a:gd name="T0" fmla="*/ 355 w 685"/>
              <a:gd name="T1" fmla="*/ 530 h 675"/>
              <a:gd name="T2" fmla="*/ 590 w 685"/>
              <a:gd name="T3" fmla="*/ 354 h 675"/>
              <a:gd name="T4" fmla="*/ 342 w 685"/>
              <a:gd name="T5" fmla="*/ 308 h 675"/>
              <a:gd name="T6" fmla="*/ 342 w 685"/>
              <a:gd name="T7" fmla="*/ 366 h 675"/>
              <a:gd name="T8" fmla="*/ 342 w 685"/>
              <a:gd name="T9" fmla="*/ 308 h 675"/>
              <a:gd name="T10" fmla="*/ 147 w 685"/>
              <a:gd name="T11" fmla="*/ 354 h 675"/>
              <a:gd name="T12" fmla="*/ 321 w 685"/>
              <a:gd name="T13" fmla="*/ 580 h 675"/>
              <a:gd name="T14" fmla="*/ 321 w 685"/>
              <a:gd name="T15" fmla="*/ 87 h 675"/>
              <a:gd name="T16" fmla="*/ 147 w 685"/>
              <a:gd name="T17" fmla="*/ 320 h 675"/>
              <a:gd name="T18" fmla="*/ 321 w 685"/>
              <a:gd name="T19" fmla="*/ 87 h 675"/>
              <a:gd name="T20" fmla="*/ 505 w 685"/>
              <a:gd name="T21" fmla="*/ 354 h 675"/>
              <a:gd name="T22" fmla="*/ 355 w 685"/>
              <a:gd name="T23" fmla="*/ 484 h 675"/>
              <a:gd name="T24" fmla="*/ 321 w 685"/>
              <a:gd name="T25" fmla="*/ 484 h 675"/>
              <a:gd name="T26" fmla="*/ 181 w 685"/>
              <a:gd name="T27" fmla="*/ 354 h 675"/>
              <a:gd name="T28" fmla="*/ 207 w 685"/>
              <a:gd name="T29" fmla="*/ 337 h 675"/>
              <a:gd name="T30" fmla="*/ 181 w 685"/>
              <a:gd name="T31" fmla="*/ 320 h 675"/>
              <a:gd name="T32" fmla="*/ 321 w 685"/>
              <a:gd name="T33" fmla="*/ 190 h 675"/>
              <a:gd name="T34" fmla="*/ 355 w 685"/>
              <a:gd name="T35" fmla="*/ 190 h 675"/>
              <a:gd name="T36" fmla="*/ 506 w 685"/>
              <a:gd name="T37" fmla="*/ 320 h 675"/>
              <a:gd name="T38" fmla="*/ 478 w 685"/>
              <a:gd name="T39" fmla="*/ 337 h 675"/>
              <a:gd name="T40" fmla="*/ 591 w 685"/>
              <a:gd name="T41" fmla="*/ 320 h 675"/>
              <a:gd name="T42" fmla="*/ 355 w 685"/>
              <a:gd name="T43" fmla="*/ 137 h 675"/>
              <a:gd name="T44" fmla="*/ 591 w 685"/>
              <a:gd name="T45" fmla="*/ 320 h 675"/>
              <a:gd name="T46" fmla="*/ 641 w 685"/>
              <a:gd name="T47" fmla="*/ 320 h 675"/>
              <a:gd name="T48" fmla="*/ 355 w 685"/>
              <a:gd name="T49" fmla="*/ 17 h 675"/>
              <a:gd name="T50" fmla="*/ 321 w 685"/>
              <a:gd name="T51" fmla="*/ 17 h 675"/>
              <a:gd name="T52" fmla="*/ 45 w 685"/>
              <a:gd name="T53" fmla="*/ 320 h 675"/>
              <a:gd name="T54" fmla="*/ 0 w 685"/>
              <a:gd name="T55" fmla="*/ 337 h 675"/>
              <a:gd name="T56" fmla="*/ 46 w 685"/>
              <a:gd name="T57" fmla="*/ 354 h 675"/>
              <a:gd name="T58" fmla="*/ 321 w 685"/>
              <a:gd name="T59" fmla="*/ 658 h 675"/>
              <a:gd name="T60" fmla="*/ 355 w 685"/>
              <a:gd name="T61" fmla="*/ 658 h 675"/>
              <a:gd name="T62" fmla="*/ 641 w 685"/>
              <a:gd name="T63" fmla="*/ 354 h 675"/>
              <a:gd name="T64" fmla="*/ 685 w 685"/>
              <a:gd name="T65" fmla="*/ 337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5" h="675">
                <a:moveTo>
                  <a:pt x="355" y="581"/>
                </a:moveTo>
                <a:lnTo>
                  <a:pt x="355" y="530"/>
                </a:lnTo>
                <a:cubicBezTo>
                  <a:pt x="451" y="524"/>
                  <a:pt x="529" y="449"/>
                  <a:pt x="539" y="354"/>
                </a:cubicBezTo>
                <a:lnTo>
                  <a:pt x="590" y="354"/>
                </a:lnTo>
                <a:cubicBezTo>
                  <a:pt x="580" y="477"/>
                  <a:pt x="479" y="575"/>
                  <a:pt x="355" y="581"/>
                </a:cubicBezTo>
                <a:close/>
                <a:moveTo>
                  <a:pt x="342" y="308"/>
                </a:moveTo>
                <a:cubicBezTo>
                  <a:pt x="359" y="308"/>
                  <a:pt x="372" y="321"/>
                  <a:pt x="372" y="337"/>
                </a:cubicBezTo>
                <a:cubicBezTo>
                  <a:pt x="372" y="353"/>
                  <a:pt x="359" y="366"/>
                  <a:pt x="342" y="366"/>
                </a:cubicBezTo>
                <a:cubicBezTo>
                  <a:pt x="326" y="366"/>
                  <a:pt x="313" y="353"/>
                  <a:pt x="313" y="337"/>
                </a:cubicBezTo>
                <a:cubicBezTo>
                  <a:pt x="313" y="321"/>
                  <a:pt x="326" y="308"/>
                  <a:pt x="342" y="308"/>
                </a:cubicBezTo>
                <a:close/>
                <a:moveTo>
                  <a:pt x="97" y="354"/>
                </a:moveTo>
                <a:lnTo>
                  <a:pt x="147" y="354"/>
                </a:lnTo>
                <a:cubicBezTo>
                  <a:pt x="157" y="446"/>
                  <a:pt x="229" y="518"/>
                  <a:pt x="321" y="529"/>
                </a:cubicBezTo>
                <a:lnTo>
                  <a:pt x="321" y="580"/>
                </a:lnTo>
                <a:cubicBezTo>
                  <a:pt x="201" y="569"/>
                  <a:pt x="107" y="474"/>
                  <a:pt x="97" y="354"/>
                </a:cubicBezTo>
                <a:close/>
                <a:moveTo>
                  <a:pt x="321" y="87"/>
                </a:moveTo>
                <a:lnTo>
                  <a:pt x="321" y="138"/>
                </a:lnTo>
                <a:cubicBezTo>
                  <a:pt x="227" y="148"/>
                  <a:pt x="153" y="225"/>
                  <a:pt x="147" y="320"/>
                </a:cubicBezTo>
                <a:lnTo>
                  <a:pt x="96" y="320"/>
                </a:lnTo>
                <a:cubicBezTo>
                  <a:pt x="102" y="197"/>
                  <a:pt x="199" y="98"/>
                  <a:pt x="321" y="87"/>
                </a:cubicBezTo>
                <a:close/>
                <a:moveTo>
                  <a:pt x="494" y="354"/>
                </a:moveTo>
                <a:lnTo>
                  <a:pt x="505" y="354"/>
                </a:lnTo>
                <a:cubicBezTo>
                  <a:pt x="495" y="431"/>
                  <a:pt x="433" y="491"/>
                  <a:pt x="355" y="496"/>
                </a:cubicBezTo>
                <a:lnTo>
                  <a:pt x="355" y="484"/>
                </a:lnTo>
                <a:cubicBezTo>
                  <a:pt x="355" y="475"/>
                  <a:pt x="347" y="467"/>
                  <a:pt x="338" y="467"/>
                </a:cubicBezTo>
                <a:cubicBezTo>
                  <a:pt x="328" y="467"/>
                  <a:pt x="321" y="475"/>
                  <a:pt x="321" y="484"/>
                </a:cubicBezTo>
                <a:lnTo>
                  <a:pt x="321" y="495"/>
                </a:lnTo>
                <a:cubicBezTo>
                  <a:pt x="248" y="485"/>
                  <a:pt x="191" y="427"/>
                  <a:pt x="181" y="354"/>
                </a:cubicBezTo>
                <a:lnTo>
                  <a:pt x="191" y="354"/>
                </a:lnTo>
                <a:cubicBezTo>
                  <a:pt x="200" y="354"/>
                  <a:pt x="207" y="347"/>
                  <a:pt x="207" y="337"/>
                </a:cubicBezTo>
                <a:cubicBezTo>
                  <a:pt x="207" y="328"/>
                  <a:pt x="200" y="320"/>
                  <a:pt x="190" y="320"/>
                </a:cubicBezTo>
                <a:lnTo>
                  <a:pt x="181" y="320"/>
                </a:lnTo>
                <a:cubicBezTo>
                  <a:pt x="187" y="244"/>
                  <a:pt x="245" y="182"/>
                  <a:pt x="321" y="172"/>
                </a:cubicBezTo>
                <a:lnTo>
                  <a:pt x="321" y="190"/>
                </a:lnTo>
                <a:cubicBezTo>
                  <a:pt x="321" y="199"/>
                  <a:pt x="328" y="207"/>
                  <a:pt x="338" y="207"/>
                </a:cubicBezTo>
                <a:cubicBezTo>
                  <a:pt x="347" y="207"/>
                  <a:pt x="355" y="199"/>
                  <a:pt x="355" y="190"/>
                </a:cubicBezTo>
                <a:lnTo>
                  <a:pt x="355" y="171"/>
                </a:lnTo>
                <a:cubicBezTo>
                  <a:pt x="435" y="176"/>
                  <a:pt x="499" y="240"/>
                  <a:pt x="506" y="320"/>
                </a:cubicBezTo>
                <a:lnTo>
                  <a:pt x="494" y="320"/>
                </a:lnTo>
                <a:cubicBezTo>
                  <a:pt x="485" y="320"/>
                  <a:pt x="478" y="328"/>
                  <a:pt x="478" y="337"/>
                </a:cubicBezTo>
                <a:cubicBezTo>
                  <a:pt x="478" y="347"/>
                  <a:pt x="485" y="354"/>
                  <a:pt x="494" y="354"/>
                </a:cubicBezTo>
                <a:close/>
                <a:moveTo>
                  <a:pt x="591" y="320"/>
                </a:moveTo>
                <a:lnTo>
                  <a:pt x="540" y="320"/>
                </a:lnTo>
                <a:cubicBezTo>
                  <a:pt x="533" y="221"/>
                  <a:pt x="454" y="143"/>
                  <a:pt x="355" y="137"/>
                </a:cubicBezTo>
                <a:lnTo>
                  <a:pt x="355" y="86"/>
                </a:lnTo>
                <a:cubicBezTo>
                  <a:pt x="482" y="92"/>
                  <a:pt x="584" y="193"/>
                  <a:pt x="591" y="320"/>
                </a:cubicBezTo>
                <a:close/>
                <a:moveTo>
                  <a:pt x="668" y="320"/>
                </a:moveTo>
                <a:lnTo>
                  <a:pt x="641" y="320"/>
                </a:lnTo>
                <a:cubicBezTo>
                  <a:pt x="635" y="165"/>
                  <a:pt x="510" y="41"/>
                  <a:pt x="355" y="35"/>
                </a:cubicBezTo>
                <a:lnTo>
                  <a:pt x="355" y="17"/>
                </a:lnTo>
                <a:cubicBezTo>
                  <a:pt x="355" y="7"/>
                  <a:pt x="347" y="0"/>
                  <a:pt x="338" y="0"/>
                </a:cubicBezTo>
                <a:cubicBezTo>
                  <a:pt x="328" y="0"/>
                  <a:pt x="321" y="7"/>
                  <a:pt x="321" y="17"/>
                </a:cubicBezTo>
                <a:lnTo>
                  <a:pt x="321" y="36"/>
                </a:lnTo>
                <a:cubicBezTo>
                  <a:pt x="171" y="47"/>
                  <a:pt x="51" y="169"/>
                  <a:pt x="45" y="320"/>
                </a:cubicBezTo>
                <a:lnTo>
                  <a:pt x="17" y="320"/>
                </a:lnTo>
                <a:cubicBezTo>
                  <a:pt x="8" y="320"/>
                  <a:pt x="0" y="328"/>
                  <a:pt x="0" y="337"/>
                </a:cubicBezTo>
                <a:cubicBezTo>
                  <a:pt x="0" y="347"/>
                  <a:pt x="8" y="354"/>
                  <a:pt x="17" y="354"/>
                </a:cubicBezTo>
                <a:lnTo>
                  <a:pt x="46" y="354"/>
                </a:lnTo>
                <a:cubicBezTo>
                  <a:pt x="56" y="502"/>
                  <a:pt x="173" y="620"/>
                  <a:pt x="321" y="631"/>
                </a:cubicBezTo>
                <a:lnTo>
                  <a:pt x="321" y="658"/>
                </a:lnTo>
                <a:cubicBezTo>
                  <a:pt x="321" y="667"/>
                  <a:pt x="328" y="675"/>
                  <a:pt x="338" y="675"/>
                </a:cubicBezTo>
                <a:cubicBezTo>
                  <a:pt x="347" y="675"/>
                  <a:pt x="355" y="667"/>
                  <a:pt x="355" y="658"/>
                </a:cubicBezTo>
                <a:lnTo>
                  <a:pt x="355" y="631"/>
                </a:lnTo>
                <a:cubicBezTo>
                  <a:pt x="507" y="626"/>
                  <a:pt x="630" y="505"/>
                  <a:pt x="641" y="354"/>
                </a:cubicBezTo>
                <a:lnTo>
                  <a:pt x="668" y="354"/>
                </a:lnTo>
                <a:cubicBezTo>
                  <a:pt x="677" y="354"/>
                  <a:pt x="685" y="347"/>
                  <a:pt x="685" y="337"/>
                </a:cubicBezTo>
                <a:cubicBezTo>
                  <a:pt x="685" y="328"/>
                  <a:pt x="677" y="320"/>
                  <a:pt x="668" y="3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91299" tIns="45649" rIns="91299" bIns="45649"/>
          <a:lstStyle/>
          <a:p>
            <a:pPr>
              <a:defRPr/>
            </a:pPr>
            <a:endParaRPr lang="en-US" sz="1798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075993-FF19-44EB-99B0-66D0110526BF}"/>
              </a:ext>
            </a:extLst>
          </p:cNvPr>
          <p:cNvSpPr/>
          <p:nvPr/>
        </p:nvSpPr>
        <p:spPr>
          <a:xfrm>
            <a:off x="9426" y="6093843"/>
            <a:ext cx="12173149" cy="75919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99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798"/>
          </a:p>
        </p:txBody>
      </p:sp>
      <p:sp>
        <p:nvSpPr>
          <p:cNvPr id="103" name="Title 4">
            <a:extLst>
              <a:ext uri="{FF2B5EF4-FFF2-40B4-BE49-F238E27FC236}">
                <a16:creationId xmlns:a16="http://schemas.microsoft.com/office/drawing/2014/main" id="{40B19F32-9A9B-473A-9C88-C6C1997ABB64}"/>
              </a:ext>
            </a:extLst>
          </p:cNvPr>
          <p:cNvSpPr txBox="1">
            <a:spLocks/>
          </p:cNvSpPr>
          <p:nvPr/>
        </p:nvSpPr>
        <p:spPr bwMode="auto">
          <a:xfrm>
            <a:off x="494606" y="150165"/>
            <a:ext cx="11006336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altLang="en-US" sz="3750" dirty="0">
                <a:latin typeface="Montserrat SemiBold" pitchFamily="2" charset="0"/>
              </a:rPr>
              <a:t>Data scraping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238D792F-F096-4BB5-944D-9D17BC5C9DCC}"/>
              </a:ext>
            </a:extLst>
          </p:cNvPr>
          <p:cNvSpPr txBox="1">
            <a:spLocks/>
          </p:cNvSpPr>
          <p:nvPr/>
        </p:nvSpPr>
        <p:spPr>
          <a:xfrm>
            <a:off x="4282778" y="542727"/>
            <a:ext cx="3626445" cy="198438"/>
          </a:xfrm>
          <a:prstGeom prst="rect">
            <a:avLst/>
          </a:prstGeom>
        </p:spPr>
        <p:txBody>
          <a:bodyPr/>
          <a:lstStyle>
            <a:lvl1pPr marL="365189" indent="-365189" algn="l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Char char="•"/>
              <a:defRPr sz="44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endParaRPr lang="en-US" sz="1250" spc="188" dirty="0">
              <a:solidFill>
                <a:schemeClr val="tx1">
                  <a:lumMod val="50000"/>
                  <a:lumOff val="5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CFF1C9B-DCF9-4758-B695-033058D201D8}"/>
              </a:ext>
            </a:extLst>
          </p:cNvPr>
          <p:cNvGrpSpPr>
            <a:grpSpLocks/>
          </p:cNvGrpSpPr>
          <p:nvPr/>
        </p:nvGrpSpPr>
        <p:grpSpPr bwMode="auto">
          <a:xfrm>
            <a:off x="5742285" y="1353344"/>
            <a:ext cx="707430" cy="130969"/>
            <a:chOff x="1110190" y="3155259"/>
            <a:chExt cx="1133316" cy="209373"/>
          </a:xfrm>
        </p:grpSpPr>
        <p:sp>
          <p:nvSpPr>
            <p:cNvPr id="106" name="Freeform 5">
              <a:extLst>
                <a:ext uri="{FF2B5EF4-FFF2-40B4-BE49-F238E27FC236}">
                  <a16:creationId xmlns:a16="http://schemas.microsoft.com/office/drawing/2014/main" id="{758D6222-7544-4540-860A-ECE47BE10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90" y="3155259"/>
              <a:ext cx="201867" cy="2093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>
                <a:defRPr/>
              </a:pPr>
              <a:endParaRPr lang="en-US" sz="1798"/>
            </a:p>
          </p:txBody>
        </p:sp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2C918157-E127-4FDA-8281-754AF5E87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554" y="3155259"/>
              <a:ext cx="201867" cy="209373"/>
            </a:xfrm>
            <a:prstGeom prst="ellipse">
              <a:avLst/>
            </a:prstGeom>
            <a:solidFill>
              <a:schemeClr val="bg1">
                <a:lumMod val="85000"/>
                <a:alpha val="98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>
                <a:defRPr/>
              </a:pPr>
              <a:endParaRPr lang="en-US" sz="1798"/>
            </a:p>
          </p:txBody>
        </p:sp>
        <p:sp>
          <p:nvSpPr>
            <p:cNvPr id="108" name="Freeform 5">
              <a:extLst>
                <a:ext uri="{FF2B5EF4-FFF2-40B4-BE49-F238E27FC236}">
                  <a16:creationId xmlns:a16="http://schemas.microsoft.com/office/drawing/2014/main" id="{12AC439B-BAC1-4A08-863F-F9BB72FA2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917" y="3155259"/>
              <a:ext cx="201867" cy="2093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>
                <a:defRPr/>
              </a:pPr>
              <a:endParaRPr lang="en-US" sz="1798"/>
            </a:p>
          </p:txBody>
        </p:sp>
        <p:sp>
          <p:nvSpPr>
            <p:cNvPr id="109" name="Freeform 5">
              <a:extLst>
                <a:ext uri="{FF2B5EF4-FFF2-40B4-BE49-F238E27FC236}">
                  <a16:creationId xmlns:a16="http://schemas.microsoft.com/office/drawing/2014/main" id="{6E84C3D8-5C38-43A7-B0CE-02644D343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639" y="3155259"/>
              <a:ext cx="201867" cy="2093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299" tIns="45649" rIns="91299" bIns="45649"/>
            <a:lstStyle/>
            <a:p>
              <a:pPr>
                <a:defRPr/>
              </a:pPr>
              <a:endParaRPr lang="en-US" sz="1798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EA498B0-07BA-4D31-BADA-FFE6D2C7DB6F}"/>
              </a:ext>
            </a:extLst>
          </p:cNvPr>
          <p:cNvGrpSpPr>
            <a:grpSpLocks/>
          </p:cNvGrpSpPr>
          <p:nvPr/>
        </p:nvGrpSpPr>
        <p:grpSpPr bwMode="auto">
          <a:xfrm>
            <a:off x="293192" y="986717"/>
            <a:ext cx="905867" cy="905868"/>
            <a:chOff x="912987" y="3985306"/>
            <a:chExt cx="1332461" cy="1332461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7C00D13-6E24-428E-BCBF-E79AFD6CF79D}"/>
                </a:ext>
              </a:extLst>
            </p:cNvPr>
            <p:cNvSpPr/>
            <p:nvPr/>
          </p:nvSpPr>
          <p:spPr>
            <a:xfrm>
              <a:off x="912987" y="3985306"/>
              <a:ext cx="1332461" cy="1332461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798">
                <a:solidFill>
                  <a:schemeClr val="bg1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832E467-5C42-40A5-8201-92EE4728057D}"/>
                </a:ext>
              </a:extLst>
            </p:cNvPr>
            <p:cNvSpPr/>
            <p:nvPr/>
          </p:nvSpPr>
          <p:spPr>
            <a:xfrm>
              <a:off x="1007850" y="4080169"/>
              <a:ext cx="1142736" cy="1142734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798">
                <a:solidFill>
                  <a:schemeClr val="bg1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A7B0092-A9D5-4FCD-99E8-4B5133DAB330}"/>
                </a:ext>
              </a:extLst>
            </p:cNvPr>
            <p:cNvSpPr/>
            <p:nvPr/>
          </p:nvSpPr>
          <p:spPr>
            <a:xfrm>
              <a:off x="1108551" y="4180870"/>
              <a:ext cx="941333" cy="9413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13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1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76AC4BF-7F68-4702-A1E1-8713AAACDBA1}"/>
              </a:ext>
            </a:extLst>
          </p:cNvPr>
          <p:cNvGrpSpPr>
            <a:grpSpLocks/>
          </p:cNvGrpSpPr>
          <p:nvPr/>
        </p:nvGrpSpPr>
        <p:grpSpPr bwMode="auto">
          <a:xfrm>
            <a:off x="1281410" y="764157"/>
            <a:ext cx="2129233" cy="1777212"/>
            <a:chOff x="321562" y="94807"/>
            <a:chExt cx="2132703" cy="177976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69A12DA-2F9B-42FA-A6E3-B8CD3C24D380}"/>
                </a:ext>
              </a:extLst>
            </p:cNvPr>
            <p:cNvSpPr/>
            <p:nvPr/>
          </p:nvSpPr>
          <p:spPr>
            <a:xfrm>
              <a:off x="321562" y="94807"/>
              <a:ext cx="2132703" cy="43767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SemiBold" panose="00000700000000000000" pitchFamily="50" charset="0"/>
                  <a:cs typeface="Segoe UI" panose="020B0502040204020203" pitchFamily="34" charset="0"/>
                </a:rPr>
                <a:t>Tweet Trend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D6AEE8A-02A7-4437-944B-A2AE28E9E27D}"/>
                </a:ext>
              </a:extLst>
            </p:cNvPr>
            <p:cNvSpPr/>
            <p:nvPr/>
          </p:nvSpPr>
          <p:spPr>
            <a:xfrm>
              <a:off x="341438" y="504859"/>
              <a:ext cx="2092951" cy="13697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IN" sz="1400" dirty="0">
                  <a:latin typeface="Montserrat" panose="00000500000000000000" pitchFamily="2" charset="0"/>
                  <a:cs typeface="Segoe UI Light" panose="020B0502040204020203" pitchFamily="34" charset="0"/>
                </a:rPr>
                <a:t>To get the idea of how the tweet containing the keyword depression is tweeted daily, I scraped tweets daily for 10 days</a:t>
              </a:r>
              <a:endParaRPr lang="en-US" sz="1400" dirty="0">
                <a:latin typeface="Montserrat" panose="00000500000000000000" pitchFamily="2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4DCE1F8-8EE9-41C6-95D8-5A3B1F6E761D}"/>
              </a:ext>
            </a:extLst>
          </p:cNvPr>
          <p:cNvGrpSpPr>
            <a:grpSpLocks/>
          </p:cNvGrpSpPr>
          <p:nvPr/>
        </p:nvGrpSpPr>
        <p:grpSpPr bwMode="auto">
          <a:xfrm>
            <a:off x="96250" y="3525393"/>
            <a:ext cx="905868" cy="905868"/>
            <a:chOff x="912987" y="3985306"/>
            <a:chExt cx="1332461" cy="1332461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75883EA-142A-4AEF-A216-FC6A4EF442B0}"/>
                </a:ext>
              </a:extLst>
            </p:cNvPr>
            <p:cNvSpPr/>
            <p:nvPr/>
          </p:nvSpPr>
          <p:spPr>
            <a:xfrm>
              <a:off x="912987" y="3985306"/>
              <a:ext cx="1332461" cy="133246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798">
                <a:solidFill>
                  <a:schemeClr val="bg1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1356C76-6BC8-4C8D-8354-391407C67D0A}"/>
                </a:ext>
              </a:extLst>
            </p:cNvPr>
            <p:cNvSpPr/>
            <p:nvPr/>
          </p:nvSpPr>
          <p:spPr>
            <a:xfrm>
              <a:off x="1007850" y="4080169"/>
              <a:ext cx="1142734" cy="1142734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798">
                <a:solidFill>
                  <a:schemeClr val="bg1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FF1266A-B449-4E50-AD8D-3F146E03F6B8}"/>
                </a:ext>
              </a:extLst>
            </p:cNvPr>
            <p:cNvSpPr/>
            <p:nvPr/>
          </p:nvSpPr>
          <p:spPr>
            <a:xfrm>
              <a:off x="1108551" y="4180870"/>
              <a:ext cx="941333" cy="9413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13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2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A297C3D-2257-41F9-811F-3581453D2BB2}"/>
              </a:ext>
            </a:extLst>
          </p:cNvPr>
          <p:cNvGrpSpPr>
            <a:grpSpLocks/>
          </p:cNvGrpSpPr>
          <p:nvPr/>
        </p:nvGrpSpPr>
        <p:grpSpPr bwMode="auto">
          <a:xfrm>
            <a:off x="1002117" y="3110432"/>
            <a:ext cx="2408526" cy="2193987"/>
            <a:chOff x="985422" y="311816"/>
            <a:chExt cx="2412450" cy="219713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A444967-135E-4B0C-B95B-4714F42C6AD4}"/>
                </a:ext>
              </a:extLst>
            </p:cNvPr>
            <p:cNvSpPr/>
            <p:nvPr/>
          </p:nvSpPr>
          <p:spPr>
            <a:xfrm>
              <a:off x="995468" y="311816"/>
              <a:ext cx="2402404" cy="807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SemiBold" panose="00000700000000000000" pitchFamily="50" charset="0"/>
                  <a:cs typeface="Segoe UI" panose="020B0502040204020203" pitchFamily="34" charset="0"/>
                </a:rPr>
                <a:t>Uniform Random sampling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94DA6B9-0082-4DAF-94A4-7755C8772462}"/>
                </a:ext>
              </a:extLst>
            </p:cNvPr>
            <p:cNvSpPr/>
            <p:nvPr/>
          </p:nvSpPr>
          <p:spPr>
            <a:xfrm>
              <a:off x="985422" y="1139242"/>
              <a:ext cx="2092951" cy="13697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IN" sz="1400" dirty="0">
                  <a:latin typeface="Montserrat" panose="00000500000000000000" pitchFamily="2" charset="0"/>
                  <a:cs typeface="Segoe UI Light" panose="020B0502040204020203" pitchFamily="34" charset="0"/>
                </a:rPr>
                <a:t>Took a random sample of size 10 from the period of “March 2020” – “Feb 2021” to create the dataset</a:t>
              </a:r>
              <a:endParaRPr lang="en-US" sz="1400" dirty="0">
                <a:latin typeface="Montserrat" panose="00000500000000000000" pitchFamily="2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8790A05-F123-40BE-BF87-7BC0FEA68893}"/>
              </a:ext>
            </a:extLst>
          </p:cNvPr>
          <p:cNvGrpSpPr>
            <a:grpSpLocks/>
          </p:cNvGrpSpPr>
          <p:nvPr/>
        </p:nvGrpSpPr>
        <p:grpSpPr bwMode="auto">
          <a:xfrm>
            <a:off x="8906371" y="736578"/>
            <a:ext cx="2162190" cy="2271066"/>
            <a:chOff x="1050019" y="87874"/>
            <a:chExt cx="2165713" cy="2274325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F87262D-18D5-4493-A4A3-58DE64BCBD8E}"/>
                </a:ext>
              </a:extLst>
            </p:cNvPr>
            <p:cNvSpPr/>
            <p:nvPr/>
          </p:nvSpPr>
          <p:spPr>
            <a:xfrm>
              <a:off x="1083029" y="87874"/>
              <a:ext cx="2132703" cy="43767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SemiBold" panose="00000700000000000000" pitchFamily="50" charset="0"/>
                  <a:cs typeface="Segoe UI" panose="020B0502040204020203" pitchFamily="34" charset="0"/>
                </a:rPr>
                <a:t>Indian Tweets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AABF2B5-5044-410F-96F3-BC3D987D638A}"/>
                </a:ext>
              </a:extLst>
            </p:cNvPr>
            <p:cNvSpPr/>
            <p:nvPr/>
          </p:nvSpPr>
          <p:spPr>
            <a:xfrm>
              <a:off x="1050019" y="474683"/>
              <a:ext cx="2092951" cy="18875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IN" sz="1400" dirty="0">
                  <a:latin typeface="Montserrat" panose="00000500000000000000" pitchFamily="2" charset="0"/>
                  <a:cs typeface="Segoe UI Light" panose="020B0502040204020203" pitchFamily="34" charset="0"/>
                </a:rPr>
                <a:t>I tried to scrape the tweets from Indian region containing the keyword depression, but the quantity and quality of the tweet was not usable to train the data</a:t>
              </a:r>
              <a:endParaRPr lang="en-US" sz="1400" dirty="0">
                <a:latin typeface="Montserrat" panose="00000500000000000000" pitchFamily="2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7FA5616-207E-47A8-B1AD-E68641037902}"/>
              </a:ext>
            </a:extLst>
          </p:cNvPr>
          <p:cNvGrpSpPr>
            <a:grpSpLocks/>
          </p:cNvGrpSpPr>
          <p:nvPr/>
        </p:nvGrpSpPr>
        <p:grpSpPr bwMode="auto">
          <a:xfrm>
            <a:off x="8641258" y="3862311"/>
            <a:ext cx="906859" cy="905868"/>
            <a:chOff x="912987" y="3985306"/>
            <a:chExt cx="1332461" cy="1332461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C646889-E265-42F9-B625-78D961B9215A}"/>
                </a:ext>
              </a:extLst>
            </p:cNvPr>
            <p:cNvSpPr/>
            <p:nvPr/>
          </p:nvSpPr>
          <p:spPr>
            <a:xfrm>
              <a:off x="912987" y="3985306"/>
              <a:ext cx="1332461" cy="1332461"/>
            </a:xfrm>
            <a:prstGeom prst="ellipse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798">
                <a:solidFill>
                  <a:schemeClr val="bg1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86F954D-33E4-4877-AE47-239D34FDE480}"/>
                </a:ext>
              </a:extLst>
            </p:cNvPr>
            <p:cNvSpPr/>
            <p:nvPr/>
          </p:nvSpPr>
          <p:spPr>
            <a:xfrm>
              <a:off x="1009204" y="4080169"/>
              <a:ext cx="1140027" cy="1142734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798">
                <a:solidFill>
                  <a:schemeClr val="bg1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91FB00F-CF2E-4704-9B87-B38809F95C2D}"/>
                </a:ext>
              </a:extLst>
            </p:cNvPr>
            <p:cNvSpPr/>
            <p:nvPr/>
          </p:nvSpPr>
          <p:spPr>
            <a:xfrm>
              <a:off x="1108337" y="4180870"/>
              <a:ext cx="941761" cy="94133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13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4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9427948-C60C-45A3-879A-D0CAE275DDAB}"/>
              </a:ext>
            </a:extLst>
          </p:cNvPr>
          <p:cNvGrpSpPr>
            <a:grpSpLocks/>
          </p:cNvGrpSpPr>
          <p:nvPr/>
        </p:nvGrpSpPr>
        <p:grpSpPr bwMode="auto">
          <a:xfrm>
            <a:off x="9613601" y="3420551"/>
            <a:ext cx="2642066" cy="2657317"/>
            <a:chOff x="915658" y="344500"/>
            <a:chExt cx="2646371" cy="266113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C096623-9C5A-4A96-8DC7-976B7A329E59}"/>
                </a:ext>
              </a:extLst>
            </p:cNvPr>
            <p:cNvSpPr/>
            <p:nvPr/>
          </p:nvSpPr>
          <p:spPr>
            <a:xfrm>
              <a:off x="915658" y="344500"/>
              <a:ext cx="2646371" cy="8075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 SemiBold" panose="00000700000000000000" pitchFamily="50" charset="0"/>
                  <a:cs typeface="Segoe UI" panose="020B0502040204020203" pitchFamily="34" charset="0"/>
                </a:rPr>
                <a:t>Preprocessing of tweets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0B75DBB-06FF-413E-A3A9-D514647E4E91}"/>
                </a:ext>
              </a:extLst>
            </p:cNvPr>
            <p:cNvSpPr/>
            <p:nvPr/>
          </p:nvSpPr>
          <p:spPr>
            <a:xfrm>
              <a:off x="915658" y="1118115"/>
              <a:ext cx="2092951" cy="18875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IN" sz="1400" dirty="0">
                  <a:latin typeface="Montserrat" panose="00000500000000000000" pitchFamily="2" charset="0"/>
                  <a:cs typeface="Segoe UI Light" panose="020B0502040204020203" pitchFamily="34" charset="0"/>
                </a:rPr>
                <a:t>Generally the depressive tweets are written in first person. Thus I removed the  tweets which seems promotional, containing too many hashtags, mentions etc. </a:t>
              </a:r>
              <a:endParaRPr lang="en-US" sz="1400" dirty="0">
                <a:latin typeface="Montserrat" panose="00000500000000000000" pitchFamily="2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6C05943-B7EC-4360-8E62-61CDB875F9E6}"/>
              </a:ext>
            </a:extLst>
          </p:cNvPr>
          <p:cNvGrpSpPr>
            <a:grpSpLocks/>
          </p:cNvGrpSpPr>
          <p:nvPr/>
        </p:nvGrpSpPr>
        <p:grpSpPr bwMode="auto">
          <a:xfrm>
            <a:off x="7936011" y="709401"/>
            <a:ext cx="905868" cy="905868"/>
            <a:chOff x="912987" y="3985306"/>
            <a:chExt cx="1332461" cy="1332461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E988E0F-EDA3-4293-BD64-F6614A59E9E8}"/>
                </a:ext>
              </a:extLst>
            </p:cNvPr>
            <p:cNvSpPr/>
            <p:nvPr/>
          </p:nvSpPr>
          <p:spPr>
            <a:xfrm>
              <a:off x="912987" y="3985306"/>
              <a:ext cx="1332461" cy="1332461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798">
                <a:solidFill>
                  <a:schemeClr val="bg1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7447279-1A9A-4548-960D-89BD969DC6C4}"/>
                </a:ext>
              </a:extLst>
            </p:cNvPr>
            <p:cNvSpPr/>
            <p:nvPr/>
          </p:nvSpPr>
          <p:spPr>
            <a:xfrm>
              <a:off x="1007850" y="4080169"/>
              <a:ext cx="1142734" cy="1142734"/>
            </a:xfrm>
            <a:prstGeom prst="ellipse">
              <a:avLst/>
            </a:prstGeom>
            <a:solidFill>
              <a:schemeClr val="accent5">
                <a:alpha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798">
                <a:solidFill>
                  <a:schemeClr val="bg1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0CC76C5-7C10-4688-B244-3D9B3831A823}"/>
                </a:ext>
              </a:extLst>
            </p:cNvPr>
            <p:cNvSpPr/>
            <p:nvPr/>
          </p:nvSpPr>
          <p:spPr>
            <a:xfrm>
              <a:off x="1108551" y="4180870"/>
              <a:ext cx="941333" cy="9413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13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3</a:t>
              </a:r>
            </a:p>
          </p:txBody>
        </p:sp>
      </p:grpSp>
      <p:graphicFrame>
        <p:nvGraphicFramePr>
          <p:cNvPr id="90" name="Chart 89">
            <a:extLst>
              <a:ext uri="{FF2B5EF4-FFF2-40B4-BE49-F238E27FC236}">
                <a16:creationId xmlns:a16="http://schemas.microsoft.com/office/drawing/2014/main" id="{50DF4166-E595-43BA-88CD-F591AFF957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7020835"/>
              </p:ext>
            </p:extLst>
          </p:nvPr>
        </p:nvGraphicFramePr>
        <p:xfrm>
          <a:off x="3111724" y="2111651"/>
          <a:ext cx="5387075" cy="3192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3" grpId="0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65" y="1708724"/>
            <a:ext cx="4352921" cy="3676207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/>
            </a:stretch>
          </a:blipFill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A4F2E082-37A5-465E-9DF7-777A71AF106B}"/>
              </a:ext>
            </a:extLst>
          </p:cNvPr>
          <p:cNvGrpSpPr>
            <a:grpSpLocks/>
          </p:cNvGrpSpPr>
          <p:nvPr/>
        </p:nvGrpSpPr>
        <p:grpSpPr bwMode="auto">
          <a:xfrm>
            <a:off x="764354" y="2673152"/>
            <a:ext cx="4527393" cy="1288884"/>
            <a:chOff x="1090766" y="688621"/>
            <a:chExt cx="2132703" cy="855452"/>
          </a:xfrm>
        </p:grpSpPr>
        <p:sp>
          <p:nvSpPr>
            <p:cNvPr id="14406" name="Rectangle 51">
              <a:extLst>
                <a:ext uri="{FF2B5EF4-FFF2-40B4-BE49-F238E27FC236}">
                  <a16:creationId xmlns:a16="http://schemas.microsoft.com/office/drawing/2014/main" id="{92390431-C5A0-4537-83EF-9EF6B4B7B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766" y="688621"/>
              <a:ext cx="2132703" cy="281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28575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prstClr val="black"/>
                  </a:solidFill>
                  <a:latin typeface="Montserrat SemiBold" pitchFamily="2" charset="0"/>
                  <a:cs typeface="Segoe UI" panose="020B0502040204020203" pitchFamily="34" charset="0"/>
                </a:rPr>
                <a:t>No public dataset available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9E3835B-0A7D-424B-8F5F-04561F7C08E5}"/>
                </a:ext>
              </a:extLst>
            </p:cNvPr>
            <p:cNvSpPr/>
            <p:nvPr/>
          </p:nvSpPr>
          <p:spPr>
            <a:xfrm>
              <a:off x="1090766" y="968015"/>
              <a:ext cx="2092951" cy="57605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285750">
                <a:lnSpc>
                  <a:spcPct val="120000"/>
                </a:lnSpc>
                <a:defRPr/>
              </a:pPr>
              <a:r>
                <a:rPr lang="en-IN" sz="1400" dirty="0">
                  <a:solidFill>
                    <a:schemeClr val="tx2"/>
                  </a:solidFill>
                  <a:latin typeface="Montserrat" panose="00000500000000000000" pitchFamily="2" charset="0"/>
                  <a:cs typeface="Segoe UI Light" panose="020B0502040204020203" pitchFamily="34" charset="0"/>
                </a:rPr>
                <a:t>As mental issue is a very sensitive topic, and privacy of the users is given the utmost priority</a:t>
              </a:r>
              <a:endParaRPr lang="en-US" sz="1400" dirty="0">
                <a:solidFill>
                  <a:schemeClr val="tx2"/>
                </a:solidFill>
                <a:latin typeface="Montserrat" panose="00000500000000000000" pitchFamily="2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9EF218A-9452-4524-A03B-1A7DE632C165}"/>
              </a:ext>
            </a:extLst>
          </p:cNvPr>
          <p:cNvGrpSpPr>
            <a:grpSpLocks/>
          </p:cNvGrpSpPr>
          <p:nvPr/>
        </p:nvGrpSpPr>
        <p:grpSpPr bwMode="auto">
          <a:xfrm>
            <a:off x="290088" y="2673151"/>
            <a:ext cx="493145" cy="525819"/>
            <a:chOff x="14057726" y="2228584"/>
            <a:chExt cx="558159" cy="558159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3CE151E-16ED-474C-853A-2C71EEB00774}"/>
                </a:ext>
              </a:extLst>
            </p:cNvPr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125">
                <a:solidFill>
                  <a:prstClr val="white"/>
                </a:solidFill>
              </a:endParaRPr>
            </a:p>
          </p:txBody>
        </p:sp>
        <p:sp>
          <p:nvSpPr>
            <p:cNvPr id="14405" name="Freeform 29">
              <a:extLst>
                <a:ext uri="{FF2B5EF4-FFF2-40B4-BE49-F238E27FC236}">
                  <a16:creationId xmlns:a16="http://schemas.microsoft.com/office/drawing/2014/main" id="{6F5FF824-E3E3-4A66-B3C4-2C580CAF3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172356214 w 59"/>
                <a:gd name="T1" fmla="*/ 248277569 h 45"/>
                <a:gd name="T2" fmla="*/ 606390125 w 59"/>
                <a:gd name="T3" fmla="*/ 806897610 h 45"/>
                <a:gd name="T4" fmla="*/ 505324119 w 59"/>
                <a:gd name="T5" fmla="*/ 910345100 h 45"/>
                <a:gd name="T6" fmla="*/ 464900082 w 59"/>
                <a:gd name="T7" fmla="*/ 931033402 h 45"/>
                <a:gd name="T8" fmla="*/ 404258112 w 59"/>
                <a:gd name="T9" fmla="*/ 910345100 h 45"/>
                <a:gd name="T10" fmla="*/ 303198020 w 59"/>
                <a:gd name="T11" fmla="*/ 806897610 h 45"/>
                <a:gd name="T12" fmla="*/ 20212018 w 59"/>
                <a:gd name="T13" fmla="*/ 537931740 h 45"/>
                <a:gd name="T14" fmla="*/ 0 w 59"/>
                <a:gd name="T15" fmla="*/ 475860851 h 45"/>
                <a:gd name="T16" fmla="*/ 20212018 w 59"/>
                <a:gd name="T17" fmla="*/ 413789963 h 45"/>
                <a:gd name="T18" fmla="*/ 121278025 w 59"/>
                <a:gd name="T19" fmla="*/ 310342472 h 45"/>
                <a:gd name="T20" fmla="*/ 181919995 w 59"/>
                <a:gd name="T21" fmla="*/ 289654171 h 45"/>
                <a:gd name="T22" fmla="*/ 222344032 w 59"/>
                <a:gd name="T23" fmla="*/ 310342472 h 45"/>
                <a:gd name="T24" fmla="*/ 464900082 w 59"/>
                <a:gd name="T25" fmla="*/ 537931740 h 45"/>
                <a:gd name="T26" fmla="*/ 950012182 w 59"/>
                <a:gd name="T27" fmla="*/ 20688301 h 45"/>
                <a:gd name="T28" fmla="*/ 1010648237 w 59"/>
                <a:gd name="T29" fmla="*/ 0 h 45"/>
                <a:gd name="T30" fmla="*/ 1071290207 w 59"/>
                <a:gd name="T31" fmla="*/ 20688301 h 45"/>
                <a:gd name="T32" fmla="*/ 1172356214 w 59"/>
                <a:gd name="T33" fmla="*/ 144830078 h 45"/>
                <a:gd name="T34" fmla="*/ 1192568232 w 59"/>
                <a:gd name="T35" fmla="*/ 186206680 h 45"/>
                <a:gd name="T36" fmla="*/ 1172356214 w 59"/>
                <a:gd name="T37" fmla="*/ 248277569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285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125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296FE89-1E6C-4EBE-9A3F-8AECA3C333C4}"/>
              </a:ext>
            </a:extLst>
          </p:cNvPr>
          <p:cNvGrpSpPr>
            <a:grpSpLocks/>
          </p:cNvGrpSpPr>
          <p:nvPr/>
        </p:nvGrpSpPr>
        <p:grpSpPr bwMode="auto">
          <a:xfrm>
            <a:off x="809649" y="4922363"/>
            <a:ext cx="4171461" cy="1129486"/>
            <a:chOff x="1090766" y="688621"/>
            <a:chExt cx="2132703" cy="1130286"/>
          </a:xfrm>
        </p:grpSpPr>
        <p:sp>
          <p:nvSpPr>
            <p:cNvPr id="14402" name="Rectangle 62">
              <a:extLst>
                <a:ext uri="{FF2B5EF4-FFF2-40B4-BE49-F238E27FC236}">
                  <a16:creationId xmlns:a16="http://schemas.microsoft.com/office/drawing/2014/main" id="{552A9BCB-D5F5-48C0-B09B-E061918C2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766" y="688621"/>
              <a:ext cx="2132703" cy="425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28575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prstClr val="black"/>
                  </a:solidFill>
                  <a:latin typeface="Montserrat SemiBold" pitchFamily="2" charset="0"/>
                  <a:cs typeface="Segoe UI" panose="020B0502040204020203" pitchFamily="34" charset="0"/>
                </a:rPr>
                <a:t>Non Depressive Tweets 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72CCEC-A810-4D7A-9D74-8017E499CC9C}"/>
                </a:ext>
              </a:extLst>
            </p:cNvPr>
            <p:cNvSpPr/>
            <p:nvPr/>
          </p:nvSpPr>
          <p:spPr>
            <a:xfrm>
              <a:off x="1090766" y="967622"/>
              <a:ext cx="2092951" cy="85128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285750">
                <a:lnSpc>
                  <a:spcPct val="120000"/>
                </a:lnSpc>
                <a:defRPr/>
              </a:pPr>
              <a:r>
                <a:rPr lang="en-IN" sz="1400" dirty="0">
                  <a:latin typeface="Montserrat" panose="00000500000000000000" pitchFamily="2" charset="0"/>
                  <a:cs typeface="Segoe UI Light" panose="020B0502040204020203" pitchFamily="34" charset="0"/>
                </a:rPr>
                <a:t>Around 95000 positive tweets were taken from the sentiment-140 dataset and these tweets were labelled 0</a:t>
              </a:r>
              <a:endParaRPr lang="en-US" sz="1400" dirty="0">
                <a:latin typeface="Montserrat" panose="00000500000000000000" pitchFamily="2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6760181-E08E-4A61-AB3F-3125F0E4025A}"/>
              </a:ext>
            </a:extLst>
          </p:cNvPr>
          <p:cNvGrpSpPr>
            <a:grpSpLocks/>
          </p:cNvGrpSpPr>
          <p:nvPr/>
        </p:nvGrpSpPr>
        <p:grpSpPr bwMode="auto">
          <a:xfrm>
            <a:off x="290088" y="4922363"/>
            <a:ext cx="466673" cy="462568"/>
            <a:chOff x="14057726" y="2228584"/>
            <a:chExt cx="558159" cy="55815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53BA92C-4E8A-4E3F-B6C9-44A5D3A5B915}"/>
                </a:ext>
              </a:extLst>
            </p:cNvPr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125">
                <a:solidFill>
                  <a:prstClr val="white"/>
                </a:solidFill>
              </a:endParaRPr>
            </a:p>
          </p:txBody>
        </p:sp>
        <p:sp>
          <p:nvSpPr>
            <p:cNvPr id="14401" name="Freeform 29">
              <a:extLst>
                <a:ext uri="{FF2B5EF4-FFF2-40B4-BE49-F238E27FC236}">
                  <a16:creationId xmlns:a16="http://schemas.microsoft.com/office/drawing/2014/main" id="{0FCB3C16-6DAB-4EE6-978F-D85DC0FEE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172356214 w 59"/>
                <a:gd name="T1" fmla="*/ 248277569 h 45"/>
                <a:gd name="T2" fmla="*/ 606390125 w 59"/>
                <a:gd name="T3" fmla="*/ 806897610 h 45"/>
                <a:gd name="T4" fmla="*/ 505324119 w 59"/>
                <a:gd name="T5" fmla="*/ 910345100 h 45"/>
                <a:gd name="T6" fmla="*/ 464900082 w 59"/>
                <a:gd name="T7" fmla="*/ 931033402 h 45"/>
                <a:gd name="T8" fmla="*/ 404258112 w 59"/>
                <a:gd name="T9" fmla="*/ 910345100 h 45"/>
                <a:gd name="T10" fmla="*/ 303198020 w 59"/>
                <a:gd name="T11" fmla="*/ 806897610 h 45"/>
                <a:gd name="T12" fmla="*/ 20212018 w 59"/>
                <a:gd name="T13" fmla="*/ 537931740 h 45"/>
                <a:gd name="T14" fmla="*/ 0 w 59"/>
                <a:gd name="T15" fmla="*/ 475860851 h 45"/>
                <a:gd name="T16" fmla="*/ 20212018 w 59"/>
                <a:gd name="T17" fmla="*/ 413789963 h 45"/>
                <a:gd name="T18" fmla="*/ 121278025 w 59"/>
                <a:gd name="T19" fmla="*/ 310342472 h 45"/>
                <a:gd name="T20" fmla="*/ 181919995 w 59"/>
                <a:gd name="T21" fmla="*/ 289654171 h 45"/>
                <a:gd name="T22" fmla="*/ 222344032 w 59"/>
                <a:gd name="T23" fmla="*/ 310342472 h 45"/>
                <a:gd name="T24" fmla="*/ 464900082 w 59"/>
                <a:gd name="T25" fmla="*/ 537931740 h 45"/>
                <a:gd name="T26" fmla="*/ 950012182 w 59"/>
                <a:gd name="T27" fmla="*/ 20688301 h 45"/>
                <a:gd name="T28" fmla="*/ 1010648237 w 59"/>
                <a:gd name="T29" fmla="*/ 0 h 45"/>
                <a:gd name="T30" fmla="*/ 1071290207 w 59"/>
                <a:gd name="T31" fmla="*/ 20688301 h 45"/>
                <a:gd name="T32" fmla="*/ 1172356214 w 59"/>
                <a:gd name="T33" fmla="*/ 144830078 h 45"/>
                <a:gd name="T34" fmla="*/ 1192568232 w 59"/>
                <a:gd name="T35" fmla="*/ 186206680 h 45"/>
                <a:gd name="T36" fmla="*/ 1172356214 w 59"/>
                <a:gd name="T37" fmla="*/ 248277569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285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125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0B31B75-0CFB-48B1-AD66-92F35E601006}"/>
              </a:ext>
            </a:extLst>
          </p:cNvPr>
          <p:cNvGrpSpPr>
            <a:grpSpLocks/>
          </p:cNvGrpSpPr>
          <p:nvPr/>
        </p:nvGrpSpPr>
        <p:grpSpPr bwMode="auto">
          <a:xfrm>
            <a:off x="7482056" y="2363439"/>
            <a:ext cx="4599478" cy="1437586"/>
            <a:chOff x="1090766" y="656234"/>
            <a:chExt cx="2132703" cy="1440622"/>
          </a:xfrm>
        </p:grpSpPr>
        <p:sp>
          <p:nvSpPr>
            <p:cNvPr id="14398" name="Rectangle 68">
              <a:extLst>
                <a:ext uri="{FF2B5EF4-FFF2-40B4-BE49-F238E27FC236}">
                  <a16:creationId xmlns:a16="http://schemas.microsoft.com/office/drawing/2014/main" id="{650138EC-4356-4225-8C2D-4E743A01C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766" y="656234"/>
              <a:ext cx="2132703" cy="425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28575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prstClr val="black"/>
                  </a:solidFill>
                  <a:latin typeface="Montserrat SemiBold" pitchFamily="2" charset="0"/>
                  <a:cs typeface="Segoe UI" panose="020B0502040204020203" pitchFamily="34" charset="0"/>
                </a:rPr>
                <a:t>Depressive Tweets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B356F95-9EF9-43D6-A290-B74631053DD8}"/>
                </a:ext>
              </a:extLst>
            </p:cNvPr>
            <p:cNvSpPr/>
            <p:nvPr/>
          </p:nvSpPr>
          <p:spPr>
            <a:xfrm>
              <a:off x="1090766" y="968015"/>
              <a:ext cx="2092951" cy="112884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285750">
                <a:lnSpc>
                  <a:spcPct val="120000"/>
                </a:lnSpc>
                <a:defRPr/>
              </a:pPr>
              <a:r>
                <a:rPr lang="en-IN" sz="1400" dirty="0">
                  <a:solidFill>
                    <a:schemeClr val="tx2"/>
                  </a:solidFill>
                  <a:latin typeface="Montserrat" panose="00000500000000000000" pitchFamily="2" charset="0"/>
                  <a:cs typeface="Segoe UI Light" panose="020B0502040204020203" pitchFamily="34" charset="0"/>
                </a:rPr>
                <a:t>This dataset was scraped from twitter with all the tweets that contained the keyword “Depression”. And these tweet were labelled 1</a:t>
              </a:r>
              <a:endParaRPr lang="en-US" sz="1400" dirty="0">
                <a:solidFill>
                  <a:schemeClr val="tx2"/>
                </a:solidFill>
                <a:latin typeface="Montserrat" panose="00000500000000000000" pitchFamily="2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18AD6CA-94D8-4AE6-A5F7-5B68594B4610}"/>
              </a:ext>
            </a:extLst>
          </p:cNvPr>
          <p:cNvGrpSpPr>
            <a:grpSpLocks/>
          </p:cNvGrpSpPr>
          <p:nvPr/>
        </p:nvGrpSpPr>
        <p:grpSpPr bwMode="auto">
          <a:xfrm>
            <a:off x="6410480" y="2586208"/>
            <a:ext cx="533469" cy="496024"/>
            <a:chOff x="14057726" y="2228584"/>
            <a:chExt cx="558159" cy="55815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E7B103B-183F-437F-857B-F022E2C3C5AA}"/>
                </a:ext>
              </a:extLst>
            </p:cNvPr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125">
                <a:solidFill>
                  <a:prstClr val="white"/>
                </a:solidFill>
              </a:endParaRPr>
            </a:p>
          </p:txBody>
        </p:sp>
        <p:sp>
          <p:nvSpPr>
            <p:cNvPr id="14397" name="Freeform 29">
              <a:extLst>
                <a:ext uri="{FF2B5EF4-FFF2-40B4-BE49-F238E27FC236}">
                  <a16:creationId xmlns:a16="http://schemas.microsoft.com/office/drawing/2014/main" id="{C643F6A6-CDA5-43DE-AFD9-5ECBA107A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172356214 w 59"/>
                <a:gd name="T1" fmla="*/ 248277569 h 45"/>
                <a:gd name="T2" fmla="*/ 606390125 w 59"/>
                <a:gd name="T3" fmla="*/ 806897610 h 45"/>
                <a:gd name="T4" fmla="*/ 505324119 w 59"/>
                <a:gd name="T5" fmla="*/ 910345100 h 45"/>
                <a:gd name="T6" fmla="*/ 464900082 w 59"/>
                <a:gd name="T7" fmla="*/ 931033402 h 45"/>
                <a:gd name="T8" fmla="*/ 404258112 w 59"/>
                <a:gd name="T9" fmla="*/ 910345100 h 45"/>
                <a:gd name="T10" fmla="*/ 303198020 w 59"/>
                <a:gd name="T11" fmla="*/ 806897610 h 45"/>
                <a:gd name="T12" fmla="*/ 20212018 w 59"/>
                <a:gd name="T13" fmla="*/ 537931740 h 45"/>
                <a:gd name="T14" fmla="*/ 0 w 59"/>
                <a:gd name="T15" fmla="*/ 475860851 h 45"/>
                <a:gd name="T16" fmla="*/ 20212018 w 59"/>
                <a:gd name="T17" fmla="*/ 413789963 h 45"/>
                <a:gd name="T18" fmla="*/ 121278025 w 59"/>
                <a:gd name="T19" fmla="*/ 310342472 h 45"/>
                <a:gd name="T20" fmla="*/ 181919995 w 59"/>
                <a:gd name="T21" fmla="*/ 289654171 h 45"/>
                <a:gd name="T22" fmla="*/ 222344032 w 59"/>
                <a:gd name="T23" fmla="*/ 310342472 h 45"/>
                <a:gd name="T24" fmla="*/ 464900082 w 59"/>
                <a:gd name="T25" fmla="*/ 537931740 h 45"/>
                <a:gd name="T26" fmla="*/ 950012182 w 59"/>
                <a:gd name="T27" fmla="*/ 20688301 h 45"/>
                <a:gd name="T28" fmla="*/ 1010648237 w 59"/>
                <a:gd name="T29" fmla="*/ 0 h 45"/>
                <a:gd name="T30" fmla="*/ 1071290207 w 59"/>
                <a:gd name="T31" fmla="*/ 20688301 h 45"/>
                <a:gd name="T32" fmla="*/ 1172356214 w 59"/>
                <a:gd name="T33" fmla="*/ 144830078 h 45"/>
                <a:gd name="T34" fmla="*/ 1192568232 w 59"/>
                <a:gd name="T35" fmla="*/ 186206680 h 45"/>
                <a:gd name="T36" fmla="*/ 1172356214 w 59"/>
                <a:gd name="T37" fmla="*/ 248277569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285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125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EE16669-58B7-438D-B9BD-8D88D3BF33C9}"/>
              </a:ext>
            </a:extLst>
          </p:cNvPr>
          <p:cNvGrpSpPr>
            <a:grpSpLocks/>
          </p:cNvGrpSpPr>
          <p:nvPr/>
        </p:nvGrpSpPr>
        <p:grpSpPr bwMode="auto">
          <a:xfrm>
            <a:off x="7778894" y="5260577"/>
            <a:ext cx="3200935" cy="870955"/>
            <a:chOff x="1090766" y="688622"/>
            <a:chExt cx="2132703" cy="871568"/>
          </a:xfrm>
        </p:grpSpPr>
        <p:sp>
          <p:nvSpPr>
            <p:cNvPr id="14394" name="Rectangle 74">
              <a:extLst>
                <a:ext uri="{FF2B5EF4-FFF2-40B4-BE49-F238E27FC236}">
                  <a16:creationId xmlns:a16="http://schemas.microsoft.com/office/drawing/2014/main" id="{B23EFEB7-6001-4EFB-BB67-FDB53B3D7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766" y="688622"/>
              <a:ext cx="2132703" cy="402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28575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prstClr val="black"/>
                  </a:solidFill>
                  <a:latin typeface="Montserrat SemiBold" pitchFamily="2" charset="0"/>
                  <a:cs typeface="Segoe UI" panose="020B0502040204020203" pitchFamily="34" charset="0"/>
                </a:rPr>
                <a:t>Dataset is balanced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B0E21B7-C350-4AB8-A166-152642782618}"/>
                </a:ext>
              </a:extLst>
            </p:cNvPr>
            <p:cNvSpPr/>
            <p:nvPr/>
          </p:nvSpPr>
          <p:spPr>
            <a:xfrm>
              <a:off x="1090766" y="967623"/>
              <a:ext cx="2092951" cy="59256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285750">
                <a:lnSpc>
                  <a:spcPct val="120000"/>
                </a:lnSpc>
                <a:defRPr/>
              </a:pPr>
              <a:r>
                <a:rPr lang="en-IN" sz="1400" dirty="0">
                  <a:solidFill>
                    <a:schemeClr val="tx2"/>
                  </a:solidFill>
                  <a:latin typeface="Montserrat" panose="00000500000000000000" pitchFamily="2" charset="0"/>
                  <a:cs typeface="Segoe UI Light" panose="020B0502040204020203" pitchFamily="34" charset="0"/>
                </a:rPr>
                <a:t>There are around 95000 Non Depressive tweets and 95000 Depressive Tweets.</a:t>
              </a:r>
              <a:endParaRPr lang="en-US" sz="1400" dirty="0">
                <a:solidFill>
                  <a:schemeClr val="tx2"/>
                </a:solidFill>
                <a:latin typeface="Montserrat" panose="00000500000000000000" pitchFamily="2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57E7428-8B92-42AB-A9F4-DFEEB9D3E82B}"/>
              </a:ext>
            </a:extLst>
          </p:cNvPr>
          <p:cNvGrpSpPr>
            <a:grpSpLocks/>
          </p:cNvGrpSpPr>
          <p:nvPr/>
        </p:nvGrpSpPr>
        <p:grpSpPr bwMode="auto">
          <a:xfrm>
            <a:off x="7166403" y="5360987"/>
            <a:ext cx="515838" cy="562317"/>
            <a:chOff x="14057726" y="2228584"/>
            <a:chExt cx="558159" cy="558159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C5F14AA-B9F5-453B-BF09-ED33A8660628}"/>
                </a:ext>
              </a:extLst>
            </p:cNvPr>
            <p:cNvSpPr/>
            <p:nvPr/>
          </p:nvSpPr>
          <p:spPr>
            <a:xfrm>
              <a:off x="14057726" y="2228584"/>
              <a:ext cx="558159" cy="55815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125" dirty="0">
                <a:solidFill>
                  <a:prstClr val="white"/>
                </a:solidFill>
              </a:endParaRPr>
            </a:p>
          </p:txBody>
        </p:sp>
        <p:sp>
          <p:nvSpPr>
            <p:cNvPr id="14393" name="Freeform 29">
              <a:extLst>
                <a:ext uri="{FF2B5EF4-FFF2-40B4-BE49-F238E27FC236}">
                  <a16:creationId xmlns:a16="http://schemas.microsoft.com/office/drawing/2014/main" id="{323B44C4-51E7-4EF0-9A6F-07962AC21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62309" y="2373013"/>
              <a:ext cx="348993" cy="269301"/>
            </a:xfrm>
            <a:custGeom>
              <a:avLst/>
              <a:gdLst>
                <a:gd name="T0" fmla="*/ 1172356214 w 59"/>
                <a:gd name="T1" fmla="*/ 248277569 h 45"/>
                <a:gd name="T2" fmla="*/ 606390125 w 59"/>
                <a:gd name="T3" fmla="*/ 806897610 h 45"/>
                <a:gd name="T4" fmla="*/ 505324119 w 59"/>
                <a:gd name="T5" fmla="*/ 910345100 h 45"/>
                <a:gd name="T6" fmla="*/ 464900082 w 59"/>
                <a:gd name="T7" fmla="*/ 931033402 h 45"/>
                <a:gd name="T8" fmla="*/ 404258112 w 59"/>
                <a:gd name="T9" fmla="*/ 910345100 h 45"/>
                <a:gd name="T10" fmla="*/ 303198020 w 59"/>
                <a:gd name="T11" fmla="*/ 806897610 h 45"/>
                <a:gd name="T12" fmla="*/ 20212018 w 59"/>
                <a:gd name="T13" fmla="*/ 537931740 h 45"/>
                <a:gd name="T14" fmla="*/ 0 w 59"/>
                <a:gd name="T15" fmla="*/ 475860851 h 45"/>
                <a:gd name="T16" fmla="*/ 20212018 w 59"/>
                <a:gd name="T17" fmla="*/ 413789963 h 45"/>
                <a:gd name="T18" fmla="*/ 121278025 w 59"/>
                <a:gd name="T19" fmla="*/ 310342472 h 45"/>
                <a:gd name="T20" fmla="*/ 181919995 w 59"/>
                <a:gd name="T21" fmla="*/ 289654171 h 45"/>
                <a:gd name="T22" fmla="*/ 222344032 w 59"/>
                <a:gd name="T23" fmla="*/ 310342472 h 45"/>
                <a:gd name="T24" fmla="*/ 464900082 w 59"/>
                <a:gd name="T25" fmla="*/ 537931740 h 45"/>
                <a:gd name="T26" fmla="*/ 950012182 w 59"/>
                <a:gd name="T27" fmla="*/ 20688301 h 45"/>
                <a:gd name="T28" fmla="*/ 1010648237 w 59"/>
                <a:gd name="T29" fmla="*/ 0 h 45"/>
                <a:gd name="T30" fmla="*/ 1071290207 w 59"/>
                <a:gd name="T31" fmla="*/ 20688301 h 45"/>
                <a:gd name="T32" fmla="*/ 1172356214 w 59"/>
                <a:gd name="T33" fmla="*/ 144830078 h 45"/>
                <a:gd name="T34" fmla="*/ 1192568232 w 59"/>
                <a:gd name="T35" fmla="*/ 186206680 h 45"/>
                <a:gd name="T36" fmla="*/ 1172356214 w 59"/>
                <a:gd name="T37" fmla="*/ 248277569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9" h="45">
                  <a:moveTo>
                    <a:pt x="58" y="12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3" y="45"/>
                  </a:cubicBezTo>
                  <a:cubicBezTo>
                    <a:pt x="22" y="45"/>
                    <a:pt x="21" y="45"/>
                    <a:pt x="20" y="44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4"/>
                    <a:pt x="8" y="14"/>
                    <a:pt x="9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8" y="1"/>
                    <a:pt x="49" y="0"/>
                    <a:pt x="50" y="0"/>
                  </a:cubicBezTo>
                  <a:cubicBezTo>
                    <a:pt x="51" y="0"/>
                    <a:pt x="52" y="1"/>
                    <a:pt x="53" y="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9" y="8"/>
                    <a:pt x="59" y="9"/>
                  </a:cubicBezTo>
                  <a:cubicBezTo>
                    <a:pt x="59" y="10"/>
                    <a:pt x="58" y="11"/>
                    <a:pt x="58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28575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IN" sz="1125">
                <a:solidFill>
                  <a:prstClr val="black"/>
                </a:solidFill>
              </a:endParaRPr>
            </a:p>
          </p:txBody>
        </p:sp>
      </p:grpSp>
      <p:sp>
        <p:nvSpPr>
          <p:cNvPr id="81" name="Title 24">
            <a:extLst>
              <a:ext uri="{FF2B5EF4-FFF2-40B4-BE49-F238E27FC236}">
                <a16:creationId xmlns:a16="http://schemas.microsoft.com/office/drawing/2014/main" id="{469BE11A-AFA7-4E2F-9FA2-E8701B9AFD89}"/>
              </a:ext>
            </a:extLst>
          </p:cNvPr>
          <p:cNvSpPr txBox="1">
            <a:spLocks/>
          </p:cNvSpPr>
          <p:nvPr/>
        </p:nvSpPr>
        <p:spPr bwMode="auto">
          <a:xfrm>
            <a:off x="809649" y="434949"/>
            <a:ext cx="5600831" cy="112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750" dirty="0">
                <a:solidFill>
                  <a:prstClr val="black"/>
                </a:solidFill>
                <a:latin typeface="Montserrat SemiBold" pitchFamily="2" charset="0"/>
              </a:rPr>
              <a:t>Dataset construction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18CE12E-2D56-40D3-9AD2-B494C77802AD}"/>
              </a:ext>
            </a:extLst>
          </p:cNvPr>
          <p:cNvGrpSpPr>
            <a:grpSpLocks/>
          </p:cNvGrpSpPr>
          <p:nvPr/>
        </p:nvGrpSpPr>
        <p:grpSpPr bwMode="auto">
          <a:xfrm>
            <a:off x="809649" y="1740340"/>
            <a:ext cx="708422" cy="137320"/>
            <a:chOff x="1110190" y="3155259"/>
            <a:chExt cx="1133316" cy="209373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4FE97EE6-BDE2-428E-8AB6-7904C7B32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90" y="3155259"/>
              <a:ext cx="201585" cy="2093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634A151-11D5-4A4E-B7D7-25EBF94AD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122" y="3155259"/>
              <a:ext cx="203171" cy="209373"/>
            </a:xfrm>
            <a:prstGeom prst="ellipse">
              <a:avLst/>
            </a:prstGeom>
            <a:solidFill>
              <a:schemeClr val="bg1">
                <a:lumMod val="85000"/>
                <a:alpha val="98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86" name="Freeform 5">
              <a:extLst>
                <a:ext uri="{FF2B5EF4-FFF2-40B4-BE49-F238E27FC236}">
                  <a16:creationId xmlns:a16="http://schemas.microsoft.com/office/drawing/2014/main" id="{A6B6BA50-882C-4281-9965-6671EA45E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641" y="3155259"/>
              <a:ext cx="201584" cy="20937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47B7E8B3-9C0C-41C8-8825-4AFC85C4F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922" y="3155259"/>
              <a:ext cx="201584" cy="2093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1364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24">
            <a:extLst>
              <a:ext uri="{FF2B5EF4-FFF2-40B4-BE49-F238E27FC236}">
                <a16:creationId xmlns:a16="http://schemas.microsoft.com/office/drawing/2014/main" id="{B1CF140E-ADAB-4D67-AD84-C7096BC5A28B}"/>
              </a:ext>
            </a:extLst>
          </p:cNvPr>
          <p:cNvSpPr txBox="1">
            <a:spLocks/>
          </p:cNvSpPr>
          <p:nvPr/>
        </p:nvSpPr>
        <p:spPr bwMode="auto">
          <a:xfrm>
            <a:off x="3421349" y="308071"/>
            <a:ext cx="6170326" cy="8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750" dirty="0">
                <a:solidFill>
                  <a:prstClr val="black"/>
                </a:solidFill>
                <a:latin typeface="Montserrat SemiBold" pitchFamily="2" charset="0"/>
              </a:rPr>
              <a:t>Dataset Description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A450EA-F587-46EA-BD26-38996E14573A}"/>
              </a:ext>
            </a:extLst>
          </p:cNvPr>
          <p:cNvGrpSpPr>
            <a:grpSpLocks/>
          </p:cNvGrpSpPr>
          <p:nvPr/>
        </p:nvGrpSpPr>
        <p:grpSpPr bwMode="auto">
          <a:xfrm>
            <a:off x="5504911" y="1014005"/>
            <a:ext cx="708422" cy="129977"/>
            <a:chOff x="1110190" y="3155259"/>
            <a:chExt cx="1133316" cy="209373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229B80D-3357-4A13-AA9F-CD363D52A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90" y="3155259"/>
              <a:ext cx="201584" cy="2093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B11F2B51-02A5-4FA8-A22F-FB3D3AAEB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122" y="3155259"/>
              <a:ext cx="203171" cy="209373"/>
            </a:xfrm>
            <a:prstGeom prst="ellipse">
              <a:avLst/>
            </a:prstGeom>
            <a:solidFill>
              <a:schemeClr val="bg1">
                <a:lumMod val="85000"/>
                <a:alpha val="98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91D6B91F-AC7B-4A1A-B56F-A4FEBE87A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640" y="3155259"/>
              <a:ext cx="201585" cy="20937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F4AD3322-E5B4-446E-9537-09491D2F7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921" y="3155259"/>
              <a:ext cx="201585" cy="2093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4C20EB2-5878-4C4C-BCC3-36644B6B0E12}"/>
              </a:ext>
            </a:extLst>
          </p:cNvPr>
          <p:cNvSpPr/>
          <p:nvPr/>
        </p:nvSpPr>
        <p:spPr>
          <a:xfrm>
            <a:off x="251099" y="1650228"/>
            <a:ext cx="5066151" cy="3460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5750">
              <a:defRPr/>
            </a:pPr>
            <a:endParaRPr lang="en-US" sz="1125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6807" y="6346457"/>
            <a:ext cx="1789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E64823"/>
                </a:solidFill>
              </a:rPr>
              <a:t>Positive Tweets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04965" y="6341792"/>
            <a:ext cx="1896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CE8D3E"/>
                </a:solidFill>
              </a:rPr>
              <a:t>Negative Tweets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994" b="26948"/>
          <a:stretch/>
        </p:blipFill>
        <p:spPr>
          <a:xfrm>
            <a:off x="6213333" y="1573853"/>
            <a:ext cx="5178222" cy="45983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7754" b="29373"/>
          <a:stretch/>
        </p:blipFill>
        <p:spPr>
          <a:xfrm>
            <a:off x="612439" y="1524912"/>
            <a:ext cx="5413233" cy="4696229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9498330" y="2606892"/>
            <a:ext cx="75390" cy="678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8067270" y="2012532"/>
            <a:ext cx="75390" cy="678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78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749E729-4E69-42F2-84C0-08366C743569}"/>
              </a:ext>
            </a:extLst>
          </p:cNvPr>
          <p:cNvGrpSpPr>
            <a:grpSpLocks/>
          </p:cNvGrpSpPr>
          <p:nvPr/>
        </p:nvGrpSpPr>
        <p:grpSpPr bwMode="auto">
          <a:xfrm>
            <a:off x="5109560" y="1726928"/>
            <a:ext cx="2695580" cy="2513264"/>
            <a:chOff x="1090766" y="688621"/>
            <a:chExt cx="2699972" cy="2516867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0A8CE0F-DE17-454F-BEF2-011DDF9F9E2B}"/>
                </a:ext>
              </a:extLst>
            </p:cNvPr>
            <p:cNvSpPr/>
            <p:nvPr/>
          </p:nvSpPr>
          <p:spPr>
            <a:xfrm>
              <a:off x="1090766" y="688621"/>
              <a:ext cx="2132703" cy="3236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285750">
                <a:lnSpc>
                  <a:spcPct val="120000"/>
                </a:lnSpc>
                <a:defRPr/>
              </a:pPr>
              <a:r>
                <a:rPr lang="en-US" sz="125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ontserrat SemiBold" panose="00000700000000000000" pitchFamily="50" charset="0"/>
                  <a:cs typeface="Segoe UI" panose="020B0502040204020203" pitchFamily="34" charset="0"/>
                </a:rPr>
                <a:t>Raw Tweet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6C44BDB-EDB5-40DD-89CB-DC3C8946681A}"/>
                </a:ext>
              </a:extLst>
            </p:cNvPr>
            <p:cNvSpPr/>
            <p:nvPr/>
          </p:nvSpPr>
          <p:spPr>
            <a:xfrm>
              <a:off x="1090766" y="967826"/>
              <a:ext cx="2699972" cy="2237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285750">
                <a:lnSpc>
                  <a:spcPct val="120000"/>
                </a:lnSpc>
                <a:defRPr/>
              </a:pPr>
              <a:r>
                <a:rPr lang="en-US" sz="1200" dirty="0" err="1">
                  <a:solidFill>
                    <a:schemeClr val="tx2"/>
                  </a:solidFill>
                  <a:cs typeface="Segoe UI Light" panose="020B0502040204020203" pitchFamily="34" charset="0"/>
                </a:rPr>
                <a:t>Eg</a:t>
              </a:r>
              <a:r>
                <a:rPr lang="en-US" sz="1200" dirty="0">
                  <a:solidFill>
                    <a:schemeClr val="tx2"/>
                  </a:solidFill>
                  <a:cs typeface="Segoe UI Light" panose="020B0502040204020203" pitchFamily="34" charset="0"/>
                </a:rPr>
                <a:t> : “</a:t>
              </a:r>
              <a:r>
                <a:rPr lang="en-US" altLang="en-US" sz="1200" dirty="0">
                  <a:solidFill>
                    <a:schemeClr val="tx2"/>
                  </a:solidFill>
                  <a:cs typeface="Segoe UI Light" panose="020B0502040204020203" pitchFamily="34" charset="0"/>
                </a:rPr>
                <a:t>I'm suffering from depression, I'm thankful that you guys are helping me out, really, I love you guys so much even if you don't notice this, I'll always support </a:t>
              </a:r>
              <a:r>
                <a:rPr lang="en-US" altLang="en-US" sz="1200" dirty="0" err="1">
                  <a:solidFill>
                    <a:schemeClr val="tx2"/>
                  </a:solidFill>
                  <a:cs typeface="Segoe UI Light" panose="020B0502040204020203" pitchFamily="34" charset="0"/>
                </a:rPr>
                <a:t>y'all</a:t>
              </a:r>
              <a:r>
                <a:rPr lang="en-US" altLang="en-US" sz="1200" dirty="0">
                  <a:solidFill>
                    <a:schemeClr val="tx2"/>
                  </a:solidFill>
                  <a:cs typeface="Segoe UI Light" panose="020B0502040204020203" pitchFamily="34" charset="0"/>
                </a:rPr>
                <a:t> because its what you deserve😭</a:t>
              </a:r>
              <a:r>
                <a:rPr lang="en-IN" altLang="en-US" sz="1200" dirty="0">
                  <a:solidFill>
                    <a:schemeClr val="tx2"/>
                  </a:solidFill>
                  <a:cs typeface="Segoe UI Light" panose="020B0502040204020203" pitchFamily="34" charset="0"/>
                </a:rPr>
                <a:t>♥♥</a:t>
              </a:r>
              <a:r>
                <a:rPr lang="en-US" altLang="en-US" sz="1200" dirty="0">
                  <a:solidFill>
                    <a:schemeClr val="tx2"/>
                  </a:solidFill>
                  <a:cs typeface="Segoe UI Light" panose="020B0502040204020203" pitchFamily="34" charset="0"/>
                </a:rPr>
                <a:t> #</a:t>
              </a:r>
              <a:r>
                <a:rPr lang="en-US" altLang="en-US" sz="1200" dirty="0" err="1">
                  <a:solidFill>
                    <a:schemeClr val="tx2"/>
                  </a:solidFill>
                  <a:cs typeface="Segoe UI Light" panose="020B0502040204020203" pitchFamily="34" charset="0"/>
                </a:rPr>
                <a:t>StrayQuiz</a:t>
              </a:r>
              <a:r>
                <a:rPr lang="en-US" altLang="en-US" sz="1200" dirty="0">
                  <a:solidFill>
                    <a:schemeClr val="tx2"/>
                  </a:solidFill>
                  <a:cs typeface="Segoe UI Light" panose="020B0502040204020203" pitchFamily="34" charset="0"/>
                </a:rPr>
                <a:t> #</a:t>
              </a:r>
              <a:r>
                <a:rPr lang="en-US" altLang="en-US" sz="1200" dirty="0" err="1">
                  <a:solidFill>
                    <a:schemeClr val="tx2"/>
                  </a:solidFill>
                  <a:cs typeface="Segoe UI Light" panose="020B0502040204020203" pitchFamily="34" charset="0"/>
                </a:rPr>
                <a:t>StrayKids</a:t>
              </a:r>
              <a:r>
                <a:rPr lang="en-US" altLang="en-US" sz="1200" dirty="0">
                  <a:solidFill>
                    <a:schemeClr val="tx2"/>
                  </a:solidFill>
                  <a:cs typeface="Segoe UI Light" panose="020B0502040204020203" pitchFamily="34" charset="0"/>
                </a:rPr>
                <a:t> @</a:t>
              </a:r>
              <a:r>
                <a:rPr lang="en-US" altLang="en-US" sz="1200" dirty="0" err="1">
                  <a:solidFill>
                    <a:schemeClr val="tx2"/>
                  </a:solidFill>
                  <a:cs typeface="Segoe UI Light" panose="020B0502040204020203" pitchFamily="34" charset="0"/>
                </a:rPr>
                <a:t>Stray_Kids</a:t>
              </a:r>
              <a:r>
                <a:rPr lang="en-US" altLang="en-US" sz="1200" dirty="0">
                  <a:solidFill>
                    <a:schemeClr val="tx2"/>
                  </a:solidFill>
                  <a:cs typeface="Segoe UI Light" panose="020B0502040204020203" pitchFamily="34" charset="0"/>
                </a:rPr>
                <a:t>”</a:t>
              </a:r>
            </a:p>
            <a:p>
              <a:pPr defTabSz="285750">
                <a:lnSpc>
                  <a:spcPct val="120000"/>
                </a:lnSpc>
                <a:defRPr/>
              </a:pPr>
              <a:endParaRPr lang="en-US" altLang="en-US" sz="1000" dirty="0">
                <a:latin typeface="var(--jp-code-font-family)"/>
              </a:endParaRPr>
            </a:p>
            <a:p>
              <a:pPr defTabSz="285750">
                <a:lnSpc>
                  <a:spcPct val="120000"/>
                </a:lnSpc>
                <a:defRPr/>
              </a:pPr>
              <a:r>
                <a:rPr lang="en-US" altLang="en-US" sz="1200" dirty="0"/>
                <a:t> 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defTabSz="285750">
                <a:lnSpc>
                  <a:spcPct val="120000"/>
                </a:lnSpc>
                <a:defRPr/>
              </a:pPr>
              <a:r>
                <a:rPr lang="en-US" sz="1000" dirty="0">
                  <a:solidFill>
                    <a:prstClr val="white">
                      <a:lumMod val="65000"/>
                    </a:prstClr>
                  </a:solidFill>
                  <a:latin typeface="Montserrat" panose="00000500000000000000" pitchFamily="2" charset="0"/>
                  <a:cs typeface="Segoe UI Light" panose="020B0502040204020203" pitchFamily="34" charset="0"/>
                </a:rPr>
                <a:t> 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E20A8C3-DED2-4D43-959A-9DD157692FE8}"/>
              </a:ext>
            </a:extLst>
          </p:cNvPr>
          <p:cNvGrpSpPr>
            <a:grpSpLocks/>
          </p:cNvGrpSpPr>
          <p:nvPr/>
        </p:nvGrpSpPr>
        <p:grpSpPr bwMode="auto">
          <a:xfrm>
            <a:off x="5103490" y="3875667"/>
            <a:ext cx="2129234" cy="1663800"/>
            <a:chOff x="1090766" y="688621"/>
            <a:chExt cx="2132703" cy="1666187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B983B6-9E74-4DEF-BC0B-DA74D71BD387}"/>
                </a:ext>
              </a:extLst>
            </p:cNvPr>
            <p:cNvSpPr/>
            <p:nvPr/>
          </p:nvSpPr>
          <p:spPr>
            <a:xfrm>
              <a:off x="1090766" y="688621"/>
              <a:ext cx="2132703" cy="3236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285750">
                <a:lnSpc>
                  <a:spcPct val="120000"/>
                </a:lnSpc>
                <a:defRPr/>
              </a:pPr>
              <a:r>
                <a:rPr lang="en-US" sz="125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ontserrat SemiBold" panose="00000700000000000000" pitchFamily="50" charset="0"/>
                  <a:cs typeface="Segoe UI" panose="020B0502040204020203" pitchFamily="34" charset="0"/>
                </a:rPr>
                <a:t>Preprocess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CEFFE2F-EED6-492F-AE9F-D3343275A8F9}"/>
                </a:ext>
              </a:extLst>
            </p:cNvPr>
            <p:cNvSpPr/>
            <p:nvPr/>
          </p:nvSpPr>
          <p:spPr>
            <a:xfrm>
              <a:off x="1090766" y="967826"/>
              <a:ext cx="2092951" cy="138698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285750">
                <a:lnSpc>
                  <a:spcPct val="120000"/>
                </a:lnSpc>
                <a:defRPr/>
              </a:pPr>
              <a:r>
                <a:rPr lang="en-IN" sz="1400" dirty="0">
                  <a:solidFill>
                    <a:schemeClr val="tx2"/>
                  </a:solidFill>
                  <a:cs typeface="Segoe UI Light" panose="020B0502040204020203" pitchFamily="34" charset="0"/>
                </a:rPr>
                <a:t>Perform steps like cleaning, removing links, expanding contractions, removing hashtags, stemming </a:t>
              </a:r>
              <a:r>
                <a:rPr lang="en-IN" sz="1400" dirty="0" err="1">
                  <a:solidFill>
                    <a:schemeClr val="tx2"/>
                  </a:solidFill>
                  <a:cs typeface="Segoe UI Light" panose="020B0502040204020203" pitchFamily="34" charset="0"/>
                </a:rPr>
                <a:t>etc</a:t>
              </a:r>
              <a:endParaRPr lang="en-US" sz="1400" dirty="0">
                <a:solidFill>
                  <a:schemeClr val="tx2"/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2C77483-03E6-43D0-84B6-65832E500800}"/>
              </a:ext>
            </a:extLst>
          </p:cNvPr>
          <p:cNvGrpSpPr>
            <a:grpSpLocks/>
          </p:cNvGrpSpPr>
          <p:nvPr/>
        </p:nvGrpSpPr>
        <p:grpSpPr bwMode="auto">
          <a:xfrm>
            <a:off x="5063803" y="5574416"/>
            <a:ext cx="2584772" cy="1394493"/>
            <a:chOff x="1090766" y="688621"/>
            <a:chExt cx="2132703" cy="1398081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0B2B49B-B16A-449B-87B5-38F5A475297E}"/>
                </a:ext>
              </a:extLst>
            </p:cNvPr>
            <p:cNvSpPr/>
            <p:nvPr/>
          </p:nvSpPr>
          <p:spPr>
            <a:xfrm>
              <a:off x="1090766" y="688621"/>
              <a:ext cx="2132703" cy="323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285750">
                <a:lnSpc>
                  <a:spcPct val="120000"/>
                </a:lnSpc>
                <a:defRPr/>
              </a:pPr>
              <a:r>
                <a:rPr lang="en-US" sz="125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ontserrat SemiBold" panose="00000700000000000000" pitchFamily="50" charset="0"/>
                  <a:cs typeface="Segoe UI" panose="020B0502040204020203" pitchFamily="34" charset="0"/>
                </a:rPr>
                <a:t>Vectorization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EC6A1A2-BD99-4947-A1F1-473976A85080}"/>
                </a:ext>
              </a:extLst>
            </p:cNvPr>
            <p:cNvSpPr/>
            <p:nvPr/>
          </p:nvSpPr>
          <p:spPr>
            <a:xfrm>
              <a:off x="1090766" y="968142"/>
              <a:ext cx="2092951" cy="11185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285750">
                <a:lnSpc>
                  <a:spcPct val="120000"/>
                </a:lnSpc>
                <a:defRPr/>
              </a:pPr>
              <a:r>
                <a:rPr lang="en-IN" sz="1400" dirty="0">
                  <a:solidFill>
                    <a:schemeClr val="tx2"/>
                  </a:solidFill>
                  <a:latin typeface="Montserrat" panose="00000500000000000000" pitchFamily="2" charset="0"/>
                  <a:cs typeface="Segoe UI Light" panose="020B0502040204020203" pitchFamily="34" charset="0"/>
                </a:rPr>
                <a:t>Assign a numerical weight to each term using </a:t>
              </a:r>
              <a:r>
                <a:rPr lang="en-IN" sz="1400" dirty="0" err="1">
                  <a:solidFill>
                    <a:schemeClr val="tx2"/>
                  </a:solidFill>
                  <a:latin typeface="Montserrat" panose="00000500000000000000" pitchFamily="2" charset="0"/>
                  <a:cs typeface="Segoe UI Light" panose="020B0502040204020203" pitchFamily="34" charset="0"/>
                </a:rPr>
                <a:t>tf-idf</a:t>
              </a:r>
              <a:endParaRPr lang="en-US" sz="1400" dirty="0">
                <a:solidFill>
                  <a:schemeClr val="tx2"/>
                </a:solidFill>
                <a:latin typeface="Montserrat" panose="00000500000000000000" pitchFamily="2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344453D-4301-434F-9C52-EBDCA3700ACB}"/>
              </a:ext>
            </a:extLst>
          </p:cNvPr>
          <p:cNvGrpSpPr>
            <a:grpSpLocks/>
          </p:cNvGrpSpPr>
          <p:nvPr/>
        </p:nvGrpSpPr>
        <p:grpSpPr bwMode="auto">
          <a:xfrm>
            <a:off x="9512753" y="1897523"/>
            <a:ext cx="2172705" cy="993861"/>
            <a:chOff x="1047224" y="688621"/>
            <a:chExt cx="2176245" cy="99528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D93E6D5-27D5-480E-94F7-CD400D96E053}"/>
                </a:ext>
              </a:extLst>
            </p:cNvPr>
            <p:cNvSpPr/>
            <p:nvPr/>
          </p:nvSpPr>
          <p:spPr>
            <a:xfrm>
              <a:off x="1090766" y="688621"/>
              <a:ext cx="2132703" cy="5547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285750">
                <a:lnSpc>
                  <a:spcPct val="120000"/>
                </a:lnSpc>
                <a:defRPr/>
              </a:pPr>
              <a:r>
                <a:rPr lang="en-US" sz="125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ontserrat SemiBold" panose="00000700000000000000" pitchFamily="50" charset="0"/>
                  <a:cs typeface="Segoe UI" panose="020B0502040204020203" pitchFamily="34" charset="0"/>
                </a:rPr>
                <a:t>Fit Naïve Bayes Classifier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0832142C-0E9D-4C27-911A-B53CEC18BBBD}"/>
                </a:ext>
              </a:extLst>
            </p:cNvPr>
            <p:cNvSpPr/>
            <p:nvPr/>
          </p:nvSpPr>
          <p:spPr>
            <a:xfrm>
              <a:off x="1047224" y="1147608"/>
              <a:ext cx="2092951" cy="5363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285750">
                <a:lnSpc>
                  <a:spcPct val="120000"/>
                </a:lnSpc>
                <a:defRPr/>
              </a:pPr>
              <a:r>
                <a:rPr lang="en-IN" sz="1200" dirty="0">
                  <a:solidFill>
                    <a:schemeClr val="tx2"/>
                  </a:solidFill>
                  <a:cs typeface="Segoe UI Light" panose="020B0502040204020203" pitchFamily="34" charset="0"/>
                </a:rPr>
                <a:t>Fit naïve Bayes classifier on the feature extracted</a:t>
              </a:r>
              <a:endParaRPr lang="en-US" sz="1200" dirty="0">
                <a:solidFill>
                  <a:schemeClr val="tx2"/>
                </a:solidFill>
                <a:cs typeface="Segoe UI Light" panose="020B0502040204020203" pitchFamily="34" charset="0"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018EC53-7024-4632-B30F-EA64486DC85F}"/>
              </a:ext>
            </a:extLst>
          </p:cNvPr>
          <p:cNvGrpSpPr>
            <a:grpSpLocks/>
          </p:cNvGrpSpPr>
          <p:nvPr/>
        </p:nvGrpSpPr>
        <p:grpSpPr bwMode="auto">
          <a:xfrm>
            <a:off x="9755836" y="4112001"/>
            <a:ext cx="2129234" cy="740470"/>
            <a:chOff x="1090766" y="688621"/>
            <a:chExt cx="2132703" cy="741532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C0FB0C9-04F7-4F34-B185-2F74988595AE}"/>
                </a:ext>
              </a:extLst>
            </p:cNvPr>
            <p:cNvSpPr/>
            <p:nvPr/>
          </p:nvSpPr>
          <p:spPr>
            <a:xfrm>
              <a:off x="1090766" y="688621"/>
              <a:ext cx="2132703" cy="3236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285750">
                <a:lnSpc>
                  <a:spcPct val="120000"/>
                </a:lnSpc>
                <a:defRPr/>
              </a:pPr>
              <a:r>
                <a:rPr lang="en-US" sz="125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ontserrat SemiBold" panose="00000700000000000000" pitchFamily="50" charset="0"/>
                  <a:cs typeface="Segoe UI" panose="020B0502040204020203" pitchFamily="34" charset="0"/>
                </a:rPr>
                <a:t>Output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DC952561-4C4E-4055-891D-456692994AAE}"/>
                </a:ext>
              </a:extLst>
            </p:cNvPr>
            <p:cNvSpPr/>
            <p:nvPr/>
          </p:nvSpPr>
          <p:spPr>
            <a:xfrm>
              <a:off x="1090766" y="967826"/>
              <a:ext cx="2092951" cy="46232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defTabSz="285750">
                <a:lnSpc>
                  <a:spcPct val="120000"/>
                </a:lnSpc>
                <a:defRPr/>
              </a:pPr>
              <a:r>
                <a:rPr lang="en-IN" sz="1000" dirty="0">
                  <a:solidFill>
                    <a:prstClr val="white">
                      <a:lumMod val="65000"/>
                    </a:prstClr>
                  </a:solidFill>
                  <a:latin typeface="Montserrat" panose="00000500000000000000" pitchFamily="2" charset="0"/>
                  <a:cs typeface="Segoe UI Light" panose="020B0502040204020203" pitchFamily="34" charset="0"/>
                </a:rPr>
                <a:t>Give the final prediction of the output.</a:t>
              </a:r>
              <a:endParaRPr lang="en-US" sz="1000" dirty="0">
                <a:solidFill>
                  <a:prstClr val="white">
                    <a:lumMod val="65000"/>
                  </a:prstClr>
                </a:solidFill>
                <a:latin typeface="Montserrat" panose="00000500000000000000" pitchFamily="2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96" name="Title 24">
            <a:extLst>
              <a:ext uri="{FF2B5EF4-FFF2-40B4-BE49-F238E27FC236}">
                <a16:creationId xmlns:a16="http://schemas.microsoft.com/office/drawing/2014/main" id="{6E69C475-6E37-48C2-8DD0-2988F805989B}"/>
              </a:ext>
            </a:extLst>
          </p:cNvPr>
          <p:cNvSpPr txBox="1">
            <a:spLocks/>
          </p:cNvSpPr>
          <p:nvPr/>
        </p:nvSpPr>
        <p:spPr bwMode="auto">
          <a:xfrm>
            <a:off x="3702790" y="173633"/>
            <a:ext cx="5635128" cy="112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750" dirty="0">
                <a:solidFill>
                  <a:prstClr val="black"/>
                </a:solidFill>
                <a:latin typeface="Montserrat SemiBold" pitchFamily="2" charset="0"/>
              </a:rPr>
              <a:t>Model Description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76DBA4E-CC28-4D32-A8DE-9D71006CDAB2}"/>
              </a:ext>
            </a:extLst>
          </p:cNvPr>
          <p:cNvGrpSpPr>
            <a:grpSpLocks/>
          </p:cNvGrpSpPr>
          <p:nvPr/>
        </p:nvGrpSpPr>
        <p:grpSpPr bwMode="auto">
          <a:xfrm>
            <a:off x="5748928" y="777807"/>
            <a:ext cx="708422" cy="129977"/>
            <a:chOff x="1110190" y="3155259"/>
            <a:chExt cx="1133316" cy="209373"/>
          </a:xfrm>
        </p:grpSpPr>
        <p:sp>
          <p:nvSpPr>
            <p:cNvPr id="199" name="Freeform 5">
              <a:extLst>
                <a:ext uri="{FF2B5EF4-FFF2-40B4-BE49-F238E27FC236}">
                  <a16:creationId xmlns:a16="http://schemas.microsoft.com/office/drawing/2014/main" id="{271419C6-B514-4157-B3E8-C84FB88AB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90" y="3155259"/>
              <a:ext cx="201585" cy="2093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200" name="Freeform 5">
              <a:extLst>
                <a:ext uri="{FF2B5EF4-FFF2-40B4-BE49-F238E27FC236}">
                  <a16:creationId xmlns:a16="http://schemas.microsoft.com/office/drawing/2014/main" id="{A3795621-B29F-4963-8E5F-EBC179964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122" y="3155259"/>
              <a:ext cx="203171" cy="209373"/>
            </a:xfrm>
            <a:prstGeom prst="ellipse">
              <a:avLst/>
            </a:prstGeom>
            <a:solidFill>
              <a:schemeClr val="bg1">
                <a:lumMod val="85000"/>
                <a:alpha val="98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201" name="Freeform 5">
              <a:extLst>
                <a:ext uri="{FF2B5EF4-FFF2-40B4-BE49-F238E27FC236}">
                  <a16:creationId xmlns:a16="http://schemas.microsoft.com/office/drawing/2014/main" id="{CB8EE378-9AB7-4B7E-832A-668DEE40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641" y="3155259"/>
              <a:ext cx="201584" cy="20937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202" name="Freeform 5">
              <a:extLst>
                <a:ext uri="{FF2B5EF4-FFF2-40B4-BE49-F238E27FC236}">
                  <a16:creationId xmlns:a16="http://schemas.microsoft.com/office/drawing/2014/main" id="{D2DDB939-9A4C-4C23-B2A6-CC072C767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922" y="3155259"/>
              <a:ext cx="201584" cy="2093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</p:grpSp>
      <p:grpSp>
        <p:nvGrpSpPr>
          <p:cNvPr id="13348" name="Group 160">
            <a:extLst>
              <a:ext uri="{FF2B5EF4-FFF2-40B4-BE49-F238E27FC236}">
                <a16:creationId xmlns:a16="http://schemas.microsoft.com/office/drawing/2014/main" id="{AA5A71DC-0072-4D16-9359-054711BE2384}"/>
              </a:ext>
            </a:extLst>
          </p:cNvPr>
          <p:cNvGrpSpPr>
            <a:grpSpLocks/>
          </p:cNvGrpSpPr>
          <p:nvPr/>
        </p:nvGrpSpPr>
        <p:grpSpPr bwMode="auto">
          <a:xfrm>
            <a:off x="3980767" y="3822137"/>
            <a:ext cx="905868" cy="905868"/>
            <a:chOff x="912987" y="3985306"/>
            <a:chExt cx="1332461" cy="1332461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56CAEEBB-3F44-4F67-952B-3247162D8A62}"/>
                </a:ext>
              </a:extLst>
            </p:cNvPr>
            <p:cNvSpPr/>
            <p:nvPr/>
          </p:nvSpPr>
          <p:spPr>
            <a:xfrm>
              <a:off x="912987" y="3985306"/>
              <a:ext cx="1332461" cy="1332461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798">
                <a:solidFill>
                  <a:prstClr val="white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75EDE72E-E82B-4F6B-BABB-8852D1FDAD81}"/>
                </a:ext>
              </a:extLst>
            </p:cNvPr>
            <p:cNvSpPr/>
            <p:nvPr/>
          </p:nvSpPr>
          <p:spPr>
            <a:xfrm>
              <a:off x="1007850" y="4080169"/>
              <a:ext cx="1142734" cy="1142734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798">
                <a:solidFill>
                  <a:prstClr val="white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A0378E30-3376-462E-8333-CD4CC77143FD}"/>
                </a:ext>
              </a:extLst>
            </p:cNvPr>
            <p:cNvSpPr/>
            <p:nvPr/>
          </p:nvSpPr>
          <p:spPr>
            <a:xfrm>
              <a:off x="1108551" y="4180870"/>
              <a:ext cx="941333" cy="9413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2813" dirty="0">
                <a:solidFill>
                  <a:prstClr val="white"/>
                </a:solidFill>
                <a:latin typeface="Montserrat SemiBold" panose="00000700000000000000" pitchFamily="2" charset="0"/>
              </a:endParaRPr>
            </a:p>
          </p:txBody>
        </p:sp>
      </p:grpSp>
      <p:grpSp>
        <p:nvGrpSpPr>
          <p:cNvPr id="13343" name="Group 153">
            <a:extLst>
              <a:ext uri="{FF2B5EF4-FFF2-40B4-BE49-F238E27FC236}">
                <a16:creationId xmlns:a16="http://schemas.microsoft.com/office/drawing/2014/main" id="{E9D02FD4-830C-465D-B529-678FA20C8CDC}"/>
              </a:ext>
            </a:extLst>
          </p:cNvPr>
          <p:cNvGrpSpPr>
            <a:grpSpLocks/>
          </p:cNvGrpSpPr>
          <p:nvPr/>
        </p:nvGrpSpPr>
        <p:grpSpPr bwMode="auto">
          <a:xfrm>
            <a:off x="3955778" y="1899048"/>
            <a:ext cx="905868" cy="905867"/>
            <a:chOff x="912987" y="3985306"/>
            <a:chExt cx="1332461" cy="1332461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29E561B-9E63-4073-9F81-59107196817C}"/>
                </a:ext>
              </a:extLst>
            </p:cNvPr>
            <p:cNvSpPr/>
            <p:nvPr/>
          </p:nvSpPr>
          <p:spPr>
            <a:xfrm>
              <a:off x="912987" y="3985306"/>
              <a:ext cx="1332461" cy="1332461"/>
            </a:xfrm>
            <a:prstGeom prst="ellipse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798">
                <a:solidFill>
                  <a:prstClr val="white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E0F7F2C-961B-488D-843F-0FF18A4ACA85}"/>
                </a:ext>
              </a:extLst>
            </p:cNvPr>
            <p:cNvSpPr/>
            <p:nvPr/>
          </p:nvSpPr>
          <p:spPr>
            <a:xfrm>
              <a:off x="1007850" y="4080169"/>
              <a:ext cx="1142734" cy="1142736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798">
                <a:solidFill>
                  <a:prstClr val="white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8BBAD16-92D3-4D57-B9EF-46B9DFDFA958}"/>
                </a:ext>
              </a:extLst>
            </p:cNvPr>
            <p:cNvSpPr/>
            <p:nvPr/>
          </p:nvSpPr>
          <p:spPr>
            <a:xfrm>
              <a:off x="1108551" y="4180870"/>
              <a:ext cx="941333" cy="94133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2813" dirty="0">
                <a:solidFill>
                  <a:prstClr val="white"/>
                </a:solidFill>
                <a:latin typeface="Montserrat SemiBold" panose="00000700000000000000" pitchFamily="2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653DB26-FE88-454A-81EB-1B9C212DC80D}"/>
              </a:ext>
            </a:extLst>
          </p:cNvPr>
          <p:cNvGrpSpPr>
            <a:grpSpLocks/>
          </p:cNvGrpSpPr>
          <p:nvPr/>
        </p:nvGrpSpPr>
        <p:grpSpPr bwMode="auto">
          <a:xfrm>
            <a:off x="3980766" y="5683106"/>
            <a:ext cx="905868" cy="906859"/>
            <a:chOff x="8670677" y="8041127"/>
            <a:chExt cx="1450332" cy="1450332"/>
          </a:xfrm>
        </p:grpSpPr>
        <p:grpSp>
          <p:nvGrpSpPr>
            <p:cNvPr id="13338" name="Group 167">
              <a:extLst>
                <a:ext uri="{FF2B5EF4-FFF2-40B4-BE49-F238E27FC236}">
                  <a16:creationId xmlns:a16="http://schemas.microsoft.com/office/drawing/2014/main" id="{F3C5C93A-9418-4E98-9F90-F5773CCD6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70677" y="8041127"/>
              <a:ext cx="1450332" cy="1450332"/>
              <a:chOff x="912987" y="3985306"/>
              <a:chExt cx="1332461" cy="1332461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BD50E35A-7B2C-4136-B0A9-720821C03FD0}"/>
                  </a:ext>
                </a:extLst>
              </p:cNvPr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3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85750">
                  <a:defRPr/>
                </a:pPr>
                <a:endParaRPr lang="en-US" sz="1798">
                  <a:solidFill>
                    <a:prstClr val="white"/>
                  </a:solidFill>
                  <a:latin typeface="Montserrat Light" panose="00000400000000000000" pitchFamily="50" charset="0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F681DF41-3DE7-4605-9485-A2436BAC0042}"/>
                  </a:ext>
                </a:extLst>
              </p:cNvPr>
              <p:cNvSpPr/>
              <p:nvPr/>
            </p:nvSpPr>
            <p:spPr>
              <a:xfrm>
                <a:off x="1007850" y="4081523"/>
                <a:ext cx="1142734" cy="1140027"/>
              </a:xfrm>
              <a:prstGeom prst="ellipse">
                <a:avLst/>
              </a:prstGeom>
              <a:solidFill>
                <a:schemeClr val="accent3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85750">
                  <a:defRPr/>
                </a:pPr>
                <a:endParaRPr lang="en-US" sz="1798">
                  <a:solidFill>
                    <a:prstClr val="white"/>
                  </a:solidFill>
                  <a:latin typeface="Montserrat Light" panose="00000400000000000000" pitchFamily="50" charset="0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AFA7F85C-5E78-451B-AF06-E8B075FCC686}"/>
                  </a:ext>
                </a:extLst>
              </p:cNvPr>
              <p:cNvSpPr/>
              <p:nvPr/>
            </p:nvSpPr>
            <p:spPr>
              <a:xfrm>
                <a:off x="1108551" y="4180656"/>
                <a:ext cx="941333" cy="94176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85750">
                  <a:defRPr/>
                </a:pPr>
                <a:endParaRPr lang="en-US" sz="2813" dirty="0">
                  <a:solidFill>
                    <a:prstClr val="white"/>
                  </a:solidFill>
                  <a:latin typeface="Montserrat SemiBold" panose="00000700000000000000" pitchFamily="2" charset="0"/>
                </a:endParaRPr>
              </a:p>
            </p:txBody>
          </p:sp>
        </p:grp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F0FBBD0F-9E44-4A02-8740-B93AC5A6F0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72654" y="8626654"/>
              <a:ext cx="446379" cy="279276"/>
            </a:xfrm>
            <a:custGeom>
              <a:avLst/>
              <a:gdLst>
                <a:gd name="T0" fmla="*/ 406 w 812"/>
                <a:gd name="T1" fmla="*/ 457 h 507"/>
                <a:gd name="T2" fmla="*/ 253 w 812"/>
                <a:gd name="T3" fmla="*/ 254 h 507"/>
                <a:gd name="T4" fmla="*/ 355 w 812"/>
                <a:gd name="T5" fmla="*/ 254 h 507"/>
                <a:gd name="T6" fmla="*/ 355 w 812"/>
                <a:gd name="T7" fmla="*/ 101 h 507"/>
                <a:gd name="T8" fmla="*/ 456 w 812"/>
                <a:gd name="T9" fmla="*/ 101 h 507"/>
                <a:gd name="T10" fmla="*/ 456 w 812"/>
                <a:gd name="T11" fmla="*/ 254 h 507"/>
                <a:gd name="T12" fmla="*/ 558 w 812"/>
                <a:gd name="T13" fmla="*/ 254 h 507"/>
                <a:gd name="T14" fmla="*/ 406 w 812"/>
                <a:gd name="T15" fmla="*/ 457 h 507"/>
                <a:gd name="T16" fmla="*/ 659 w 812"/>
                <a:gd name="T17" fmla="*/ 203 h 507"/>
                <a:gd name="T18" fmla="*/ 456 w 812"/>
                <a:gd name="T19" fmla="*/ 0 h 507"/>
                <a:gd name="T20" fmla="*/ 279 w 812"/>
                <a:gd name="T21" fmla="*/ 103 h 507"/>
                <a:gd name="T22" fmla="*/ 253 w 812"/>
                <a:gd name="T23" fmla="*/ 101 h 507"/>
                <a:gd name="T24" fmla="*/ 108 w 812"/>
                <a:gd name="T25" fmla="*/ 209 h 507"/>
                <a:gd name="T26" fmla="*/ 0 w 812"/>
                <a:gd name="T27" fmla="*/ 355 h 507"/>
                <a:gd name="T28" fmla="*/ 152 w 812"/>
                <a:gd name="T29" fmla="*/ 507 h 507"/>
                <a:gd name="T30" fmla="*/ 659 w 812"/>
                <a:gd name="T31" fmla="*/ 507 h 507"/>
                <a:gd name="T32" fmla="*/ 812 w 812"/>
                <a:gd name="T33" fmla="*/ 355 h 507"/>
                <a:gd name="T34" fmla="*/ 659 w 812"/>
                <a:gd name="T35" fmla="*/ 203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2" h="507">
                  <a:moveTo>
                    <a:pt x="406" y="457"/>
                  </a:moveTo>
                  <a:lnTo>
                    <a:pt x="253" y="254"/>
                  </a:lnTo>
                  <a:lnTo>
                    <a:pt x="355" y="254"/>
                  </a:lnTo>
                  <a:lnTo>
                    <a:pt x="355" y="101"/>
                  </a:lnTo>
                  <a:lnTo>
                    <a:pt x="456" y="101"/>
                  </a:lnTo>
                  <a:lnTo>
                    <a:pt x="456" y="254"/>
                  </a:lnTo>
                  <a:lnTo>
                    <a:pt x="558" y="254"/>
                  </a:lnTo>
                  <a:lnTo>
                    <a:pt x="406" y="457"/>
                  </a:lnTo>
                  <a:close/>
                  <a:moveTo>
                    <a:pt x="659" y="203"/>
                  </a:moveTo>
                  <a:cubicBezTo>
                    <a:pt x="659" y="91"/>
                    <a:pt x="568" y="0"/>
                    <a:pt x="456" y="0"/>
                  </a:cubicBezTo>
                  <a:cubicBezTo>
                    <a:pt x="380" y="0"/>
                    <a:pt x="314" y="42"/>
                    <a:pt x="279" y="103"/>
                  </a:cubicBezTo>
                  <a:cubicBezTo>
                    <a:pt x="271" y="102"/>
                    <a:pt x="262" y="101"/>
                    <a:pt x="253" y="101"/>
                  </a:cubicBezTo>
                  <a:cubicBezTo>
                    <a:pt x="185" y="101"/>
                    <a:pt x="126" y="147"/>
                    <a:pt x="108" y="209"/>
                  </a:cubicBezTo>
                  <a:cubicBezTo>
                    <a:pt x="45" y="229"/>
                    <a:pt x="0" y="287"/>
                    <a:pt x="0" y="355"/>
                  </a:cubicBezTo>
                  <a:cubicBezTo>
                    <a:pt x="0" y="439"/>
                    <a:pt x="67" y="507"/>
                    <a:pt x="152" y="507"/>
                  </a:cubicBezTo>
                  <a:lnTo>
                    <a:pt x="659" y="507"/>
                  </a:lnTo>
                  <a:cubicBezTo>
                    <a:pt x="743" y="507"/>
                    <a:pt x="812" y="439"/>
                    <a:pt x="812" y="355"/>
                  </a:cubicBezTo>
                  <a:cubicBezTo>
                    <a:pt x="812" y="271"/>
                    <a:pt x="744" y="203"/>
                    <a:pt x="659" y="2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</p:grpSp>
      <p:grpSp>
        <p:nvGrpSpPr>
          <p:cNvPr id="13333" name="Group 181">
            <a:extLst>
              <a:ext uri="{FF2B5EF4-FFF2-40B4-BE49-F238E27FC236}">
                <a16:creationId xmlns:a16="http://schemas.microsoft.com/office/drawing/2014/main" id="{06CECFBC-AE53-46A4-9A04-18967414750B}"/>
              </a:ext>
            </a:extLst>
          </p:cNvPr>
          <p:cNvGrpSpPr>
            <a:grpSpLocks/>
          </p:cNvGrpSpPr>
          <p:nvPr/>
        </p:nvGrpSpPr>
        <p:grpSpPr bwMode="auto">
          <a:xfrm>
            <a:off x="8685265" y="4086867"/>
            <a:ext cx="905868" cy="905868"/>
            <a:chOff x="912987" y="3985306"/>
            <a:chExt cx="1332461" cy="133246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9D3C7CB-0326-4E52-A9C2-D717C374E9D4}"/>
                </a:ext>
              </a:extLst>
            </p:cNvPr>
            <p:cNvSpPr/>
            <p:nvPr/>
          </p:nvSpPr>
          <p:spPr>
            <a:xfrm>
              <a:off x="912987" y="3985306"/>
              <a:ext cx="1332461" cy="133246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798">
                <a:solidFill>
                  <a:prstClr val="white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6ABAD25-9FCF-4129-BF51-9276A2AF7175}"/>
                </a:ext>
              </a:extLst>
            </p:cNvPr>
            <p:cNvSpPr/>
            <p:nvPr/>
          </p:nvSpPr>
          <p:spPr>
            <a:xfrm>
              <a:off x="1007850" y="4080169"/>
              <a:ext cx="1142734" cy="1142734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1798">
                <a:solidFill>
                  <a:prstClr val="white"/>
                </a:solidFill>
                <a:latin typeface="Montserrat Light" panose="00000400000000000000" pitchFamily="50" charset="0"/>
              </a:endParaRP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B924C345-BA19-4B0F-B17B-DB27AB34A9AA}"/>
                </a:ext>
              </a:extLst>
            </p:cNvPr>
            <p:cNvSpPr/>
            <p:nvPr/>
          </p:nvSpPr>
          <p:spPr>
            <a:xfrm>
              <a:off x="1108551" y="4180870"/>
              <a:ext cx="941333" cy="9413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285750">
                <a:defRPr/>
              </a:pPr>
              <a:endParaRPr lang="en-US" sz="2813" dirty="0">
                <a:solidFill>
                  <a:prstClr val="white"/>
                </a:solidFill>
                <a:latin typeface="Montserrat SemiBold" panose="00000700000000000000" pitchFamily="2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C82CFF-F865-4DC3-92EE-7242AA9F7D3E}"/>
              </a:ext>
            </a:extLst>
          </p:cNvPr>
          <p:cNvGrpSpPr>
            <a:grpSpLocks/>
          </p:cNvGrpSpPr>
          <p:nvPr/>
        </p:nvGrpSpPr>
        <p:grpSpPr bwMode="auto">
          <a:xfrm>
            <a:off x="8552312" y="2034692"/>
            <a:ext cx="905868" cy="905867"/>
            <a:chOff x="13877377" y="3963730"/>
            <a:chExt cx="1450332" cy="1450332"/>
          </a:xfrm>
        </p:grpSpPr>
        <p:grpSp>
          <p:nvGrpSpPr>
            <p:cNvPr id="13328" name="Group 174">
              <a:extLst>
                <a:ext uri="{FF2B5EF4-FFF2-40B4-BE49-F238E27FC236}">
                  <a16:creationId xmlns:a16="http://schemas.microsoft.com/office/drawing/2014/main" id="{C5CA92B6-1311-48AC-8140-345642C33A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77377" y="3963730"/>
              <a:ext cx="1450332" cy="1450332"/>
              <a:chOff x="912987" y="3985306"/>
              <a:chExt cx="1332461" cy="1332461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F5120C8-4110-4C67-8154-85A703E425AF}"/>
                  </a:ext>
                </a:extLst>
              </p:cNvPr>
              <p:cNvSpPr/>
              <p:nvPr/>
            </p:nvSpPr>
            <p:spPr>
              <a:xfrm>
                <a:off x="912987" y="3985306"/>
                <a:ext cx="1332461" cy="1332461"/>
              </a:xfrm>
              <a:prstGeom prst="ellipse">
                <a:avLst/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85750">
                  <a:defRPr/>
                </a:pPr>
                <a:endParaRPr lang="en-US" sz="1798">
                  <a:solidFill>
                    <a:prstClr val="white"/>
                  </a:solidFill>
                  <a:latin typeface="Montserrat Light" panose="00000400000000000000" pitchFamily="50" charset="0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24B1C0B1-622F-4203-8BC7-B377FE456095}"/>
                  </a:ext>
                </a:extLst>
              </p:cNvPr>
              <p:cNvSpPr/>
              <p:nvPr/>
            </p:nvSpPr>
            <p:spPr>
              <a:xfrm>
                <a:off x="1007850" y="4080169"/>
                <a:ext cx="1142734" cy="1142736"/>
              </a:xfrm>
              <a:prstGeom prst="ellipse">
                <a:avLst/>
              </a:prstGeom>
              <a:solidFill>
                <a:schemeClr val="accent2">
                  <a:alpha val="3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85750">
                  <a:defRPr/>
                </a:pPr>
                <a:endParaRPr lang="en-US" sz="1798">
                  <a:solidFill>
                    <a:prstClr val="white"/>
                  </a:solidFill>
                  <a:latin typeface="Montserrat Light" panose="00000400000000000000" pitchFamily="50" charset="0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F1BED049-53C1-4ACD-B075-63EFD5D1C7E8}"/>
                  </a:ext>
                </a:extLst>
              </p:cNvPr>
              <p:cNvSpPr/>
              <p:nvPr/>
            </p:nvSpPr>
            <p:spPr>
              <a:xfrm>
                <a:off x="1108551" y="4180870"/>
                <a:ext cx="941333" cy="9413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285750">
                  <a:defRPr/>
                </a:pPr>
                <a:endParaRPr lang="en-US" sz="2813" dirty="0">
                  <a:solidFill>
                    <a:prstClr val="white"/>
                  </a:solidFill>
                  <a:latin typeface="Montserrat SemiBold" panose="00000700000000000000" pitchFamily="2" charset="0"/>
                </a:endParaRPr>
              </a:p>
            </p:txBody>
          </p:sp>
        </p:grp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6BF8D3B0-1224-4557-BBFF-2005CA4B20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68312" y="4487947"/>
              <a:ext cx="268463" cy="401899"/>
            </a:xfrm>
            <a:custGeom>
              <a:avLst/>
              <a:gdLst>
                <a:gd name="T0" fmla="*/ 170 w 457"/>
                <a:gd name="T1" fmla="*/ 560 h 688"/>
                <a:gd name="T2" fmla="*/ 64 w 457"/>
                <a:gd name="T3" fmla="*/ 560 h 688"/>
                <a:gd name="T4" fmla="*/ 38 w 457"/>
                <a:gd name="T5" fmla="*/ 560 h 688"/>
                <a:gd name="T6" fmla="*/ 38 w 457"/>
                <a:gd name="T7" fmla="*/ 371 h 688"/>
                <a:gd name="T8" fmla="*/ 38 w 457"/>
                <a:gd name="T9" fmla="*/ 239 h 688"/>
                <a:gd name="T10" fmla="*/ 38 w 457"/>
                <a:gd name="T11" fmla="*/ 124 h 688"/>
                <a:gd name="T12" fmla="*/ 38 w 457"/>
                <a:gd name="T13" fmla="*/ 87 h 688"/>
                <a:gd name="T14" fmla="*/ 218 w 457"/>
                <a:gd name="T15" fmla="*/ 85 h 688"/>
                <a:gd name="T16" fmla="*/ 326 w 457"/>
                <a:gd name="T17" fmla="*/ 85 h 688"/>
                <a:gd name="T18" fmla="*/ 352 w 457"/>
                <a:gd name="T19" fmla="*/ 85 h 688"/>
                <a:gd name="T20" fmla="*/ 352 w 457"/>
                <a:gd name="T21" fmla="*/ 162 h 688"/>
                <a:gd name="T22" fmla="*/ 352 w 457"/>
                <a:gd name="T23" fmla="*/ 186 h 688"/>
                <a:gd name="T24" fmla="*/ 388 w 457"/>
                <a:gd name="T25" fmla="*/ 186 h 688"/>
                <a:gd name="T26" fmla="*/ 390 w 457"/>
                <a:gd name="T27" fmla="*/ 109 h 688"/>
                <a:gd name="T28" fmla="*/ 390 w 457"/>
                <a:gd name="T29" fmla="*/ 60 h 688"/>
                <a:gd name="T30" fmla="*/ 384 w 457"/>
                <a:gd name="T31" fmla="*/ 34 h 688"/>
                <a:gd name="T32" fmla="*/ 335 w 457"/>
                <a:gd name="T33" fmla="*/ 0 h 688"/>
                <a:gd name="T34" fmla="*/ 141 w 457"/>
                <a:gd name="T35" fmla="*/ 0 h 688"/>
                <a:gd name="T36" fmla="*/ 62 w 457"/>
                <a:gd name="T37" fmla="*/ 0 h 688"/>
                <a:gd name="T38" fmla="*/ 38 w 457"/>
                <a:gd name="T39" fmla="*/ 0 h 688"/>
                <a:gd name="T40" fmla="*/ 0 w 457"/>
                <a:gd name="T41" fmla="*/ 43 h 688"/>
                <a:gd name="T42" fmla="*/ 0 w 457"/>
                <a:gd name="T43" fmla="*/ 246 h 688"/>
                <a:gd name="T44" fmla="*/ 0 w 457"/>
                <a:gd name="T45" fmla="*/ 421 h 688"/>
                <a:gd name="T46" fmla="*/ 0 w 457"/>
                <a:gd name="T47" fmla="*/ 536 h 688"/>
                <a:gd name="T48" fmla="*/ 0 w 457"/>
                <a:gd name="T49" fmla="*/ 622 h 688"/>
                <a:gd name="T50" fmla="*/ 0 w 457"/>
                <a:gd name="T51" fmla="*/ 649 h 688"/>
                <a:gd name="T52" fmla="*/ 47 w 457"/>
                <a:gd name="T53" fmla="*/ 688 h 688"/>
                <a:gd name="T54" fmla="*/ 243 w 457"/>
                <a:gd name="T55" fmla="*/ 688 h 688"/>
                <a:gd name="T56" fmla="*/ 320 w 457"/>
                <a:gd name="T57" fmla="*/ 688 h 688"/>
                <a:gd name="T58" fmla="*/ 346 w 457"/>
                <a:gd name="T59" fmla="*/ 686 h 688"/>
                <a:gd name="T60" fmla="*/ 390 w 457"/>
                <a:gd name="T61" fmla="*/ 639 h 688"/>
                <a:gd name="T62" fmla="*/ 390 w 457"/>
                <a:gd name="T63" fmla="*/ 493 h 688"/>
                <a:gd name="T64" fmla="*/ 390 w 457"/>
                <a:gd name="T65" fmla="*/ 433 h 688"/>
                <a:gd name="T66" fmla="*/ 376 w 457"/>
                <a:gd name="T67" fmla="*/ 421 h 688"/>
                <a:gd name="T68" fmla="*/ 352 w 457"/>
                <a:gd name="T69" fmla="*/ 421 h 688"/>
                <a:gd name="T70" fmla="*/ 264 w 457"/>
                <a:gd name="T71" fmla="*/ 399 h 688"/>
                <a:gd name="T72" fmla="*/ 303 w 457"/>
                <a:gd name="T73" fmla="*/ 32 h 688"/>
                <a:gd name="T74" fmla="*/ 318 w 457"/>
                <a:gd name="T75" fmla="*/ 51 h 688"/>
                <a:gd name="T76" fmla="*/ 297 w 457"/>
                <a:gd name="T77" fmla="*/ 55 h 688"/>
                <a:gd name="T78" fmla="*/ 299 w 457"/>
                <a:gd name="T79" fmla="*/ 32 h 688"/>
                <a:gd name="T80" fmla="*/ 190 w 457"/>
                <a:gd name="T81" fmla="*/ 38 h 688"/>
                <a:gd name="T82" fmla="*/ 245 w 457"/>
                <a:gd name="T83" fmla="*/ 38 h 688"/>
                <a:gd name="T84" fmla="*/ 262 w 457"/>
                <a:gd name="T85" fmla="*/ 47 h 688"/>
                <a:gd name="T86" fmla="*/ 217 w 457"/>
                <a:gd name="T87" fmla="*/ 53 h 688"/>
                <a:gd name="T88" fmla="*/ 151 w 457"/>
                <a:gd name="T89" fmla="*/ 53 h 688"/>
                <a:gd name="T90" fmla="*/ 128 w 457"/>
                <a:gd name="T91" fmla="*/ 53 h 688"/>
                <a:gd name="T92" fmla="*/ 200 w 457"/>
                <a:gd name="T93" fmla="*/ 634 h 688"/>
                <a:gd name="T94" fmla="*/ 139 w 457"/>
                <a:gd name="T95" fmla="*/ 634 h 688"/>
                <a:gd name="T96" fmla="*/ 134 w 457"/>
                <a:gd name="T97" fmla="*/ 613 h 688"/>
                <a:gd name="T98" fmla="*/ 155 w 457"/>
                <a:gd name="T99" fmla="*/ 598 h 688"/>
                <a:gd name="T100" fmla="*/ 226 w 457"/>
                <a:gd name="T101" fmla="*/ 598 h 688"/>
                <a:gd name="T102" fmla="*/ 256 w 457"/>
                <a:gd name="T103" fmla="*/ 59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57" h="688">
                  <a:moveTo>
                    <a:pt x="352" y="560"/>
                  </a:moveTo>
                  <a:lnTo>
                    <a:pt x="296" y="560"/>
                  </a:lnTo>
                  <a:lnTo>
                    <a:pt x="249" y="560"/>
                  </a:lnTo>
                  <a:lnTo>
                    <a:pt x="205" y="560"/>
                  </a:lnTo>
                  <a:lnTo>
                    <a:pt x="170" y="560"/>
                  </a:lnTo>
                  <a:lnTo>
                    <a:pt x="139" y="560"/>
                  </a:lnTo>
                  <a:lnTo>
                    <a:pt x="113" y="560"/>
                  </a:lnTo>
                  <a:lnTo>
                    <a:pt x="92" y="560"/>
                  </a:lnTo>
                  <a:lnTo>
                    <a:pt x="77" y="560"/>
                  </a:lnTo>
                  <a:lnTo>
                    <a:pt x="64" y="560"/>
                  </a:lnTo>
                  <a:lnTo>
                    <a:pt x="53" y="560"/>
                  </a:lnTo>
                  <a:lnTo>
                    <a:pt x="47" y="560"/>
                  </a:lnTo>
                  <a:lnTo>
                    <a:pt x="42" y="560"/>
                  </a:lnTo>
                  <a:lnTo>
                    <a:pt x="38" y="560"/>
                  </a:lnTo>
                  <a:lnTo>
                    <a:pt x="38" y="560"/>
                  </a:lnTo>
                  <a:lnTo>
                    <a:pt x="38" y="517"/>
                  </a:lnTo>
                  <a:lnTo>
                    <a:pt x="38" y="476"/>
                  </a:lnTo>
                  <a:lnTo>
                    <a:pt x="38" y="438"/>
                  </a:lnTo>
                  <a:lnTo>
                    <a:pt x="38" y="402"/>
                  </a:lnTo>
                  <a:lnTo>
                    <a:pt x="38" y="371"/>
                  </a:lnTo>
                  <a:lnTo>
                    <a:pt x="38" y="340"/>
                  </a:lnTo>
                  <a:lnTo>
                    <a:pt x="38" y="312"/>
                  </a:lnTo>
                  <a:lnTo>
                    <a:pt x="38" y="286"/>
                  </a:lnTo>
                  <a:lnTo>
                    <a:pt x="38" y="261"/>
                  </a:lnTo>
                  <a:lnTo>
                    <a:pt x="38" y="239"/>
                  </a:lnTo>
                  <a:lnTo>
                    <a:pt x="38" y="220"/>
                  </a:lnTo>
                  <a:lnTo>
                    <a:pt x="38" y="201"/>
                  </a:lnTo>
                  <a:lnTo>
                    <a:pt x="38" y="169"/>
                  </a:lnTo>
                  <a:lnTo>
                    <a:pt x="38" y="145"/>
                  </a:lnTo>
                  <a:lnTo>
                    <a:pt x="38" y="124"/>
                  </a:lnTo>
                  <a:lnTo>
                    <a:pt x="38" y="109"/>
                  </a:lnTo>
                  <a:lnTo>
                    <a:pt x="38" y="100"/>
                  </a:lnTo>
                  <a:lnTo>
                    <a:pt x="38" y="92"/>
                  </a:lnTo>
                  <a:lnTo>
                    <a:pt x="38" y="89"/>
                  </a:lnTo>
                  <a:lnTo>
                    <a:pt x="38" y="87"/>
                  </a:lnTo>
                  <a:lnTo>
                    <a:pt x="38" y="85"/>
                  </a:lnTo>
                  <a:lnTo>
                    <a:pt x="92" y="85"/>
                  </a:lnTo>
                  <a:lnTo>
                    <a:pt x="141" y="85"/>
                  </a:lnTo>
                  <a:lnTo>
                    <a:pt x="183" y="85"/>
                  </a:lnTo>
                  <a:lnTo>
                    <a:pt x="218" y="85"/>
                  </a:lnTo>
                  <a:lnTo>
                    <a:pt x="250" y="85"/>
                  </a:lnTo>
                  <a:lnTo>
                    <a:pt x="275" y="85"/>
                  </a:lnTo>
                  <a:lnTo>
                    <a:pt x="296" y="85"/>
                  </a:lnTo>
                  <a:lnTo>
                    <a:pt x="312" y="85"/>
                  </a:lnTo>
                  <a:lnTo>
                    <a:pt x="326" y="85"/>
                  </a:lnTo>
                  <a:lnTo>
                    <a:pt x="335" y="85"/>
                  </a:lnTo>
                  <a:lnTo>
                    <a:pt x="343" y="85"/>
                  </a:lnTo>
                  <a:lnTo>
                    <a:pt x="346" y="85"/>
                  </a:lnTo>
                  <a:lnTo>
                    <a:pt x="352" y="85"/>
                  </a:lnTo>
                  <a:lnTo>
                    <a:pt x="352" y="85"/>
                  </a:lnTo>
                  <a:lnTo>
                    <a:pt x="352" y="104"/>
                  </a:lnTo>
                  <a:lnTo>
                    <a:pt x="352" y="119"/>
                  </a:lnTo>
                  <a:lnTo>
                    <a:pt x="352" y="132"/>
                  </a:lnTo>
                  <a:lnTo>
                    <a:pt x="352" y="143"/>
                  </a:lnTo>
                  <a:lnTo>
                    <a:pt x="352" y="162"/>
                  </a:lnTo>
                  <a:lnTo>
                    <a:pt x="352" y="173"/>
                  </a:lnTo>
                  <a:lnTo>
                    <a:pt x="352" y="181"/>
                  </a:lnTo>
                  <a:lnTo>
                    <a:pt x="352" y="184"/>
                  </a:lnTo>
                  <a:lnTo>
                    <a:pt x="352" y="186"/>
                  </a:lnTo>
                  <a:lnTo>
                    <a:pt x="352" y="186"/>
                  </a:lnTo>
                  <a:lnTo>
                    <a:pt x="363" y="186"/>
                  </a:lnTo>
                  <a:lnTo>
                    <a:pt x="373" y="186"/>
                  </a:lnTo>
                  <a:lnTo>
                    <a:pt x="380" y="186"/>
                  </a:lnTo>
                  <a:lnTo>
                    <a:pt x="384" y="186"/>
                  </a:lnTo>
                  <a:lnTo>
                    <a:pt x="388" y="186"/>
                  </a:lnTo>
                  <a:lnTo>
                    <a:pt x="390" y="186"/>
                  </a:lnTo>
                  <a:lnTo>
                    <a:pt x="390" y="164"/>
                  </a:lnTo>
                  <a:lnTo>
                    <a:pt x="390" y="143"/>
                  </a:lnTo>
                  <a:lnTo>
                    <a:pt x="390" y="124"/>
                  </a:lnTo>
                  <a:lnTo>
                    <a:pt x="390" y="109"/>
                  </a:lnTo>
                  <a:lnTo>
                    <a:pt x="390" y="96"/>
                  </a:lnTo>
                  <a:lnTo>
                    <a:pt x="390" y="85"/>
                  </a:lnTo>
                  <a:lnTo>
                    <a:pt x="390" y="77"/>
                  </a:lnTo>
                  <a:lnTo>
                    <a:pt x="390" y="70"/>
                  </a:lnTo>
                  <a:lnTo>
                    <a:pt x="390" y="60"/>
                  </a:lnTo>
                  <a:lnTo>
                    <a:pt x="390" y="55"/>
                  </a:lnTo>
                  <a:lnTo>
                    <a:pt x="390" y="53"/>
                  </a:lnTo>
                  <a:lnTo>
                    <a:pt x="390" y="53"/>
                  </a:lnTo>
                  <a:lnTo>
                    <a:pt x="388" y="43"/>
                  </a:lnTo>
                  <a:lnTo>
                    <a:pt x="384" y="34"/>
                  </a:lnTo>
                  <a:lnTo>
                    <a:pt x="373" y="17"/>
                  </a:lnTo>
                  <a:lnTo>
                    <a:pt x="365" y="10"/>
                  </a:lnTo>
                  <a:lnTo>
                    <a:pt x="356" y="4"/>
                  </a:lnTo>
                  <a:lnTo>
                    <a:pt x="346" y="0"/>
                  </a:lnTo>
                  <a:lnTo>
                    <a:pt x="335" y="0"/>
                  </a:lnTo>
                  <a:lnTo>
                    <a:pt x="284" y="0"/>
                  </a:lnTo>
                  <a:lnTo>
                    <a:pt x="241" y="0"/>
                  </a:lnTo>
                  <a:lnTo>
                    <a:pt x="202" y="0"/>
                  </a:lnTo>
                  <a:lnTo>
                    <a:pt x="170" y="0"/>
                  </a:lnTo>
                  <a:lnTo>
                    <a:pt x="141" y="0"/>
                  </a:lnTo>
                  <a:lnTo>
                    <a:pt x="119" y="0"/>
                  </a:lnTo>
                  <a:lnTo>
                    <a:pt x="100" y="0"/>
                  </a:lnTo>
                  <a:lnTo>
                    <a:pt x="85" y="0"/>
                  </a:lnTo>
                  <a:lnTo>
                    <a:pt x="72" y="0"/>
                  </a:lnTo>
                  <a:lnTo>
                    <a:pt x="62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4"/>
                  </a:lnTo>
                  <a:lnTo>
                    <a:pt x="21" y="10"/>
                  </a:lnTo>
                  <a:lnTo>
                    <a:pt x="14" y="17"/>
                  </a:lnTo>
                  <a:lnTo>
                    <a:pt x="4" y="34"/>
                  </a:lnTo>
                  <a:lnTo>
                    <a:pt x="0" y="43"/>
                  </a:lnTo>
                  <a:lnTo>
                    <a:pt x="0" y="53"/>
                  </a:lnTo>
                  <a:lnTo>
                    <a:pt x="0" y="107"/>
                  </a:lnTo>
                  <a:lnTo>
                    <a:pt x="0" y="156"/>
                  </a:lnTo>
                  <a:lnTo>
                    <a:pt x="0" y="203"/>
                  </a:lnTo>
                  <a:lnTo>
                    <a:pt x="0" y="246"/>
                  </a:lnTo>
                  <a:lnTo>
                    <a:pt x="0" y="288"/>
                  </a:lnTo>
                  <a:lnTo>
                    <a:pt x="0" y="325"/>
                  </a:lnTo>
                  <a:lnTo>
                    <a:pt x="0" y="359"/>
                  </a:lnTo>
                  <a:lnTo>
                    <a:pt x="0" y="393"/>
                  </a:lnTo>
                  <a:lnTo>
                    <a:pt x="0" y="421"/>
                  </a:lnTo>
                  <a:lnTo>
                    <a:pt x="0" y="449"/>
                  </a:lnTo>
                  <a:lnTo>
                    <a:pt x="0" y="474"/>
                  </a:lnTo>
                  <a:lnTo>
                    <a:pt x="0" y="496"/>
                  </a:lnTo>
                  <a:lnTo>
                    <a:pt x="0" y="517"/>
                  </a:lnTo>
                  <a:lnTo>
                    <a:pt x="0" y="536"/>
                  </a:lnTo>
                  <a:lnTo>
                    <a:pt x="0" y="551"/>
                  </a:lnTo>
                  <a:lnTo>
                    <a:pt x="0" y="566"/>
                  </a:lnTo>
                  <a:lnTo>
                    <a:pt x="0" y="590"/>
                  </a:lnTo>
                  <a:lnTo>
                    <a:pt x="0" y="609"/>
                  </a:lnTo>
                  <a:lnTo>
                    <a:pt x="0" y="622"/>
                  </a:lnTo>
                  <a:lnTo>
                    <a:pt x="0" y="630"/>
                  </a:lnTo>
                  <a:lnTo>
                    <a:pt x="0" y="636"/>
                  </a:lnTo>
                  <a:lnTo>
                    <a:pt x="0" y="639"/>
                  </a:lnTo>
                  <a:lnTo>
                    <a:pt x="0" y="639"/>
                  </a:lnTo>
                  <a:lnTo>
                    <a:pt x="0" y="649"/>
                  </a:lnTo>
                  <a:lnTo>
                    <a:pt x="4" y="658"/>
                  </a:lnTo>
                  <a:lnTo>
                    <a:pt x="14" y="673"/>
                  </a:lnTo>
                  <a:lnTo>
                    <a:pt x="29" y="685"/>
                  </a:lnTo>
                  <a:lnTo>
                    <a:pt x="38" y="686"/>
                  </a:lnTo>
                  <a:lnTo>
                    <a:pt x="47" y="688"/>
                  </a:lnTo>
                  <a:lnTo>
                    <a:pt x="98" y="688"/>
                  </a:lnTo>
                  <a:lnTo>
                    <a:pt x="143" y="688"/>
                  </a:lnTo>
                  <a:lnTo>
                    <a:pt x="181" y="688"/>
                  </a:lnTo>
                  <a:lnTo>
                    <a:pt x="215" y="688"/>
                  </a:lnTo>
                  <a:lnTo>
                    <a:pt x="243" y="688"/>
                  </a:lnTo>
                  <a:lnTo>
                    <a:pt x="265" y="688"/>
                  </a:lnTo>
                  <a:lnTo>
                    <a:pt x="284" y="688"/>
                  </a:lnTo>
                  <a:lnTo>
                    <a:pt x="299" y="688"/>
                  </a:lnTo>
                  <a:lnTo>
                    <a:pt x="312" y="688"/>
                  </a:lnTo>
                  <a:lnTo>
                    <a:pt x="320" y="688"/>
                  </a:lnTo>
                  <a:lnTo>
                    <a:pt x="327" y="688"/>
                  </a:lnTo>
                  <a:lnTo>
                    <a:pt x="331" y="688"/>
                  </a:lnTo>
                  <a:lnTo>
                    <a:pt x="335" y="688"/>
                  </a:lnTo>
                  <a:lnTo>
                    <a:pt x="335" y="688"/>
                  </a:lnTo>
                  <a:lnTo>
                    <a:pt x="346" y="686"/>
                  </a:lnTo>
                  <a:lnTo>
                    <a:pt x="356" y="685"/>
                  </a:lnTo>
                  <a:lnTo>
                    <a:pt x="373" y="673"/>
                  </a:lnTo>
                  <a:lnTo>
                    <a:pt x="384" y="658"/>
                  </a:lnTo>
                  <a:lnTo>
                    <a:pt x="388" y="649"/>
                  </a:lnTo>
                  <a:lnTo>
                    <a:pt x="390" y="639"/>
                  </a:lnTo>
                  <a:lnTo>
                    <a:pt x="390" y="602"/>
                  </a:lnTo>
                  <a:lnTo>
                    <a:pt x="390" y="568"/>
                  </a:lnTo>
                  <a:lnTo>
                    <a:pt x="390" y="538"/>
                  </a:lnTo>
                  <a:lnTo>
                    <a:pt x="390" y="513"/>
                  </a:lnTo>
                  <a:lnTo>
                    <a:pt x="390" y="493"/>
                  </a:lnTo>
                  <a:lnTo>
                    <a:pt x="390" y="474"/>
                  </a:lnTo>
                  <a:lnTo>
                    <a:pt x="390" y="461"/>
                  </a:lnTo>
                  <a:lnTo>
                    <a:pt x="390" y="448"/>
                  </a:lnTo>
                  <a:lnTo>
                    <a:pt x="390" y="440"/>
                  </a:lnTo>
                  <a:lnTo>
                    <a:pt x="390" y="433"/>
                  </a:lnTo>
                  <a:lnTo>
                    <a:pt x="390" y="427"/>
                  </a:lnTo>
                  <a:lnTo>
                    <a:pt x="390" y="425"/>
                  </a:lnTo>
                  <a:lnTo>
                    <a:pt x="390" y="421"/>
                  </a:lnTo>
                  <a:lnTo>
                    <a:pt x="390" y="421"/>
                  </a:lnTo>
                  <a:lnTo>
                    <a:pt x="376" y="421"/>
                  </a:lnTo>
                  <a:lnTo>
                    <a:pt x="367" y="421"/>
                  </a:lnTo>
                  <a:lnTo>
                    <a:pt x="361" y="421"/>
                  </a:lnTo>
                  <a:lnTo>
                    <a:pt x="356" y="421"/>
                  </a:lnTo>
                  <a:lnTo>
                    <a:pt x="352" y="421"/>
                  </a:lnTo>
                  <a:lnTo>
                    <a:pt x="352" y="421"/>
                  </a:lnTo>
                  <a:lnTo>
                    <a:pt x="352" y="560"/>
                  </a:lnTo>
                  <a:close/>
                  <a:moveTo>
                    <a:pt x="166" y="399"/>
                  </a:moveTo>
                  <a:lnTo>
                    <a:pt x="202" y="399"/>
                  </a:lnTo>
                  <a:lnTo>
                    <a:pt x="166" y="480"/>
                  </a:lnTo>
                  <a:lnTo>
                    <a:pt x="264" y="399"/>
                  </a:lnTo>
                  <a:lnTo>
                    <a:pt x="457" y="399"/>
                  </a:lnTo>
                  <a:lnTo>
                    <a:pt x="457" y="201"/>
                  </a:lnTo>
                  <a:lnTo>
                    <a:pt x="166" y="201"/>
                  </a:lnTo>
                  <a:lnTo>
                    <a:pt x="166" y="399"/>
                  </a:lnTo>
                  <a:close/>
                  <a:moveTo>
                    <a:pt x="303" y="32"/>
                  </a:moveTo>
                  <a:lnTo>
                    <a:pt x="309" y="32"/>
                  </a:lnTo>
                  <a:lnTo>
                    <a:pt x="314" y="36"/>
                  </a:lnTo>
                  <a:lnTo>
                    <a:pt x="318" y="42"/>
                  </a:lnTo>
                  <a:lnTo>
                    <a:pt x="320" y="47"/>
                  </a:lnTo>
                  <a:lnTo>
                    <a:pt x="318" y="51"/>
                  </a:lnTo>
                  <a:lnTo>
                    <a:pt x="314" y="55"/>
                  </a:lnTo>
                  <a:lnTo>
                    <a:pt x="309" y="57"/>
                  </a:lnTo>
                  <a:lnTo>
                    <a:pt x="303" y="58"/>
                  </a:lnTo>
                  <a:lnTo>
                    <a:pt x="299" y="57"/>
                  </a:lnTo>
                  <a:lnTo>
                    <a:pt x="297" y="55"/>
                  </a:lnTo>
                  <a:lnTo>
                    <a:pt x="294" y="51"/>
                  </a:lnTo>
                  <a:lnTo>
                    <a:pt x="294" y="47"/>
                  </a:lnTo>
                  <a:lnTo>
                    <a:pt x="294" y="42"/>
                  </a:lnTo>
                  <a:lnTo>
                    <a:pt x="297" y="36"/>
                  </a:lnTo>
                  <a:lnTo>
                    <a:pt x="299" y="32"/>
                  </a:lnTo>
                  <a:lnTo>
                    <a:pt x="303" y="32"/>
                  </a:lnTo>
                  <a:close/>
                  <a:moveTo>
                    <a:pt x="128" y="38"/>
                  </a:moveTo>
                  <a:lnTo>
                    <a:pt x="151" y="38"/>
                  </a:lnTo>
                  <a:lnTo>
                    <a:pt x="171" y="38"/>
                  </a:lnTo>
                  <a:lnTo>
                    <a:pt x="190" y="38"/>
                  </a:lnTo>
                  <a:lnTo>
                    <a:pt x="205" y="38"/>
                  </a:lnTo>
                  <a:lnTo>
                    <a:pt x="218" y="38"/>
                  </a:lnTo>
                  <a:lnTo>
                    <a:pt x="228" y="38"/>
                  </a:lnTo>
                  <a:lnTo>
                    <a:pt x="237" y="38"/>
                  </a:lnTo>
                  <a:lnTo>
                    <a:pt x="245" y="38"/>
                  </a:lnTo>
                  <a:lnTo>
                    <a:pt x="254" y="38"/>
                  </a:lnTo>
                  <a:lnTo>
                    <a:pt x="260" y="38"/>
                  </a:lnTo>
                  <a:lnTo>
                    <a:pt x="262" y="38"/>
                  </a:lnTo>
                  <a:lnTo>
                    <a:pt x="262" y="38"/>
                  </a:lnTo>
                  <a:lnTo>
                    <a:pt x="262" y="47"/>
                  </a:lnTo>
                  <a:lnTo>
                    <a:pt x="262" y="51"/>
                  </a:lnTo>
                  <a:lnTo>
                    <a:pt x="262" y="53"/>
                  </a:lnTo>
                  <a:lnTo>
                    <a:pt x="262" y="53"/>
                  </a:lnTo>
                  <a:lnTo>
                    <a:pt x="237" y="53"/>
                  </a:lnTo>
                  <a:lnTo>
                    <a:pt x="217" y="53"/>
                  </a:lnTo>
                  <a:lnTo>
                    <a:pt x="200" y="53"/>
                  </a:lnTo>
                  <a:lnTo>
                    <a:pt x="185" y="53"/>
                  </a:lnTo>
                  <a:lnTo>
                    <a:pt x="171" y="53"/>
                  </a:lnTo>
                  <a:lnTo>
                    <a:pt x="160" y="53"/>
                  </a:lnTo>
                  <a:lnTo>
                    <a:pt x="151" y="53"/>
                  </a:lnTo>
                  <a:lnTo>
                    <a:pt x="145" y="53"/>
                  </a:lnTo>
                  <a:lnTo>
                    <a:pt x="136" y="53"/>
                  </a:lnTo>
                  <a:lnTo>
                    <a:pt x="130" y="53"/>
                  </a:lnTo>
                  <a:lnTo>
                    <a:pt x="128" y="53"/>
                  </a:lnTo>
                  <a:lnTo>
                    <a:pt x="128" y="53"/>
                  </a:lnTo>
                  <a:lnTo>
                    <a:pt x="128" y="38"/>
                  </a:lnTo>
                  <a:close/>
                  <a:moveTo>
                    <a:pt x="256" y="634"/>
                  </a:moveTo>
                  <a:lnTo>
                    <a:pt x="233" y="634"/>
                  </a:lnTo>
                  <a:lnTo>
                    <a:pt x="215" y="634"/>
                  </a:lnTo>
                  <a:lnTo>
                    <a:pt x="200" y="634"/>
                  </a:lnTo>
                  <a:lnTo>
                    <a:pt x="185" y="634"/>
                  </a:lnTo>
                  <a:lnTo>
                    <a:pt x="173" y="634"/>
                  </a:lnTo>
                  <a:lnTo>
                    <a:pt x="164" y="634"/>
                  </a:lnTo>
                  <a:lnTo>
                    <a:pt x="149" y="634"/>
                  </a:lnTo>
                  <a:lnTo>
                    <a:pt x="139" y="634"/>
                  </a:lnTo>
                  <a:lnTo>
                    <a:pt x="136" y="634"/>
                  </a:lnTo>
                  <a:lnTo>
                    <a:pt x="134" y="634"/>
                  </a:lnTo>
                  <a:lnTo>
                    <a:pt x="134" y="634"/>
                  </a:lnTo>
                  <a:lnTo>
                    <a:pt x="134" y="622"/>
                  </a:lnTo>
                  <a:lnTo>
                    <a:pt x="134" y="613"/>
                  </a:lnTo>
                  <a:lnTo>
                    <a:pt x="134" y="606"/>
                  </a:lnTo>
                  <a:lnTo>
                    <a:pt x="134" y="602"/>
                  </a:lnTo>
                  <a:lnTo>
                    <a:pt x="134" y="598"/>
                  </a:lnTo>
                  <a:lnTo>
                    <a:pt x="134" y="598"/>
                  </a:lnTo>
                  <a:lnTo>
                    <a:pt x="155" y="598"/>
                  </a:lnTo>
                  <a:lnTo>
                    <a:pt x="173" y="598"/>
                  </a:lnTo>
                  <a:lnTo>
                    <a:pt x="190" y="598"/>
                  </a:lnTo>
                  <a:lnTo>
                    <a:pt x="203" y="598"/>
                  </a:lnTo>
                  <a:lnTo>
                    <a:pt x="217" y="598"/>
                  </a:lnTo>
                  <a:lnTo>
                    <a:pt x="226" y="598"/>
                  </a:lnTo>
                  <a:lnTo>
                    <a:pt x="241" y="598"/>
                  </a:lnTo>
                  <a:lnTo>
                    <a:pt x="249" y="598"/>
                  </a:lnTo>
                  <a:lnTo>
                    <a:pt x="254" y="598"/>
                  </a:lnTo>
                  <a:lnTo>
                    <a:pt x="256" y="598"/>
                  </a:lnTo>
                  <a:lnTo>
                    <a:pt x="256" y="598"/>
                  </a:lnTo>
                  <a:lnTo>
                    <a:pt x="256" y="6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8708" y="1015840"/>
            <a:ext cx="5065515" cy="5065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435" y="2140981"/>
            <a:ext cx="423036" cy="423036"/>
          </a:xfrm>
          <a:prstGeom prst="rect">
            <a:avLst/>
          </a:prstGeom>
        </p:spPr>
      </p:pic>
      <p:sp>
        <p:nvSpPr>
          <p:cNvPr id="56" name="Freeform 55">
            <a:extLst>
              <a:ext uri="{FF2B5EF4-FFF2-40B4-BE49-F238E27FC236}">
                <a16:creationId xmlns:a16="http://schemas.microsoft.com/office/drawing/2014/main" id="{42329B23-AB90-4654-8EE9-04EBD9436F06}"/>
              </a:ext>
            </a:extLst>
          </p:cNvPr>
          <p:cNvSpPr>
            <a:spLocks noEditPoints="1"/>
          </p:cNvSpPr>
          <p:nvPr/>
        </p:nvSpPr>
        <p:spPr bwMode="auto">
          <a:xfrm>
            <a:off x="4283881" y="4120643"/>
            <a:ext cx="310555" cy="314524"/>
          </a:xfrm>
          <a:custGeom>
            <a:avLst/>
            <a:gdLst>
              <a:gd name="T0" fmla="*/ 577 w 590"/>
              <a:gd name="T1" fmla="*/ 251 h 590"/>
              <a:gd name="T2" fmla="*/ 541 w 590"/>
              <a:gd name="T3" fmla="*/ 251 h 590"/>
              <a:gd name="T4" fmla="*/ 498 w 590"/>
              <a:gd name="T5" fmla="*/ 151 h 590"/>
              <a:gd name="T6" fmla="*/ 523 w 590"/>
              <a:gd name="T7" fmla="*/ 126 h 590"/>
              <a:gd name="T8" fmla="*/ 527 w 590"/>
              <a:gd name="T9" fmla="*/ 117 h 590"/>
              <a:gd name="T10" fmla="*/ 523 w 590"/>
              <a:gd name="T11" fmla="*/ 108 h 590"/>
              <a:gd name="T12" fmla="*/ 480 w 590"/>
              <a:gd name="T13" fmla="*/ 64 h 590"/>
              <a:gd name="T14" fmla="*/ 461 w 590"/>
              <a:gd name="T15" fmla="*/ 64 h 590"/>
              <a:gd name="T16" fmla="*/ 435 w 590"/>
              <a:gd name="T17" fmla="*/ 90 h 590"/>
              <a:gd name="T18" fmla="*/ 338 w 590"/>
              <a:gd name="T19" fmla="*/ 50 h 590"/>
              <a:gd name="T20" fmla="*/ 338 w 590"/>
              <a:gd name="T21" fmla="*/ 13 h 590"/>
              <a:gd name="T22" fmla="*/ 325 w 590"/>
              <a:gd name="T23" fmla="*/ 0 h 590"/>
              <a:gd name="T24" fmla="*/ 263 w 590"/>
              <a:gd name="T25" fmla="*/ 0 h 590"/>
              <a:gd name="T26" fmla="*/ 249 w 590"/>
              <a:gd name="T27" fmla="*/ 13 h 590"/>
              <a:gd name="T28" fmla="*/ 249 w 590"/>
              <a:gd name="T29" fmla="*/ 50 h 590"/>
              <a:gd name="T30" fmla="*/ 151 w 590"/>
              <a:gd name="T31" fmla="*/ 90 h 590"/>
              <a:gd name="T32" fmla="*/ 126 w 590"/>
              <a:gd name="T33" fmla="*/ 65 h 590"/>
              <a:gd name="T34" fmla="*/ 107 w 590"/>
              <a:gd name="T35" fmla="*/ 65 h 590"/>
              <a:gd name="T36" fmla="*/ 64 w 590"/>
              <a:gd name="T37" fmla="*/ 109 h 590"/>
              <a:gd name="T38" fmla="*/ 60 w 590"/>
              <a:gd name="T39" fmla="*/ 118 h 590"/>
              <a:gd name="T40" fmla="*/ 64 w 590"/>
              <a:gd name="T41" fmla="*/ 127 h 590"/>
              <a:gd name="T42" fmla="*/ 88 w 590"/>
              <a:gd name="T43" fmla="*/ 152 h 590"/>
              <a:gd name="T44" fmla="*/ 46 w 590"/>
              <a:gd name="T45" fmla="*/ 251 h 590"/>
              <a:gd name="T46" fmla="*/ 13 w 590"/>
              <a:gd name="T47" fmla="*/ 251 h 590"/>
              <a:gd name="T48" fmla="*/ 0 w 590"/>
              <a:gd name="T49" fmla="*/ 264 h 590"/>
              <a:gd name="T50" fmla="*/ 0 w 590"/>
              <a:gd name="T51" fmla="*/ 326 h 590"/>
              <a:gd name="T52" fmla="*/ 13 w 590"/>
              <a:gd name="T53" fmla="*/ 339 h 590"/>
              <a:gd name="T54" fmla="*/ 45 w 590"/>
              <a:gd name="T55" fmla="*/ 339 h 590"/>
              <a:gd name="T56" fmla="*/ 85 w 590"/>
              <a:gd name="T57" fmla="*/ 440 h 590"/>
              <a:gd name="T58" fmla="*/ 62 w 590"/>
              <a:gd name="T59" fmla="*/ 463 h 590"/>
              <a:gd name="T60" fmla="*/ 62 w 590"/>
              <a:gd name="T61" fmla="*/ 481 h 590"/>
              <a:gd name="T62" fmla="*/ 106 w 590"/>
              <a:gd name="T63" fmla="*/ 525 h 590"/>
              <a:gd name="T64" fmla="*/ 115 w 590"/>
              <a:gd name="T65" fmla="*/ 529 h 590"/>
              <a:gd name="T66" fmla="*/ 125 w 590"/>
              <a:gd name="T67" fmla="*/ 525 h 590"/>
              <a:gd name="T68" fmla="*/ 147 w 590"/>
              <a:gd name="T69" fmla="*/ 503 h 590"/>
              <a:gd name="T70" fmla="*/ 249 w 590"/>
              <a:gd name="T71" fmla="*/ 546 h 590"/>
              <a:gd name="T72" fmla="*/ 249 w 590"/>
              <a:gd name="T73" fmla="*/ 577 h 590"/>
              <a:gd name="T74" fmla="*/ 263 w 590"/>
              <a:gd name="T75" fmla="*/ 590 h 590"/>
              <a:gd name="T76" fmla="*/ 325 w 590"/>
              <a:gd name="T77" fmla="*/ 590 h 590"/>
              <a:gd name="T78" fmla="*/ 338 w 590"/>
              <a:gd name="T79" fmla="*/ 577 h 590"/>
              <a:gd name="T80" fmla="*/ 338 w 590"/>
              <a:gd name="T81" fmla="*/ 546 h 590"/>
              <a:gd name="T82" fmla="*/ 439 w 590"/>
              <a:gd name="T83" fmla="*/ 503 h 590"/>
              <a:gd name="T84" fmla="*/ 462 w 590"/>
              <a:gd name="T85" fmla="*/ 526 h 590"/>
              <a:gd name="T86" fmla="*/ 481 w 590"/>
              <a:gd name="T87" fmla="*/ 526 h 590"/>
              <a:gd name="T88" fmla="*/ 525 w 590"/>
              <a:gd name="T89" fmla="*/ 483 h 590"/>
              <a:gd name="T90" fmla="*/ 525 w 590"/>
              <a:gd name="T91" fmla="*/ 464 h 590"/>
              <a:gd name="T92" fmla="*/ 501 w 590"/>
              <a:gd name="T93" fmla="*/ 441 h 590"/>
              <a:gd name="T94" fmla="*/ 542 w 590"/>
              <a:gd name="T95" fmla="*/ 339 h 590"/>
              <a:gd name="T96" fmla="*/ 577 w 590"/>
              <a:gd name="T97" fmla="*/ 339 h 590"/>
              <a:gd name="T98" fmla="*/ 590 w 590"/>
              <a:gd name="T99" fmla="*/ 326 h 590"/>
              <a:gd name="T100" fmla="*/ 590 w 590"/>
              <a:gd name="T101" fmla="*/ 264 h 590"/>
              <a:gd name="T102" fmla="*/ 577 w 590"/>
              <a:gd name="T103" fmla="*/ 251 h 590"/>
              <a:gd name="T104" fmla="*/ 347 w 590"/>
              <a:gd name="T105" fmla="*/ 295 h 590"/>
              <a:gd name="T106" fmla="*/ 295 w 590"/>
              <a:gd name="T107" fmla="*/ 347 h 590"/>
              <a:gd name="T108" fmla="*/ 243 w 590"/>
              <a:gd name="T109" fmla="*/ 295 h 590"/>
              <a:gd name="T110" fmla="*/ 295 w 590"/>
              <a:gd name="T111" fmla="*/ 243 h 590"/>
              <a:gd name="T112" fmla="*/ 347 w 590"/>
              <a:gd name="T113" fmla="*/ 295 h 590"/>
              <a:gd name="T114" fmla="*/ 295 w 590"/>
              <a:gd name="T115" fmla="*/ 433 h 590"/>
              <a:gd name="T116" fmla="*/ 158 w 590"/>
              <a:gd name="T117" fmla="*/ 295 h 590"/>
              <a:gd name="T118" fmla="*/ 295 w 590"/>
              <a:gd name="T119" fmla="*/ 158 h 590"/>
              <a:gd name="T120" fmla="*/ 433 w 590"/>
              <a:gd name="T121" fmla="*/ 295 h 590"/>
              <a:gd name="T122" fmla="*/ 295 w 590"/>
              <a:gd name="T123" fmla="*/ 433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90" h="590">
                <a:moveTo>
                  <a:pt x="577" y="251"/>
                </a:moveTo>
                <a:lnTo>
                  <a:pt x="541" y="251"/>
                </a:lnTo>
                <a:cubicBezTo>
                  <a:pt x="534" y="215"/>
                  <a:pt x="520" y="181"/>
                  <a:pt x="498" y="151"/>
                </a:cubicBezTo>
                <a:lnTo>
                  <a:pt x="523" y="126"/>
                </a:lnTo>
                <a:cubicBezTo>
                  <a:pt x="526" y="124"/>
                  <a:pt x="527" y="121"/>
                  <a:pt x="527" y="117"/>
                </a:cubicBezTo>
                <a:cubicBezTo>
                  <a:pt x="527" y="114"/>
                  <a:pt x="526" y="110"/>
                  <a:pt x="523" y="108"/>
                </a:cubicBezTo>
                <a:lnTo>
                  <a:pt x="480" y="64"/>
                </a:lnTo>
                <a:cubicBezTo>
                  <a:pt x="475" y="59"/>
                  <a:pt x="466" y="59"/>
                  <a:pt x="461" y="64"/>
                </a:cubicBezTo>
                <a:lnTo>
                  <a:pt x="435" y="90"/>
                </a:lnTo>
                <a:cubicBezTo>
                  <a:pt x="406" y="70"/>
                  <a:pt x="373" y="56"/>
                  <a:pt x="338" y="50"/>
                </a:cubicBezTo>
                <a:lnTo>
                  <a:pt x="338" y="13"/>
                </a:lnTo>
                <a:cubicBezTo>
                  <a:pt x="338" y="6"/>
                  <a:pt x="332" y="0"/>
                  <a:pt x="325" y="0"/>
                </a:cubicBezTo>
                <a:lnTo>
                  <a:pt x="263" y="0"/>
                </a:lnTo>
                <a:cubicBezTo>
                  <a:pt x="255" y="0"/>
                  <a:pt x="249" y="6"/>
                  <a:pt x="249" y="13"/>
                </a:cubicBezTo>
                <a:lnTo>
                  <a:pt x="249" y="50"/>
                </a:lnTo>
                <a:cubicBezTo>
                  <a:pt x="214" y="56"/>
                  <a:pt x="181" y="70"/>
                  <a:pt x="151" y="90"/>
                </a:cubicBezTo>
                <a:lnTo>
                  <a:pt x="126" y="65"/>
                </a:lnTo>
                <a:cubicBezTo>
                  <a:pt x="121" y="60"/>
                  <a:pt x="112" y="60"/>
                  <a:pt x="107" y="65"/>
                </a:cubicBezTo>
                <a:lnTo>
                  <a:pt x="64" y="109"/>
                </a:lnTo>
                <a:cubicBezTo>
                  <a:pt x="61" y="111"/>
                  <a:pt x="60" y="115"/>
                  <a:pt x="60" y="118"/>
                </a:cubicBezTo>
                <a:cubicBezTo>
                  <a:pt x="60" y="122"/>
                  <a:pt x="61" y="125"/>
                  <a:pt x="64" y="127"/>
                </a:cubicBezTo>
                <a:lnTo>
                  <a:pt x="88" y="152"/>
                </a:lnTo>
                <a:cubicBezTo>
                  <a:pt x="67" y="182"/>
                  <a:pt x="53" y="216"/>
                  <a:pt x="46" y="251"/>
                </a:cubicBezTo>
                <a:lnTo>
                  <a:pt x="13" y="251"/>
                </a:lnTo>
                <a:cubicBezTo>
                  <a:pt x="6" y="251"/>
                  <a:pt x="0" y="257"/>
                  <a:pt x="0" y="264"/>
                </a:cubicBezTo>
                <a:lnTo>
                  <a:pt x="0" y="326"/>
                </a:lnTo>
                <a:cubicBezTo>
                  <a:pt x="0" y="333"/>
                  <a:pt x="6" y="339"/>
                  <a:pt x="13" y="339"/>
                </a:cubicBezTo>
                <a:lnTo>
                  <a:pt x="45" y="339"/>
                </a:lnTo>
                <a:cubicBezTo>
                  <a:pt x="51" y="375"/>
                  <a:pt x="65" y="410"/>
                  <a:pt x="85" y="440"/>
                </a:cubicBezTo>
                <a:lnTo>
                  <a:pt x="62" y="463"/>
                </a:lnTo>
                <a:cubicBezTo>
                  <a:pt x="57" y="468"/>
                  <a:pt x="57" y="476"/>
                  <a:pt x="62" y="481"/>
                </a:cubicBezTo>
                <a:lnTo>
                  <a:pt x="106" y="525"/>
                </a:lnTo>
                <a:cubicBezTo>
                  <a:pt x="109" y="528"/>
                  <a:pt x="112" y="529"/>
                  <a:pt x="115" y="529"/>
                </a:cubicBezTo>
                <a:cubicBezTo>
                  <a:pt x="119" y="529"/>
                  <a:pt x="122" y="528"/>
                  <a:pt x="125" y="525"/>
                </a:cubicBezTo>
                <a:lnTo>
                  <a:pt x="147" y="503"/>
                </a:lnTo>
                <a:cubicBezTo>
                  <a:pt x="178" y="525"/>
                  <a:pt x="213" y="539"/>
                  <a:pt x="249" y="546"/>
                </a:cubicBezTo>
                <a:lnTo>
                  <a:pt x="249" y="577"/>
                </a:lnTo>
                <a:cubicBezTo>
                  <a:pt x="249" y="584"/>
                  <a:pt x="255" y="590"/>
                  <a:pt x="263" y="590"/>
                </a:cubicBezTo>
                <a:lnTo>
                  <a:pt x="325" y="590"/>
                </a:lnTo>
                <a:cubicBezTo>
                  <a:pt x="332" y="590"/>
                  <a:pt x="338" y="584"/>
                  <a:pt x="338" y="577"/>
                </a:cubicBezTo>
                <a:lnTo>
                  <a:pt x="338" y="546"/>
                </a:lnTo>
                <a:cubicBezTo>
                  <a:pt x="374" y="540"/>
                  <a:pt x="409" y="525"/>
                  <a:pt x="439" y="503"/>
                </a:cubicBezTo>
                <a:lnTo>
                  <a:pt x="462" y="526"/>
                </a:lnTo>
                <a:cubicBezTo>
                  <a:pt x="467" y="531"/>
                  <a:pt x="476" y="531"/>
                  <a:pt x="481" y="526"/>
                </a:cubicBezTo>
                <a:lnTo>
                  <a:pt x="525" y="483"/>
                </a:lnTo>
                <a:cubicBezTo>
                  <a:pt x="530" y="477"/>
                  <a:pt x="530" y="469"/>
                  <a:pt x="525" y="464"/>
                </a:cubicBezTo>
                <a:lnTo>
                  <a:pt x="501" y="441"/>
                </a:lnTo>
                <a:cubicBezTo>
                  <a:pt x="522" y="410"/>
                  <a:pt x="536" y="375"/>
                  <a:pt x="542" y="339"/>
                </a:cubicBezTo>
                <a:lnTo>
                  <a:pt x="577" y="339"/>
                </a:lnTo>
                <a:cubicBezTo>
                  <a:pt x="584" y="339"/>
                  <a:pt x="590" y="333"/>
                  <a:pt x="590" y="326"/>
                </a:cubicBezTo>
                <a:lnTo>
                  <a:pt x="590" y="264"/>
                </a:lnTo>
                <a:cubicBezTo>
                  <a:pt x="590" y="257"/>
                  <a:pt x="584" y="251"/>
                  <a:pt x="577" y="251"/>
                </a:cubicBezTo>
                <a:close/>
                <a:moveTo>
                  <a:pt x="347" y="295"/>
                </a:moveTo>
                <a:cubicBezTo>
                  <a:pt x="347" y="324"/>
                  <a:pt x="324" y="347"/>
                  <a:pt x="295" y="347"/>
                </a:cubicBezTo>
                <a:cubicBezTo>
                  <a:pt x="266" y="347"/>
                  <a:pt x="243" y="324"/>
                  <a:pt x="243" y="295"/>
                </a:cubicBezTo>
                <a:cubicBezTo>
                  <a:pt x="243" y="266"/>
                  <a:pt x="266" y="243"/>
                  <a:pt x="295" y="243"/>
                </a:cubicBezTo>
                <a:cubicBezTo>
                  <a:pt x="324" y="243"/>
                  <a:pt x="347" y="266"/>
                  <a:pt x="347" y="295"/>
                </a:cubicBezTo>
                <a:close/>
                <a:moveTo>
                  <a:pt x="295" y="433"/>
                </a:moveTo>
                <a:cubicBezTo>
                  <a:pt x="219" y="433"/>
                  <a:pt x="158" y="371"/>
                  <a:pt x="158" y="295"/>
                </a:cubicBezTo>
                <a:cubicBezTo>
                  <a:pt x="158" y="219"/>
                  <a:pt x="219" y="158"/>
                  <a:pt x="295" y="158"/>
                </a:cubicBezTo>
                <a:cubicBezTo>
                  <a:pt x="371" y="158"/>
                  <a:pt x="433" y="219"/>
                  <a:pt x="433" y="295"/>
                </a:cubicBezTo>
                <a:cubicBezTo>
                  <a:pt x="433" y="371"/>
                  <a:pt x="371" y="433"/>
                  <a:pt x="295" y="4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299" tIns="45649" rIns="91299" bIns="45649"/>
          <a:lstStyle/>
          <a:p>
            <a:pPr defTabSz="285750">
              <a:defRPr/>
            </a:pPr>
            <a:endParaRPr lang="en-US" sz="1798">
              <a:solidFill>
                <a:prstClr val="black"/>
              </a:solidFill>
            </a:endParaRPr>
          </a:p>
        </p:txBody>
      </p:sp>
      <p:sp>
        <p:nvSpPr>
          <p:cNvPr id="57" name="Freeform 207">
            <a:extLst>
              <a:ext uri="{FF2B5EF4-FFF2-40B4-BE49-F238E27FC236}">
                <a16:creationId xmlns:a16="http://schemas.microsoft.com/office/drawing/2014/main" id="{79F75585-7F11-40F0-9867-1D92578BE1D7}"/>
              </a:ext>
            </a:extLst>
          </p:cNvPr>
          <p:cNvSpPr>
            <a:spLocks noEditPoints="1"/>
          </p:cNvSpPr>
          <p:nvPr/>
        </p:nvSpPr>
        <p:spPr bwMode="auto">
          <a:xfrm>
            <a:off x="9046282" y="4375783"/>
            <a:ext cx="235766" cy="328033"/>
          </a:xfrm>
          <a:custGeom>
            <a:avLst/>
            <a:gdLst>
              <a:gd name="T0" fmla="*/ 609 w 609"/>
              <a:gd name="T1" fmla="*/ 813 h 813"/>
              <a:gd name="T2" fmla="*/ 0 w 609"/>
              <a:gd name="T3" fmla="*/ 813 h 813"/>
              <a:gd name="T4" fmla="*/ 0 w 609"/>
              <a:gd name="T5" fmla="*/ 102 h 813"/>
              <a:gd name="T6" fmla="*/ 78 w 609"/>
              <a:gd name="T7" fmla="*/ 102 h 813"/>
              <a:gd name="T8" fmla="*/ 102 w 609"/>
              <a:gd name="T9" fmla="*/ 102 h 813"/>
              <a:gd name="T10" fmla="*/ 153 w 609"/>
              <a:gd name="T11" fmla="*/ 102 h 813"/>
              <a:gd name="T12" fmla="*/ 153 w 609"/>
              <a:gd name="T13" fmla="*/ 51 h 813"/>
              <a:gd name="T14" fmla="*/ 232 w 609"/>
              <a:gd name="T15" fmla="*/ 51 h 813"/>
              <a:gd name="T16" fmla="*/ 304 w 609"/>
              <a:gd name="T17" fmla="*/ 0 h 813"/>
              <a:gd name="T18" fmla="*/ 376 w 609"/>
              <a:gd name="T19" fmla="*/ 51 h 813"/>
              <a:gd name="T20" fmla="*/ 456 w 609"/>
              <a:gd name="T21" fmla="*/ 51 h 813"/>
              <a:gd name="T22" fmla="*/ 456 w 609"/>
              <a:gd name="T23" fmla="*/ 102 h 813"/>
              <a:gd name="T24" fmla="*/ 506 w 609"/>
              <a:gd name="T25" fmla="*/ 102 h 813"/>
              <a:gd name="T26" fmla="*/ 525 w 609"/>
              <a:gd name="T27" fmla="*/ 102 h 813"/>
              <a:gd name="T28" fmla="*/ 609 w 609"/>
              <a:gd name="T29" fmla="*/ 102 h 813"/>
              <a:gd name="T30" fmla="*/ 609 w 609"/>
              <a:gd name="T31" fmla="*/ 813 h 813"/>
              <a:gd name="T32" fmla="*/ 456 w 609"/>
              <a:gd name="T33" fmla="*/ 357 h 813"/>
              <a:gd name="T34" fmla="*/ 152 w 609"/>
              <a:gd name="T35" fmla="*/ 357 h 813"/>
              <a:gd name="T36" fmla="*/ 152 w 609"/>
              <a:gd name="T37" fmla="*/ 307 h 813"/>
              <a:gd name="T38" fmla="*/ 456 w 609"/>
              <a:gd name="T39" fmla="*/ 307 h 813"/>
              <a:gd name="T40" fmla="*/ 456 w 609"/>
              <a:gd name="T41" fmla="*/ 357 h 813"/>
              <a:gd name="T42" fmla="*/ 456 w 609"/>
              <a:gd name="T43" fmla="*/ 153 h 813"/>
              <a:gd name="T44" fmla="*/ 456 w 609"/>
              <a:gd name="T45" fmla="*/ 204 h 813"/>
              <a:gd name="T46" fmla="*/ 153 w 609"/>
              <a:gd name="T47" fmla="*/ 204 h 813"/>
              <a:gd name="T48" fmla="*/ 153 w 609"/>
              <a:gd name="T49" fmla="*/ 153 h 813"/>
              <a:gd name="T50" fmla="*/ 102 w 609"/>
              <a:gd name="T51" fmla="*/ 153 h 813"/>
              <a:gd name="T52" fmla="*/ 102 w 609"/>
              <a:gd name="T53" fmla="*/ 153 h 813"/>
              <a:gd name="T54" fmla="*/ 51 w 609"/>
              <a:gd name="T55" fmla="*/ 153 h 813"/>
              <a:gd name="T56" fmla="*/ 51 w 609"/>
              <a:gd name="T57" fmla="*/ 762 h 813"/>
              <a:gd name="T58" fmla="*/ 558 w 609"/>
              <a:gd name="T59" fmla="*/ 762 h 813"/>
              <a:gd name="T60" fmla="*/ 558 w 609"/>
              <a:gd name="T61" fmla="*/ 153 h 813"/>
              <a:gd name="T62" fmla="*/ 506 w 609"/>
              <a:gd name="T63" fmla="*/ 153 h 813"/>
              <a:gd name="T64" fmla="*/ 506 w 609"/>
              <a:gd name="T65" fmla="*/ 153 h 813"/>
              <a:gd name="T66" fmla="*/ 456 w 609"/>
              <a:gd name="T67" fmla="*/ 153 h 813"/>
              <a:gd name="T68" fmla="*/ 456 w 609"/>
              <a:gd name="T69" fmla="*/ 660 h 813"/>
              <a:gd name="T70" fmla="*/ 152 w 609"/>
              <a:gd name="T71" fmla="*/ 660 h 813"/>
              <a:gd name="T72" fmla="*/ 152 w 609"/>
              <a:gd name="T73" fmla="*/ 610 h 813"/>
              <a:gd name="T74" fmla="*/ 456 w 609"/>
              <a:gd name="T75" fmla="*/ 610 h 813"/>
              <a:gd name="T76" fmla="*/ 456 w 609"/>
              <a:gd name="T77" fmla="*/ 660 h 813"/>
              <a:gd name="T78" fmla="*/ 456 w 609"/>
              <a:gd name="T79" fmla="*/ 559 h 813"/>
              <a:gd name="T80" fmla="*/ 152 w 609"/>
              <a:gd name="T81" fmla="*/ 559 h 813"/>
              <a:gd name="T82" fmla="*/ 152 w 609"/>
              <a:gd name="T83" fmla="*/ 508 h 813"/>
              <a:gd name="T84" fmla="*/ 456 w 609"/>
              <a:gd name="T85" fmla="*/ 508 h 813"/>
              <a:gd name="T86" fmla="*/ 456 w 609"/>
              <a:gd name="T87" fmla="*/ 559 h 813"/>
              <a:gd name="T88" fmla="*/ 456 w 609"/>
              <a:gd name="T89" fmla="*/ 457 h 813"/>
              <a:gd name="T90" fmla="*/ 152 w 609"/>
              <a:gd name="T91" fmla="*/ 457 h 813"/>
              <a:gd name="T92" fmla="*/ 152 w 609"/>
              <a:gd name="T93" fmla="*/ 407 h 813"/>
              <a:gd name="T94" fmla="*/ 456 w 609"/>
              <a:gd name="T95" fmla="*/ 407 h 813"/>
              <a:gd name="T96" fmla="*/ 456 w 609"/>
              <a:gd name="T97" fmla="*/ 457 h 813"/>
              <a:gd name="T98" fmla="*/ 204 w 609"/>
              <a:gd name="T99" fmla="*/ 153 h 813"/>
              <a:gd name="T100" fmla="*/ 405 w 609"/>
              <a:gd name="T101" fmla="*/ 153 h 813"/>
              <a:gd name="T102" fmla="*/ 405 w 609"/>
              <a:gd name="T103" fmla="*/ 102 h 813"/>
              <a:gd name="T104" fmla="*/ 330 w 609"/>
              <a:gd name="T105" fmla="*/ 102 h 813"/>
              <a:gd name="T106" fmla="*/ 330 w 609"/>
              <a:gd name="T107" fmla="*/ 77 h 813"/>
              <a:gd name="T108" fmla="*/ 304 w 609"/>
              <a:gd name="T109" fmla="*/ 51 h 813"/>
              <a:gd name="T110" fmla="*/ 279 w 609"/>
              <a:gd name="T111" fmla="*/ 77 h 813"/>
              <a:gd name="T112" fmla="*/ 279 w 609"/>
              <a:gd name="T113" fmla="*/ 102 h 813"/>
              <a:gd name="T114" fmla="*/ 204 w 609"/>
              <a:gd name="T115" fmla="*/ 102 h 813"/>
              <a:gd name="T116" fmla="*/ 204 w 609"/>
              <a:gd name="T117" fmla="*/ 153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609" h="813">
                <a:moveTo>
                  <a:pt x="609" y="813"/>
                </a:moveTo>
                <a:lnTo>
                  <a:pt x="0" y="813"/>
                </a:lnTo>
                <a:lnTo>
                  <a:pt x="0" y="102"/>
                </a:lnTo>
                <a:lnTo>
                  <a:pt x="78" y="102"/>
                </a:lnTo>
                <a:lnTo>
                  <a:pt x="102" y="102"/>
                </a:lnTo>
                <a:lnTo>
                  <a:pt x="153" y="102"/>
                </a:lnTo>
                <a:lnTo>
                  <a:pt x="153" y="51"/>
                </a:lnTo>
                <a:lnTo>
                  <a:pt x="232" y="51"/>
                </a:lnTo>
                <a:cubicBezTo>
                  <a:pt x="243" y="22"/>
                  <a:pt x="271" y="0"/>
                  <a:pt x="304" y="0"/>
                </a:cubicBezTo>
                <a:cubicBezTo>
                  <a:pt x="337" y="0"/>
                  <a:pt x="366" y="22"/>
                  <a:pt x="376" y="51"/>
                </a:cubicBezTo>
                <a:lnTo>
                  <a:pt x="456" y="51"/>
                </a:lnTo>
                <a:lnTo>
                  <a:pt x="456" y="102"/>
                </a:lnTo>
                <a:lnTo>
                  <a:pt x="506" y="102"/>
                </a:lnTo>
                <a:lnTo>
                  <a:pt x="525" y="102"/>
                </a:lnTo>
                <a:lnTo>
                  <a:pt x="609" y="102"/>
                </a:lnTo>
                <a:lnTo>
                  <a:pt x="609" y="813"/>
                </a:lnTo>
                <a:close/>
                <a:moveTo>
                  <a:pt x="456" y="357"/>
                </a:moveTo>
                <a:lnTo>
                  <a:pt x="152" y="357"/>
                </a:lnTo>
                <a:lnTo>
                  <a:pt x="152" y="307"/>
                </a:lnTo>
                <a:lnTo>
                  <a:pt x="456" y="307"/>
                </a:lnTo>
                <a:lnTo>
                  <a:pt x="456" y="357"/>
                </a:lnTo>
                <a:close/>
                <a:moveTo>
                  <a:pt x="456" y="153"/>
                </a:moveTo>
                <a:lnTo>
                  <a:pt x="456" y="204"/>
                </a:lnTo>
                <a:lnTo>
                  <a:pt x="153" y="204"/>
                </a:lnTo>
                <a:lnTo>
                  <a:pt x="153" y="153"/>
                </a:lnTo>
                <a:lnTo>
                  <a:pt x="102" y="153"/>
                </a:lnTo>
                <a:lnTo>
                  <a:pt x="102" y="153"/>
                </a:lnTo>
                <a:lnTo>
                  <a:pt x="51" y="153"/>
                </a:lnTo>
                <a:lnTo>
                  <a:pt x="51" y="762"/>
                </a:lnTo>
                <a:lnTo>
                  <a:pt x="558" y="762"/>
                </a:lnTo>
                <a:lnTo>
                  <a:pt x="558" y="153"/>
                </a:lnTo>
                <a:lnTo>
                  <a:pt x="506" y="153"/>
                </a:lnTo>
                <a:lnTo>
                  <a:pt x="506" y="153"/>
                </a:lnTo>
                <a:lnTo>
                  <a:pt x="456" y="153"/>
                </a:lnTo>
                <a:close/>
                <a:moveTo>
                  <a:pt x="456" y="660"/>
                </a:moveTo>
                <a:lnTo>
                  <a:pt x="152" y="660"/>
                </a:lnTo>
                <a:lnTo>
                  <a:pt x="152" y="610"/>
                </a:lnTo>
                <a:lnTo>
                  <a:pt x="456" y="610"/>
                </a:lnTo>
                <a:lnTo>
                  <a:pt x="456" y="660"/>
                </a:lnTo>
                <a:close/>
                <a:moveTo>
                  <a:pt x="456" y="559"/>
                </a:moveTo>
                <a:lnTo>
                  <a:pt x="152" y="559"/>
                </a:lnTo>
                <a:lnTo>
                  <a:pt x="152" y="508"/>
                </a:lnTo>
                <a:lnTo>
                  <a:pt x="456" y="508"/>
                </a:lnTo>
                <a:lnTo>
                  <a:pt x="456" y="559"/>
                </a:lnTo>
                <a:close/>
                <a:moveTo>
                  <a:pt x="456" y="457"/>
                </a:moveTo>
                <a:lnTo>
                  <a:pt x="152" y="457"/>
                </a:lnTo>
                <a:lnTo>
                  <a:pt x="152" y="407"/>
                </a:lnTo>
                <a:lnTo>
                  <a:pt x="456" y="407"/>
                </a:lnTo>
                <a:lnTo>
                  <a:pt x="456" y="457"/>
                </a:lnTo>
                <a:close/>
                <a:moveTo>
                  <a:pt x="204" y="153"/>
                </a:moveTo>
                <a:lnTo>
                  <a:pt x="405" y="153"/>
                </a:lnTo>
                <a:lnTo>
                  <a:pt x="405" y="102"/>
                </a:lnTo>
                <a:lnTo>
                  <a:pt x="330" y="102"/>
                </a:lnTo>
                <a:lnTo>
                  <a:pt x="330" y="77"/>
                </a:lnTo>
                <a:cubicBezTo>
                  <a:pt x="330" y="63"/>
                  <a:pt x="318" y="51"/>
                  <a:pt x="304" y="51"/>
                </a:cubicBezTo>
                <a:cubicBezTo>
                  <a:pt x="290" y="51"/>
                  <a:pt x="279" y="63"/>
                  <a:pt x="279" y="77"/>
                </a:cubicBezTo>
                <a:lnTo>
                  <a:pt x="279" y="102"/>
                </a:lnTo>
                <a:lnTo>
                  <a:pt x="204" y="102"/>
                </a:lnTo>
                <a:lnTo>
                  <a:pt x="204" y="153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accent3"/>
            </a:solidFill>
          </a:ln>
        </p:spPr>
        <p:txBody>
          <a:bodyPr lIns="91299" tIns="45649" rIns="91299" bIns="45649"/>
          <a:lstStyle/>
          <a:p>
            <a:pPr defTabSz="285750">
              <a:defRPr/>
            </a:pPr>
            <a:endParaRPr lang="en-US" sz="1798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19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06_Laptop_Gold.png">
            <a:extLst>
              <a:ext uri="{FF2B5EF4-FFF2-40B4-BE49-F238E27FC236}">
                <a16:creationId xmlns:a16="http://schemas.microsoft.com/office/drawing/2014/main" id="{C8C9BE6C-DDA4-4D69-B0A0-5D79585A0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39" y="1781175"/>
            <a:ext cx="6575139" cy="39248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6" name="Title 4">
            <a:extLst>
              <a:ext uri="{FF2B5EF4-FFF2-40B4-BE49-F238E27FC236}">
                <a16:creationId xmlns:a16="http://schemas.microsoft.com/office/drawing/2014/main" id="{973A17E0-E9C1-4D54-9434-075D85717A78}"/>
              </a:ext>
            </a:extLst>
          </p:cNvPr>
          <p:cNvSpPr txBox="1">
            <a:spLocks/>
          </p:cNvSpPr>
          <p:nvPr/>
        </p:nvSpPr>
        <p:spPr bwMode="auto">
          <a:xfrm>
            <a:off x="607218" y="787488"/>
            <a:ext cx="11006336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605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605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750" dirty="0">
                <a:solidFill>
                  <a:prstClr val="black"/>
                </a:solidFill>
                <a:latin typeface="Montserrat SemiBold" pitchFamily="2" charset="0"/>
              </a:rPr>
              <a:t>Data Analysis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0C76B18-E543-4BC9-A999-30B479EBF5D7}"/>
              </a:ext>
            </a:extLst>
          </p:cNvPr>
          <p:cNvGrpSpPr>
            <a:grpSpLocks/>
          </p:cNvGrpSpPr>
          <p:nvPr/>
        </p:nvGrpSpPr>
        <p:grpSpPr bwMode="auto">
          <a:xfrm>
            <a:off x="5742285" y="1353344"/>
            <a:ext cx="707430" cy="130969"/>
            <a:chOff x="1110190" y="3155259"/>
            <a:chExt cx="1133316" cy="209373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6E0617B5-BC30-4FE9-975C-79F34A318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190" y="3155259"/>
              <a:ext cx="201867" cy="20937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88A597B6-F6D2-4AC7-9035-B1F9CF8C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554" y="3155259"/>
              <a:ext cx="201867" cy="209373"/>
            </a:xfrm>
            <a:prstGeom prst="ellipse">
              <a:avLst/>
            </a:prstGeom>
            <a:solidFill>
              <a:schemeClr val="bg1">
                <a:lumMod val="85000"/>
                <a:alpha val="98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80915285-EC58-4DE1-AC31-2DA17BFF1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6917" y="3155259"/>
              <a:ext cx="201867" cy="2093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A4830CFF-AF0B-4FC2-BC92-D22BE4725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639" y="3155259"/>
              <a:ext cx="201867" cy="2093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299" tIns="45649" rIns="91299" bIns="45649"/>
            <a:lstStyle/>
            <a:p>
              <a:pPr defTabSz="285750">
                <a:defRPr/>
              </a:pPr>
              <a:endParaRPr lang="en-US" sz="1798">
                <a:solidFill>
                  <a:prstClr val="black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6305B1A-1923-4F92-AABE-96F0B726CBDF}"/>
              </a:ext>
            </a:extLst>
          </p:cNvPr>
          <p:cNvGrpSpPr>
            <a:grpSpLocks/>
          </p:cNvGrpSpPr>
          <p:nvPr/>
        </p:nvGrpSpPr>
        <p:grpSpPr bwMode="auto">
          <a:xfrm>
            <a:off x="151524" y="2716923"/>
            <a:ext cx="3029825" cy="920188"/>
            <a:chOff x="333222" y="6336446"/>
            <a:chExt cx="3550382" cy="1471513"/>
          </a:xfrm>
        </p:grpSpPr>
        <p:sp>
          <p:nvSpPr>
            <p:cNvPr id="38939" name="Rectangle 81">
              <a:extLst>
                <a:ext uri="{FF2B5EF4-FFF2-40B4-BE49-F238E27FC236}">
                  <a16:creationId xmlns:a16="http://schemas.microsoft.com/office/drawing/2014/main" id="{5C913B93-E647-43F6-8E80-37811F453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56" y="6336446"/>
              <a:ext cx="3407048" cy="62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defTabSz="28575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FFCA08"/>
                  </a:solidFill>
                  <a:latin typeface="Montserrat SemiBold" pitchFamily="2" charset="0"/>
                  <a:cs typeface="Segoe UI" panose="020B0502040204020203" pitchFamily="34" charset="0"/>
                </a:rPr>
                <a:t>Length of the tweets 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7A8B3CD-AAF2-484A-B9C8-5E0A45D94BB7}"/>
                </a:ext>
              </a:extLst>
            </p:cNvPr>
            <p:cNvSpPr/>
            <p:nvPr/>
          </p:nvSpPr>
          <p:spPr>
            <a:xfrm>
              <a:off x="333222" y="6966333"/>
              <a:ext cx="3343546" cy="8416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285750">
                <a:lnSpc>
                  <a:spcPct val="120000"/>
                </a:lnSpc>
                <a:defRPr/>
              </a:pPr>
              <a:r>
                <a:rPr lang="en-IN" sz="1200" dirty="0">
                  <a:solidFill>
                    <a:prstClr val="white">
                      <a:lumMod val="65000"/>
                    </a:prstClr>
                  </a:solidFill>
                  <a:latin typeface="Montserrat" panose="00000500000000000000" pitchFamily="2" charset="0"/>
                  <a:cs typeface="Segoe UI Light" panose="020B0502040204020203" pitchFamily="34" charset="0"/>
                </a:rPr>
                <a:t>People with depression tend to write longer tweets</a:t>
              </a:r>
              <a:endParaRPr lang="en-US" sz="1200" dirty="0">
                <a:solidFill>
                  <a:prstClr val="white">
                    <a:lumMod val="65000"/>
                  </a:prstClr>
                </a:solidFill>
                <a:latin typeface="Montserrat" panose="00000500000000000000" pitchFamily="2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" t="2498" r="1678"/>
          <a:stretch/>
        </p:blipFill>
        <p:spPr>
          <a:xfrm>
            <a:off x="4009093" y="2259089"/>
            <a:ext cx="4488338" cy="3064534"/>
          </a:xfrm>
        </p:spPr>
      </p:pic>
    </p:spTree>
    <p:extLst>
      <p:ext uri="{BB962C8B-B14F-4D97-AF65-F5344CB8AC3E}">
        <p14:creationId xmlns:p14="http://schemas.microsoft.com/office/powerpoint/2010/main" val="7367080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theme1.xml><?xml version="1.0" encoding="utf-8"?>
<a:theme xmlns:a="http://schemas.openxmlformats.org/drawingml/2006/main" name="1_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684</Words>
  <Application>Microsoft Office PowerPoint</Application>
  <PresentationFormat>Widescreen</PresentationFormat>
  <Paragraphs>98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Montserrat</vt:lpstr>
      <vt:lpstr>Montserrat Light</vt:lpstr>
      <vt:lpstr>Montserrat SemiBold</vt:lpstr>
      <vt:lpstr>var(--jp-code-font-family)</vt:lpstr>
      <vt:lpstr>1_Office Theme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Muhammed Patel</dc:creator>
  <cp:lastModifiedBy>Muhammed Patel</cp:lastModifiedBy>
  <cp:revision>73</cp:revision>
  <dcterms:created xsi:type="dcterms:W3CDTF">2020-11-16T11:15:21Z</dcterms:created>
  <dcterms:modified xsi:type="dcterms:W3CDTF">2021-03-16T10:42:19Z</dcterms:modified>
</cp:coreProperties>
</file>