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2" r:id="rId4"/>
    <p:sldId id="261" r:id="rId5"/>
    <p:sldId id="264" r:id="rId6"/>
    <p:sldId id="266" r:id="rId7"/>
    <p:sldId id="263" r:id="rId8"/>
    <p:sldId id="265" r:id="rId9"/>
    <p:sldId id="258" r:id="rId10"/>
    <p:sldId id="25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824"/>
    <a:srgbClr val="743D1D"/>
    <a:srgbClr val="CB2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5" autoAdjust="0"/>
    <p:restoredTop sz="94699"/>
  </p:normalViewPr>
  <p:slideViewPr>
    <p:cSldViewPr snapToGrid="0">
      <p:cViewPr>
        <p:scale>
          <a:sx n="156" d="100"/>
          <a:sy n="156" d="100"/>
        </p:scale>
        <p:origin x="1976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26DD-82F2-DBE8-D1AB-8B36C986B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7F959-364E-4CB9-5240-03492577D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F7D3-EB19-C1A2-A7FE-22BAA2BC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5566A-C24D-A182-DD31-0CF988122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DDFD-48C6-1892-FDE1-747A0FC7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97820-438F-AC4F-166E-3D8695D5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032EA-157B-8649-1F9E-D70F32982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C7DC-0DA9-72FD-3107-E48D5829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C81A-F0E1-B951-1AFB-19394CCB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CD800-7BE4-A8A8-A667-8C47501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6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1C7D55-0C53-203D-57B8-B585C0631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CABC9-9992-6123-7DB9-EDFA70612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E3A90-6519-4174-D463-F804B47E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1B42-7CF9-78B0-BEB6-D11467C7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A439-97BF-DB0E-7B91-D366ECA4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0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33AD-6FF3-9DC1-07D9-C36869C3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E9C1E-2E09-8040-71F5-3CABFC9B7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DC81E-6B35-80B2-ACEF-49766348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F7F0-7559-2499-29AC-A4C41DED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F03E6-1BF7-645C-19BF-0D12E96C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152E-5B98-4EC4-C31C-B4743544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27305-A2CB-D1F1-5B1F-7CF499D8A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6D70C-C435-1861-BB9A-B8808C5F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C129-754D-5336-CB1F-D63E3194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8F50E-4BF7-0BD8-0FDA-53B7E4AB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4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AE0-5A3B-BD47-7DC8-713177B5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8015C-B807-5A07-7FB5-AFF87B8142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367EC-066D-D4F6-B054-E5503EA0D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82E54-7F48-4F2D-1D54-CC21E1CA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72576-7CEF-D905-99EB-49A644FE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B8936-2AAB-AEC6-80A0-88B1AA55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6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7154-8867-9E77-E896-4FB15650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D5D20-883C-7A50-BC28-37935CA30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0A9101-560A-AAB5-78C2-9E044E9CA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3E698-F564-4E80-6AFD-10411E57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01F97-CB8F-9F96-5A5B-DC1CE5CBC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18F7D-F639-0798-03E2-F929A479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CAB61-C264-F2B3-4B9D-5D0E7C62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80B02-7EC3-FB00-8314-FA8B6D0E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7A90-1E01-6C16-9DCD-4A4347CE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AA0D3-3DCE-453C-5533-8CE5FCDD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3954B-B78A-7B23-A9D2-721E3B18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DDA06-7B23-640B-F89D-8C8B055C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2459-0532-C8AC-4A19-114EFECA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54A75-420C-1DD4-4889-F3F7D78E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34F56-40F8-CCE7-129C-94B03B604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AC6CF-1D76-BC6F-24EA-092DD638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74D0-F98F-38CD-F11D-70F41701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A498F-77AB-E339-E36B-E3C8A2D36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EDBF9-DCD8-8B59-190B-84FB307D5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DBD22-7718-7649-330E-4DEFC5F1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721D-CB9B-DA78-0776-238F1189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0AD6-4EC2-D765-AC35-F108484D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52E3A-A7F0-FAD0-369A-0C3B5ADDD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C7E98-7DC4-67B6-962E-CACC0B202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8815E-90F9-BB12-1635-5997F3AB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4966B-5E2E-9091-1152-61351CCB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9A58-D865-C6B2-09D5-484258BD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BC90B-B9C9-9BF9-62C4-2F0E3109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66EB5-D445-0F15-04DC-313B65511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AB93-DA2A-C034-D304-4DDA5DA3B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FCB9C5-4B61-4B34-B47D-7FF668919C95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5A6F-82C2-DAEE-A38D-17B9D2F31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B182-5889-BCAD-7409-3CB3FB45A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44271-76AF-449F-8DAF-B452BC4C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38.svg"/><Relationship Id="rId18" Type="http://schemas.openxmlformats.org/officeDocument/2006/relationships/image" Target="../media/image220.png"/><Relationship Id="rId3" Type="http://schemas.openxmlformats.org/officeDocument/2006/relationships/image" Target="../media/image90.png"/><Relationship Id="rId7" Type="http://schemas.openxmlformats.org/officeDocument/2006/relationships/image" Target="../media/image131.png"/><Relationship Id="rId12" Type="http://schemas.openxmlformats.org/officeDocument/2006/relationships/image" Target="../media/image37.png"/><Relationship Id="rId17" Type="http://schemas.openxmlformats.org/officeDocument/2006/relationships/image" Target="../media/image210.png"/><Relationship Id="rId2" Type="http://schemas.openxmlformats.org/officeDocument/2006/relationships/image" Target="../media/image80.png"/><Relationship Id="rId16" Type="http://schemas.openxmlformats.org/officeDocument/2006/relationships/image" Target="../media/image130.png"/><Relationship Id="rId20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32.jpeg"/><Relationship Id="rId10" Type="http://schemas.openxmlformats.org/officeDocument/2006/relationships/image" Target="../media/image160.png"/><Relationship Id="rId19" Type="http://schemas.openxmlformats.org/officeDocument/2006/relationships/image" Target="../media/image230.png"/><Relationship Id="rId4" Type="http://schemas.openxmlformats.org/officeDocument/2006/relationships/image" Target="../media/image13.emf"/><Relationship Id="rId9" Type="http://schemas.openxmlformats.org/officeDocument/2006/relationships/image" Target="../media/image150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0.png"/><Relationship Id="rId2" Type="http://schemas.openxmlformats.org/officeDocument/2006/relationships/image" Target="../media/image13.emf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6.png"/><Relationship Id="rId3" Type="http://schemas.openxmlformats.org/officeDocument/2006/relationships/image" Target="../media/image34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22.png"/><Relationship Id="rId10" Type="http://schemas.openxmlformats.org/officeDocument/2006/relationships/image" Target="../media/image23.png"/><Relationship Id="rId4" Type="http://schemas.openxmlformats.org/officeDocument/2006/relationships/image" Target="../media/image35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71.png"/><Relationship Id="rId18" Type="http://schemas.openxmlformats.org/officeDocument/2006/relationships/image" Target="../media/image151.png"/><Relationship Id="rId3" Type="http://schemas.openxmlformats.org/officeDocument/2006/relationships/image" Target="../media/image92.png"/><Relationship Id="rId7" Type="http://schemas.openxmlformats.org/officeDocument/2006/relationships/image" Target="../media/image121.png"/><Relationship Id="rId12" Type="http://schemas.openxmlformats.org/officeDocument/2006/relationships/image" Target="../media/image161.png"/><Relationship Id="rId17" Type="http://schemas.openxmlformats.org/officeDocument/2006/relationships/image" Target="../media/image141.png"/><Relationship Id="rId2" Type="http://schemas.openxmlformats.org/officeDocument/2006/relationships/image" Target="../media/image13.emf"/><Relationship Id="rId16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1.png"/><Relationship Id="rId15" Type="http://schemas.openxmlformats.org/officeDocument/2006/relationships/image" Target="../media/image190.png"/><Relationship Id="rId4" Type="http://schemas.openxmlformats.org/officeDocument/2006/relationships/image" Target="../media/image100.png"/><Relationship Id="rId9" Type="http://schemas.openxmlformats.org/officeDocument/2006/relationships/image" Target="../media/image132.png"/><Relationship Id="rId1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23D0B-54AA-F7D0-824C-4F1CE67AB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>
            <a:extLst>
              <a:ext uri="{FF2B5EF4-FFF2-40B4-BE49-F238E27FC236}">
                <a16:creationId xmlns:a16="http://schemas.microsoft.com/office/drawing/2014/main" id="{7F280554-8262-238F-22BE-D0CFDBFC80C9}"/>
              </a:ext>
            </a:extLst>
          </p:cNvPr>
          <p:cNvSpPr/>
          <p:nvPr/>
        </p:nvSpPr>
        <p:spPr>
          <a:xfrm>
            <a:off x="9185484" y="221541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A8F842A-1865-5C42-22E3-BF262F0E61D1}"/>
              </a:ext>
            </a:extLst>
          </p:cNvPr>
          <p:cNvSpPr/>
          <p:nvPr/>
        </p:nvSpPr>
        <p:spPr>
          <a:xfrm>
            <a:off x="8994318" y="18302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B95BF4B-51C0-B8A6-9991-94099C8EA387}"/>
              </a:ext>
            </a:extLst>
          </p:cNvPr>
          <p:cNvSpPr/>
          <p:nvPr/>
        </p:nvSpPr>
        <p:spPr>
          <a:xfrm>
            <a:off x="9176432" y="18302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6D5100F-31AC-2F6F-265A-469D7F9DE49C}"/>
              </a:ext>
            </a:extLst>
          </p:cNvPr>
          <p:cNvSpPr/>
          <p:nvPr/>
        </p:nvSpPr>
        <p:spPr>
          <a:xfrm>
            <a:off x="9176432" y="16357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432F622-4DD3-BBA0-5C65-44383A1EB015}"/>
              </a:ext>
            </a:extLst>
          </p:cNvPr>
          <p:cNvSpPr/>
          <p:nvPr/>
        </p:nvSpPr>
        <p:spPr>
          <a:xfrm>
            <a:off x="9360499" y="16357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A1B91C-4752-20C1-CE7F-71A673646814}"/>
              </a:ext>
            </a:extLst>
          </p:cNvPr>
          <p:cNvSpPr/>
          <p:nvPr/>
        </p:nvSpPr>
        <p:spPr>
          <a:xfrm>
            <a:off x="8994318" y="22128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27068B7-582D-6236-4E0A-725D193B9663}"/>
              </a:ext>
            </a:extLst>
          </p:cNvPr>
          <p:cNvSpPr/>
          <p:nvPr/>
        </p:nvSpPr>
        <p:spPr>
          <a:xfrm>
            <a:off x="9362452" y="22128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9FB78FE-0723-8A23-6E1F-E9DB865ECC19}"/>
              </a:ext>
            </a:extLst>
          </p:cNvPr>
          <p:cNvSpPr/>
          <p:nvPr/>
        </p:nvSpPr>
        <p:spPr>
          <a:xfrm>
            <a:off x="9176432" y="202468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2B6D56D-4643-068C-37B8-38A1E0B0D704}"/>
              </a:ext>
            </a:extLst>
          </p:cNvPr>
          <p:cNvSpPr/>
          <p:nvPr/>
        </p:nvSpPr>
        <p:spPr>
          <a:xfrm>
            <a:off x="9360499" y="202468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230DDBC-485D-F1CB-30D7-80DC76813A45}"/>
              </a:ext>
            </a:extLst>
          </p:cNvPr>
          <p:cNvSpPr/>
          <p:nvPr/>
        </p:nvSpPr>
        <p:spPr>
          <a:xfrm>
            <a:off x="9551665" y="18302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D33A5E8-5BDF-AF80-57E6-5C746A6941A8}"/>
              </a:ext>
            </a:extLst>
          </p:cNvPr>
          <p:cNvSpPr/>
          <p:nvPr/>
        </p:nvSpPr>
        <p:spPr>
          <a:xfrm>
            <a:off x="9740931" y="18302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35CD71F-3EB6-9627-9460-BEF3E54A9E00}"/>
              </a:ext>
            </a:extLst>
          </p:cNvPr>
          <p:cNvSpPr/>
          <p:nvPr/>
        </p:nvSpPr>
        <p:spPr>
          <a:xfrm>
            <a:off x="9551665" y="16357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5F2CA82-04E7-DC2E-228C-9AED3EB64F34}"/>
              </a:ext>
            </a:extLst>
          </p:cNvPr>
          <p:cNvSpPr/>
          <p:nvPr/>
        </p:nvSpPr>
        <p:spPr>
          <a:xfrm>
            <a:off x="9740931" y="16357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2CFE8CA-083A-2FB3-40D7-D330AA6BB6EF}"/>
              </a:ext>
            </a:extLst>
          </p:cNvPr>
          <p:cNvSpPr/>
          <p:nvPr/>
        </p:nvSpPr>
        <p:spPr>
          <a:xfrm>
            <a:off x="9553618" y="22128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41C299A-57FF-32F9-0AF1-720AFC5C56E6}"/>
              </a:ext>
            </a:extLst>
          </p:cNvPr>
          <p:cNvSpPr/>
          <p:nvPr/>
        </p:nvSpPr>
        <p:spPr>
          <a:xfrm>
            <a:off x="9544589" y="202138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73CC6FF-FCBE-F6A8-A736-D44B974E8FD3}"/>
              </a:ext>
            </a:extLst>
          </p:cNvPr>
          <p:cNvSpPr/>
          <p:nvPr/>
        </p:nvSpPr>
        <p:spPr>
          <a:xfrm>
            <a:off x="9755651" y="220842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48BF05-E6D6-99CA-BE21-96A9354360BD}"/>
              </a:ext>
            </a:extLst>
          </p:cNvPr>
          <p:cNvSpPr/>
          <p:nvPr/>
        </p:nvSpPr>
        <p:spPr>
          <a:xfrm>
            <a:off x="9740931" y="202468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4FB529A-0544-D8B0-04E7-CB17FF89305A}"/>
              </a:ext>
            </a:extLst>
          </p:cNvPr>
          <p:cNvSpPr/>
          <p:nvPr/>
        </p:nvSpPr>
        <p:spPr>
          <a:xfrm>
            <a:off x="9362880" y="183022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01B85D-D0FC-0CB7-D565-D09AA6B789C9}"/>
              </a:ext>
            </a:extLst>
          </p:cNvPr>
          <p:cNvSpPr/>
          <p:nvPr/>
        </p:nvSpPr>
        <p:spPr>
          <a:xfrm>
            <a:off x="8993546" y="202498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81F1FEA-2D4E-FA98-7C5C-C4183F6CB6E9}"/>
              </a:ext>
            </a:extLst>
          </p:cNvPr>
          <p:cNvSpPr/>
          <p:nvPr/>
        </p:nvSpPr>
        <p:spPr>
          <a:xfrm>
            <a:off x="8985266" y="163482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B7AD6E-97BE-C301-0555-ECE707819951}"/>
              </a:ext>
            </a:extLst>
          </p:cNvPr>
          <p:cNvSpPr/>
          <p:nvPr/>
        </p:nvSpPr>
        <p:spPr>
          <a:xfrm>
            <a:off x="8244961" y="290139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939D39-FBD5-EEA3-0010-EDF6931FDF2C}"/>
              </a:ext>
            </a:extLst>
          </p:cNvPr>
          <p:cNvSpPr/>
          <p:nvPr/>
        </p:nvSpPr>
        <p:spPr>
          <a:xfrm>
            <a:off x="8172367" y="298051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6F055E08-EFF0-B0A7-AE11-870755A6144D}"/>
              </a:ext>
            </a:extLst>
          </p:cNvPr>
          <p:cNvSpPr/>
          <p:nvPr/>
        </p:nvSpPr>
        <p:spPr>
          <a:xfrm>
            <a:off x="8085700" y="306964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B2BB42B-524F-4C79-967A-4B421685402F}"/>
              </a:ext>
            </a:extLst>
          </p:cNvPr>
          <p:cNvSpPr/>
          <p:nvPr/>
        </p:nvSpPr>
        <p:spPr>
          <a:xfrm>
            <a:off x="8244029" y="313502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B9DBAC-D70A-0688-A61C-66039E20C190}"/>
              </a:ext>
            </a:extLst>
          </p:cNvPr>
          <p:cNvSpPr/>
          <p:nvPr/>
        </p:nvSpPr>
        <p:spPr>
          <a:xfrm>
            <a:off x="9130516" y="225294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0A98B96-AF65-06BA-F8A9-3CB990147C38}"/>
              </a:ext>
            </a:extLst>
          </p:cNvPr>
          <p:cNvSpPr/>
          <p:nvPr/>
        </p:nvSpPr>
        <p:spPr>
          <a:xfrm>
            <a:off x="8244961" y="356113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A1434E1-2E56-8038-31BF-1AAF0E9FC4FF}"/>
              </a:ext>
            </a:extLst>
          </p:cNvPr>
          <p:cNvSpPr/>
          <p:nvPr/>
        </p:nvSpPr>
        <p:spPr>
          <a:xfrm>
            <a:off x="8244029" y="334465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B3482A-D2CF-52A3-B553-59578CC289F8}"/>
              </a:ext>
            </a:extLst>
          </p:cNvPr>
          <p:cNvSpPr/>
          <p:nvPr/>
        </p:nvSpPr>
        <p:spPr>
          <a:xfrm>
            <a:off x="8167705" y="321481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D5AB73-F55B-05A0-89DE-C28174D845C8}"/>
              </a:ext>
            </a:extLst>
          </p:cNvPr>
          <p:cNvSpPr/>
          <p:nvPr/>
        </p:nvSpPr>
        <p:spPr>
          <a:xfrm>
            <a:off x="8166773" y="365807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566DE4-5EA7-EECE-EBA1-711204AD4782}"/>
              </a:ext>
            </a:extLst>
          </p:cNvPr>
          <p:cNvSpPr/>
          <p:nvPr/>
        </p:nvSpPr>
        <p:spPr>
          <a:xfrm>
            <a:off x="8165841" y="344159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D9A179-2614-C319-2EE3-E172BB432728}"/>
              </a:ext>
            </a:extLst>
          </p:cNvPr>
          <p:cNvSpPr/>
          <p:nvPr/>
        </p:nvSpPr>
        <p:spPr>
          <a:xfrm>
            <a:off x="8244029" y="269888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D94BEC-0959-A7E0-1E5D-BE65EB96059E}"/>
              </a:ext>
            </a:extLst>
          </p:cNvPr>
          <p:cNvSpPr/>
          <p:nvPr/>
        </p:nvSpPr>
        <p:spPr>
          <a:xfrm>
            <a:off x="8165841" y="279582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4001324D-2003-8D60-3607-0077AC8B9748}"/>
              </a:ext>
            </a:extLst>
          </p:cNvPr>
          <p:cNvSpPr/>
          <p:nvPr/>
        </p:nvSpPr>
        <p:spPr>
          <a:xfrm>
            <a:off x="8086632" y="328611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726A90EC-EF4A-C910-2D11-EC3971382A1D}"/>
              </a:ext>
            </a:extLst>
          </p:cNvPr>
          <p:cNvSpPr/>
          <p:nvPr/>
        </p:nvSpPr>
        <p:spPr>
          <a:xfrm>
            <a:off x="8087653" y="372937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DABCD41D-E136-3079-9DDB-43DC3855A20D}"/>
              </a:ext>
            </a:extLst>
          </p:cNvPr>
          <p:cNvSpPr/>
          <p:nvPr/>
        </p:nvSpPr>
        <p:spPr>
          <a:xfrm>
            <a:off x="8086721" y="351289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5DD21F33-07AA-5E2A-67CD-E34C3BE4A6D2}"/>
              </a:ext>
            </a:extLst>
          </p:cNvPr>
          <p:cNvSpPr/>
          <p:nvPr/>
        </p:nvSpPr>
        <p:spPr>
          <a:xfrm>
            <a:off x="8014137" y="336560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88C8448F-8414-ECFC-1341-F4D63872CFF8}"/>
              </a:ext>
            </a:extLst>
          </p:cNvPr>
          <p:cNvSpPr/>
          <p:nvPr/>
        </p:nvSpPr>
        <p:spPr>
          <a:xfrm>
            <a:off x="8015158" y="380886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B30E2082-B053-FD52-65C7-0ABE208285AF}"/>
              </a:ext>
            </a:extLst>
          </p:cNvPr>
          <p:cNvSpPr/>
          <p:nvPr/>
        </p:nvSpPr>
        <p:spPr>
          <a:xfrm>
            <a:off x="8014226" y="359238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3D28D07F-45B6-CEC0-2854-829F64501CF7}"/>
              </a:ext>
            </a:extLst>
          </p:cNvPr>
          <p:cNvSpPr/>
          <p:nvPr/>
        </p:nvSpPr>
        <p:spPr>
          <a:xfrm>
            <a:off x="7922326" y="346235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C838672-E085-5FDE-FCCA-7F083F62B139}"/>
              </a:ext>
            </a:extLst>
          </p:cNvPr>
          <p:cNvSpPr/>
          <p:nvPr/>
        </p:nvSpPr>
        <p:spPr>
          <a:xfrm>
            <a:off x="7920462" y="368912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DC83487C-08D1-DD70-0551-CEA351C901DB}"/>
              </a:ext>
            </a:extLst>
          </p:cNvPr>
          <p:cNvSpPr/>
          <p:nvPr/>
        </p:nvSpPr>
        <p:spPr>
          <a:xfrm>
            <a:off x="7842274" y="378606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41B51B5-FF14-F3E7-94FB-2DDED141464D}"/>
              </a:ext>
            </a:extLst>
          </p:cNvPr>
          <p:cNvSpPr/>
          <p:nvPr/>
        </p:nvSpPr>
        <p:spPr>
          <a:xfrm>
            <a:off x="8939350" y="18677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483E215-1F04-667D-5051-9ACBA1A8B0F4}"/>
              </a:ext>
            </a:extLst>
          </p:cNvPr>
          <p:cNvSpPr/>
          <p:nvPr/>
        </p:nvSpPr>
        <p:spPr>
          <a:xfrm>
            <a:off x="9121464" y="18677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A51E246-6C88-6650-796E-58805DAD9046}"/>
              </a:ext>
            </a:extLst>
          </p:cNvPr>
          <p:cNvSpPr/>
          <p:nvPr/>
        </p:nvSpPr>
        <p:spPr>
          <a:xfrm>
            <a:off x="9121464" y="16732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AA30CC6-D347-17EA-343C-CD2D850A8A05}"/>
              </a:ext>
            </a:extLst>
          </p:cNvPr>
          <p:cNvSpPr/>
          <p:nvPr/>
        </p:nvSpPr>
        <p:spPr>
          <a:xfrm>
            <a:off x="9305531" y="16732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11379AD-BCC2-4B59-DD86-0819809AE56E}"/>
              </a:ext>
            </a:extLst>
          </p:cNvPr>
          <p:cNvSpPr/>
          <p:nvPr/>
        </p:nvSpPr>
        <p:spPr>
          <a:xfrm>
            <a:off x="8939350" y="225033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57D062-E5F3-6C58-72FA-09CA6F1C123E}"/>
              </a:ext>
            </a:extLst>
          </p:cNvPr>
          <p:cNvSpPr/>
          <p:nvPr/>
        </p:nvSpPr>
        <p:spPr>
          <a:xfrm>
            <a:off x="9307484" y="225033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01A40B8-6331-C970-A29C-D1D53114482B}"/>
              </a:ext>
            </a:extLst>
          </p:cNvPr>
          <p:cNvSpPr/>
          <p:nvPr/>
        </p:nvSpPr>
        <p:spPr>
          <a:xfrm>
            <a:off x="9121464" y="20622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BECE2FB-267E-8C72-D762-FF4C17FC7AAC}"/>
              </a:ext>
            </a:extLst>
          </p:cNvPr>
          <p:cNvSpPr/>
          <p:nvPr/>
        </p:nvSpPr>
        <p:spPr>
          <a:xfrm>
            <a:off x="9305531" y="20622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951974D-E225-1483-F4CB-70B74A3D81AB}"/>
              </a:ext>
            </a:extLst>
          </p:cNvPr>
          <p:cNvSpPr/>
          <p:nvPr/>
        </p:nvSpPr>
        <p:spPr>
          <a:xfrm>
            <a:off x="9496697" y="18677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8487EB4-4DC6-9E9E-2FF4-4398E59D5608}"/>
              </a:ext>
            </a:extLst>
          </p:cNvPr>
          <p:cNvSpPr/>
          <p:nvPr/>
        </p:nvSpPr>
        <p:spPr>
          <a:xfrm>
            <a:off x="9685963" y="18677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4D2E316-F631-6B00-36C4-5137EC171483}"/>
              </a:ext>
            </a:extLst>
          </p:cNvPr>
          <p:cNvSpPr/>
          <p:nvPr/>
        </p:nvSpPr>
        <p:spPr>
          <a:xfrm>
            <a:off x="9496697" y="16732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DF6B5F9-4E20-1E42-3037-1744940DA59B}"/>
              </a:ext>
            </a:extLst>
          </p:cNvPr>
          <p:cNvSpPr/>
          <p:nvPr/>
        </p:nvSpPr>
        <p:spPr>
          <a:xfrm>
            <a:off x="9685963" y="16732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3EF6FB4-69D8-7130-951D-70C2BEBB6CEE}"/>
              </a:ext>
            </a:extLst>
          </p:cNvPr>
          <p:cNvSpPr/>
          <p:nvPr/>
        </p:nvSpPr>
        <p:spPr>
          <a:xfrm>
            <a:off x="9498650" y="225033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F17FA63-D2B7-50B2-4FC6-A56873D54659}"/>
              </a:ext>
            </a:extLst>
          </p:cNvPr>
          <p:cNvSpPr/>
          <p:nvPr/>
        </p:nvSpPr>
        <p:spPr>
          <a:xfrm>
            <a:off x="9489621" y="20589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2ED4114-85C2-F6F5-EEED-3A17323F88DE}"/>
              </a:ext>
            </a:extLst>
          </p:cNvPr>
          <p:cNvSpPr/>
          <p:nvPr/>
        </p:nvSpPr>
        <p:spPr>
          <a:xfrm>
            <a:off x="9700683" y="224594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F91C9D6-7C56-5322-F863-C44BDF6E1A7B}"/>
              </a:ext>
            </a:extLst>
          </p:cNvPr>
          <p:cNvSpPr/>
          <p:nvPr/>
        </p:nvSpPr>
        <p:spPr>
          <a:xfrm>
            <a:off x="9685963" y="20622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4CD13F-A2E2-3527-1AE7-EE4FC8572261}"/>
              </a:ext>
            </a:extLst>
          </p:cNvPr>
          <p:cNvCxnSpPr>
            <a:cxnSpLocks/>
          </p:cNvCxnSpPr>
          <p:nvPr/>
        </p:nvCxnSpPr>
        <p:spPr>
          <a:xfrm flipH="1" flipV="1">
            <a:off x="9018152" y="3357057"/>
            <a:ext cx="613298" cy="479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030BCB-6B41-7B15-D02C-18840FDE1197}"/>
              </a:ext>
            </a:extLst>
          </p:cNvPr>
          <p:cNvCxnSpPr>
            <a:cxnSpLocks/>
          </p:cNvCxnSpPr>
          <p:nvPr/>
        </p:nvCxnSpPr>
        <p:spPr>
          <a:xfrm flipH="1">
            <a:off x="9059056" y="2160559"/>
            <a:ext cx="329718" cy="91665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CA5751-7A9C-9777-86CB-3640C94392CE}"/>
              </a:ext>
            </a:extLst>
          </p:cNvPr>
          <p:cNvCxnSpPr>
            <a:cxnSpLocks/>
          </p:cNvCxnSpPr>
          <p:nvPr/>
        </p:nvCxnSpPr>
        <p:spPr>
          <a:xfrm flipH="1" flipV="1">
            <a:off x="9386576" y="2162757"/>
            <a:ext cx="418946" cy="161869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329D9D-1D1F-4FBE-728C-33D4D290F8C0}"/>
              </a:ext>
            </a:extLst>
          </p:cNvPr>
          <p:cNvCxnSpPr>
            <a:cxnSpLocks/>
          </p:cNvCxnSpPr>
          <p:nvPr/>
        </p:nvCxnSpPr>
        <p:spPr>
          <a:xfrm flipV="1">
            <a:off x="8201812" y="3361799"/>
            <a:ext cx="629007" cy="22751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5A30E6-F745-E620-8A62-B6191456BA51}"/>
              </a:ext>
            </a:extLst>
          </p:cNvPr>
          <p:cNvCxnSpPr>
            <a:cxnSpLocks/>
          </p:cNvCxnSpPr>
          <p:nvPr/>
        </p:nvCxnSpPr>
        <p:spPr>
          <a:xfrm flipH="1" flipV="1">
            <a:off x="8195218" y="3580517"/>
            <a:ext cx="1400831" cy="48077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7FB35E68-3915-CE11-D231-51B53D3C6A5D}"/>
              </a:ext>
            </a:extLst>
          </p:cNvPr>
          <p:cNvSpPr/>
          <p:nvPr/>
        </p:nvSpPr>
        <p:spPr>
          <a:xfrm>
            <a:off x="8946470" y="3779370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3AE064E-51A3-139E-2659-5012ACCC8EFF}"/>
              </a:ext>
            </a:extLst>
          </p:cNvPr>
          <p:cNvSpPr/>
          <p:nvPr/>
        </p:nvSpPr>
        <p:spPr>
          <a:xfrm>
            <a:off x="8613999" y="3664989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15967A09-8EE6-8204-4731-D4C3B4462446}"/>
              </a:ext>
            </a:extLst>
          </p:cNvPr>
          <p:cNvSpPr/>
          <p:nvPr/>
        </p:nvSpPr>
        <p:spPr>
          <a:xfrm>
            <a:off x="8488903" y="3382157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72637A-4D95-FFC6-C0FB-7881BBDA79AF}"/>
              </a:ext>
            </a:extLst>
          </p:cNvPr>
          <p:cNvSpPr/>
          <p:nvPr/>
        </p:nvSpPr>
        <p:spPr>
          <a:xfrm>
            <a:off x="9329345" y="3913858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9CE9F4-74AA-FB8D-1596-52B3E279C892}"/>
              </a:ext>
            </a:extLst>
          </p:cNvPr>
          <p:cNvSpPr/>
          <p:nvPr/>
        </p:nvSpPr>
        <p:spPr>
          <a:xfrm>
            <a:off x="9435504" y="3658070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E98E05-240C-4699-CCD5-B959149C22EA}"/>
              </a:ext>
            </a:extLst>
          </p:cNvPr>
          <p:cNvSpPr/>
          <p:nvPr/>
        </p:nvSpPr>
        <p:spPr>
          <a:xfrm>
            <a:off x="9636093" y="3433776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37E36C-6DFE-99EF-9838-345D712A1A03}"/>
              </a:ext>
            </a:extLst>
          </p:cNvPr>
          <p:cNvSpPr/>
          <p:nvPr/>
        </p:nvSpPr>
        <p:spPr>
          <a:xfrm>
            <a:off x="9543629" y="3030150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A458DC-54DB-4994-378D-A8CBCDCD892B}"/>
              </a:ext>
            </a:extLst>
          </p:cNvPr>
          <p:cNvSpPr/>
          <p:nvPr/>
        </p:nvSpPr>
        <p:spPr>
          <a:xfrm>
            <a:off x="9448878" y="2641055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01E876-C934-CCF5-EE94-3ED4E1C357AA}"/>
              </a:ext>
            </a:extLst>
          </p:cNvPr>
          <p:cNvSpPr/>
          <p:nvPr/>
        </p:nvSpPr>
        <p:spPr>
          <a:xfrm>
            <a:off x="7841571" y="2245024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E75EC8-10EA-6229-975E-C29C8D5EB4A0}"/>
                  </a:ext>
                </a:extLst>
              </p:cNvPr>
              <p:cNvSpPr txBox="1"/>
              <p:nvPr/>
            </p:nvSpPr>
            <p:spPr>
              <a:xfrm>
                <a:off x="9133552" y="4040262"/>
                <a:ext cx="7121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E75EC8-10EA-6229-975E-C29C8D5EB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552" y="4040262"/>
                <a:ext cx="71213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4CE033-9E34-DC7E-D83C-08F427A8F4B3}"/>
                  </a:ext>
                </a:extLst>
              </p:cNvPr>
              <p:cNvSpPr txBox="1"/>
              <p:nvPr/>
            </p:nvSpPr>
            <p:spPr>
              <a:xfrm>
                <a:off x="8374455" y="2741761"/>
                <a:ext cx="7121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44CE033-9E34-DC7E-D83C-08F427A8F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2741761"/>
                <a:ext cx="71213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3F90398B-BDBD-C14C-7769-C1EF09869FAD}"/>
              </a:ext>
            </a:extLst>
          </p:cNvPr>
          <p:cNvSpPr/>
          <p:nvPr/>
        </p:nvSpPr>
        <p:spPr>
          <a:xfrm>
            <a:off x="8084768" y="286712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4B6E67-E5B8-2A20-1177-2CD911004624}"/>
              </a:ext>
            </a:extLst>
          </p:cNvPr>
          <p:cNvSpPr/>
          <p:nvPr/>
        </p:nvSpPr>
        <p:spPr>
          <a:xfrm>
            <a:off x="8012273" y="29466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D69EBD9-37A0-AC8D-7BE0-E9F9D65C05CD}"/>
              </a:ext>
            </a:extLst>
          </p:cNvPr>
          <p:cNvSpPr/>
          <p:nvPr/>
        </p:nvSpPr>
        <p:spPr>
          <a:xfrm>
            <a:off x="9307912" y="186774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8396D1E-B6AF-467E-0DC7-FDDB0AE92F24}"/>
              </a:ext>
            </a:extLst>
          </p:cNvPr>
          <p:cNvSpPr/>
          <p:nvPr/>
        </p:nvSpPr>
        <p:spPr>
          <a:xfrm>
            <a:off x="8938578" y="20625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8457F8C-86D7-F28D-EE0A-9959FDD338DF}"/>
              </a:ext>
            </a:extLst>
          </p:cNvPr>
          <p:cNvSpPr/>
          <p:nvPr/>
        </p:nvSpPr>
        <p:spPr>
          <a:xfrm>
            <a:off x="8930298" y="167234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DEC74A7-DA7C-F512-6780-81516CC8EE93}"/>
              </a:ext>
            </a:extLst>
          </p:cNvPr>
          <p:cNvSpPr/>
          <p:nvPr/>
        </p:nvSpPr>
        <p:spPr>
          <a:xfrm>
            <a:off x="7927558" y="304469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8550AF-2860-86A6-29DB-46C1CA51B9B1}"/>
              </a:ext>
            </a:extLst>
          </p:cNvPr>
          <p:cNvSpPr/>
          <p:nvPr/>
        </p:nvSpPr>
        <p:spPr>
          <a:xfrm>
            <a:off x="7842274" y="314029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C313083-75BC-8661-A888-8767E0336BE2}"/>
              </a:ext>
            </a:extLst>
          </p:cNvPr>
          <p:cNvSpPr/>
          <p:nvPr/>
        </p:nvSpPr>
        <p:spPr>
          <a:xfrm>
            <a:off x="7843364" y="355929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4CA46C5-3EE6-0ED8-A270-2AA1C61DF5C8}"/>
              </a:ext>
            </a:extLst>
          </p:cNvPr>
          <p:cNvSpPr/>
          <p:nvPr/>
        </p:nvSpPr>
        <p:spPr>
          <a:xfrm>
            <a:off x="7943991" y="391489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4E58A036-4BD3-BE8C-432A-43F3ED05BE9A}"/>
              </a:ext>
            </a:extLst>
          </p:cNvPr>
          <p:cNvSpPr/>
          <p:nvPr/>
        </p:nvSpPr>
        <p:spPr>
          <a:xfrm>
            <a:off x="7843206" y="400254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FCE7983-A264-7BE0-3346-593803444A40}"/>
              </a:ext>
            </a:extLst>
          </p:cNvPr>
          <p:cNvSpPr/>
          <p:nvPr/>
        </p:nvSpPr>
        <p:spPr>
          <a:xfrm>
            <a:off x="8006392" y="315827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2181D78A-DB26-9F58-0E5D-A44679E4EC33}"/>
              </a:ext>
            </a:extLst>
          </p:cNvPr>
          <p:cNvSpPr/>
          <p:nvPr/>
        </p:nvSpPr>
        <p:spPr>
          <a:xfrm>
            <a:off x="7921394" y="324587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F4D95611-3255-6101-1907-BA88404FF1F3}"/>
              </a:ext>
            </a:extLst>
          </p:cNvPr>
          <p:cNvSpPr/>
          <p:nvPr/>
        </p:nvSpPr>
        <p:spPr>
          <a:xfrm>
            <a:off x="7843206" y="334281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ACA2267-244F-4DEC-C52F-C9263877AA5C}"/>
              </a:ext>
            </a:extLst>
          </p:cNvPr>
          <p:cNvGrpSpPr/>
          <p:nvPr/>
        </p:nvGrpSpPr>
        <p:grpSpPr>
          <a:xfrm>
            <a:off x="9649629" y="3898801"/>
            <a:ext cx="194498" cy="425614"/>
            <a:chOff x="4289460" y="2769649"/>
            <a:chExt cx="331239" cy="724841"/>
          </a:xfrm>
        </p:grpSpPr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4E0F014E-ED2A-F3D2-AF38-830D1D21100C}"/>
                </a:ext>
              </a:extLst>
            </p:cNvPr>
            <p:cNvSpPr/>
            <p:nvPr/>
          </p:nvSpPr>
          <p:spPr>
            <a:xfrm flipV="1">
              <a:off x="4289460" y="2769649"/>
              <a:ext cx="331239" cy="24333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98835E9-DD4B-01C0-A829-C8E37061A1EA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>
              <a:off x="4455080" y="3012982"/>
              <a:ext cx="0" cy="481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C0A1D38-4E60-C75D-5025-F2696A9CE93C}"/>
              </a:ext>
            </a:extLst>
          </p:cNvPr>
          <p:cNvGrpSpPr/>
          <p:nvPr/>
        </p:nvGrpSpPr>
        <p:grpSpPr>
          <a:xfrm>
            <a:off x="8839830" y="3120319"/>
            <a:ext cx="194498" cy="425614"/>
            <a:chOff x="4289460" y="2769649"/>
            <a:chExt cx="331239" cy="724841"/>
          </a:xfrm>
        </p:grpSpPr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9ACADD58-7820-F9A4-4CFD-6E0AC66CFD1F}"/>
                </a:ext>
              </a:extLst>
            </p:cNvPr>
            <p:cNvSpPr/>
            <p:nvPr/>
          </p:nvSpPr>
          <p:spPr>
            <a:xfrm flipV="1">
              <a:off x="4289460" y="2769649"/>
              <a:ext cx="331239" cy="24333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476C923-B441-A490-742E-30A590CEEFD8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>
              <a:off x="4455080" y="3012982"/>
              <a:ext cx="0" cy="481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070BFFF0-DBCD-E546-7325-5776A5EFE5A5}"/>
              </a:ext>
            </a:extLst>
          </p:cNvPr>
          <p:cNvSpPr/>
          <p:nvPr/>
        </p:nvSpPr>
        <p:spPr>
          <a:xfrm>
            <a:off x="9191070" y="3475554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C2A916D-1722-B55D-A173-467B864634FC}"/>
              </a:ext>
            </a:extLst>
          </p:cNvPr>
          <p:cNvSpPr txBox="1"/>
          <p:nvPr/>
        </p:nvSpPr>
        <p:spPr>
          <a:xfrm>
            <a:off x="7841571" y="1629428"/>
            <a:ext cx="1100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latin typeface="+mj-lt"/>
              </a:rPr>
              <a:t>Voxels</a:t>
            </a:r>
            <a:endParaRPr lang="en-US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572B1A6-92BB-D1D2-3667-1E6F45687AA3}"/>
              </a:ext>
            </a:extLst>
          </p:cNvPr>
          <p:cNvSpPr/>
          <p:nvPr/>
        </p:nvSpPr>
        <p:spPr>
          <a:xfrm>
            <a:off x="7846116" y="200097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A4B46BB-5EDA-7499-7877-FBFA292E4042}"/>
                  </a:ext>
                </a:extLst>
              </p:cNvPr>
              <p:cNvSpPr txBox="1"/>
              <p:nvPr/>
            </p:nvSpPr>
            <p:spPr>
              <a:xfrm>
                <a:off x="7987851" y="1928515"/>
                <a:ext cx="68412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6A4B46BB-5EDA-7499-7877-FBFA292E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851" y="1928515"/>
                <a:ext cx="68412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F8962DD-0CBA-319D-42C2-4D50642FB09D}"/>
                  </a:ext>
                </a:extLst>
              </p:cNvPr>
              <p:cNvSpPr txBox="1"/>
              <p:nvPr/>
            </p:nvSpPr>
            <p:spPr>
              <a:xfrm>
                <a:off x="7960228" y="2160461"/>
                <a:ext cx="748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F8962DD-0CBA-319D-42C2-4D50642FB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228" y="2160461"/>
                <a:ext cx="74898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F41DBB1-C41B-0327-7404-FF3A9C4CFD6A}"/>
              </a:ext>
            </a:extLst>
          </p:cNvPr>
          <p:cNvGrpSpPr/>
          <p:nvPr/>
        </p:nvGrpSpPr>
        <p:grpSpPr>
          <a:xfrm>
            <a:off x="1700446" y="1394320"/>
            <a:ext cx="4156997" cy="2945006"/>
            <a:chOff x="4627203" y="1993123"/>
            <a:chExt cx="2462094" cy="1791258"/>
          </a:xfrm>
        </p:grpSpPr>
        <p:pic>
          <p:nvPicPr>
            <p:cNvPr id="1026" name="Picture 2" descr="3d design for red house Royalty Free Vector Image">
              <a:extLst>
                <a:ext uri="{FF2B5EF4-FFF2-40B4-BE49-F238E27FC236}">
                  <a16:creationId xmlns:a16="http://schemas.microsoft.com/office/drawing/2014/main" id="{8C63684B-D3AD-D0CA-E5E6-9BDDB718CD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3" b="14258"/>
            <a:stretch>
              <a:fillRect/>
            </a:stretch>
          </p:blipFill>
          <p:spPr bwMode="auto">
            <a:xfrm>
              <a:off x="5812564" y="1993123"/>
              <a:ext cx="1276733" cy="85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3C624822-F658-4AE3-1578-896C798BC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9275" y="2609538"/>
              <a:ext cx="733425" cy="489262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64655A92-A491-B54E-126F-E04E2E350D86}"/>
                </a:ext>
              </a:extLst>
            </p:cNvPr>
            <p:cNvGrpSpPr/>
            <p:nvPr/>
          </p:nvGrpSpPr>
          <p:grpSpPr>
            <a:xfrm>
              <a:off x="4946363" y="2891924"/>
              <a:ext cx="787687" cy="787901"/>
              <a:chOff x="4628863" y="2761749"/>
              <a:chExt cx="1157724" cy="1181601"/>
            </a:xfrm>
          </p:grpSpPr>
          <p:sp>
            <p:nvSpPr>
              <p:cNvPr id="3" name="Parallelogram 2">
                <a:extLst>
                  <a:ext uri="{FF2B5EF4-FFF2-40B4-BE49-F238E27FC236}">
                    <a16:creationId xmlns:a16="http://schemas.microsoft.com/office/drawing/2014/main" id="{2A250924-B9EF-0772-979E-7837ACB6526B}"/>
                  </a:ext>
                </a:extLst>
              </p:cNvPr>
              <p:cNvSpPr/>
              <p:nvPr/>
            </p:nvSpPr>
            <p:spPr>
              <a:xfrm rot="11572870" flipH="1">
                <a:off x="4628863" y="2809727"/>
                <a:ext cx="1157724" cy="1078463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FEAF8C4-EF09-2A91-89EF-BF4120EE5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6767" y="2837949"/>
                <a:ext cx="32158" cy="11054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83C1CF4-5949-0331-4071-9DD0E3E28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8166" y="3061679"/>
                <a:ext cx="881547" cy="20107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9E79998-1792-DAA6-BF4C-E3CBCDE95B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74591" y="3429000"/>
                <a:ext cx="871820" cy="2105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9DAE20B3-BCF6-F998-BA6A-14A43E617C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1967" y="2761749"/>
                <a:ext cx="32158" cy="11054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EF66362-038E-A83B-C040-4998B6234F27}"/>
                </a:ext>
              </a:extLst>
            </p:cNvPr>
            <p:cNvSpPr/>
            <p:nvPr/>
          </p:nvSpPr>
          <p:spPr>
            <a:xfrm>
              <a:off x="6175236" y="2684728"/>
              <a:ext cx="56999" cy="60788"/>
            </a:xfrm>
            <a:prstGeom prst="ellipse">
              <a:avLst/>
            </a:prstGeom>
            <a:solidFill>
              <a:srgbClr val="DC3824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2ED49EB-6D58-EB40-81BF-AE4CBF1EE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3613072"/>
              <a:ext cx="134977" cy="95328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624ABDE-63A7-CF13-B801-8CDDC8B79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575" y="3279086"/>
              <a:ext cx="503476" cy="337239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9F386FFC-5CC2-5C04-95E1-3D2A2E86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400" y="3105150"/>
              <a:ext cx="266700" cy="1746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32DE6C9D-8893-0B58-C25C-18733088DBDB}"/>
                </a:ext>
              </a:extLst>
            </p:cNvPr>
            <p:cNvSpPr/>
            <p:nvPr/>
          </p:nvSpPr>
          <p:spPr>
            <a:xfrm>
              <a:off x="5331461" y="3275069"/>
              <a:ext cx="27432" cy="2743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CB7D2C23-FD2D-0E40-5078-AFA917803E9A}"/>
                </a:ext>
              </a:extLst>
            </p:cNvPr>
            <p:cNvSpPr/>
            <p:nvPr/>
          </p:nvSpPr>
          <p:spPr>
            <a:xfrm>
              <a:off x="5861051" y="2895157"/>
              <a:ext cx="56999" cy="607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B44B8C52-E583-AE4E-5606-F3870A744747}"/>
                </a:ext>
              </a:extLst>
            </p:cNvPr>
            <p:cNvSpPr/>
            <p:nvPr/>
          </p:nvSpPr>
          <p:spPr>
            <a:xfrm>
              <a:off x="5711826" y="2996920"/>
              <a:ext cx="56999" cy="607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58DE5D36-449D-D373-D646-C28B7E911148}"/>
                </a:ext>
              </a:extLst>
            </p:cNvPr>
            <p:cNvSpPr/>
            <p:nvPr/>
          </p:nvSpPr>
          <p:spPr>
            <a:xfrm>
              <a:off x="6023126" y="2784308"/>
              <a:ext cx="56999" cy="607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5F3FDDFE-9B6C-661A-616D-7FB764463858}"/>
                </a:ext>
              </a:extLst>
            </p:cNvPr>
            <p:cNvGrpSpPr/>
            <p:nvPr/>
          </p:nvGrpSpPr>
          <p:grpSpPr>
            <a:xfrm rot="20964375">
              <a:off x="4627203" y="3683097"/>
              <a:ext cx="91844" cy="101284"/>
              <a:chOff x="2362165" y="1850036"/>
              <a:chExt cx="1660560" cy="1740889"/>
            </a:xfrm>
          </p:grpSpPr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75D5F565-8878-9412-FB1D-EA62BFE96F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748" y="1850036"/>
                <a:ext cx="854227" cy="100124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F017FE81-8ED7-2276-C183-3465ADFE6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2725" y="2851283"/>
                <a:ext cx="1270000" cy="36181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6" name="Arc 1075">
                <a:extLst>
                  <a:ext uri="{FF2B5EF4-FFF2-40B4-BE49-F238E27FC236}">
                    <a16:creationId xmlns:a16="http://schemas.microsoft.com/office/drawing/2014/main" id="{C2800DEF-A59B-7234-3877-3136A2C8459C}"/>
                  </a:ext>
                </a:extLst>
              </p:cNvPr>
              <p:cNvSpPr/>
              <p:nvPr/>
            </p:nvSpPr>
            <p:spPr>
              <a:xfrm rot="1214127">
                <a:off x="2362165" y="2146003"/>
                <a:ext cx="1317660" cy="1444922"/>
              </a:xfrm>
              <a:prstGeom prst="arc">
                <a:avLst>
                  <a:gd name="adj1" fmla="val 16371009"/>
                  <a:gd name="adj2" fmla="val 102668"/>
                </a:avLst>
              </a:prstGeom>
              <a:ln w="9525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38529 w 72879"/>
                          <a:gd name="connsiteY0" fmla="*/ 69 h 84065"/>
                          <a:gd name="connsiteX1" fmla="*/ 72868 w 72879"/>
                          <a:gd name="connsiteY1" fmla="*/ 43121 h 84065"/>
                          <a:gd name="connsiteX2" fmla="*/ 36440 w 72879"/>
                          <a:gd name="connsiteY2" fmla="*/ 42033 h 84065"/>
                          <a:gd name="connsiteX3" fmla="*/ 38529 w 72879"/>
                          <a:gd name="connsiteY3" fmla="*/ 69 h 84065"/>
                          <a:gd name="connsiteX0" fmla="*/ 38529 w 72879"/>
                          <a:gd name="connsiteY0" fmla="*/ 69 h 84065"/>
                          <a:gd name="connsiteX1" fmla="*/ 72868 w 72879"/>
                          <a:gd name="connsiteY1" fmla="*/ 43121 h 840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72879" h="84065" stroke="0" extrusionOk="0">
                            <a:moveTo>
                              <a:pt x="38529" y="69"/>
                            </a:moveTo>
                            <a:cubicBezTo>
                              <a:pt x="53403" y="-1573"/>
                              <a:pt x="71866" y="20996"/>
                              <a:pt x="72868" y="43121"/>
                            </a:cubicBezTo>
                            <a:cubicBezTo>
                              <a:pt x="62510" y="43700"/>
                              <a:pt x="46182" y="38791"/>
                              <a:pt x="36440" y="42033"/>
                            </a:cubicBezTo>
                            <a:cubicBezTo>
                              <a:pt x="35048" y="26437"/>
                              <a:pt x="38916" y="11436"/>
                              <a:pt x="38529" y="69"/>
                            </a:cubicBezTo>
                            <a:close/>
                          </a:path>
                          <a:path w="72879" h="84065" fill="none" extrusionOk="0">
                            <a:moveTo>
                              <a:pt x="38529" y="69"/>
                            </a:moveTo>
                            <a:cubicBezTo>
                              <a:pt x="63728" y="4023"/>
                              <a:pt x="75883" y="20726"/>
                              <a:pt x="72868" y="43121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40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60E174-6BD9-3116-1FA8-EEC8FEDFA3C1}"/>
                  </a:ext>
                </a:extLst>
              </p:cNvPr>
              <p:cNvSpPr txBox="1"/>
              <p:nvPr/>
            </p:nvSpPr>
            <p:spPr>
              <a:xfrm>
                <a:off x="1090857" y="1878927"/>
                <a:ext cx="19521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60E174-6BD9-3116-1FA8-EEC8FEDFA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57" y="1878927"/>
                <a:ext cx="1952186" cy="246221"/>
              </a:xfrm>
              <a:prstGeom prst="rect">
                <a:avLst/>
              </a:prstGeom>
              <a:blipFill>
                <a:blip r:embed="rId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B66F7C-51E1-8C2F-168A-6B8C5DBB3AAE}"/>
                  </a:ext>
                </a:extLst>
              </p:cNvPr>
              <p:cNvSpPr txBox="1"/>
              <p:nvPr/>
            </p:nvSpPr>
            <p:spPr>
              <a:xfrm>
                <a:off x="4964460" y="2428936"/>
                <a:ext cx="745482" cy="258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𝐿𝑜𝑆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B66F7C-51E1-8C2F-168A-6B8C5DBB3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460" y="2428936"/>
                <a:ext cx="745482" cy="258725"/>
              </a:xfrm>
              <a:prstGeom prst="rect">
                <a:avLst/>
              </a:prstGeom>
              <a:blipFill>
                <a:blip r:embed="rId3"/>
                <a:stretch>
                  <a:fillRect r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89748E4C-332D-D5C0-3018-910CBD36905D}"/>
              </a:ext>
            </a:extLst>
          </p:cNvPr>
          <p:cNvGrpSpPr/>
          <p:nvPr/>
        </p:nvGrpSpPr>
        <p:grpSpPr>
          <a:xfrm>
            <a:off x="2770345" y="2297810"/>
            <a:ext cx="364923" cy="536966"/>
            <a:chOff x="2269475" y="1762699"/>
            <a:chExt cx="637142" cy="5067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1C1354-EF40-14F7-D272-CE29E5519556}"/>
                </a:ext>
              </a:extLst>
            </p:cNvPr>
            <p:cNvSpPr/>
            <p:nvPr/>
          </p:nvSpPr>
          <p:spPr>
            <a:xfrm>
              <a:off x="2269475" y="1762699"/>
              <a:ext cx="154236" cy="5067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4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154B5E-6D08-A18A-73EB-6EDC11CF5C02}"/>
                </a:ext>
              </a:extLst>
            </p:cNvPr>
            <p:cNvSpPr/>
            <p:nvPr/>
          </p:nvSpPr>
          <p:spPr>
            <a:xfrm>
              <a:off x="2752381" y="1762699"/>
              <a:ext cx="154236" cy="5067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4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37C7D4-040D-169D-98F0-D956CB21AE29}"/>
                </a:ext>
              </a:extLst>
            </p:cNvPr>
            <p:cNvSpPr/>
            <p:nvPr/>
          </p:nvSpPr>
          <p:spPr>
            <a:xfrm>
              <a:off x="2510928" y="1762699"/>
              <a:ext cx="154236" cy="5067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4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C1BFAE-8275-E050-CA86-810BAF9A8E69}"/>
              </a:ext>
            </a:extLst>
          </p:cNvPr>
          <p:cNvCxnSpPr>
            <a:cxnSpLocks/>
            <a:stCxn id="8" idx="3"/>
            <a:endCxn id="71" idx="0"/>
          </p:cNvCxnSpPr>
          <p:nvPr/>
        </p:nvCxnSpPr>
        <p:spPr>
          <a:xfrm flipV="1">
            <a:off x="3135268" y="2565542"/>
            <a:ext cx="165095" cy="75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A41F24-8D1B-C0EC-19FF-25749BF1D382}"/>
              </a:ext>
            </a:extLst>
          </p:cNvPr>
          <p:cNvSpPr/>
          <p:nvPr/>
        </p:nvSpPr>
        <p:spPr>
          <a:xfrm rot="16200000">
            <a:off x="1582138" y="2057451"/>
            <a:ext cx="972652" cy="10231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4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B47C3F-9C8D-00E4-EE98-C06D76F019D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650339" y="2919262"/>
            <a:ext cx="67460" cy="682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E8A0D0-217F-A85F-372D-94A23962AAC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654196" y="2606792"/>
            <a:ext cx="67460" cy="682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6C8ABD-A18D-8DD3-6668-677C35F2E24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656111" y="2445423"/>
            <a:ext cx="67460" cy="682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86A890-1BFB-568F-5CCF-F73B812FCF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657002" y="2294724"/>
            <a:ext cx="67460" cy="682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A57218-E2F6-78F8-D18D-857B3F5791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656111" y="2133355"/>
            <a:ext cx="67460" cy="682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624256-8AF8-48A9-6FBA-3567CC02BD6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761694" y="2918922"/>
            <a:ext cx="67460" cy="682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40E84E-9099-8012-1965-F1019A1E81E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767466" y="2762687"/>
            <a:ext cx="67460" cy="68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7FE8540-9918-CB97-494F-97114E03A06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765551" y="2606452"/>
            <a:ext cx="67460" cy="682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52EC95C-E45E-D71A-8614-D507DD440F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767466" y="2445083"/>
            <a:ext cx="67460" cy="682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C583B3B-A37B-11AD-2009-16B9341F792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768357" y="2294384"/>
            <a:ext cx="67460" cy="682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69C9A8-AC94-21BD-5C3F-94A71B1696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767466" y="2133015"/>
            <a:ext cx="67460" cy="682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19805F-9CDC-EE72-6FE7-624B800023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872766" y="2919262"/>
            <a:ext cx="67460" cy="6827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4548535-4D4E-128B-C6EE-2ECE42F8049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878537" y="2763027"/>
            <a:ext cx="67460" cy="6827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0289879-E4B7-8085-022A-E13846E194E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876623" y="2606792"/>
            <a:ext cx="67460" cy="6827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33C501E-3CDC-9D1E-B410-2F32B399A49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878537" y="2445423"/>
            <a:ext cx="67460" cy="6827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58DEBBB-D423-53F2-9B28-8D7BE39A0B1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879429" y="2294724"/>
            <a:ext cx="67460" cy="6827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3C18E5-F441-36F2-094A-701CB0801BC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878537" y="2133355"/>
            <a:ext cx="67460" cy="682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9D1771B-67D3-BF09-051B-E0EB857AB1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984121" y="2918922"/>
            <a:ext cx="67460" cy="682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E244BC0-EBA0-CEEE-4D79-FD96247038B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989892" y="2762687"/>
            <a:ext cx="67460" cy="682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9D34B17-239E-4CE7-09D7-C1C6B68222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987978" y="2606452"/>
            <a:ext cx="67460" cy="682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BDA87E4-5A4B-CC85-EAEA-4E6842ED999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989892" y="2445083"/>
            <a:ext cx="67460" cy="682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37CE00-95B1-4E06-59E8-E21AF845E1E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990784" y="2294384"/>
            <a:ext cx="67460" cy="682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4838422-B24E-390A-9099-1E162D3226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1989892" y="2133015"/>
            <a:ext cx="67460" cy="682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B1D177B-FC73-6806-8197-B571AD43951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101656" y="2919262"/>
            <a:ext cx="67460" cy="682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22C045B-B238-8856-835C-FE2917B3EE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107428" y="2763027"/>
            <a:ext cx="67460" cy="682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88DCC64-AFDA-10D8-D2C8-355DA2F777A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105513" y="2606792"/>
            <a:ext cx="67460" cy="6827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91D7F97-6E71-C1E7-1E21-D914C600DD5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107428" y="2445423"/>
            <a:ext cx="67460" cy="682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6498E7D-ED79-5A8F-109F-B6677910E2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108320" y="2294724"/>
            <a:ext cx="67460" cy="682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9EE6CEE-1CE8-558E-9DBC-E0B4A579605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107428" y="2133355"/>
            <a:ext cx="67460" cy="6827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9AF86E0F-FE3D-2A94-61D5-B98F77D292F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213011" y="2918922"/>
            <a:ext cx="67460" cy="6827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DECBCEA-393D-4C6B-3D6B-FC3D6BD8E1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218783" y="2762687"/>
            <a:ext cx="67460" cy="6827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DB72350-65B3-20E0-FAAF-786430E24A9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216868" y="2606452"/>
            <a:ext cx="67460" cy="682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64CE808-2469-43D3-82F9-A3064530853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219675" y="2294384"/>
            <a:ext cx="67460" cy="6827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059F728-44E8-C309-CE9E-D5F444C073D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218783" y="2133015"/>
            <a:ext cx="67460" cy="6827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E672894-9B15-551A-17D2-7BBA5A635CD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324083" y="2919262"/>
            <a:ext cx="67460" cy="6827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75F4E33-1496-1655-68B7-49574EC9BAC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329854" y="2763027"/>
            <a:ext cx="67460" cy="682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1DE1E33-E7E8-9C15-E181-15D47B2A5E0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327940" y="2606792"/>
            <a:ext cx="67460" cy="6827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1B40847-CBFC-694B-6C31-2947F22D87D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435438" y="2918922"/>
            <a:ext cx="67460" cy="6827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64CCAD8-8810-061C-18EC-F48FAFDC9B7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441209" y="2762687"/>
            <a:ext cx="67460" cy="6827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79D204F-9D84-ECF3-278F-6400CAE573C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439295" y="2606452"/>
            <a:ext cx="67460" cy="6827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E39065-F05F-69C5-2805-A58FB2A51F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441209" y="2445083"/>
            <a:ext cx="67460" cy="6827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D95DCD6-2B3D-89D3-DAE1-21E40D2CE28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442101" y="2294384"/>
            <a:ext cx="67460" cy="6827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C0F33EE-048B-0CD4-5E2F-3B3217F78DB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2441209" y="2133015"/>
            <a:ext cx="67460" cy="68278"/>
          </a:xfrm>
          <a:prstGeom prst="rect">
            <a:avLst/>
          </a:prstGeom>
        </p:spPr>
      </p:pic>
      <p:pic>
        <p:nvPicPr>
          <p:cNvPr id="56" name="Picture 2" descr="Smartphone icon vector logo design template 7167089 Vector Art at Vecteezy">
            <a:extLst>
              <a:ext uri="{FF2B5EF4-FFF2-40B4-BE49-F238E27FC236}">
                <a16:creationId xmlns:a16="http://schemas.microsoft.com/office/drawing/2014/main" id="{7B469C85-EDCC-085E-F2FE-08E7049C19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4" t="17143" r="31739" b="17286"/>
          <a:stretch/>
        </p:blipFill>
        <p:spPr bwMode="auto">
          <a:xfrm>
            <a:off x="2303236" y="2175528"/>
            <a:ext cx="89723" cy="1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4140A2E-4F98-09F7-7543-5130B93BD79C}"/>
                  </a:ext>
                </a:extLst>
              </p:cNvPr>
              <p:cNvSpPr txBox="1"/>
              <p:nvPr/>
            </p:nvSpPr>
            <p:spPr>
              <a:xfrm>
                <a:off x="2101929" y="2288061"/>
                <a:ext cx="368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𝑅𝑥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4140A2E-4F98-09F7-7543-5130B93BD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929" y="2288061"/>
                <a:ext cx="36811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DA58D50-3EF3-8919-BF24-EA84A3B0870B}"/>
              </a:ext>
            </a:extLst>
          </p:cNvPr>
          <p:cNvCxnSpPr>
            <a:cxnSpLocks/>
            <a:stCxn id="25" idx="1"/>
          </p:cNvCxnSpPr>
          <p:nvPr/>
        </p:nvCxnSpPr>
        <p:spPr>
          <a:xfrm flipV="1">
            <a:off x="1912267" y="2479220"/>
            <a:ext cx="528535" cy="351675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959B73-4928-F7E1-5940-F382F0B634FF}"/>
              </a:ext>
            </a:extLst>
          </p:cNvPr>
          <p:cNvCxnSpPr>
            <a:cxnSpLocks/>
            <a:stCxn id="53" idx="0"/>
            <a:endCxn id="56" idx="2"/>
          </p:cNvCxnSpPr>
          <p:nvPr/>
        </p:nvCxnSpPr>
        <p:spPr>
          <a:xfrm flipH="1" flipV="1">
            <a:off x="2348098" y="2325756"/>
            <a:ext cx="92703" cy="153467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C5993E-29AB-A0A5-00B5-ED38098A22D9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1768418" y="2250642"/>
            <a:ext cx="534816" cy="403538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DF1C05-DEB0-765A-190B-0C5C5DC7902E}"/>
                  </a:ext>
                </a:extLst>
              </p:cNvPr>
              <p:cNvSpPr txBox="1"/>
              <p:nvPr/>
            </p:nvSpPr>
            <p:spPr>
              <a:xfrm>
                <a:off x="2810135" y="1883384"/>
                <a:ext cx="19521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9DF1C05-DEB0-765A-190B-0C5C5DC79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135" y="1883384"/>
                <a:ext cx="1952186" cy="246221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DDF04624-076A-48DD-B079-D3739BAAE4F3}"/>
              </a:ext>
            </a:extLst>
          </p:cNvPr>
          <p:cNvGrpSpPr/>
          <p:nvPr/>
        </p:nvGrpSpPr>
        <p:grpSpPr>
          <a:xfrm rot="16200000">
            <a:off x="3303733" y="2086577"/>
            <a:ext cx="951189" cy="957930"/>
            <a:chOff x="3237228" y="1231100"/>
            <a:chExt cx="1117145" cy="108347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A2ED991-08E8-7052-C44B-B450CC5AF1CE}"/>
                </a:ext>
              </a:extLst>
            </p:cNvPr>
            <p:cNvGrpSpPr/>
            <p:nvPr/>
          </p:nvGrpSpPr>
          <p:grpSpPr>
            <a:xfrm>
              <a:off x="3237228" y="1231100"/>
              <a:ext cx="1117145" cy="1083474"/>
              <a:chOff x="3171986" y="834432"/>
              <a:chExt cx="1311499" cy="126065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A131795-9856-9D8A-A30D-CB6078662F4F}"/>
                  </a:ext>
                </a:extLst>
              </p:cNvPr>
              <p:cNvSpPr/>
              <p:nvPr/>
            </p:nvSpPr>
            <p:spPr>
              <a:xfrm>
                <a:off x="3171986" y="834432"/>
                <a:ext cx="1311499" cy="12606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4" dirty="0"/>
              </a:p>
            </p:txBody>
          </p:sp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78B8DCBC-DA22-480F-ED17-F0A1D9A0F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3974" y="949070"/>
                <a:ext cx="90961" cy="84128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C2267472-68B7-F674-2F8A-73B641B73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4637" y="956181"/>
                <a:ext cx="90961" cy="84128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C6FDA66-2E1E-DED7-DE72-1B349F0CC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85300" y="953822"/>
                <a:ext cx="90961" cy="84128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9BBC0CA-19F4-2EAB-538D-97BC09BF5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89125" y="1088374"/>
                <a:ext cx="90961" cy="8412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2A72F34C-78D2-2EE8-2825-1677A3329F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06085" y="957280"/>
                <a:ext cx="90961" cy="84128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F2276EC0-2339-675E-D080-B5BAF1D83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323671" y="956181"/>
                <a:ext cx="90961" cy="84128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98EBFAB4-D131-67EB-FD11-4DB764330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4432" y="1086274"/>
                <a:ext cx="90961" cy="84128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E3F84EB9-9B22-551A-ACB0-32C01800E6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903344" y="1093385"/>
                <a:ext cx="90961" cy="84128"/>
              </a:xfrm>
              <a:prstGeom prst="rect">
                <a:avLst/>
              </a:prstGeom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AD991D16-85DE-29B0-3EB7-8564AA302D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06543" y="1094484"/>
                <a:ext cx="90961" cy="84128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745FE112-76F4-5CC3-76F1-C5CF9F0F9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324129" y="1093385"/>
                <a:ext cx="90961" cy="84128"/>
              </a:xfrm>
              <a:prstGeom prst="rect">
                <a:avLst/>
              </a:prstGeom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8652DA50-3A74-207C-0CC3-720666DB9E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85300" y="1227881"/>
                <a:ext cx="90961" cy="84128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59E0B669-426B-5793-6AEC-21DFF267A6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4432" y="1360333"/>
                <a:ext cx="90961" cy="84128"/>
              </a:xfrm>
              <a:prstGeom prst="rect">
                <a:avLst/>
              </a:prstGeom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C27FD397-BE62-957B-0E29-3C80C74D8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06543" y="1368543"/>
                <a:ext cx="90961" cy="84128"/>
              </a:xfrm>
              <a:prstGeom prst="rect">
                <a:avLst/>
              </a:prstGeom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399E7C37-38F9-D672-1321-3567A08F0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3974" y="1505152"/>
                <a:ext cx="90961" cy="84128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6EECD9E0-3D22-FFD8-24E3-A1C9A3AA5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4637" y="1512263"/>
                <a:ext cx="90961" cy="84128"/>
              </a:xfrm>
              <a:prstGeom prst="rect">
                <a:avLst/>
              </a:prstGeom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14EDE013-65AC-1BBE-1C9A-DCFED5EE7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85300" y="1509904"/>
                <a:ext cx="90961" cy="84128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922A48E1-7E38-13DD-FFC5-916E9F235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902886" y="1512263"/>
                <a:ext cx="90961" cy="84128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B61F044A-6CB3-DB7F-5403-7D4CFD9CC2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06085" y="1513362"/>
                <a:ext cx="90961" cy="84128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B4981CEC-8CC4-ABC2-F76B-41C63BDBA2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4432" y="1642356"/>
                <a:ext cx="90961" cy="84128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402F1890-94EF-CE24-4D0B-585D4ED0D9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5095" y="1649467"/>
                <a:ext cx="90961" cy="8412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27768FA1-9245-126A-8DAB-2260E1D0C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85758" y="1647108"/>
                <a:ext cx="90961" cy="84128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A6C46B00-0B86-8B63-8B70-B3A86C5859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06543" y="1650566"/>
                <a:ext cx="90961" cy="84128"/>
              </a:xfrm>
              <a:prstGeom prst="rect">
                <a:avLst/>
              </a:prstGeom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E790FF02-46D9-F5DB-E07C-636ECB8EF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324129" y="1649467"/>
                <a:ext cx="90961" cy="84128"/>
              </a:xfrm>
              <a:prstGeom prst="rect">
                <a:avLst/>
              </a:prstGeom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66035BA8-C767-8A07-287B-57ACC17F5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3974" y="1779211"/>
                <a:ext cx="90961" cy="84128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84A28B15-61AF-4375-19A6-C9209F0276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474637" y="1786322"/>
                <a:ext cx="90961" cy="84128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1D5EA481-C3DD-AA86-5751-F9237F336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685300" y="1783963"/>
                <a:ext cx="90961" cy="84128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9CF7D87C-51DA-CAFF-8CF6-740467DC7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06085" y="1787421"/>
                <a:ext cx="90961" cy="84128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04965316-6E30-4C0E-49A2-71FDCA0EE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323671" y="1786322"/>
                <a:ext cx="90961" cy="84128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E6D33EAF-D521-8C91-1518-3E70AD780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264432" y="1916415"/>
                <a:ext cx="90961" cy="84128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085BE479-1317-5B3C-5814-99742C84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106543" y="1924625"/>
                <a:ext cx="90961" cy="84128"/>
              </a:xfrm>
              <a:prstGeom prst="rect">
                <a:avLst/>
              </a:prstGeom>
            </p:spPr>
          </p:pic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0EC92B59-1F88-B2FD-2B93-53E6B224F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324129" y="1923526"/>
                <a:ext cx="90961" cy="84128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8D4BDE58-0620-5DF4-B14E-28C61E27A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903344" y="1643258"/>
                <a:ext cx="90961" cy="84128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DEEE201-876A-5008-2634-9A3C4D792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898107" y="1925665"/>
                <a:ext cx="90961" cy="84128"/>
              </a:xfrm>
              <a:prstGeom prst="rect">
                <a:avLst/>
              </a:prstGeom>
            </p:spPr>
          </p:pic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6F88E0C7-E945-9CE1-6573-284BB9799CB1}"/>
                  </a:ext>
                </a:extLst>
              </p:cNvPr>
              <p:cNvSpPr/>
              <p:nvPr/>
            </p:nvSpPr>
            <p:spPr>
              <a:xfrm>
                <a:off x="4335571" y="1227551"/>
                <a:ext cx="77492" cy="841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25139A77-A552-92B7-B04D-0F130CA451E2}"/>
                  </a:ext>
                </a:extLst>
              </p:cNvPr>
              <p:cNvSpPr/>
              <p:nvPr/>
            </p:nvSpPr>
            <p:spPr>
              <a:xfrm>
                <a:off x="4338157" y="1379951"/>
                <a:ext cx="77492" cy="841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31C4E468-5184-E004-01A8-039E9664CFA7}"/>
                  </a:ext>
                </a:extLst>
              </p:cNvPr>
              <p:cNvSpPr/>
              <p:nvPr/>
            </p:nvSpPr>
            <p:spPr>
              <a:xfrm>
                <a:off x="4340743" y="1516853"/>
                <a:ext cx="77492" cy="8412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F1EB467-A92F-A30E-F08D-806E4D1CA171}"/>
                  </a:ext>
                </a:extLst>
              </p:cNvPr>
              <p:cNvSpPr/>
              <p:nvPr/>
            </p:nvSpPr>
            <p:spPr>
              <a:xfrm rot="1716785">
                <a:off x="3692035" y="1923295"/>
                <a:ext cx="77492" cy="8412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35480DE-2F83-369A-A1C9-7C3BA1C5412C}"/>
                  </a:ext>
                </a:extLst>
              </p:cNvPr>
              <p:cNvSpPr/>
              <p:nvPr/>
            </p:nvSpPr>
            <p:spPr>
              <a:xfrm>
                <a:off x="3485746" y="1085486"/>
                <a:ext cx="77492" cy="8412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D0EB04A3-F0D1-17E3-3867-31CBE1A16433}"/>
                  </a:ext>
                </a:extLst>
              </p:cNvPr>
              <p:cNvSpPr/>
              <p:nvPr/>
            </p:nvSpPr>
            <p:spPr>
              <a:xfrm>
                <a:off x="3911872" y="958485"/>
                <a:ext cx="77493" cy="8412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60D37D9-E54F-DAEF-70D1-E1AB570A3A3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577766" y="1413743"/>
              <a:ext cx="29320" cy="104690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8D74D46-7BFA-38A6-38C5-AD139592C7F1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3895142" y="1374288"/>
              <a:ext cx="3804" cy="79370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9409677-EDE7-AC96-4A31-3951E8217F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475" y="1600200"/>
              <a:ext cx="81600" cy="25400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438F10D-0A82-6B09-EF9C-85C11B1697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9556" y="1669488"/>
              <a:ext cx="49871" cy="71019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2BE2204-8E0A-507E-89B2-5ABA93AAC53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33976" y="2026456"/>
              <a:ext cx="51771" cy="81975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B96E4C8-123B-4485-DE4C-C1B89F6C7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2094" y="1800329"/>
              <a:ext cx="76244" cy="51999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88C23D3-8AD8-F4FC-33FF-7D7452AE54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4684" y="2127250"/>
              <a:ext cx="41319" cy="73624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BF63919-02CC-F128-3AC4-F5DCD56C17F2}"/>
              </a:ext>
            </a:extLst>
          </p:cNvPr>
          <p:cNvCxnSpPr>
            <a:cxnSpLocks/>
            <a:stCxn id="71" idx="2"/>
            <a:endCxn id="113" idx="1"/>
          </p:cNvCxnSpPr>
          <p:nvPr/>
        </p:nvCxnSpPr>
        <p:spPr>
          <a:xfrm flipV="1">
            <a:off x="4258293" y="2561407"/>
            <a:ext cx="182335" cy="413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8F182E3-C33C-30D7-EFEA-31479D6AFC59}"/>
              </a:ext>
            </a:extLst>
          </p:cNvPr>
          <p:cNvSpPr/>
          <p:nvPr/>
        </p:nvSpPr>
        <p:spPr>
          <a:xfrm>
            <a:off x="5373742" y="1968554"/>
            <a:ext cx="364672" cy="36139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1993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DB911B-A116-70F4-70F4-8EDFF67F7CC6}"/>
              </a:ext>
            </a:extLst>
          </p:cNvPr>
          <p:cNvSpPr/>
          <p:nvPr/>
        </p:nvSpPr>
        <p:spPr>
          <a:xfrm>
            <a:off x="4440628" y="2378723"/>
            <a:ext cx="360670" cy="36536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1993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F799783-39C2-2890-566A-7D976D0291AF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5556078" y="2329948"/>
            <a:ext cx="0" cy="1624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5DF58A5-51B7-0D75-ABA7-54BCFF3E957E}"/>
                  </a:ext>
                </a:extLst>
              </p:cNvPr>
              <p:cNvSpPr txBox="1"/>
              <p:nvPr/>
            </p:nvSpPr>
            <p:spPr>
              <a:xfrm>
                <a:off x="5127567" y="2037350"/>
                <a:ext cx="2366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5DF58A5-51B7-0D75-ABA7-54BCFF3E9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567" y="2037350"/>
                <a:ext cx="236699" cy="246221"/>
              </a:xfrm>
              <a:prstGeom prst="rect">
                <a:avLst/>
              </a:prstGeom>
              <a:blipFill>
                <a:blip r:embed="rId8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77666A-B32C-9A61-4197-5504251E6D2F}"/>
                  </a:ext>
                </a:extLst>
              </p:cNvPr>
              <p:cNvSpPr txBox="1"/>
              <p:nvPr/>
            </p:nvSpPr>
            <p:spPr>
              <a:xfrm>
                <a:off x="4421614" y="2165142"/>
                <a:ext cx="2366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𝐿𝑜𝑆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B77666A-B32C-9A61-4197-5504251E6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14" y="2165142"/>
                <a:ext cx="236699" cy="246221"/>
              </a:xfrm>
              <a:prstGeom prst="rect">
                <a:avLst/>
              </a:prstGeom>
              <a:blipFill>
                <a:blip r:embed="rId9"/>
                <a:stretch>
                  <a:fillRect r="-5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6BA3AA3-B903-DED6-88A1-AFC9CEA91F0E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4801298" y="2561407"/>
            <a:ext cx="255574" cy="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ADC3FEB-44F9-204E-6CD2-13D7C595648D}"/>
              </a:ext>
            </a:extLst>
          </p:cNvPr>
          <p:cNvGrpSpPr/>
          <p:nvPr/>
        </p:nvGrpSpPr>
        <p:grpSpPr>
          <a:xfrm>
            <a:off x="7284286" y="2266060"/>
            <a:ext cx="364923" cy="536966"/>
            <a:chOff x="2269475" y="1762699"/>
            <a:chExt cx="637142" cy="50677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3495CA4-F630-C0CE-FB6B-D7EA4F0159FE}"/>
                </a:ext>
              </a:extLst>
            </p:cNvPr>
            <p:cNvSpPr/>
            <p:nvPr/>
          </p:nvSpPr>
          <p:spPr>
            <a:xfrm>
              <a:off x="2269475" y="1762699"/>
              <a:ext cx="154236" cy="5067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4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D30423C-3CC6-CCF1-E926-580B2FAC46AA}"/>
                </a:ext>
              </a:extLst>
            </p:cNvPr>
            <p:cNvSpPr/>
            <p:nvPr/>
          </p:nvSpPr>
          <p:spPr>
            <a:xfrm>
              <a:off x="2752381" y="1762699"/>
              <a:ext cx="154236" cy="5067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4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AC5BE4-C4F0-4E6F-F113-73D4C322D5CC}"/>
                </a:ext>
              </a:extLst>
            </p:cNvPr>
            <p:cNvSpPr/>
            <p:nvPr/>
          </p:nvSpPr>
          <p:spPr>
            <a:xfrm>
              <a:off x="2510928" y="1762699"/>
              <a:ext cx="154236" cy="5067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4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FA7C5E6-37BB-320B-FA6A-F5A79187EE4B}"/>
              </a:ext>
            </a:extLst>
          </p:cNvPr>
          <p:cNvCxnSpPr>
            <a:cxnSpLocks/>
            <a:endCxn id="119" idx="1"/>
          </p:cNvCxnSpPr>
          <p:nvPr/>
        </p:nvCxnSpPr>
        <p:spPr>
          <a:xfrm>
            <a:off x="7119414" y="2531849"/>
            <a:ext cx="164872" cy="2694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774D770-9EAE-0994-AA87-B0220CFF4E70}"/>
              </a:ext>
            </a:extLst>
          </p:cNvPr>
          <p:cNvCxnSpPr>
            <a:cxnSpLocks/>
            <a:stCxn id="120" idx="3"/>
            <a:endCxn id="195" idx="0"/>
          </p:cNvCxnSpPr>
          <p:nvPr/>
        </p:nvCxnSpPr>
        <p:spPr>
          <a:xfrm>
            <a:off x="7649209" y="2534543"/>
            <a:ext cx="145425" cy="2278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0444DA6-0462-A323-25B1-7E75452FB240}"/>
              </a:ext>
            </a:extLst>
          </p:cNvPr>
          <p:cNvCxnSpPr>
            <a:cxnSpLocks/>
            <a:stCxn id="195" idx="2"/>
            <a:endCxn id="126" idx="1"/>
          </p:cNvCxnSpPr>
          <p:nvPr/>
        </p:nvCxnSpPr>
        <p:spPr>
          <a:xfrm flipV="1">
            <a:off x="8792520" y="2533460"/>
            <a:ext cx="167567" cy="3361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EDC18A8-E223-F73A-410D-0E555082B8C2}"/>
              </a:ext>
            </a:extLst>
          </p:cNvPr>
          <p:cNvSpPr/>
          <p:nvPr/>
        </p:nvSpPr>
        <p:spPr>
          <a:xfrm>
            <a:off x="9815442" y="1945313"/>
            <a:ext cx="364672" cy="361394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1993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E79FBF4-E690-411B-1356-43C57801451E}"/>
              </a:ext>
            </a:extLst>
          </p:cNvPr>
          <p:cNvSpPr/>
          <p:nvPr/>
        </p:nvSpPr>
        <p:spPr>
          <a:xfrm>
            <a:off x="8960087" y="2350776"/>
            <a:ext cx="360670" cy="365368"/>
          </a:xfrm>
          <a:prstGeom prst="rect">
            <a:avLst/>
          </a:prstGeom>
          <a:gradFill flip="none" rotWithShape="1">
            <a:gsLst>
              <a:gs pos="21000">
                <a:srgbClr val="FF0000"/>
              </a:gs>
              <a:gs pos="100000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F52A267-0C78-4ADC-3CD4-742C43A3F22B}"/>
                  </a:ext>
                </a:extLst>
              </p:cNvPr>
              <p:cNvSpPr txBox="1"/>
              <p:nvPr/>
            </p:nvSpPr>
            <p:spPr>
              <a:xfrm>
                <a:off x="9570977" y="2012146"/>
                <a:ext cx="23669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AF52A267-0C78-4ADC-3CD4-742C43A3F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977" y="2012146"/>
                <a:ext cx="236699" cy="246221"/>
              </a:xfrm>
              <a:prstGeom prst="rect">
                <a:avLst/>
              </a:prstGeom>
              <a:blipFill>
                <a:blip r:embed="rId8"/>
                <a:stretch>
                  <a:fillRect r="-769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AD26F57-F686-EEB7-19FB-B4D0C917F5AE}"/>
                  </a:ext>
                </a:extLst>
              </p:cNvPr>
              <p:cNvSpPr txBox="1"/>
              <p:nvPr/>
            </p:nvSpPr>
            <p:spPr>
              <a:xfrm>
                <a:off x="8899610" y="2131829"/>
                <a:ext cx="236699" cy="25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AD26F57-F686-EEB7-19FB-B4D0C917F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610" y="2131829"/>
                <a:ext cx="236699" cy="258532"/>
              </a:xfrm>
              <a:prstGeom prst="rect">
                <a:avLst/>
              </a:prstGeom>
              <a:blipFill>
                <a:blip r:embed="rId10"/>
                <a:stretch>
                  <a:fillRect r="-8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F23AE7C-DB1F-C3B4-E087-D0E0101BE0B3}"/>
                  </a:ext>
                </a:extLst>
              </p:cNvPr>
              <p:cNvSpPr txBox="1"/>
              <p:nvPr/>
            </p:nvSpPr>
            <p:spPr>
              <a:xfrm>
                <a:off x="9412795" y="2401587"/>
                <a:ext cx="1139240" cy="269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𝐿𝑜𝑆</m:t>
                              </m:r>
                            </m:sub>
                          </m:s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F23AE7C-DB1F-C3B4-E087-D0E0101BE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795" y="2401587"/>
                <a:ext cx="1139240" cy="269689"/>
              </a:xfrm>
              <a:prstGeom prst="rect">
                <a:avLst/>
              </a:prstGeom>
              <a:blipFill>
                <a:blip r:embed="rId11"/>
                <a:stretch>
                  <a:fillRect r="-2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Elbow Connector 705">
            <a:extLst>
              <a:ext uri="{FF2B5EF4-FFF2-40B4-BE49-F238E27FC236}">
                <a16:creationId xmlns:a16="http://schemas.microsoft.com/office/drawing/2014/main" id="{674C597E-996F-30D9-E26A-0DAD9B8A945E}"/>
              </a:ext>
            </a:extLst>
          </p:cNvPr>
          <p:cNvCxnSpPr>
            <a:cxnSpLocks/>
            <a:stCxn id="113" idx="2"/>
          </p:cNvCxnSpPr>
          <p:nvPr/>
        </p:nvCxnSpPr>
        <p:spPr>
          <a:xfrm rot="5400000" flipH="1" flipV="1">
            <a:off x="7415895" y="-131702"/>
            <a:ext cx="80860" cy="5670725"/>
          </a:xfrm>
          <a:prstGeom prst="bentConnector4">
            <a:avLst>
              <a:gd name="adj1" fmla="val -774070"/>
              <a:gd name="adj2" fmla="val 10005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Graphic 130" descr="Lock with solid fill">
            <a:extLst>
              <a:ext uri="{FF2B5EF4-FFF2-40B4-BE49-F238E27FC236}">
                <a16:creationId xmlns:a16="http://schemas.microsoft.com/office/drawing/2014/main" id="{D12CCB0B-845B-03B7-C9BA-2479E8E9A2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4620962" y="2936666"/>
            <a:ext cx="118583" cy="11858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3B7440E4-132F-D6F0-062F-9B80AC7EA178}"/>
              </a:ext>
            </a:extLst>
          </p:cNvPr>
          <p:cNvSpPr txBox="1"/>
          <p:nvPr/>
        </p:nvSpPr>
        <p:spPr>
          <a:xfrm>
            <a:off x="1701939" y="1651131"/>
            <a:ext cx="195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CF3D466-CBE9-112F-8B14-8CF5FCA40927}"/>
              </a:ext>
            </a:extLst>
          </p:cNvPr>
          <p:cNvSpPr txBox="1"/>
          <p:nvPr/>
        </p:nvSpPr>
        <p:spPr>
          <a:xfrm>
            <a:off x="6233057" y="1649293"/>
            <a:ext cx="195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34" name="Elbow Connector 750">
            <a:extLst>
              <a:ext uri="{FF2B5EF4-FFF2-40B4-BE49-F238E27FC236}">
                <a16:creationId xmlns:a16="http://schemas.microsoft.com/office/drawing/2014/main" id="{A50CFB60-1A47-4111-0C27-CAD4C38A82DC}"/>
              </a:ext>
            </a:extLst>
          </p:cNvPr>
          <p:cNvCxnSpPr>
            <a:cxnSpLocks/>
            <a:stCxn id="9" idx="2"/>
            <a:endCxn id="121" idx="2"/>
          </p:cNvCxnSpPr>
          <p:nvPr/>
        </p:nvCxnSpPr>
        <p:spPr>
          <a:xfrm rot="5400000" flipH="1" flipV="1">
            <a:off x="5193902" y="561930"/>
            <a:ext cx="31750" cy="4513941"/>
          </a:xfrm>
          <a:prstGeom prst="bentConnector3">
            <a:avLst>
              <a:gd name="adj1" fmla="val -1460013"/>
            </a:avLst>
          </a:prstGeom>
          <a:ln w="6350">
            <a:solidFill>
              <a:schemeClr val="tx1"/>
            </a:solidFill>
            <a:prstDash val="soli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08EFB41-57EB-19FC-80EA-0C7D324CB630}"/>
              </a:ext>
            </a:extLst>
          </p:cNvPr>
          <p:cNvSpPr txBox="1"/>
          <p:nvPr/>
        </p:nvSpPr>
        <p:spPr>
          <a:xfrm>
            <a:off x="2945272" y="3250764"/>
            <a:ext cx="1952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model to Stage 2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BB8E45-D657-001E-1B6C-ED76E4AA4D77}"/>
              </a:ext>
            </a:extLst>
          </p:cNvPr>
          <p:cNvCxnSpPr>
            <a:cxnSpLocks/>
            <a:stCxn id="12" idx="2"/>
            <a:endCxn id="7" idx="1"/>
          </p:cNvCxnSpPr>
          <p:nvPr/>
        </p:nvCxnSpPr>
        <p:spPr>
          <a:xfrm flipV="1">
            <a:off x="2580038" y="2566293"/>
            <a:ext cx="190307" cy="2732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4" descr="Wifi router - Free computer icons">
            <a:extLst>
              <a:ext uri="{FF2B5EF4-FFF2-40B4-BE49-F238E27FC236}">
                <a16:creationId xmlns:a16="http://schemas.microsoft.com/office/drawing/2014/main" id="{77F4A7B1-BBFB-0995-5E7D-C14E25C6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320" y="2906669"/>
            <a:ext cx="74471" cy="122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4" descr="Wifi router - Free computer icons">
            <a:extLst>
              <a:ext uri="{FF2B5EF4-FFF2-40B4-BE49-F238E27FC236}">
                <a16:creationId xmlns:a16="http://schemas.microsoft.com/office/drawing/2014/main" id="{2AFFD305-51BD-4440-EB62-D78396E14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416" y="2735195"/>
            <a:ext cx="84508" cy="13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D2C3B2F-CE4B-9381-AA3A-4FA8FC1467E0}"/>
              </a:ext>
            </a:extLst>
          </p:cNvPr>
          <p:cNvGrpSpPr/>
          <p:nvPr/>
        </p:nvGrpSpPr>
        <p:grpSpPr>
          <a:xfrm rot="16200000">
            <a:off x="6121892" y="2020920"/>
            <a:ext cx="972909" cy="1027048"/>
            <a:chOff x="193880" y="847619"/>
            <a:chExt cx="1311499" cy="1260654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75260AC-5CD0-5E90-2FF4-B867F5E35345}"/>
                </a:ext>
              </a:extLst>
            </p:cNvPr>
            <p:cNvSpPr/>
            <p:nvPr/>
          </p:nvSpPr>
          <p:spPr>
            <a:xfrm>
              <a:off x="193880" y="847619"/>
              <a:ext cx="1311499" cy="1260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4" dirty="0"/>
            </a:p>
          </p:txBody>
        </p:sp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FE65DF23-DB49-D588-3475-6D83060DD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5867" y="962257"/>
              <a:ext cx="90961" cy="84128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4F9E9123-63BE-C9FA-9058-A03920918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193" y="967009"/>
              <a:ext cx="90961" cy="84128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153E23B5-D2DB-C8E5-20D1-7BE9B257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4779" y="969368"/>
              <a:ext cx="90961" cy="84128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40110893-4C82-46DB-61F0-C25182492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7978" y="970467"/>
              <a:ext cx="90961" cy="84128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C4C11748-DC58-0343-6D42-4C084C0DF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45564" y="969368"/>
              <a:ext cx="90961" cy="84128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AA10AA23-D0D1-959B-1795-DBB71F722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325" y="1099461"/>
              <a:ext cx="90961" cy="84128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BD769280-D343-90D6-881E-4DDA35498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6988" y="1106572"/>
              <a:ext cx="90961" cy="84128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7533DEE0-B6BD-B5C3-D744-DEA6571F2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651" y="1104213"/>
              <a:ext cx="90961" cy="84128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956BC6A5-37F1-D168-D75B-7E69C4F66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5237" y="1106572"/>
              <a:ext cx="90961" cy="84128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8A4D5659-8C1D-1C71-10D7-BD9B33380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8436" y="1107671"/>
              <a:ext cx="90961" cy="84128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D18768A4-7B4A-F3DC-36A4-2FB1934B2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46022" y="1106572"/>
              <a:ext cx="90961" cy="84128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5DBFE334-E341-5E0A-A93D-2793CBFD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5867" y="1236316"/>
              <a:ext cx="90961" cy="84128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274FA269-83E0-1323-8DD0-DFDDCD13F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6530" y="1243427"/>
              <a:ext cx="90961" cy="84128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5A955FBF-9D8C-0A3E-8F45-08E9BFD98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193" y="1241068"/>
              <a:ext cx="90961" cy="84128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1C1DB5D-A5C7-43B2-66B6-C39B42554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4779" y="1243427"/>
              <a:ext cx="90961" cy="84128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14B372A1-AB0A-D3DF-910D-0D8E9F5D8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7978" y="1244526"/>
              <a:ext cx="90961" cy="84128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89166ED-DF5B-58A2-2E67-D99E32994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45564" y="1243427"/>
              <a:ext cx="90961" cy="84128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0483EC5-5BBB-5EAF-6629-C0EA4882E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325" y="1373520"/>
              <a:ext cx="90961" cy="84128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D9755315-5472-99E5-84CF-43029AFD4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6988" y="1380631"/>
              <a:ext cx="90961" cy="84128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66C693BE-2A7B-DCC2-53DB-F5F5F445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651" y="1378272"/>
              <a:ext cx="90961" cy="84128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3F1BE033-ABF4-780C-C7A8-C91E5695B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5237" y="1380631"/>
              <a:ext cx="90961" cy="84128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7B922102-56B8-0F86-A101-85DFAD8C7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8436" y="1381730"/>
              <a:ext cx="90961" cy="84128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F3AC4E72-540B-5F8F-CB9C-1340D76F7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46022" y="1380631"/>
              <a:ext cx="90961" cy="84128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DDE628E8-EB75-A5A7-D94E-BCE0EFE6F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5867" y="1518339"/>
              <a:ext cx="90961" cy="84128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C0EF6317-8F1F-6F4E-8331-6A648EC68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6530" y="1525450"/>
              <a:ext cx="90961" cy="84128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0C09F854-E65C-BA69-CD8A-F3DE1A263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193" y="1523091"/>
              <a:ext cx="90961" cy="84128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3A1C0BBD-8583-07E1-48C1-C18915F24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4779" y="1525450"/>
              <a:ext cx="90961" cy="84128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EE47265C-B286-14D0-FC21-9A6D34934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7978" y="1526549"/>
              <a:ext cx="90961" cy="84128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9BEB9E2A-45D3-1567-6031-3AC692DE3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45564" y="1525450"/>
              <a:ext cx="90961" cy="84128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E0D04D9-F20D-A78D-55A9-2411B0FE2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325" y="1655543"/>
              <a:ext cx="90961" cy="84128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2EBB7B9E-CB51-0484-2BE7-983BF16C9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6988" y="1662654"/>
              <a:ext cx="90961" cy="84128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481E4E55-2706-393D-5813-3E9FBF1DC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651" y="1660295"/>
              <a:ext cx="90961" cy="84128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07B9CF0B-0C79-11D5-62D9-714FB0313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8436" y="1663753"/>
              <a:ext cx="90961" cy="84128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08A5D91C-9B1E-8B0A-9744-ADBCD3BEB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46022" y="1682215"/>
              <a:ext cx="90961" cy="84127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894DD253-7C5B-6C9B-2B27-2447DF27D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5867" y="1792398"/>
              <a:ext cx="90961" cy="84128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6550080D-95B3-8180-ED3F-A7AFD1693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6530" y="1799509"/>
              <a:ext cx="90961" cy="84128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6E06F5F2-55EF-34F2-56E5-37493E1B0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193" y="1797150"/>
              <a:ext cx="90961" cy="84128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DD3B4CE8-8DE3-7376-9043-966F5DD7C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86325" y="1929602"/>
              <a:ext cx="90961" cy="84128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4FC5A482-6D8D-77B7-403D-B09FD397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6988" y="1936713"/>
              <a:ext cx="90961" cy="84128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0332A9C0-E412-9FE6-4C55-02A7A9E95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651" y="1934354"/>
              <a:ext cx="90961" cy="84128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27AC06C3-0B92-EF7A-F7F4-A9DE14C0F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25236" y="1936713"/>
              <a:ext cx="90962" cy="84128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2D34B72F-A706-D3AC-A7F8-AB7790DCF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28437" y="1937811"/>
              <a:ext cx="90961" cy="84127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FAB7DDF0-0607-4B3E-A9E8-671E42BD4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346022" y="1936713"/>
              <a:ext cx="90961" cy="84128"/>
            </a:xfrm>
            <a:prstGeom prst="rect">
              <a:avLst/>
            </a:prstGeom>
          </p:spPr>
        </p:pic>
        <p:pic>
          <p:nvPicPr>
            <p:cNvPr id="184" name="Picture 2" descr="Smartphone icon vector logo design template 7167089 Vector Art at Vecteezy">
              <a:extLst>
                <a:ext uri="{FF2B5EF4-FFF2-40B4-BE49-F238E27FC236}">
                  <a16:creationId xmlns:a16="http://schemas.microsoft.com/office/drawing/2014/main" id="{7EC47306-EDD8-0BB5-31B0-324097455F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94" t="17143" r="31739" b="17286"/>
            <a:stretch/>
          </p:blipFill>
          <p:spPr bwMode="auto">
            <a:xfrm rot="5400000">
              <a:off x="1218739" y="1711224"/>
              <a:ext cx="128694" cy="235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E0EF33B-EAC8-C632-B037-C0ED6C277434}"/>
                    </a:ext>
                  </a:extLst>
                </p:cNvPr>
                <p:cNvSpPr txBox="1"/>
                <p:nvPr/>
              </p:nvSpPr>
              <p:spPr>
                <a:xfrm rot="5400000">
                  <a:off x="798269" y="1600048"/>
                  <a:ext cx="453565" cy="331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𝑅𝑥</m:t>
                        </m:r>
                      </m:oMath>
                    </m:oMathPara>
                  </a14:m>
                  <a:endParaRPr lang="en-US" sz="1000" i="1" dirty="0"/>
                </a:p>
              </p:txBody>
            </p:sp>
          </mc:Choice>
          <mc:Fallback xmlns="">
            <p:sp>
              <p:nvSpPr>
                <p:cNvPr id="833" name="TextBox 832">
                  <a:extLst>
                    <a:ext uri="{FF2B5EF4-FFF2-40B4-BE49-F238E27FC236}">
                      <a16:creationId xmlns:a16="http://schemas.microsoft.com/office/drawing/2014/main" id="{38EB2517-2230-A161-AF60-885362B59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98269" y="1600048"/>
                  <a:ext cx="453565" cy="3319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1F6AD453-EBFD-ECC9-DAC1-2933062D0EFB}"/>
                </a:ext>
              </a:extLst>
            </p:cNvPr>
            <p:cNvCxnSpPr>
              <a:cxnSpLocks/>
              <a:stCxn id="181" idx="0"/>
              <a:endCxn id="184" idx="2"/>
            </p:cNvCxnSpPr>
            <p:nvPr/>
          </p:nvCxnSpPr>
          <p:spPr>
            <a:xfrm rot="5400000" flipH="1" flipV="1">
              <a:off x="1014157" y="1785688"/>
              <a:ext cx="107586" cy="194464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1CD82DF6-65E9-5823-5C9C-7A3962E259E1}"/>
                </a:ext>
              </a:extLst>
            </p:cNvPr>
            <p:cNvCxnSpPr>
              <a:cxnSpLocks/>
              <a:stCxn id="148" idx="0"/>
              <a:endCxn id="184" idx="1"/>
            </p:cNvCxnSpPr>
            <p:nvPr/>
          </p:nvCxnSpPr>
          <p:spPr>
            <a:xfrm rot="5400000" flipV="1">
              <a:off x="687826" y="1169520"/>
              <a:ext cx="660567" cy="529953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8" name="Picture 4" descr="Wifi router - Free computer icons">
            <a:extLst>
              <a:ext uri="{FF2B5EF4-FFF2-40B4-BE49-F238E27FC236}">
                <a16:creationId xmlns:a16="http://schemas.microsoft.com/office/drawing/2014/main" id="{BC82440D-52C8-D994-E786-81D4B7CE2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426" y="2758947"/>
            <a:ext cx="82630" cy="135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9" name="Rounded Rectangle 839">
            <a:extLst>
              <a:ext uri="{FF2B5EF4-FFF2-40B4-BE49-F238E27FC236}">
                <a16:creationId xmlns:a16="http://schemas.microsoft.com/office/drawing/2014/main" id="{0A7F83EA-C15E-E44A-35E8-37113BCB0F5A}"/>
              </a:ext>
            </a:extLst>
          </p:cNvPr>
          <p:cNvSpPr/>
          <p:nvPr/>
        </p:nvSpPr>
        <p:spPr>
          <a:xfrm>
            <a:off x="1486719" y="1864909"/>
            <a:ext cx="4511034" cy="13881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0" name="Elbow Connector 847">
            <a:extLst>
              <a:ext uri="{FF2B5EF4-FFF2-40B4-BE49-F238E27FC236}">
                <a16:creationId xmlns:a16="http://schemas.microsoft.com/office/drawing/2014/main" id="{C2ED3C0A-500A-FF41-DC10-659CF6FD69E8}"/>
              </a:ext>
            </a:extLst>
          </p:cNvPr>
          <p:cNvCxnSpPr>
            <a:cxnSpLocks/>
            <a:stCxn id="56" idx="0"/>
            <a:endCxn id="112" idx="0"/>
          </p:cNvCxnSpPr>
          <p:nvPr/>
        </p:nvCxnSpPr>
        <p:spPr>
          <a:xfrm rot="5400000" flipH="1" flipV="1">
            <a:off x="3848600" y="468051"/>
            <a:ext cx="206974" cy="3207981"/>
          </a:xfrm>
          <a:prstGeom prst="bentConnector3">
            <a:avLst>
              <a:gd name="adj1" fmla="val 210449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850">
            <a:extLst>
              <a:ext uri="{FF2B5EF4-FFF2-40B4-BE49-F238E27FC236}">
                <a16:creationId xmlns:a16="http://schemas.microsoft.com/office/drawing/2014/main" id="{81E17493-DAB6-D0C8-3087-ABC488632DA4}"/>
              </a:ext>
            </a:extLst>
          </p:cNvPr>
          <p:cNvCxnSpPr>
            <a:cxnSpLocks/>
            <a:stCxn id="184" idx="0"/>
            <a:endCxn id="125" idx="0"/>
          </p:cNvCxnSpPr>
          <p:nvPr/>
        </p:nvCxnSpPr>
        <p:spPr>
          <a:xfrm rot="5400000" flipH="1" flipV="1">
            <a:off x="8356057" y="483708"/>
            <a:ext cx="180116" cy="3103326"/>
          </a:xfrm>
          <a:prstGeom prst="bentConnector3">
            <a:avLst>
              <a:gd name="adj1" fmla="val 226918"/>
            </a:avLst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3BA3891-EBFC-DB7D-C07C-5D8397322FB4}"/>
              </a:ext>
            </a:extLst>
          </p:cNvPr>
          <p:cNvGrpSpPr/>
          <p:nvPr/>
        </p:nvGrpSpPr>
        <p:grpSpPr>
          <a:xfrm rot="16200000">
            <a:off x="7803631" y="2037878"/>
            <a:ext cx="979892" cy="997886"/>
            <a:chOff x="6759596" y="1233181"/>
            <a:chExt cx="983033" cy="965403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239798D3-E476-1E65-5DFF-CDF5F833D701}"/>
                </a:ext>
              </a:extLst>
            </p:cNvPr>
            <p:cNvGrpSpPr/>
            <p:nvPr/>
          </p:nvGrpSpPr>
          <p:grpSpPr>
            <a:xfrm>
              <a:off x="6759596" y="1233181"/>
              <a:ext cx="983033" cy="965403"/>
              <a:chOff x="6759380" y="1233757"/>
              <a:chExt cx="972651" cy="984949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77D82D2-1645-33D2-E18C-6A7957779AE6}"/>
                  </a:ext>
                </a:extLst>
              </p:cNvPr>
              <p:cNvSpPr/>
              <p:nvPr/>
            </p:nvSpPr>
            <p:spPr>
              <a:xfrm>
                <a:off x="6759380" y="1233757"/>
                <a:ext cx="972651" cy="9849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4" dirty="0"/>
              </a:p>
            </p:txBody>
          </p:sp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9273E018-442E-0E70-F173-FE1299393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30615" y="1657508"/>
                <a:ext cx="67460" cy="68278"/>
              </a:xfrm>
              <a:prstGeom prst="rect">
                <a:avLst/>
              </a:prstGeom>
            </p:spPr>
          </p:pic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8E8B8CBC-DB62-DD2E-D4A7-8C84C10F2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961972" y="1764750"/>
                <a:ext cx="67460" cy="68278"/>
              </a:xfrm>
              <a:prstGeom prst="rect">
                <a:avLst/>
              </a:prstGeom>
            </p:spPr>
          </p:pic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11406D6D-9CEA-4C81-595E-DACB899EE7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18774" y="1772386"/>
                <a:ext cx="67460" cy="68278"/>
              </a:xfrm>
              <a:prstGeom prst="rect">
                <a:avLst/>
              </a:prstGeom>
            </p:spPr>
          </p:pic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7AABA870-A825-D6B4-0066-1095D0AC6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30275" y="1775044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DDB217CE-B8A9-E804-3FC7-9EDCEA356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962312" y="1885507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F4D0C2CB-BFBE-035E-C4A3-F070D0940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18547" y="1883592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02" name="Picture 201">
                <a:extLst>
                  <a:ext uri="{FF2B5EF4-FFF2-40B4-BE49-F238E27FC236}">
                    <a16:creationId xmlns:a16="http://schemas.microsoft.com/office/drawing/2014/main" id="{A6658E3D-2267-28E1-92C5-8040A4DADA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30615" y="1886399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F0622FA5-3AC5-4322-4C04-346D750707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961972" y="1996579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239E3BD4-AA07-699F-782F-517138BC36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18207" y="1994664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7A270D5F-66E2-ED6C-2BAC-6C0AA1FF1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30275" y="1997471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D5982381-BBAE-C51C-3ED9-AAD71670C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279576" y="1991539"/>
                <a:ext cx="67460" cy="68278"/>
              </a:xfrm>
              <a:prstGeom prst="rect">
                <a:avLst/>
              </a:prstGeom>
            </p:spPr>
          </p:pic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75639CE-1B86-E60B-0535-DA0FCB473A0C}"/>
                  </a:ext>
                </a:extLst>
              </p:cNvPr>
              <p:cNvSpPr/>
              <p:nvPr/>
            </p:nvSpPr>
            <p:spPr>
              <a:xfrm>
                <a:off x="7600469" y="1543079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4F910B5B-E794-BF21-34BF-7784730BB052}"/>
                  </a:ext>
                </a:extLst>
              </p:cNvPr>
              <p:cNvSpPr/>
              <p:nvPr/>
            </p:nvSpPr>
            <p:spPr>
              <a:xfrm>
                <a:off x="7602387" y="1666767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0FE3EE10-C511-8ABC-1385-8C64D5B53CA0}"/>
                  </a:ext>
                </a:extLst>
              </p:cNvPr>
              <p:cNvSpPr/>
              <p:nvPr/>
            </p:nvSpPr>
            <p:spPr>
              <a:xfrm>
                <a:off x="7604305" y="1777877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338E1B3D-50D8-BA20-5D95-47B847E26743}"/>
                  </a:ext>
                </a:extLst>
              </p:cNvPr>
              <p:cNvSpPr/>
              <p:nvPr/>
            </p:nvSpPr>
            <p:spPr>
              <a:xfrm>
                <a:off x="7132991" y="1256330"/>
                <a:ext cx="57471" cy="6827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3CD8C75B-7405-63FC-C763-FE3DE774F3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977427" y="1330990"/>
                <a:ext cx="57765" cy="371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>
                <a:extLst>
                  <a:ext uri="{FF2B5EF4-FFF2-40B4-BE49-F238E27FC236}">
                    <a16:creationId xmlns:a16="http://schemas.microsoft.com/office/drawing/2014/main" id="{04D2502D-44E0-CEB1-3EB2-7DB7ACEAF1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431" y="1288088"/>
                <a:ext cx="27093" cy="8335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Arrow Connector 212">
                <a:extLst>
                  <a:ext uri="{FF2B5EF4-FFF2-40B4-BE49-F238E27FC236}">
                    <a16:creationId xmlns:a16="http://schemas.microsoft.com/office/drawing/2014/main" id="{2369B1C0-F54B-CB45-C68D-5F2D80E68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6448" y="1562814"/>
                <a:ext cx="84310" cy="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Arrow Connector 213">
                <a:extLst>
                  <a:ext uri="{FF2B5EF4-FFF2-40B4-BE49-F238E27FC236}">
                    <a16:creationId xmlns:a16="http://schemas.microsoft.com/office/drawing/2014/main" id="{7F70A53D-8F86-08E5-9B03-CBAB31C0D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35494" y="1677802"/>
                <a:ext cx="86127" cy="1352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>
                <a:extLst>
                  <a:ext uri="{FF2B5EF4-FFF2-40B4-BE49-F238E27FC236}">
                    <a16:creationId xmlns:a16="http://schemas.microsoft.com/office/drawing/2014/main" id="{D5F5CBDA-E144-F08A-B826-D18FE42AFF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8100" y="2050916"/>
                <a:ext cx="11746" cy="7912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>
                <a:extLst>
                  <a:ext uri="{FF2B5EF4-FFF2-40B4-BE49-F238E27FC236}">
                    <a16:creationId xmlns:a16="http://schemas.microsoft.com/office/drawing/2014/main" id="{903F9909-E29B-ECA3-DCE0-78FF0D1CB1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180" y="1800904"/>
                <a:ext cx="98899" cy="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>
                <a:extLst>
                  <a:ext uri="{FF2B5EF4-FFF2-40B4-BE49-F238E27FC236}">
                    <a16:creationId xmlns:a16="http://schemas.microsoft.com/office/drawing/2014/main" id="{D1468F31-3B42-1164-F880-CB00B1C3DD36}"/>
                  </a:ext>
                </a:extLst>
              </p:cNvPr>
              <p:cNvCxnSpPr>
                <a:cxnSpLocks/>
                <a:endCxn id="203" idx="2"/>
              </p:cNvCxnSpPr>
              <p:nvPr/>
            </p:nvCxnSpPr>
            <p:spPr>
              <a:xfrm flipH="1" flipV="1">
                <a:off x="6995702" y="2064857"/>
                <a:ext cx="5495" cy="74945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>
                <a:extLst>
                  <a:ext uri="{FF2B5EF4-FFF2-40B4-BE49-F238E27FC236}">
                    <a16:creationId xmlns:a16="http://schemas.microsoft.com/office/drawing/2014/main" id="{EC168EB5-87BD-8615-2593-BCED181F4A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27666" y="2054685"/>
                <a:ext cx="25631" cy="75359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7DB0D23-5582-CB4F-D7D0-9C985FBD12C0}"/>
                  </a:ext>
                </a:extLst>
              </p:cNvPr>
              <p:cNvSpPr/>
              <p:nvPr/>
            </p:nvSpPr>
            <p:spPr>
              <a:xfrm>
                <a:off x="7298323" y="1254324"/>
                <a:ext cx="57471" cy="6827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0" name="Straight Arrow Connector 219">
                <a:extLst>
                  <a:ext uri="{FF2B5EF4-FFF2-40B4-BE49-F238E27FC236}">
                    <a16:creationId xmlns:a16="http://schemas.microsoft.com/office/drawing/2014/main" id="{6AA7E789-C36F-DB94-55E6-8A30E6300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7368" y="1573344"/>
                <a:ext cx="9337" cy="75264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Arrow Connector 220">
                <a:extLst>
                  <a:ext uri="{FF2B5EF4-FFF2-40B4-BE49-F238E27FC236}">
                    <a16:creationId xmlns:a16="http://schemas.microsoft.com/office/drawing/2014/main" id="{A992A279-D63C-7C7E-A789-2BFCF178D7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884042" y="1519021"/>
                <a:ext cx="9762" cy="78344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EEE5110A-A042-ACAB-1F58-BA801A3B0277}"/>
                  </a:ext>
                </a:extLst>
              </p:cNvPr>
              <p:cNvSpPr/>
              <p:nvPr/>
            </p:nvSpPr>
            <p:spPr>
              <a:xfrm>
                <a:off x="6982385" y="1256999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CA39D386-8CCB-F7C1-AAA0-4121E9852D5D}"/>
                  </a:ext>
                </a:extLst>
              </p:cNvPr>
              <p:cNvSpPr/>
              <p:nvPr/>
            </p:nvSpPr>
            <p:spPr>
              <a:xfrm>
                <a:off x="6818343" y="1254751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9F853DE-5C13-E58D-5977-06F6B90497B3}"/>
                  </a:ext>
                </a:extLst>
              </p:cNvPr>
              <p:cNvSpPr/>
              <p:nvPr/>
            </p:nvSpPr>
            <p:spPr>
              <a:xfrm>
                <a:off x="7445084" y="1261614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71DCB189-F311-FE07-7DF0-45FAD610328B}"/>
                  </a:ext>
                </a:extLst>
              </p:cNvPr>
              <p:cNvSpPr/>
              <p:nvPr/>
            </p:nvSpPr>
            <p:spPr>
              <a:xfrm>
                <a:off x="7601198" y="1264430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DE845133-60F7-24AE-ADEA-92159878DBF4}"/>
                  </a:ext>
                </a:extLst>
              </p:cNvPr>
              <p:cNvSpPr/>
              <p:nvPr/>
            </p:nvSpPr>
            <p:spPr>
              <a:xfrm>
                <a:off x="7593313" y="1888006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AA78C95-0F0A-0504-B6EC-DA9E2F688116}"/>
                  </a:ext>
                </a:extLst>
              </p:cNvPr>
              <p:cNvSpPr/>
              <p:nvPr/>
            </p:nvSpPr>
            <p:spPr>
              <a:xfrm>
                <a:off x="7600372" y="2104807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21A84BD9-C223-3740-247A-93EFB393B0FE}"/>
                  </a:ext>
                </a:extLst>
              </p:cNvPr>
              <p:cNvSpPr/>
              <p:nvPr/>
            </p:nvSpPr>
            <p:spPr>
              <a:xfrm>
                <a:off x="7594847" y="1999739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91DEA551-74EB-88A1-6F75-FD5AC5FB7292}"/>
                  </a:ext>
                </a:extLst>
              </p:cNvPr>
              <p:cNvSpPr/>
              <p:nvPr/>
            </p:nvSpPr>
            <p:spPr>
              <a:xfrm>
                <a:off x="6823844" y="1514070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B212051F-B714-9AFD-8B1A-A64039A7636B}"/>
                  </a:ext>
                </a:extLst>
              </p:cNvPr>
              <p:cNvSpPr/>
              <p:nvPr/>
            </p:nvSpPr>
            <p:spPr>
              <a:xfrm>
                <a:off x="6975717" y="1519740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EC7CE323-F7B7-65A3-68BE-D7BB307949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7469" y="2050678"/>
                <a:ext cx="11746" cy="7912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FCEE2B6E-CB45-F355-91BD-4CCCD1FE9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0061" y="2066085"/>
                <a:ext cx="11746" cy="7912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19467377-68F8-A1CB-4E5C-4CA20E7D76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3800" y="2025037"/>
                <a:ext cx="80260" cy="884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64A5DCA3-9758-7EBD-716E-916D96267E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43800" y="1892716"/>
                <a:ext cx="87934" cy="29429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7071CCB6-D417-5369-9823-8682FB479D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03631" y="1314036"/>
                <a:ext cx="11374" cy="79288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449D0AAB-5B0D-5DE0-38D8-10CC1A3B0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860" y="1311628"/>
                <a:ext cx="27417" cy="7217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FF8C7AEB-20A4-4072-BA38-E01F5ADE7924}"/>
                  </a:ext>
                </a:extLst>
              </p:cNvPr>
              <p:cNvCxnSpPr>
                <a:cxnSpLocks/>
                <a:stCxn id="225" idx="2"/>
              </p:cNvCxnSpPr>
              <p:nvPr/>
            </p:nvCxnSpPr>
            <p:spPr>
              <a:xfrm flipH="1">
                <a:off x="7548055" y="1298569"/>
                <a:ext cx="53143" cy="2446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B21F2E71-E6AD-5161-410B-498EECCAE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496" y="1555632"/>
                <a:ext cx="0" cy="7875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EF378677-A8EF-0A96-6421-421B3FC70303}"/>
                  </a:ext>
                </a:extLst>
              </p:cNvPr>
              <p:cNvSpPr/>
              <p:nvPr/>
            </p:nvSpPr>
            <p:spPr>
              <a:xfrm>
                <a:off x="7602387" y="1399991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18772F3-6AB0-1F4F-8D07-A7325A35E680}"/>
                  </a:ext>
                </a:extLst>
              </p:cNvPr>
              <p:cNvSpPr/>
              <p:nvPr/>
            </p:nvSpPr>
            <p:spPr>
              <a:xfrm>
                <a:off x="7286269" y="2104807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AF803B52-ECB6-0CB5-5579-759F52F9CE91}"/>
                  </a:ext>
                </a:extLst>
              </p:cNvPr>
              <p:cNvSpPr/>
              <p:nvPr/>
            </p:nvSpPr>
            <p:spPr>
              <a:xfrm>
                <a:off x="7438734" y="2104807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2" name="Picture 241">
                <a:extLst>
                  <a:ext uri="{FF2B5EF4-FFF2-40B4-BE49-F238E27FC236}">
                    <a16:creationId xmlns:a16="http://schemas.microsoft.com/office/drawing/2014/main" id="{404469A3-12BB-A1BC-9332-72EA7DDFCC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971578" y="1395627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92A3B62A-BB23-B944-316B-74EAA52FF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37338" y="1393712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35075663-AAFF-8995-479A-07A8A40FD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278829" y="1398802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DBE744D5-39B6-0BC8-8A2E-523A11F85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43056" y="1402869"/>
                <a:ext cx="67460" cy="68278"/>
              </a:xfrm>
              <a:prstGeom prst="rect">
                <a:avLst/>
              </a:prstGeom>
            </p:spPr>
          </p:pic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A4DDFBAD-6ED9-BD49-5295-BC046072DF81}"/>
                  </a:ext>
                </a:extLst>
              </p:cNvPr>
              <p:cNvSpPr/>
              <p:nvPr/>
            </p:nvSpPr>
            <p:spPr>
              <a:xfrm>
                <a:off x="7284960" y="1523440"/>
                <a:ext cx="57471" cy="6827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28CA6323-4097-9F04-EDD0-E1370549115F}"/>
                  </a:ext>
                </a:extLst>
              </p:cNvPr>
              <p:cNvSpPr/>
              <p:nvPr/>
            </p:nvSpPr>
            <p:spPr>
              <a:xfrm>
                <a:off x="7451681" y="1535224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6B1629D0-CDD1-09EC-E27B-E670D176CD66}"/>
                  </a:ext>
                </a:extLst>
              </p:cNvPr>
              <p:cNvSpPr/>
              <p:nvPr/>
            </p:nvSpPr>
            <p:spPr>
              <a:xfrm>
                <a:off x="7130399" y="2106556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174FD24-A20B-A7D1-E0FD-531939CCD080}"/>
                  </a:ext>
                </a:extLst>
              </p:cNvPr>
              <p:cNvSpPr/>
              <p:nvPr/>
            </p:nvSpPr>
            <p:spPr>
              <a:xfrm>
                <a:off x="6975717" y="2103185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5110BE77-20B3-8F54-2D70-80E60235C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3270" y="1562024"/>
                <a:ext cx="0" cy="7875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6053AD91-689C-7ED7-D535-75916D5BF918}"/>
                </a:ext>
              </a:extLst>
            </p:cNvPr>
            <p:cNvSpPr/>
            <p:nvPr/>
          </p:nvSpPr>
          <p:spPr>
            <a:xfrm>
              <a:off x="6810818" y="2077146"/>
              <a:ext cx="57471" cy="6827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1" name="Rounded Rectangle 899">
            <a:extLst>
              <a:ext uri="{FF2B5EF4-FFF2-40B4-BE49-F238E27FC236}">
                <a16:creationId xmlns:a16="http://schemas.microsoft.com/office/drawing/2014/main" id="{9D16E567-4C89-2BED-F3A8-8B0840716F6D}"/>
              </a:ext>
            </a:extLst>
          </p:cNvPr>
          <p:cNvSpPr/>
          <p:nvPr/>
        </p:nvSpPr>
        <p:spPr>
          <a:xfrm>
            <a:off x="6035088" y="1859438"/>
            <a:ext cx="4797498" cy="13881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8355504B-2729-603C-6E71-A20C267A8DCF}"/>
                  </a:ext>
                </a:extLst>
              </p:cNvPr>
              <p:cNvSpPr txBox="1"/>
              <p:nvPr/>
            </p:nvSpPr>
            <p:spPr>
              <a:xfrm>
                <a:off x="1548663" y="2610573"/>
                <a:ext cx="3633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8355504B-2729-603C-6E71-A20C267A8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663" y="2610573"/>
                <a:ext cx="363305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FF9A577-684E-B998-69B2-AC89F916FF02}"/>
                  </a:ext>
                </a:extLst>
              </p:cNvPr>
              <p:cNvSpPr txBox="1"/>
              <p:nvPr/>
            </p:nvSpPr>
            <p:spPr>
              <a:xfrm>
                <a:off x="6070861" y="2587270"/>
                <a:ext cx="3633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8FF9A577-684E-B998-69B2-AC89F916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861" y="2587270"/>
                <a:ext cx="363305" cy="24622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8930E58-95CE-C3FE-14AF-CD5B8EE6ADE5}"/>
                  </a:ext>
                </a:extLst>
              </p:cNvPr>
              <p:cNvSpPr txBox="1"/>
              <p:nvPr/>
            </p:nvSpPr>
            <p:spPr>
              <a:xfrm>
                <a:off x="5625583" y="1841407"/>
                <a:ext cx="19521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E8930E58-95CE-C3FE-14AF-CD5B8EE6A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83" y="1841407"/>
                <a:ext cx="1952186" cy="246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553264A-7469-E218-A8CC-D82E6BD879C1}"/>
                  </a:ext>
                </a:extLst>
              </p:cNvPr>
              <p:cNvSpPr txBox="1"/>
              <p:nvPr/>
            </p:nvSpPr>
            <p:spPr>
              <a:xfrm>
                <a:off x="7300498" y="1837504"/>
                <a:ext cx="195218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553264A-7469-E218-A8CC-D82E6BD8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98" y="1837504"/>
                <a:ext cx="1952186" cy="246221"/>
              </a:xfrm>
              <a:prstGeom prst="rect">
                <a:avLst/>
              </a:prstGeom>
              <a:blipFill>
                <a:blip r:embed="rId1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" name="Group 255">
            <a:extLst>
              <a:ext uri="{FF2B5EF4-FFF2-40B4-BE49-F238E27FC236}">
                <a16:creationId xmlns:a16="http://schemas.microsoft.com/office/drawing/2014/main" id="{C231A7AE-E146-F058-6B0B-11F3323F89B7}"/>
              </a:ext>
            </a:extLst>
          </p:cNvPr>
          <p:cNvGrpSpPr/>
          <p:nvPr/>
        </p:nvGrpSpPr>
        <p:grpSpPr>
          <a:xfrm>
            <a:off x="10238078" y="1561642"/>
            <a:ext cx="691998" cy="317285"/>
            <a:chOff x="8554678" y="496144"/>
            <a:chExt cx="691998" cy="317285"/>
          </a:xfrm>
        </p:grpSpPr>
        <p:pic>
          <p:nvPicPr>
            <p:cNvPr id="257" name="Graphic 256" descr="Lock with solid fill">
              <a:extLst>
                <a:ext uri="{FF2B5EF4-FFF2-40B4-BE49-F238E27FC236}">
                  <a16:creationId xmlns:a16="http://schemas.microsoft.com/office/drawing/2014/main" id="{28A22D0E-D42B-FA3E-12E5-C30E762AA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8554678" y="544129"/>
              <a:ext cx="106721" cy="106721"/>
            </a:xfrm>
            <a:prstGeom prst="rect">
              <a:avLst/>
            </a:prstGeom>
          </p:spPr>
        </p:pic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96F076B-9446-BEF8-CF64-8EC77E54C7D5}"/>
                </a:ext>
              </a:extLst>
            </p:cNvPr>
            <p:cNvSpPr txBox="1"/>
            <p:nvPr/>
          </p:nvSpPr>
          <p:spPr>
            <a:xfrm>
              <a:off x="8684917" y="496144"/>
              <a:ext cx="50490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Freeze</a:t>
              </a:r>
            </a:p>
          </p:txBody>
        </p: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F3498344-BB9D-6B48-017B-13F71B1D1DD5}"/>
                </a:ext>
              </a:extLst>
            </p:cNvPr>
            <p:cNvCxnSpPr>
              <a:cxnSpLocks/>
            </p:cNvCxnSpPr>
            <p:nvPr/>
          </p:nvCxnSpPr>
          <p:spPr>
            <a:xfrm>
              <a:off x="8559210" y="702582"/>
              <a:ext cx="108539" cy="0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BC23B99-97A6-7B22-359A-5B8B384C7F51}"/>
                </a:ext>
              </a:extLst>
            </p:cNvPr>
            <p:cNvSpPr txBox="1"/>
            <p:nvPr/>
          </p:nvSpPr>
          <p:spPr>
            <a:xfrm>
              <a:off x="8677056" y="597985"/>
              <a:ext cx="5696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Forward</a:t>
              </a:r>
            </a:p>
          </p:txBody>
        </p:sp>
      </p:grpSp>
      <p:pic>
        <p:nvPicPr>
          <p:cNvPr id="261" name="Picture 260">
            <a:extLst>
              <a:ext uri="{FF2B5EF4-FFF2-40B4-BE49-F238E27FC236}">
                <a16:creationId xmlns:a16="http://schemas.microsoft.com/office/drawing/2014/main" id="{44C060FD-0047-EB78-37FD-009564EC1FF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4469" y="2597488"/>
            <a:ext cx="64114" cy="66045"/>
          </a:xfrm>
          <a:prstGeom prst="rect">
            <a:avLst/>
          </a:prstGeom>
        </p:spPr>
      </p:pic>
      <p:pic>
        <p:nvPicPr>
          <p:cNvPr id="262" name="Picture 261">
            <a:extLst>
              <a:ext uri="{FF2B5EF4-FFF2-40B4-BE49-F238E27FC236}">
                <a16:creationId xmlns:a16="http://schemas.microsoft.com/office/drawing/2014/main" id="{8074B4A9-E3FB-D55D-CB8E-1694EDCDABC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438939" y="2440666"/>
            <a:ext cx="64114" cy="66045"/>
          </a:xfrm>
          <a:prstGeom prst="rect">
            <a:avLst/>
          </a:prstGeom>
        </p:spPr>
      </p:pic>
      <p:pic>
        <p:nvPicPr>
          <p:cNvPr id="263" name="Picture 262">
            <a:extLst>
              <a:ext uri="{FF2B5EF4-FFF2-40B4-BE49-F238E27FC236}">
                <a16:creationId xmlns:a16="http://schemas.microsoft.com/office/drawing/2014/main" id="{CAEC0C8B-4869-6858-4032-3FF0A9FACC2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62035" y="2597185"/>
            <a:ext cx="64114" cy="66045"/>
          </a:xfrm>
          <a:prstGeom prst="rect">
            <a:avLst/>
          </a:prstGeom>
        </p:spPr>
      </p:pic>
      <p:pic>
        <p:nvPicPr>
          <p:cNvPr id="264" name="Picture 263">
            <a:extLst>
              <a:ext uri="{FF2B5EF4-FFF2-40B4-BE49-F238E27FC236}">
                <a16:creationId xmlns:a16="http://schemas.microsoft.com/office/drawing/2014/main" id="{05BFAD49-5EFC-3A0E-0E07-10D1E01DE5B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99190" y="2751458"/>
            <a:ext cx="64114" cy="66045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B6980192-ED83-E9E7-6496-2F79FD08499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07644" y="2448533"/>
            <a:ext cx="64114" cy="66045"/>
          </a:xfrm>
          <a:prstGeom prst="rect">
            <a:avLst/>
          </a:prstGeom>
        </p:spPr>
      </p:pic>
      <p:pic>
        <p:nvPicPr>
          <p:cNvPr id="266" name="Picture 265">
            <a:extLst>
              <a:ext uri="{FF2B5EF4-FFF2-40B4-BE49-F238E27FC236}">
                <a16:creationId xmlns:a16="http://schemas.microsoft.com/office/drawing/2014/main" id="{8247FE27-F149-8218-6CBC-11371666C5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3940" y="2444931"/>
            <a:ext cx="64114" cy="66045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2628237B-9C5F-8F25-8E6B-A67ADF35E8FF}"/>
              </a:ext>
            </a:extLst>
          </p:cNvPr>
          <p:cNvSpPr txBox="1"/>
          <p:nvPr/>
        </p:nvSpPr>
        <p:spPr>
          <a:xfrm>
            <a:off x="2727660" y="2097162"/>
            <a:ext cx="588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6266268-00FA-F776-6CB4-2D4BBACE10DF}"/>
              </a:ext>
            </a:extLst>
          </p:cNvPr>
          <p:cNvSpPr txBox="1"/>
          <p:nvPr/>
        </p:nvSpPr>
        <p:spPr>
          <a:xfrm>
            <a:off x="7243489" y="2071428"/>
            <a:ext cx="588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32E234E4-4704-D31D-9A00-D972BBCDBD88}"/>
              </a:ext>
            </a:extLst>
          </p:cNvPr>
          <p:cNvCxnSpPr>
            <a:cxnSpLocks/>
            <a:stCxn id="159" idx="3"/>
          </p:cNvCxnSpPr>
          <p:nvPr/>
        </p:nvCxnSpPr>
        <p:spPr>
          <a:xfrm flipV="1">
            <a:off x="6563335" y="2439768"/>
            <a:ext cx="415478" cy="288799"/>
          </a:xfrm>
          <a:prstGeom prst="straightConnector1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67EBD6B2-BCD8-4446-1691-1622865C65D1}"/>
              </a:ext>
            </a:extLst>
          </p:cNvPr>
          <p:cNvSpPr/>
          <p:nvPr/>
        </p:nvSpPr>
        <p:spPr>
          <a:xfrm rot="17916785">
            <a:off x="3605900" y="2451250"/>
            <a:ext cx="56203" cy="6392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4639ACF7-FD30-C36F-FEB5-1D8A55A2F869}"/>
              </a:ext>
            </a:extLst>
          </p:cNvPr>
          <p:cNvSpPr/>
          <p:nvPr/>
        </p:nvSpPr>
        <p:spPr>
          <a:xfrm rot="17916785">
            <a:off x="3605900" y="2302530"/>
            <a:ext cx="56203" cy="6392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C194EC0-490A-D28A-0DDC-561175C21638}"/>
              </a:ext>
            </a:extLst>
          </p:cNvPr>
          <p:cNvSpPr/>
          <p:nvPr/>
        </p:nvSpPr>
        <p:spPr>
          <a:xfrm rot="17916785">
            <a:off x="3605901" y="2761758"/>
            <a:ext cx="56203" cy="6392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CCFFDC79-70A8-40F9-10BC-A99049D501CC}"/>
              </a:ext>
            </a:extLst>
          </p:cNvPr>
          <p:cNvSpPr/>
          <p:nvPr/>
        </p:nvSpPr>
        <p:spPr>
          <a:xfrm rot="17916785">
            <a:off x="3605900" y="2920722"/>
            <a:ext cx="56203" cy="6392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04929C2B-EDC6-8E7A-EC25-9C6902FB9B89}"/>
              </a:ext>
            </a:extLst>
          </p:cNvPr>
          <p:cNvCxnSpPr>
            <a:cxnSpLocks/>
          </p:cNvCxnSpPr>
          <p:nvPr/>
        </p:nvCxnSpPr>
        <p:spPr>
          <a:xfrm flipV="1">
            <a:off x="3637699" y="2294516"/>
            <a:ext cx="67012" cy="39977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89E7185A-C917-0295-204F-033F06353875}"/>
              </a:ext>
            </a:extLst>
          </p:cNvPr>
          <p:cNvCxnSpPr>
            <a:cxnSpLocks/>
          </p:cNvCxnSpPr>
          <p:nvPr/>
        </p:nvCxnSpPr>
        <p:spPr>
          <a:xfrm flipV="1">
            <a:off x="3634001" y="2411173"/>
            <a:ext cx="37204" cy="71938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8733D6C4-63B4-4E03-2741-B1790203ADB0}"/>
              </a:ext>
            </a:extLst>
          </p:cNvPr>
          <p:cNvCxnSpPr>
            <a:cxnSpLocks/>
          </p:cNvCxnSpPr>
          <p:nvPr/>
        </p:nvCxnSpPr>
        <p:spPr>
          <a:xfrm flipV="1">
            <a:off x="3634001" y="2751458"/>
            <a:ext cx="68982" cy="34108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9FE455CC-0F27-6BBC-6881-7E1D099D9654}"/>
              </a:ext>
            </a:extLst>
          </p:cNvPr>
          <p:cNvCxnSpPr>
            <a:cxnSpLocks/>
          </p:cNvCxnSpPr>
          <p:nvPr/>
        </p:nvCxnSpPr>
        <p:spPr>
          <a:xfrm flipV="1">
            <a:off x="3634001" y="2913837"/>
            <a:ext cx="68982" cy="34108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>
            <a:extLst>
              <a:ext uri="{FF2B5EF4-FFF2-40B4-BE49-F238E27FC236}">
                <a16:creationId xmlns:a16="http://schemas.microsoft.com/office/drawing/2014/main" id="{610559D8-EAAB-B272-B1BA-E6DF2873ADB6}"/>
              </a:ext>
            </a:extLst>
          </p:cNvPr>
          <p:cNvSpPr/>
          <p:nvPr/>
        </p:nvSpPr>
        <p:spPr>
          <a:xfrm rot="17916785">
            <a:off x="4027897" y="2456369"/>
            <a:ext cx="56203" cy="6392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56152120-05E0-F99F-0B83-EA3236EF4EEB}"/>
              </a:ext>
            </a:extLst>
          </p:cNvPr>
          <p:cNvSpPr/>
          <p:nvPr/>
        </p:nvSpPr>
        <p:spPr>
          <a:xfrm rot="17916785">
            <a:off x="3714134" y="2612606"/>
            <a:ext cx="56203" cy="6392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DFEE0054-9890-BFBE-8CB7-D8F1BA0AED0F}"/>
              </a:ext>
            </a:extLst>
          </p:cNvPr>
          <p:cNvSpPr/>
          <p:nvPr/>
        </p:nvSpPr>
        <p:spPr>
          <a:xfrm rot="16200000">
            <a:off x="3717333" y="2766209"/>
            <a:ext cx="56203" cy="639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E59EC957-6E48-4C3F-333D-E41921F3B23C}"/>
              </a:ext>
            </a:extLst>
          </p:cNvPr>
          <p:cNvSpPr/>
          <p:nvPr/>
        </p:nvSpPr>
        <p:spPr>
          <a:xfrm rot="17916785">
            <a:off x="4145158" y="2761941"/>
            <a:ext cx="56203" cy="6392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27475617-DB19-F5C8-1136-96DCEA059BD8}"/>
              </a:ext>
            </a:extLst>
          </p:cNvPr>
          <p:cNvSpPr/>
          <p:nvPr/>
        </p:nvSpPr>
        <p:spPr>
          <a:xfrm rot="16200000">
            <a:off x="3717094" y="2451147"/>
            <a:ext cx="56203" cy="6392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3CCB1CD-A318-935C-B9C7-3C092D5B695D}"/>
              </a:ext>
            </a:extLst>
          </p:cNvPr>
          <p:cNvCxnSpPr>
            <a:cxnSpLocks/>
          </p:cNvCxnSpPr>
          <p:nvPr/>
        </p:nvCxnSpPr>
        <p:spPr>
          <a:xfrm flipH="1">
            <a:off x="3676681" y="2485383"/>
            <a:ext cx="72742" cy="40694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8FCC8D2F-5C59-F76D-2A27-6C26E9EC5050}"/>
              </a:ext>
            </a:extLst>
          </p:cNvPr>
          <p:cNvCxnSpPr>
            <a:cxnSpLocks/>
          </p:cNvCxnSpPr>
          <p:nvPr/>
        </p:nvCxnSpPr>
        <p:spPr>
          <a:xfrm flipH="1">
            <a:off x="3668357" y="2643402"/>
            <a:ext cx="72742" cy="40694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C2C3513A-EA43-D0A2-A4BE-F3EE4AC50D09}"/>
              </a:ext>
            </a:extLst>
          </p:cNvPr>
          <p:cNvCxnSpPr>
            <a:cxnSpLocks/>
          </p:cNvCxnSpPr>
          <p:nvPr/>
        </p:nvCxnSpPr>
        <p:spPr>
          <a:xfrm>
            <a:off x="3749423" y="2801421"/>
            <a:ext cx="53347" cy="42966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7101A656-D61E-8712-B27F-0A5AAA70C37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20343" y="2743584"/>
            <a:ext cx="35181" cy="65093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97A37D1-8C85-0337-6E86-83D88E3BAA8D}"/>
              </a:ext>
            </a:extLst>
          </p:cNvPr>
          <p:cNvCxnSpPr>
            <a:cxnSpLocks/>
          </p:cNvCxnSpPr>
          <p:nvPr/>
        </p:nvCxnSpPr>
        <p:spPr>
          <a:xfrm>
            <a:off x="9998121" y="2306707"/>
            <a:ext cx="0" cy="162450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1D072FDB-8F82-2180-6CA7-0D09233D6F30}"/>
              </a:ext>
            </a:extLst>
          </p:cNvPr>
          <p:cNvCxnSpPr>
            <a:cxnSpLocks/>
          </p:cNvCxnSpPr>
          <p:nvPr/>
        </p:nvCxnSpPr>
        <p:spPr>
          <a:xfrm flipV="1">
            <a:off x="9327642" y="2529878"/>
            <a:ext cx="173917" cy="186"/>
          </a:xfrm>
          <a:prstGeom prst="straightConnector1">
            <a:avLst/>
          </a:prstGeom>
          <a:ln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214EC441-5EC4-3C8D-C90E-8201627966D2}"/>
              </a:ext>
            </a:extLst>
          </p:cNvPr>
          <p:cNvSpPr/>
          <p:nvPr/>
        </p:nvSpPr>
        <p:spPr>
          <a:xfrm rot="16200000">
            <a:off x="8449584" y="2901754"/>
            <a:ext cx="57287" cy="705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65A630B7-6787-DD6D-91B5-4CDB4B498780}"/>
              </a:ext>
            </a:extLst>
          </p:cNvPr>
          <p:cNvSpPr/>
          <p:nvPr/>
        </p:nvSpPr>
        <p:spPr>
          <a:xfrm rot="16200000">
            <a:off x="8216832" y="2902876"/>
            <a:ext cx="57287" cy="705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4BD12E48-A041-7059-D16C-11356ED7E905}"/>
              </a:ext>
            </a:extLst>
          </p:cNvPr>
          <p:cNvSpPr/>
          <p:nvPr/>
        </p:nvSpPr>
        <p:spPr>
          <a:xfrm rot="16200000">
            <a:off x="8560669" y="2907024"/>
            <a:ext cx="57287" cy="705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8033284F-FEF6-2B35-B397-E66A8281E0D0}"/>
              </a:ext>
            </a:extLst>
          </p:cNvPr>
          <p:cNvSpPr/>
          <p:nvPr/>
        </p:nvSpPr>
        <p:spPr>
          <a:xfrm rot="16200000">
            <a:off x="8328229" y="2902876"/>
            <a:ext cx="57287" cy="705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EF87B428-CE25-56D3-E274-184086639C08}"/>
              </a:ext>
            </a:extLst>
          </p:cNvPr>
          <p:cNvCxnSpPr>
            <a:cxnSpLocks/>
          </p:cNvCxnSpPr>
          <p:nvPr/>
        </p:nvCxnSpPr>
        <p:spPr>
          <a:xfrm flipV="1">
            <a:off x="7832305" y="2908398"/>
            <a:ext cx="65740" cy="28004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CFBE9C8F-708B-6612-2CD8-5D0AC03F8FC4}"/>
              </a:ext>
            </a:extLst>
          </p:cNvPr>
          <p:cNvCxnSpPr>
            <a:cxnSpLocks/>
          </p:cNvCxnSpPr>
          <p:nvPr/>
        </p:nvCxnSpPr>
        <p:spPr>
          <a:xfrm flipV="1">
            <a:off x="8356872" y="2856794"/>
            <a:ext cx="14117" cy="74097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D0A64522-C813-CF5F-D57E-B16C0C6F80CB}"/>
              </a:ext>
            </a:extLst>
          </p:cNvPr>
          <p:cNvCxnSpPr>
            <a:cxnSpLocks/>
          </p:cNvCxnSpPr>
          <p:nvPr/>
        </p:nvCxnSpPr>
        <p:spPr>
          <a:xfrm flipH="1" flipV="1">
            <a:off x="8464113" y="2856794"/>
            <a:ext cx="14114" cy="77353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3D84DB1F-8D94-46FE-8F18-98BF75C785A7}"/>
              </a:ext>
            </a:extLst>
          </p:cNvPr>
          <p:cNvCxnSpPr>
            <a:cxnSpLocks/>
          </p:cNvCxnSpPr>
          <p:nvPr/>
        </p:nvCxnSpPr>
        <p:spPr>
          <a:xfrm flipH="1" flipV="1">
            <a:off x="8578856" y="2870500"/>
            <a:ext cx="10420" cy="67663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33E91425-A81F-37D6-2236-CD88C66E8AB0}"/>
              </a:ext>
            </a:extLst>
          </p:cNvPr>
          <p:cNvCxnSpPr>
            <a:cxnSpLocks/>
          </p:cNvCxnSpPr>
          <p:nvPr/>
        </p:nvCxnSpPr>
        <p:spPr>
          <a:xfrm flipH="1" flipV="1">
            <a:off x="8661937" y="2877257"/>
            <a:ext cx="44442" cy="67490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Oval 297">
            <a:extLst>
              <a:ext uri="{FF2B5EF4-FFF2-40B4-BE49-F238E27FC236}">
                <a16:creationId xmlns:a16="http://schemas.microsoft.com/office/drawing/2014/main" id="{AA54E971-A405-B78B-9557-C3E6FB239BC1}"/>
              </a:ext>
            </a:extLst>
          </p:cNvPr>
          <p:cNvSpPr/>
          <p:nvPr/>
        </p:nvSpPr>
        <p:spPr>
          <a:xfrm rot="16200000">
            <a:off x="7969723" y="2904455"/>
            <a:ext cx="57899" cy="691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B270770B-AADC-FEA6-E36B-C07496FD2B9B}"/>
              </a:ext>
            </a:extLst>
          </p:cNvPr>
          <p:cNvCxnSpPr>
            <a:cxnSpLocks/>
          </p:cNvCxnSpPr>
          <p:nvPr/>
        </p:nvCxnSpPr>
        <p:spPr>
          <a:xfrm flipH="1" flipV="1">
            <a:off x="7998672" y="2870500"/>
            <a:ext cx="13140" cy="61769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58B2CAF-F21F-CF4F-1221-6D96F4F93628}"/>
              </a:ext>
            </a:extLst>
          </p:cNvPr>
          <p:cNvCxnSpPr>
            <a:cxnSpLocks/>
          </p:cNvCxnSpPr>
          <p:nvPr/>
        </p:nvCxnSpPr>
        <p:spPr>
          <a:xfrm flipV="1">
            <a:off x="8245476" y="2863437"/>
            <a:ext cx="26282" cy="65133"/>
          </a:xfrm>
          <a:prstGeom prst="straightConnector1">
            <a:avLst/>
          </a:prstGeom>
          <a:ln w="0">
            <a:solidFill>
              <a:srgbClr val="C0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Picture 2" descr="Smartphone icon vector logo design template 7167089 Vector Art at Vecteezy">
            <a:extLst>
              <a:ext uri="{FF2B5EF4-FFF2-40B4-BE49-F238E27FC236}">
                <a16:creationId xmlns:a16="http://schemas.microsoft.com/office/drawing/2014/main" id="{865DA195-BEB6-1EDD-FB8A-B8D6F8F565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94" t="17143" r="31739" b="17286"/>
          <a:stretch/>
        </p:blipFill>
        <p:spPr bwMode="auto">
          <a:xfrm>
            <a:off x="2311462" y="2177039"/>
            <a:ext cx="89723" cy="15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3E52A2D6-68E3-1EE6-E9F3-C58BDB9AC5E8}"/>
                  </a:ext>
                </a:extLst>
              </p:cNvPr>
              <p:cNvSpPr txBox="1"/>
              <p:nvPr/>
            </p:nvSpPr>
            <p:spPr>
              <a:xfrm>
                <a:off x="2110155" y="2289572"/>
                <a:ext cx="368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𝑅𝑥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3E52A2D6-68E3-1EE6-E9F3-C58BDB9AC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155" y="2289572"/>
                <a:ext cx="368114" cy="2462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A1DB7F3E-9D21-78BD-ECA4-439E8BD652D7}"/>
                  </a:ext>
                </a:extLst>
              </p:cNvPr>
              <p:cNvSpPr txBox="1"/>
              <p:nvPr/>
            </p:nvSpPr>
            <p:spPr>
              <a:xfrm>
                <a:off x="1556889" y="2612084"/>
                <a:ext cx="3633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000" i="1" dirty="0"/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A1DB7F3E-9D21-78BD-ECA4-439E8BD65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89" y="2612084"/>
                <a:ext cx="363305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87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B61AE-3F3C-CEA0-8604-54FF79B9A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F75815C-85B8-AA1B-46EA-9214D3242E60}"/>
              </a:ext>
            </a:extLst>
          </p:cNvPr>
          <p:cNvGrpSpPr/>
          <p:nvPr/>
        </p:nvGrpSpPr>
        <p:grpSpPr>
          <a:xfrm rot="5400000">
            <a:off x="4720099" y="458682"/>
            <a:ext cx="1585454" cy="2536965"/>
            <a:chOff x="3152589" y="959981"/>
            <a:chExt cx="4177775" cy="16611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9CC936C-B7B5-9FF1-0922-0ACF2C61C6D2}"/>
                </a:ext>
              </a:extLst>
            </p:cNvPr>
            <p:cNvSpPr/>
            <p:nvPr/>
          </p:nvSpPr>
          <p:spPr>
            <a:xfrm>
              <a:off x="3152589" y="959981"/>
              <a:ext cx="4177775" cy="1661129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56EE8A-3B93-274A-9F53-A9E4820578B4}"/>
                </a:ext>
              </a:extLst>
            </p:cNvPr>
            <p:cNvSpPr/>
            <p:nvPr/>
          </p:nvSpPr>
          <p:spPr>
            <a:xfrm>
              <a:off x="3152592" y="959981"/>
              <a:ext cx="4177772" cy="1661130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alpha val="51000"/>
                  </a:schemeClr>
                </a:gs>
                <a:gs pos="100000">
                  <a:schemeClr val="accent1">
                    <a:tint val="23500"/>
                    <a:satMod val="160000"/>
                    <a:alpha val="49000"/>
                  </a:schemeClr>
                </a:gs>
              </a:gsLst>
              <a:lin ang="162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6D43CB67-5D4F-64E8-022B-26784F63A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8940" y="2707315"/>
            <a:ext cx="675167" cy="675167"/>
          </a:xfrm>
          <a:prstGeom prst="rect">
            <a:avLst/>
          </a:prstGeom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D9D5D493-4464-220B-DF63-9F6C6245CF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6586" y="3202611"/>
            <a:ext cx="914400" cy="9144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3029A18-64CA-A53A-C6EA-BB873B43902A}"/>
              </a:ext>
            </a:extLst>
          </p:cNvPr>
          <p:cNvGrpSpPr/>
          <p:nvPr/>
        </p:nvGrpSpPr>
        <p:grpSpPr>
          <a:xfrm>
            <a:off x="919716" y="324292"/>
            <a:ext cx="1886270" cy="3652285"/>
            <a:chOff x="1363431" y="1443760"/>
            <a:chExt cx="1119302" cy="3016158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A25ED4EB-789B-0501-1A10-82709207B7CC}"/>
                </a:ext>
              </a:extLst>
            </p:cNvPr>
            <p:cNvSpPr/>
            <p:nvPr/>
          </p:nvSpPr>
          <p:spPr>
            <a:xfrm rot="5400000" flipH="1">
              <a:off x="415003" y="2392188"/>
              <a:ext cx="3016158" cy="1119302"/>
            </a:xfrm>
            <a:prstGeom prst="parallelogram">
              <a:avLst>
                <a:gd name="adj" fmla="val 95710"/>
              </a:avLst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CEAC9CE-B662-F4DA-4AE7-EE20BF70A432}"/>
                </a:ext>
              </a:extLst>
            </p:cNvPr>
            <p:cNvSpPr/>
            <p:nvPr/>
          </p:nvSpPr>
          <p:spPr>
            <a:xfrm rot="5400000" flipH="1">
              <a:off x="415003" y="2392188"/>
              <a:ext cx="3016158" cy="1119302"/>
            </a:xfrm>
            <a:prstGeom prst="parallelogram">
              <a:avLst>
                <a:gd name="adj" fmla="val 96591"/>
              </a:avLst>
            </a:prstGeom>
            <a:gradFill flip="none" rotWithShape="1">
              <a:gsLst>
                <a:gs pos="2000">
                  <a:schemeClr val="tx1">
                    <a:alpha val="50000"/>
                  </a:schemeClr>
                </a:gs>
                <a:gs pos="100000">
                  <a:schemeClr val="bg1">
                    <a:alpha val="46000"/>
                  </a:schemeClr>
                </a:gs>
              </a:gsLst>
              <a:lin ang="5400000" scaled="1"/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AA2B50-4177-B901-A55D-7C4E12C979E5}"/>
              </a:ext>
            </a:extLst>
          </p:cNvPr>
          <p:cNvCxnSpPr>
            <a:cxnSpLocks/>
          </p:cNvCxnSpPr>
          <p:nvPr/>
        </p:nvCxnSpPr>
        <p:spPr>
          <a:xfrm flipH="1" flipV="1">
            <a:off x="3293594" y="3123482"/>
            <a:ext cx="1040548" cy="4305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BCC424-B327-C18F-4E2D-C333C8781EFF}"/>
              </a:ext>
            </a:extLst>
          </p:cNvPr>
          <p:cNvCxnSpPr>
            <a:cxnSpLocks/>
          </p:cNvCxnSpPr>
          <p:nvPr/>
        </p:nvCxnSpPr>
        <p:spPr>
          <a:xfrm flipH="1">
            <a:off x="3293594" y="2339163"/>
            <a:ext cx="810573" cy="475142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9443C1-CFFE-E905-5F99-51D07E96DC8E}"/>
              </a:ext>
            </a:extLst>
          </p:cNvPr>
          <p:cNvCxnSpPr>
            <a:cxnSpLocks/>
          </p:cNvCxnSpPr>
          <p:nvPr/>
        </p:nvCxnSpPr>
        <p:spPr>
          <a:xfrm flipH="1" flipV="1">
            <a:off x="4057206" y="2339163"/>
            <a:ext cx="374275" cy="93646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739054-D620-6D9D-DACA-2196E8CCF1DB}"/>
              </a:ext>
            </a:extLst>
          </p:cNvPr>
          <p:cNvCxnSpPr>
            <a:cxnSpLocks/>
          </p:cNvCxnSpPr>
          <p:nvPr/>
        </p:nvCxnSpPr>
        <p:spPr>
          <a:xfrm flipV="1">
            <a:off x="1161966" y="3091416"/>
            <a:ext cx="1159594" cy="14919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D219CB-9845-59F5-8C0A-4CE3EBB573D6}"/>
              </a:ext>
            </a:extLst>
          </p:cNvPr>
          <p:cNvCxnSpPr>
            <a:cxnSpLocks/>
          </p:cNvCxnSpPr>
          <p:nvPr/>
        </p:nvCxnSpPr>
        <p:spPr>
          <a:xfrm flipH="1" flipV="1">
            <a:off x="1161968" y="3240606"/>
            <a:ext cx="3027260" cy="54500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F9F51B-0610-59B9-C56D-CB0F5CF5DA42}"/>
              </a:ext>
            </a:extLst>
          </p:cNvPr>
          <p:cNvGrpSpPr/>
          <p:nvPr/>
        </p:nvGrpSpPr>
        <p:grpSpPr>
          <a:xfrm rot="20040212">
            <a:off x="3561514" y="2853921"/>
            <a:ext cx="424187" cy="424187"/>
            <a:chOff x="4058405" y="1940535"/>
            <a:chExt cx="577231" cy="577231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D0A3301-D3C7-F223-730D-AE02433F0957}"/>
                </a:ext>
              </a:extLst>
            </p:cNvPr>
            <p:cNvSpPr/>
            <p:nvPr/>
          </p:nvSpPr>
          <p:spPr>
            <a:xfrm>
              <a:off x="4305055" y="2195799"/>
              <a:ext cx="82908" cy="8290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E959FBB-143F-F847-699D-A8CB7524D0CA}"/>
                </a:ext>
              </a:extLst>
            </p:cNvPr>
            <p:cNvSpPr/>
            <p:nvPr/>
          </p:nvSpPr>
          <p:spPr>
            <a:xfrm rot="16200000">
              <a:off x="4220419" y="2111162"/>
              <a:ext cx="255333" cy="255333"/>
            </a:xfrm>
            <a:prstGeom prst="arc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B27E7BCD-08A8-FEDF-4C10-19197D17DCBF}"/>
                </a:ext>
              </a:extLst>
            </p:cNvPr>
            <p:cNvSpPr/>
            <p:nvPr/>
          </p:nvSpPr>
          <p:spPr>
            <a:xfrm rot="16200000">
              <a:off x="4140924" y="2031667"/>
              <a:ext cx="414321" cy="414321"/>
            </a:xfrm>
            <a:prstGeom prst="arc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164B898B-5B04-6215-1737-09E4E44977EA}"/>
                </a:ext>
              </a:extLst>
            </p:cNvPr>
            <p:cNvSpPr/>
            <p:nvPr/>
          </p:nvSpPr>
          <p:spPr>
            <a:xfrm rot="16200000">
              <a:off x="4058405" y="1940535"/>
              <a:ext cx="577231" cy="577231"/>
            </a:xfrm>
            <a:prstGeom prst="arc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7AEC0AE-40F3-DFAD-B805-A82BAA7B74B4}"/>
              </a:ext>
            </a:extLst>
          </p:cNvPr>
          <p:cNvGrpSpPr/>
          <p:nvPr/>
        </p:nvGrpSpPr>
        <p:grpSpPr>
          <a:xfrm rot="7386946">
            <a:off x="2158333" y="2782017"/>
            <a:ext cx="255333" cy="255333"/>
            <a:chOff x="4633733" y="1007265"/>
            <a:chExt cx="255333" cy="255333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4C235BF-B977-6F8C-3974-14432A5E06A2}"/>
                </a:ext>
              </a:extLst>
            </p:cNvPr>
            <p:cNvSpPr/>
            <p:nvPr/>
          </p:nvSpPr>
          <p:spPr>
            <a:xfrm>
              <a:off x="4718369" y="1091902"/>
              <a:ext cx="82908" cy="8290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FBA711-8224-6CA2-05EC-091B55C26EBF}"/>
                </a:ext>
              </a:extLst>
            </p:cNvPr>
            <p:cNvSpPr/>
            <p:nvPr/>
          </p:nvSpPr>
          <p:spPr>
            <a:xfrm rot="16200000">
              <a:off x="4633733" y="1007265"/>
              <a:ext cx="255333" cy="255333"/>
            </a:xfrm>
            <a:prstGeom prst="arc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40E7D3-CBC6-D6F7-AF91-3EEFB726E5CB}"/>
              </a:ext>
            </a:extLst>
          </p:cNvPr>
          <p:cNvGrpSpPr/>
          <p:nvPr/>
        </p:nvGrpSpPr>
        <p:grpSpPr>
          <a:xfrm rot="17243645">
            <a:off x="3362437" y="2197900"/>
            <a:ext cx="414321" cy="414321"/>
            <a:chOff x="3875365" y="1402716"/>
            <a:chExt cx="414321" cy="414321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88C720C-8F68-F686-2D82-37E9AA23C8AE}"/>
                </a:ext>
              </a:extLst>
            </p:cNvPr>
            <p:cNvSpPr/>
            <p:nvPr/>
          </p:nvSpPr>
          <p:spPr>
            <a:xfrm>
              <a:off x="4039496" y="1566848"/>
              <a:ext cx="82908" cy="8290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5F033D75-D720-428E-25C0-1B91D00369EF}"/>
                </a:ext>
              </a:extLst>
            </p:cNvPr>
            <p:cNvSpPr/>
            <p:nvPr/>
          </p:nvSpPr>
          <p:spPr>
            <a:xfrm rot="16200000">
              <a:off x="3954860" y="1482211"/>
              <a:ext cx="255333" cy="255333"/>
            </a:xfrm>
            <a:prstGeom prst="arc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DCB158FF-EBC1-5662-F3EF-002F862EAC83}"/>
                </a:ext>
              </a:extLst>
            </p:cNvPr>
            <p:cNvSpPr/>
            <p:nvPr/>
          </p:nvSpPr>
          <p:spPr>
            <a:xfrm rot="16200000">
              <a:off x="3875365" y="1402716"/>
              <a:ext cx="414321" cy="414321"/>
            </a:xfrm>
            <a:prstGeom prst="arc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41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F4289-8A41-8CF9-DF88-155CB9E7D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oom with white walls and windows&#10;&#10;AI-generated content may be incorrect.">
            <a:extLst>
              <a:ext uri="{FF2B5EF4-FFF2-40B4-BE49-F238E27FC236}">
                <a16:creationId xmlns:a16="http://schemas.microsoft.com/office/drawing/2014/main" id="{FABFAF6C-5D94-97E0-BF73-13933CA9AD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15" t="26353" r="23867" b="9049"/>
          <a:stretch>
            <a:fillRect/>
          </a:stretch>
        </p:blipFill>
        <p:spPr>
          <a:xfrm>
            <a:off x="7511143" y="1502229"/>
            <a:ext cx="2413938" cy="3200400"/>
          </a:xfrm>
          <a:prstGeom prst="rect">
            <a:avLst/>
          </a:prstGeom>
        </p:spPr>
      </p:pic>
      <p:sp>
        <p:nvSpPr>
          <p:cNvPr id="104" name="Oval 103">
            <a:extLst>
              <a:ext uri="{FF2B5EF4-FFF2-40B4-BE49-F238E27FC236}">
                <a16:creationId xmlns:a16="http://schemas.microsoft.com/office/drawing/2014/main" id="{0607CE90-E171-12A6-93C8-32513802F954}"/>
              </a:ext>
            </a:extLst>
          </p:cNvPr>
          <p:cNvSpPr/>
          <p:nvPr/>
        </p:nvSpPr>
        <p:spPr>
          <a:xfrm>
            <a:off x="9185484" y="221541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3817CB6-08DE-FB9D-10B1-099D4992A79B}"/>
              </a:ext>
            </a:extLst>
          </p:cNvPr>
          <p:cNvSpPr/>
          <p:nvPr/>
        </p:nvSpPr>
        <p:spPr>
          <a:xfrm>
            <a:off x="8994318" y="18302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052BDE2-23A1-0B5E-4B37-F73873F698FA}"/>
              </a:ext>
            </a:extLst>
          </p:cNvPr>
          <p:cNvSpPr/>
          <p:nvPr/>
        </p:nvSpPr>
        <p:spPr>
          <a:xfrm>
            <a:off x="9176432" y="18302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7D7B36-0548-1575-FD5C-21726CFD076C}"/>
              </a:ext>
            </a:extLst>
          </p:cNvPr>
          <p:cNvSpPr/>
          <p:nvPr/>
        </p:nvSpPr>
        <p:spPr>
          <a:xfrm>
            <a:off x="9176432" y="16357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411690-EF76-9CB4-A722-13CAECDB6E98}"/>
              </a:ext>
            </a:extLst>
          </p:cNvPr>
          <p:cNvSpPr/>
          <p:nvPr/>
        </p:nvSpPr>
        <p:spPr>
          <a:xfrm>
            <a:off x="9360499" y="16357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9F27816-D781-5E1C-D82B-B5F41A2F0C9C}"/>
              </a:ext>
            </a:extLst>
          </p:cNvPr>
          <p:cNvSpPr/>
          <p:nvPr/>
        </p:nvSpPr>
        <p:spPr>
          <a:xfrm>
            <a:off x="8994318" y="22128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2884AC0-8326-D142-9BF6-97C6AD5B31DD}"/>
              </a:ext>
            </a:extLst>
          </p:cNvPr>
          <p:cNvSpPr/>
          <p:nvPr/>
        </p:nvSpPr>
        <p:spPr>
          <a:xfrm>
            <a:off x="9362452" y="22128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EF459E3-C74C-9113-BDE9-C7D9A62B280C}"/>
              </a:ext>
            </a:extLst>
          </p:cNvPr>
          <p:cNvSpPr/>
          <p:nvPr/>
        </p:nvSpPr>
        <p:spPr>
          <a:xfrm>
            <a:off x="9176432" y="202468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078E346-06C1-5B7D-414B-DE20017A26E1}"/>
              </a:ext>
            </a:extLst>
          </p:cNvPr>
          <p:cNvSpPr/>
          <p:nvPr/>
        </p:nvSpPr>
        <p:spPr>
          <a:xfrm>
            <a:off x="9360499" y="202468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168D6CF-4EE0-0742-DF2B-B78FD34789BC}"/>
              </a:ext>
            </a:extLst>
          </p:cNvPr>
          <p:cNvSpPr/>
          <p:nvPr/>
        </p:nvSpPr>
        <p:spPr>
          <a:xfrm>
            <a:off x="9551665" y="18302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9E473F2-70A4-D815-CE2E-D3D032E01711}"/>
              </a:ext>
            </a:extLst>
          </p:cNvPr>
          <p:cNvSpPr/>
          <p:nvPr/>
        </p:nvSpPr>
        <p:spPr>
          <a:xfrm>
            <a:off x="9740931" y="18302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68D8ECF-B93B-09A7-F23C-1D026443043B}"/>
              </a:ext>
            </a:extLst>
          </p:cNvPr>
          <p:cNvSpPr/>
          <p:nvPr/>
        </p:nvSpPr>
        <p:spPr>
          <a:xfrm>
            <a:off x="9551665" y="16357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550A5FE-EB60-68BB-1183-518BB8365380}"/>
              </a:ext>
            </a:extLst>
          </p:cNvPr>
          <p:cNvSpPr/>
          <p:nvPr/>
        </p:nvSpPr>
        <p:spPr>
          <a:xfrm>
            <a:off x="9740931" y="163576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ACB99A8-3841-8799-069C-9BF252F80474}"/>
              </a:ext>
            </a:extLst>
          </p:cNvPr>
          <p:cNvSpPr/>
          <p:nvPr/>
        </p:nvSpPr>
        <p:spPr>
          <a:xfrm>
            <a:off x="9553618" y="22128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C98E8B44-DDB1-D20D-3C96-7C8FEEC2D17D}"/>
              </a:ext>
            </a:extLst>
          </p:cNvPr>
          <p:cNvSpPr/>
          <p:nvPr/>
        </p:nvSpPr>
        <p:spPr>
          <a:xfrm>
            <a:off x="9544589" y="202138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CFF0E4C-5B24-21F6-D643-4449B8118A45}"/>
              </a:ext>
            </a:extLst>
          </p:cNvPr>
          <p:cNvSpPr/>
          <p:nvPr/>
        </p:nvSpPr>
        <p:spPr>
          <a:xfrm>
            <a:off x="9755651" y="220842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BCBA9BC-4E6A-088A-DA6D-1503421B9339}"/>
              </a:ext>
            </a:extLst>
          </p:cNvPr>
          <p:cNvSpPr/>
          <p:nvPr/>
        </p:nvSpPr>
        <p:spPr>
          <a:xfrm>
            <a:off x="9740931" y="202468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FDDE5B1-7DFC-3ADB-C9D6-40355766D65C}"/>
              </a:ext>
            </a:extLst>
          </p:cNvPr>
          <p:cNvSpPr/>
          <p:nvPr/>
        </p:nvSpPr>
        <p:spPr>
          <a:xfrm>
            <a:off x="9362880" y="183022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8F3773A-210F-49DA-FC10-F07E356D675B}"/>
              </a:ext>
            </a:extLst>
          </p:cNvPr>
          <p:cNvSpPr/>
          <p:nvPr/>
        </p:nvSpPr>
        <p:spPr>
          <a:xfrm>
            <a:off x="8993546" y="202498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7BE8CF5-AF5B-A699-F2D7-3FA98D64841A}"/>
              </a:ext>
            </a:extLst>
          </p:cNvPr>
          <p:cNvSpPr/>
          <p:nvPr/>
        </p:nvSpPr>
        <p:spPr>
          <a:xfrm>
            <a:off x="8985266" y="163482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59B2005-E82B-D449-D5C9-BDDB801C36A2}"/>
              </a:ext>
            </a:extLst>
          </p:cNvPr>
          <p:cNvSpPr/>
          <p:nvPr/>
        </p:nvSpPr>
        <p:spPr>
          <a:xfrm>
            <a:off x="9130516" y="225294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F57BE05-C480-32C7-7E2D-99D88C9406B5}"/>
              </a:ext>
            </a:extLst>
          </p:cNvPr>
          <p:cNvSpPr/>
          <p:nvPr/>
        </p:nvSpPr>
        <p:spPr>
          <a:xfrm>
            <a:off x="8939350" y="18677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0C6E235-EC91-95C8-4052-5B0ABD1C1C0D}"/>
              </a:ext>
            </a:extLst>
          </p:cNvPr>
          <p:cNvSpPr/>
          <p:nvPr/>
        </p:nvSpPr>
        <p:spPr>
          <a:xfrm>
            <a:off x="9121464" y="18677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400443-16FB-2ACD-3E1D-AF69C0E08BC7}"/>
              </a:ext>
            </a:extLst>
          </p:cNvPr>
          <p:cNvSpPr/>
          <p:nvPr/>
        </p:nvSpPr>
        <p:spPr>
          <a:xfrm>
            <a:off x="9121464" y="16732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E9E3753-864F-CE1A-4D13-5560A5477C32}"/>
              </a:ext>
            </a:extLst>
          </p:cNvPr>
          <p:cNvSpPr/>
          <p:nvPr/>
        </p:nvSpPr>
        <p:spPr>
          <a:xfrm>
            <a:off x="9305531" y="16732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0AF1FBE-4235-A749-31FF-C89C6B4B502C}"/>
              </a:ext>
            </a:extLst>
          </p:cNvPr>
          <p:cNvSpPr/>
          <p:nvPr/>
        </p:nvSpPr>
        <p:spPr>
          <a:xfrm>
            <a:off x="8939350" y="225033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E7E939C-7D04-605E-1C79-AA7A77EC8800}"/>
              </a:ext>
            </a:extLst>
          </p:cNvPr>
          <p:cNvSpPr/>
          <p:nvPr/>
        </p:nvSpPr>
        <p:spPr>
          <a:xfrm>
            <a:off x="9307484" y="225033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6BF412-4EB4-E2BA-0D25-954A44C5E802}"/>
              </a:ext>
            </a:extLst>
          </p:cNvPr>
          <p:cNvSpPr/>
          <p:nvPr/>
        </p:nvSpPr>
        <p:spPr>
          <a:xfrm>
            <a:off x="9121464" y="20622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4704EF-A0E9-748F-96FB-43C14B2775D4}"/>
              </a:ext>
            </a:extLst>
          </p:cNvPr>
          <p:cNvSpPr/>
          <p:nvPr/>
        </p:nvSpPr>
        <p:spPr>
          <a:xfrm>
            <a:off x="9305531" y="20622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922EBC8-AAD6-92AA-1C34-0E7BB1CBCEED}"/>
              </a:ext>
            </a:extLst>
          </p:cNvPr>
          <p:cNvSpPr/>
          <p:nvPr/>
        </p:nvSpPr>
        <p:spPr>
          <a:xfrm>
            <a:off x="9496697" y="18677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1C890B7-E402-476F-BD77-6B396D3C06B3}"/>
              </a:ext>
            </a:extLst>
          </p:cNvPr>
          <p:cNvSpPr/>
          <p:nvPr/>
        </p:nvSpPr>
        <p:spPr>
          <a:xfrm>
            <a:off x="9685963" y="18677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74F6754-384D-ED79-F7F3-6C1E8E3CF774}"/>
              </a:ext>
            </a:extLst>
          </p:cNvPr>
          <p:cNvSpPr/>
          <p:nvPr/>
        </p:nvSpPr>
        <p:spPr>
          <a:xfrm>
            <a:off x="9496697" y="16732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98521CF-8683-F872-6013-A778913CBC71}"/>
              </a:ext>
            </a:extLst>
          </p:cNvPr>
          <p:cNvSpPr/>
          <p:nvPr/>
        </p:nvSpPr>
        <p:spPr>
          <a:xfrm>
            <a:off x="9685963" y="167328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4E8F627-863E-7E5F-E79A-B6A530C8AEA7}"/>
              </a:ext>
            </a:extLst>
          </p:cNvPr>
          <p:cNvSpPr/>
          <p:nvPr/>
        </p:nvSpPr>
        <p:spPr>
          <a:xfrm>
            <a:off x="9498650" y="225033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F487B73-3150-3AFC-5196-B4BE35F23173}"/>
              </a:ext>
            </a:extLst>
          </p:cNvPr>
          <p:cNvSpPr/>
          <p:nvPr/>
        </p:nvSpPr>
        <p:spPr>
          <a:xfrm>
            <a:off x="9489621" y="20589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1753715-C9DE-2EE5-E006-CE42DFC59CEE}"/>
              </a:ext>
            </a:extLst>
          </p:cNvPr>
          <p:cNvSpPr/>
          <p:nvPr/>
        </p:nvSpPr>
        <p:spPr>
          <a:xfrm>
            <a:off x="9700683" y="224594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888A5B9-129E-6B75-4184-04ADE498DF0B}"/>
              </a:ext>
            </a:extLst>
          </p:cNvPr>
          <p:cNvSpPr/>
          <p:nvPr/>
        </p:nvSpPr>
        <p:spPr>
          <a:xfrm>
            <a:off x="9685963" y="20622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BE76E9-7AAD-806A-8B8B-F193F7E0D123}"/>
              </a:ext>
            </a:extLst>
          </p:cNvPr>
          <p:cNvCxnSpPr>
            <a:cxnSpLocks/>
          </p:cNvCxnSpPr>
          <p:nvPr/>
        </p:nvCxnSpPr>
        <p:spPr>
          <a:xfrm flipH="1" flipV="1">
            <a:off x="9018152" y="3357057"/>
            <a:ext cx="613298" cy="4792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E678F2E-002F-BAE1-16B5-F41D0C8FAB7B}"/>
              </a:ext>
            </a:extLst>
          </p:cNvPr>
          <p:cNvCxnSpPr>
            <a:cxnSpLocks/>
          </p:cNvCxnSpPr>
          <p:nvPr/>
        </p:nvCxnSpPr>
        <p:spPr>
          <a:xfrm flipH="1">
            <a:off x="9059056" y="2160559"/>
            <a:ext cx="329718" cy="91665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CA6538-9B55-AB17-50A5-76F68AFD8E35}"/>
              </a:ext>
            </a:extLst>
          </p:cNvPr>
          <p:cNvCxnSpPr>
            <a:cxnSpLocks/>
          </p:cNvCxnSpPr>
          <p:nvPr/>
        </p:nvCxnSpPr>
        <p:spPr>
          <a:xfrm flipH="1" flipV="1">
            <a:off x="9386576" y="2162757"/>
            <a:ext cx="418946" cy="161869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0FE12283-E13D-05F7-57E1-AAA849660730}"/>
              </a:ext>
            </a:extLst>
          </p:cNvPr>
          <p:cNvSpPr/>
          <p:nvPr/>
        </p:nvSpPr>
        <p:spPr>
          <a:xfrm>
            <a:off x="8946470" y="3779370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256A2E1D-DC59-2024-0AF2-40E55907DC5C}"/>
              </a:ext>
            </a:extLst>
          </p:cNvPr>
          <p:cNvSpPr/>
          <p:nvPr/>
        </p:nvSpPr>
        <p:spPr>
          <a:xfrm>
            <a:off x="8613999" y="3664989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62DB99B5-7140-C732-6E21-5D7A2E0840D6}"/>
              </a:ext>
            </a:extLst>
          </p:cNvPr>
          <p:cNvSpPr/>
          <p:nvPr/>
        </p:nvSpPr>
        <p:spPr>
          <a:xfrm>
            <a:off x="8488903" y="3382157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2A0342-755B-0B41-999F-3D8A97897B85}"/>
              </a:ext>
            </a:extLst>
          </p:cNvPr>
          <p:cNvSpPr/>
          <p:nvPr/>
        </p:nvSpPr>
        <p:spPr>
          <a:xfrm>
            <a:off x="9329345" y="3913858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1BC9E1-0ECB-7418-DF9F-5BA9EA7EC424}"/>
              </a:ext>
            </a:extLst>
          </p:cNvPr>
          <p:cNvSpPr/>
          <p:nvPr/>
        </p:nvSpPr>
        <p:spPr>
          <a:xfrm>
            <a:off x="9435504" y="3658070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11B03B-8888-AD97-E5ED-76F8EDDF5B4B}"/>
              </a:ext>
            </a:extLst>
          </p:cNvPr>
          <p:cNvSpPr/>
          <p:nvPr/>
        </p:nvSpPr>
        <p:spPr>
          <a:xfrm>
            <a:off x="9636093" y="3433776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08A0EB-47AE-3033-5C3A-84547047A314}"/>
              </a:ext>
            </a:extLst>
          </p:cNvPr>
          <p:cNvSpPr/>
          <p:nvPr/>
        </p:nvSpPr>
        <p:spPr>
          <a:xfrm>
            <a:off x="9543629" y="3030150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3517B9-2284-A45A-A42F-9CA0F3417CD2}"/>
              </a:ext>
            </a:extLst>
          </p:cNvPr>
          <p:cNvSpPr/>
          <p:nvPr/>
        </p:nvSpPr>
        <p:spPr>
          <a:xfrm>
            <a:off x="9448878" y="2641055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0F11B7-395D-59F0-C574-10F4696EDBCD}"/>
              </a:ext>
            </a:extLst>
          </p:cNvPr>
          <p:cNvSpPr/>
          <p:nvPr/>
        </p:nvSpPr>
        <p:spPr>
          <a:xfrm>
            <a:off x="7841571" y="2245024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D08C5C-9E06-123B-1EAA-62B72C221D22}"/>
                  </a:ext>
                </a:extLst>
              </p:cNvPr>
              <p:cNvSpPr txBox="1"/>
              <p:nvPr/>
            </p:nvSpPr>
            <p:spPr>
              <a:xfrm>
                <a:off x="9133552" y="4040262"/>
                <a:ext cx="7121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D08C5C-9E06-123B-1EAA-62B72C221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552" y="4040262"/>
                <a:ext cx="71213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2BE1B2-16F8-FDAD-2A04-AEE3AA90A023}"/>
                  </a:ext>
                </a:extLst>
              </p:cNvPr>
              <p:cNvSpPr txBox="1"/>
              <p:nvPr/>
            </p:nvSpPr>
            <p:spPr>
              <a:xfrm>
                <a:off x="8374455" y="2741761"/>
                <a:ext cx="7121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2BE1B2-16F8-FDAD-2A04-AEE3AA90A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455" y="2741761"/>
                <a:ext cx="71213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8D760ABC-E096-5CDA-2EBE-35E96A66B252}"/>
              </a:ext>
            </a:extLst>
          </p:cNvPr>
          <p:cNvSpPr/>
          <p:nvPr/>
        </p:nvSpPr>
        <p:spPr>
          <a:xfrm>
            <a:off x="9307912" y="186774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54EA40-27D4-C261-F8C3-85A5E80465DF}"/>
              </a:ext>
            </a:extLst>
          </p:cNvPr>
          <p:cNvSpPr/>
          <p:nvPr/>
        </p:nvSpPr>
        <p:spPr>
          <a:xfrm>
            <a:off x="8938578" y="206251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61E5BC7-A178-12BB-0996-DB52FCD6DB43}"/>
              </a:ext>
            </a:extLst>
          </p:cNvPr>
          <p:cNvSpPr/>
          <p:nvPr/>
        </p:nvSpPr>
        <p:spPr>
          <a:xfrm>
            <a:off x="8930298" y="167234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0DEF53AB-676B-CB4E-3E65-7280439EFCB4}"/>
              </a:ext>
            </a:extLst>
          </p:cNvPr>
          <p:cNvGrpSpPr/>
          <p:nvPr/>
        </p:nvGrpSpPr>
        <p:grpSpPr>
          <a:xfrm>
            <a:off x="9649629" y="3898801"/>
            <a:ext cx="194498" cy="425614"/>
            <a:chOff x="4289460" y="2769649"/>
            <a:chExt cx="331239" cy="724841"/>
          </a:xfrm>
        </p:grpSpPr>
        <p:sp>
          <p:nvSpPr>
            <p:cNvPr id="124" name="Isosceles Triangle 123">
              <a:extLst>
                <a:ext uri="{FF2B5EF4-FFF2-40B4-BE49-F238E27FC236}">
                  <a16:creationId xmlns:a16="http://schemas.microsoft.com/office/drawing/2014/main" id="{31BA7DA5-306B-DB44-FC82-A539947FD6B2}"/>
                </a:ext>
              </a:extLst>
            </p:cNvPr>
            <p:cNvSpPr/>
            <p:nvPr/>
          </p:nvSpPr>
          <p:spPr>
            <a:xfrm flipV="1">
              <a:off x="4289460" y="2769649"/>
              <a:ext cx="331239" cy="24333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09EBE3F-6304-39B1-E5B5-1C2B7CE9F1B3}"/>
                </a:ext>
              </a:extLst>
            </p:cNvPr>
            <p:cNvCxnSpPr>
              <a:cxnSpLocks/>
              <a:stCxn id="124" idx="0"/>
            </p:cNvCxnSpPr>
            <p:nvPr/>
          </p:nvCxnSpPr>
          <p:spPr>
            <a:xfrm>
              <a:off x="4455080" y="3012982"/>
              <a:ext cx="0" cy="481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9EF4952-9D67-9D92-D4D6-525CF6A305E0}"/>
              </a:ext>
            </a:extLst>
          </p:cNvPr>
          <p:cNvGrpSpPr/>
          <p:nvPr/>
        </p:nvGrpSpPr>
        <p:grpSpPr>
          <a:xfrm>
            <a:off x="8839830" y="3120319"/>
            <a:ext cx="194498" cy="425614"/>
            <a:chOff x="4289460" y="2769649"/>
            <a:chExt cx="331239" cy="724841"/>
          </a:xfrm>
        </p:grpSpPr>
        <p:sp>
          <p:nvSpPr>
            <p:cNvPr id="131" name="Isosceles Triangle 130">
              <a:extLst>
                <a:ext uri="{FF2B5EF4-FFF2-40B4-BE49-F238E27FC236}">
                  <a16:creationId xmlns:a16="http://schemas.microsoft.com/office/drawing/2014/main" id="{C19A4518-6B29-472D-4EDE-52020D236869}"/>
                </a:ext>
              </a:extLst>
            </p:cNvPr>
            <p:cNvSpPr/>
            <p:nvPr/>
          </p:nvSpPr>
          <p:spPr>
            <a:xfrm flipV="1">
              <a:off x="4289460" y="2769649"/>
              <a:ext cx="331239" cy="24333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6B3FB2F-6964-2B57-4030-7048B709DB18}"/>
                </a:ext>
              </a:extLst>
            </p:cNvPr>
            <p:cNvCxnSpPr>
              <a:cxnSpLocks/>
              <a:stCxn id="131" idx="0"/>
            </p:cNvCxnSpPr>
            <p:nvPr/>
          </p:nvCxnSpPr>
          <p:spPr>
            <a:xfrm>
              <a:off x="4455080" y="3012982"/>
              <a:ext cx="0" cy="481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26788A36-D05A-C0A2-7CF7-1222DC89EC76}"/>
              </a:ext>
            </a:extLst>
          </p:cNvPr>
          <p:cNvSpPr/>
          <p:nvPr/>
        </p:nvSpPr>
        <p:spPr>
          <a:xfrm>
            <a:off x="9191070" y="3475554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7406A03-6508-13A6-7E91-CFAF71E473F0}"/>
              </a:ext>
            </a:extLst>
          </p:cNvPr>
          <p:cNvSpPr txBox="1"/>
          <p:nvPr/>
        </p:nvSpPr>
        <p:spPr>
          <a:xfrm>
            <a:off x="7841571" y="1629428"/>
            <a:ext cx="11003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latin typeface="+mj-lt"/>
              </a:rPr>
              <a:t>Voxels</a:t>
            </a:r>
            <a:endParaRPr lang="en-US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B27BC624-AEB9-CB47-5F5D-DFB579E7FA01}"/>
              </a:ext>
            </a:extLst>
          </p:cNvPr>
          <p:cNvSpPr/>
          <p:nvPr/>
        </p:nvSpPr>
        <p:spPr>
          <a:xfrm>
            <a:off x="7846116" y="200097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04C16CC-1208-FB27-1DA1-85BBBA199311}"/>
                  </a:ext>
                </a:extLst>
              </p:cNvPr>
              <p:cNvSpPr txBox="1"/>
              <p:nvPr/>
            </p:nvSpPr>
            <p:spPr>
              <a:xfrm>
                <a:off x="7987851" y="1928515"/>
                <a:ext cx="68412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04C16CC-1208-FB27-1DA1-85BBBA19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851" y="1928515"/>
                <a:ext cx="68412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43204BA-0C66-1788-0059-C3C1C3D79E69}"/>
                  </a:ext>
                </a:extLst>
              </p:cNvPr>
              <p:cNvSpPr txBox="1"/>
              <p:nvPr/>
            </p:nvSpPr>
            <p:spPr>
              <a:xfrm>
                <a:off x="7960228" y="2160461"/>
                <a:ext cx="7489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43204BA-0C66-1788-0059-C3C1C3D79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228" y="2160461"/>
                <a:ext cx="74898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6" name="Group 265">
            <a:extLst>
              <a:ext uri="{FF2B5EF4-FFF2-40B4-BE49-F238E27FC236}">
                <a16:creationId xmlns:a16="http://schemas.microsoft.com/office/drawing/2014/main" id="{2D729470-B698-598E-5689-6C184E858245}"/>
              </a:ext>
            </a:extLst>
          </p:cNvPr>
          <p:cNvGrpSpPr/>
          <p:nvPr/>
        </p:nvGrpSpPr>
        <p:grpSpPr>
          <a:xfrm>
            <a:off x="1700446" y="1394320"/>
            <a:ext cx="4156997" cy="2945006"/>
            <a:chOff x="4627203" y="1993123"/>
            <a:chExt cx="2462094" cy="1791258"/>
          </a:xfrm>
        </p:grpSpPr>
        <p:pic>
          <p:nvPicPr>
            <p:cNvPr id="1026" name="Picture 2" descr="3d design for red house Royalty Free Vector Image">
              <a:extLst>
                <a:ext uri="{FF2B5EF4-FFF2-40B4-BE49-F238E27FC236}">
                  <a16:creationId xmlns:a16="http://schemas.microsoft.com/office/drawing/2014/main" id="{0959558B-34A9-119D-C556-BD5315D15C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43" b="14258"/>
            <a:stretch>
              <a:fillRect/>
            </a:stretch>
          </p:blipFill>
          <p:spPr bwMode="auto">
            <a:xfrm>
              <a:off x="5812564" y="1993123"/>
              <a:ext cx="1276733" cy="851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0036DD5-A0F0-B863-0487-6F580B8E5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9275" y="2609538"/>
              <a:ext cx="733425" cy="489262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079B05C7-35B7-EE6C-9BB6-2D716356B99C}"/>
                </a:ext>
              </a:extLst>
            </p:cNvPr>
            <p:cNvGrpSpPr/>
            <p:nvPr/>
          </p:nvGrpSpPr>
          <p:grpSpPr>
            <a:xfrm>
              <a:off x="4946363" y="2891924"/>
              <a:ext cx="787687" cy="787901"/>
              <a:chOff x="4628863" y="2761749"/>
              <a:chExt cx="1157724" cy="1181601"/>
            </a:xfrm>
          </p:grpSpPr>
          <p:sp>
            <p:nvSpPr>
              <p:cNvPr id="3" name="Parallelogram 2">
                <a:extLst>
                  <a:ext uri="{FF2B5EF4-FFF2-40B4-BE49-F238E27FC236}">
                    <a16:creationId xmlns:a16="http://schemas.microsoft.com/office/drawing/2014/main" id="{2FAE6D41-1842-F2BD-BB1A-581ABD8CA1DA}"/>
                  </a:ext>
                </a:extLst>
              </p:cNvPr>
              <p:cNvSpPr/>
              <p:nvPr/>
            </p:nvSpPr>
            <p:spPr>
              <a:xfrm rot="11572870" flipH="1">
                <a:off x="4628863" y="2809727"/>
                <a:ext cx="1157724" cy="1078463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F54B7C4-56F4-2155-2345-8B2BB808B7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6767" y="2837949"/>
                <a:ext cx="32158" cy="11054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9AF3A22-C27B-63BA-F379-9389A8BB5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58166" y="3061679"/>
                <a:ext cx="881547" cy="20107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4249DD4-C0AE-CBFB-5317-BFED89637E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74591" y="3429000"/>
                <a:ext cx="871820" cy="2105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6560F80-F2EB-6E52-E40F-C7108CE28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1967" y="2761749"/>
                <a:ext cx="32158" cy="110540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CF42441-942D-820C-D7D8-567B79064045}"/>
                </a:ext>
              </a:extLst>
            </p:cNvPr>
            <p:cNvSpPr/>
            <p:nvPr/>
          </p:nvSpPr>
          <p:spPr>
            <a:xfrm>
              <a:off x="6175236" y="2684728"/>
              <a:ext cx="56999" cy="60788"/>
            </a:xfrm>
            <a:prstGeom prst="ellipse">
              <a:avLst/>
            </a:prstGeom>
            <a:solidFill>
              <a:srgbClr val="DC3824"/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85123C13-018F-1D69-8DB5-3142573D5D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4400" y="3613072"/>
              <a:ext cx="134977" cy="95328"/>
            </a:xfrm>
            <a:prstGeom prst="straightConnector1">
              <a:avLst/>
            </a:prstGeom>
            <a:ln w="12700">
              <a:tailEnd type="stealth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0C0959F-8268-87A0-1191-F20A28D2E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4575" y="3279086"/>
              <a:ext cx="503476" cy="337239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4B0119E-2ED7-18A7-C905-AE5A2EC880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9400" y="3105150"/>
              <a:ext cx="266700" cy="174625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25" name="Oval 1024">
              <a:extLst>
                <a:ext uri="{FF2B5EF4-FFF2-40B4-BE49-F238E27FC236}">
                  <a16:creationId xmlns:a16="http://schemas.microsoft.com/office/drawing/2014/main" id="{0C35B90A-5723-7DBB-39D2-830580E187FF}"/>
                </a:ext>
              </a:extLst>
            </p:cNvPr>
            <p:cNvSpPr/>
            <p:nvPr/>
          </p:nvSpPr>
          <p:spPr>
            <a:xfrm>
              <a:off x="5331461" y="3275069"/>
              <a:ext cx="27432" cy="27432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Oval 1031">
              <a:extLst>
                <a:ext uri="{FF2B5EF4-FFF2-40B4-BE49-F238E27FC236}">
                  <a16:creationId xmlns:a16="http://schemas.microsoft.com/office/drawing/2014/main" id="{3452194D-D0F1-3717-CFFF-7FE2D53A1048}"/>
                </a:ext>
              </a:extLst>
            </p:cNvPr>
            <p:cNvSpPr/>
            <p:nvPr/>
          </p:nvSpPr>
          <p:spPr>
            <a:xfrm>
              <a:off x="5861051" y="2895157"/>
              <a:ext cx="56999" cy="607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519603A5-77A2-2171-A69A-86979A4898C8}"/>
                </a:ext>
              </a:extLst>
            </p:cNvPr>
            <p:cNvSpPr/>
            <p:nvPr/>
          </p:nvSpPr>
          <p:spPr>
            <a:xfrm>
              <a:off x="5711826" y="2996920"/>
              <a:ext cx="56999" cy="607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78E2BB1E-9B9F-2DDD-BF44-8A4DF84C0307}"/>
                </a:ext>
              </a:extLst>
            </p:cNvPr>
            <p:cNvSpPr/>
            <p:nvPr/>
          </p:nvSpPr>
          <p:spPr>
            <a:xfrm>
              <a:off x="6023126" y="2784308"/>
              <a:ext cx="56999" cy="607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3C49C4AF-50E3-74B2-C31C-F4BC88D6CF42}"/>
                </a:ext>
              </a:extLst>
            </p:cNvPr>
            <p:cNvGrpSpPr/>
            <p:nvPr/>
          </p:nvGrpSpPr>
          <p:grpSpPr>
            <a:xfrm rot="20964375">
              <a:off x="4627203" y="3683097"/>
              <a:ext cx="91844" cy="101284"/>
              <a:chOff x="2362165" y="1850036"/>
              <a:chExt cx="1660560" cy="1740889"/>
            </a:xfrm>
          </p:grpSpPr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CC7B0352-537A-1943-DE33-DFC6A52389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55748" y="1850036"/>
                <a:ext cx="854227" cy="100124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0FEC5389-3E77-0604-B22E-8260D3F95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2725" y="2851283"/>
                <a:ext cx="1270000" cy="36181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6" name="Arc 1075">
                <a:extLst>
                  <a:ext uri="{FF2B5EF4-FFF2-40B4-BE49-F238E27FC236}">
                    <a16:creationId xmlns:a16="http://schemas.microsoft.com/office/drawing/2014/main" id="{3F619429-F088-E7EA-85C4-228DFC8927E8}"/>
                  </a:ext>
                </a:extLst>
              </p:cNvPr>
              <p:cNvSpPr/>
              <p:nvPr/>
            </p:nvSpPr>
            <p:spPr>
              <a:xfrm rot="1214127">
                <a:off x="2362165" y="2146003"/>
                <a:ext cx="1317660" cy="1444922"/>
              </a:xfrm>
              <a:prstGeom prst="arc">
                <a:avLst>
                  <a:gd name="adj1" fmla="val 16371009"/>
                  <a:gd name="adj2" fmla="val 102668"/>
                </a:avLst>
              </a:prstGeom>
              <a:ln w="9525"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38529 w 72879"/>
                          <a:gd name="connsiteY0" fmla="*/ 69 h 84065"/>
                          <a:gd name="connsiteX1" fmla="*/ 72868 w 72879"/>
                          <a:gd name="connsiteY1" fmla="*/ 43121 h 84065"/>
                          <a:gd name="connsiteX2" fmla="*/ 36440 w 72879"/>
                          <a:gd name="connsiteY2" fmla="*/ 42033 h 84065"/>
                          <a:gd name="connsiteX3" fmla="*/ 38529 w 72879"/>
                          <a:gd name="connsiteY3" fmla="*/ 69 h 84065"/>
                          <a:gd name="connsiteX0" fmla="*/ 38529 w 72879"/>
                          <a:gd name="connsiteY0" fmla="*/ 69 h 84065"/>
                          <a:gd name="connsiteX1" fmla="*/ 72868 w 72879"/>
                          <a:gd name="connsiteY1" fmla="*/ 43121 h 840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72879" h="84065" stroke="0" extrusionOk="0">
                            <a:moveTo>
                              <a:pt x="38529" y="69"/>
                            </a:moveTo>
                            <a:cubicBezTo>
                              <a:pt x="53403" y="-1573"/>
                              <a:pt x="71866" y="20996"/>
                              <a:pt x="72868" y="43121"/>
                            </a:cubicBezTo>
                            <a:cubicBezTo>
                              <a:pt x="62510" y="43700"/>
                              <a:pt x="46182" y="38791"/>
                              <a:pt x="36440" y="42033"/>
                            </a:cubicBezTo>
                            <a:cubicBezTo>
                              <a:pt x="35048" y="26437"/>
                              <a:pt x="38916" y="11436"/>
                              <a:pt x="38529" y="69"/>
                            </a:cubicBezTo>
                            <a:close/>
                          </a:path>
                          <a:path w="72879" h="84065" fill="none" extrusionOk="0">
                            <a:moveTo>
                              <a:pt x="38529" y="69"/>
                            </a:moveTo>
                            <a:cubicBezTo>
                              <a:pt x="63728" y="4023"/>
                              <a:pt x="75883" y="20726"/>
                              <a:pt x="72868" y="43121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B46D8A39-BA0C-1694-249E-28F0CC98390C}"/>
              </a:ext>
            </a:extLst>
          </p:cNvPr>
          <p:cNvSpPr/>
          <p:nvPr/>
        </p:nvSpPr>
        <p:spPr>
          <a:xfrm>
            <a:off x="8200252" y="291340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2E68740-2235-5B4F-B931-8E49E4129884}"/>
              </a:ext>
            </a:extLst>
          </p:cNvPr>
          <p:cNvSpPr/>
          <p:nvPr/>
        </p:nvSpPr>
        <p:spPr>
          <a:xfrm>
            <a:off x="8071264" y="2951210"/>
            <a:ext cx="169429" cy="169429"/>
          </a:xfrm>
          <a:prstGeom prst="ellipse">
            <a:avLst/>
          </a:prstGeom>
          <a:gradFill flip="none" rotWithShape="1">
            <a:gsLst>
              <a:gs pos="8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8F8A43B-A71A-FE32-6D8E-F5F76D902101}"/>
              </a:ext>
            </a:extLst>
          </p:cNvPr>
          <p:cNvSpPr/>
          <p:nvPr/>
        </p:nvSpPr>
        <p:spPr>
          <a:xfrm>
            <a:off x="7945741" y="299397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C1DD795-B1C1-3A2E-433F-DA5FB47C42FF}"/>
              </a:ext>
            </a:extLst>
          </p:cNvPr>
          <p:cNvSpPr/>
          <p:nvPr/>
        </p:nvSpPr>
        <p:spPr>
          <a:xfrm>
            <a:off x="7825621" y="3024831"/>
            <a:ext cx="169429" cy="169429"/>
          </a:xfrm>
          <a:prstGeom prst="ellipse">
            <a:avLst/>
          </a:prstGeom>
          <a:gradFill flip="none" rotWithShape="1">
            <a:gsLst>
              <a:gs pos="27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74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F7256197-EF61-23DC-183B-6A9AD18739D9}"/>
              </a:ext>
            </a:extLst>
          </p:cNvPr>
          <p:cNvSpPr/>
          <p:nvPr/>
        </p:nvSpPr>
        <p:spPr>
          <a:xfrm>
            <a:off x="7699491" y="3063414"/>
            <a:ext cx="169429" cy="169429"/>
          </a:xfrm>
          <a:prstGeom prst="ellipse">
            <a:avLst/>
          </a:prstGeom>
          <a:gradFill flip="none" rotWithShape="1">
            <a:gsLst>
              <a:gs pos="27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C5B85E1F-DD59-2C10-2E9D-39CD20E3ADFF}"/>
              </a:ext>
            </a:extLst>
          </p:cNvPr>
          <p:cNvSpPr/>
          <p:nvPr/>
        </p:nvSpPr>
        <p:spPr>
          <a:xfrm>
            <a:off x="7569065" y="3101576"/>
            <a:ext cx="169429" cy="169429"/>
          </a:xfrm>
          <a:prstGeom prst="ellipse">
            <a:avLst/>
          </a:prstGeom>
          <a:gradFill flip="none" rotWithShape="1">
            <a:gsLst>
              <a:gs pos="8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671E0F4-437C-FABB-8AB2-3557257D41B6}"/>
              </a:ext>
            </a:extLst>
          </p:cNvPr>
          <p:cNvSpPr/>
          <p:nvPr/>
        </p:nvSpPr>
        <p:spPr>
          <a:xfrm>
            <a:off x="8270869" y="303883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C3444358-4603-F474-9229-B6E2221BB46F}"/>
              </a:ext>
            </a:extLst>
          </p:cNvPr>
          <p:cNvSpPr/>
          <p:nvPr/>
        </p:nvSpPr>
        <p:spPr>
          <a:xfrm>
            <a:off x="8141881" y="3076647"/>
            <a:ext cx="169429" cy="169429"/>
          </a:xfrm>
          <a:prstGeom prst="ellipse">
            <a:avLst/>
          </a:prstGeom>
          <a:gradFill flip="none" rotWithShape="1">
            <a:gsLst>
              <a:gs pos="24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21704503-0AB3-469D-AA2D-0CB2FE6A8679}"/>
              </a:ext>
            </a:extLst>
          </p:cNvPr>
          <p:cNvSpPr/>
          <p:nvPr/>
        </p:nvSpPr>
        <p:spPr>
          <a:xfrm>
            <a:off x="8016358" y="3119412"/>
            <a:ext cx="169429" cy="169429"/>
          </a:xfrm>
          <a:prstGeom prst="ellipse">
            <a:avLst/>
          </a:prstGeom>
          <a:gradFill flip="none" rotWithShape="1">
            <a:gsLst>
              <a:gs pos="26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A8EDBEF-F5C9-957E-870D-C7EFAA258479}"/>
              </a:ext>
            </a:extLst>
          </p:cNvPr>
          <p:cNvSpPr/>
          <p:nvPr/>
        </p:nvSpPr>
        <p:spPr>
          <a:xfrm>
            <a:off x="7896238" y="315026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B35AD36-EBDE-2004-CFC9-A2CEB244A07F}"/>
              </a:ext>
            </a:extLst>
          </p:cNvPr>
          <p:cNvSpPr/>
          <p:nvPr/>
        </p:nvSpPr>
        <p:spPr>
          <a:xfrm>
            <a:off x="7770108" y="3188851"/>
            <a:ext cx="169429" cy="1694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3000"/>
                </a:schemeClr>
              </a:gs>
              <a:gs pos="24000">
                <a:schemeClr val="tx1">
                  <a:lumMod val="75000"/>
                  <a:lumOff val="25000"/>
                </a:schemeClr>
              </a:gs>
              <a:gs pos="73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8B99972-2203-58DE-0C9A-B90FECA72773}"/>
              </a:ext>
            </a:extLst>
          </p:cNvPr>
          <p:cNvSpPr/>
          <p:nvPr/>
        </p:nvSpPr>
        <p:spPr>
          <a:xfrm>
            <a:off x="7639682" y="322701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7895A65-4343-C991-3D0A-89BE8B9D4E1A}"/>
              </a:ext>
            </a:extLst>
          </p:cNvPr>
          <p:cNvSpPr/>
          <p:nvPr/>
        </p:nvSpPr>
        <p:spPr>
          <a:xfrm>
            <a:off x="8232648" y="3213635"/>
            <a:ext cx="169429" cy="169429"/>
          </a:xfrm>
          <a:prstGeom prst="ellipse">
            <a:avLst/>
          </a:prstGeom>
          <a:gradFill flip="none" rotWithShape="1">
            <a:gsLst>
              <a:gs pos="27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72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B39D96D0-C705-C024-CC3C-49773AD3AE5D}"/>
              </a:ext>
            </a:extLst>
          </p:cNvPr>
          <p:cNvSpPr/>
          <p:nvPr/>
        </p:nvSpPr>
        <p:spPr>
          <a:xfrm>
            <a:off x="8103660" y="3251443"/>
            <a:ext cx="169429" cy="169429"/>
          </a:xfrm>
          <a:prstGeom prst="ellipse">
            <a:avLst/>
          </a:prstGeom>
          <a:gradFill flip="none" rotWithShape="1">
            <a:gsLst>
              <a:gs pos="26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69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97A43D2B-CD2D-180A-BC25-4384E98379A8}"/>
              </a:ext>
            </a:extLst>
          </p:cNvPr>
          <p:cNvSpPr/>
          <p:nvPr/>
        </p:nvSpPr>
        <p:spPr>
          <a:xfrm>
            <a:off x="7978137" y="329420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920A2538-4294-5A0E-B2C8-34F3F763FCC3}"/>
              </a:ext>
            </a:extLst>
          </p:cNvPr>
          <p:cNvSpPr/>
          <p:nvPr/>
        </p:nvSpPr>
        <p:spPr>
          <a:xfrm>
            <a:off x="7858017" y="332506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3EDD4C85-4720-943C-A599-7AE4303ABC4A}"/>
              </a:ext>
            </a:extLst>
          </p:cNvPr>
          <p:cNvSpPr/>
          <p:nvPr/>
        </p:nvSpPr>
        <p:spPr>
          <a:xfrm>
            <a:off x="7731887" y="3363647"/>
            <a:ext cx="169429" cy="169429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514F8E45-D7C4-164F-7241-B34276851402}"/>
              </a:ext>
            </a:extLst>
          </p:cNvPr>
          <p:cNvSpPr/>
          <p:nvPr/>
        </p:nvSpPr>
        <p:spPr>
          <a:xfrm>
            <a:off x="7601461" y="340180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31217D4D-E7E4-FAA2-5B5F-2C51A7F69B7C}"/>
              </a:ext>
            </a:extLst>
          </p:cNvPr>
          <p:cNvSpPr/>
          <p:nvPr/>
        </p:nvSpPr>
        <p:spPr>
          <a:xfrm>
            <a:off x="8297918" y="334976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BE487A1C-BA87-2317-CC4A-D2AFA4E9B747}"/>
              </a:ext>
            </a:extLst>
          </p:cNvPr>
          <p:cNvSpPr/>
          <p:nvPr/>
        </p:nvSpPr>
        <p:spPr>
          <a:xfrm>
            <a:off x="8168930" y="338757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0648D1DE-05BD-083D-9F73-6BA733C420D9}"/>
              </a:ext>
            </a:extLst>
          </p:cNvPr>
          <p:cNvSpPr/>
          <p:nvPr/>
        </p:nvSpPr>
        <p:spPr>
          <a:xfrm>
            <a:off x="8043407" y="343033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71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49938B76-67DE-D0A7-5D78-3D093EF22F8B}"/>
              </a:ext>
            </a:extLst>
          </p:cNvPr>
          <p:cNvSpPr/>
          <p:nvPr/>
        </p:nvSpPr>
        <p:spPr>
          <a:xfrm>
            <a:off x="7923287" y="3461195"/>
            <a:ext cx="169429" cy="169429"/>
          </a:xfrm>
          <a:prstGeom prst="ellipse">
            <a:avLst/>
          </a:prstGeom>
          <a:gradFill flip="none" rotWithShape="1">
            <a:gsLst>
              <a:gs pos="16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7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7B486F9A-4F5A-8E0B-063F-89E64D8F39DB}"/>
              </a:ext>
            </a:extLst>
          </p:cNvPr>
          <p:cNvSpPr/>
          <p:nvPr/>
        </p:nvSpPr>
        <p:spPr>
          <a:xfrm>
            <a:off x="7797157" y="3499778"/>
            <a:ext cx="169429" cy="169429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47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FD059F2C-F590-1514-67C3-2B9D2C7F1ED9}"/>
              </a:ext>
            </a:extLst>
          </p:cNvPr>
          <p:cNvSpPr/>
          <p:nvPr/>
        </p:nvSpPr>
        <p:spPr>
          <a:xfrm>
            <a:off x="7666731" y="353794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C3C088C9-7A79-1CAC-382E-E88E0FD82BAB}"/>
              </a:ext>
            </a:extLst>
          </p:cNvPr>
          <p:cNvSpPr/>
          <p:nvPr/>
        </p:nvSpPr>
        <p:spPr>
          <a:xfrm>
            <a:off x="8247975" y="352660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006E665E-75B2-3262-363B-70B9E8745F12}"/>
              </a:ext>
            </a:extLst>
          </p:cNvPr>
          <p:cNvSpPr/>
          <p:nvPr/>
        </p:nvSpPr>
        <p:spPr>
          <a:xfrm>
            <a:off x="8118987" y="356441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92F62FF3-D559-3218-5FF4-3776D66315B5}"/>
              </a:ext>
            </a:extLst>
          </p:cNvPr>
          <p:cNvSpPr/>
          <p:nvPr/>
        </p:nvSpPr>
        <p:spPr>
          <a:xfrm>
            <a:off x="7993464" y="360717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2E93C553-997D-6879-5DDE-389C7F3EB564}"/>
              </a:ext>
            </a:extLst>
          </p:cNvPr>
          <p:cNvSpPr/>
          <p:nvPr/>
        </p:nvSpPr>
        <p:spPr>
          <a:xfrm>
            <a:off x="7873344" y="363803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B4CD3F2B-86C0-EAD0-8091-B0B137857380}"/>
              </a:ext>
            </a:extLst>
          </p:cNvPr>
          <p:cNvSpPr/>
          <p:nvPr/>
        </p:nvSpPr>
        <p:spPr>
          <a:xfrm>
            <a:off x="7747214" y="3676614"/>
            <a:ext cx="169429" cy="169429"/>
          </a:xfrm>
          <a:prstGeom prst="ellipse">
            <a:avLst/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51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ADB76E21-848E-CB19-28D1-B7F6AF94C62E}"/>
              </a:ext>
            </a:extLst>
          </p:cNvPr>
          <p:cNvSpPr/>
          <p:nvPr/>
        </p:nvSpPr>
        <p:spPr>
          <a:xfrm>
            <a:off x="7616788" y="371477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CD4EFB8B-3023-45FF-5ACE-9C3671AD2095}"/>
              </a:ext>
            </a:extLst>
          </p:cNvPr>
          <p:cNvSpPr/>
          <p:nvPr/>
        </p:nvSpPr>
        <p:spPr>
          <a:xfrm>
            <a:off x="8323939" y="3646692"/>
            <a:ext cx="169429" cy="169429"/>
          </a:xfrm>
          <a:prstGeom prst="ellipse">
            <a:avLst/>
          </a:prstGeom>
          <a:gradFill flip="none" rotWithShape="1">
            <a:gsLst>
              <a:gs pos="28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74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4BC001E7-596E-385B-08F1-F848C6BA7503}"/>
              </a:ext>
            </a:extLst>
          </p:cNvPr>
          <p:cNvSpPr/>
          <p:nvPr/>
        </p:nvSpPr>
        <p:spPr>
          <a:xfrm>
            <a:off x="8194951" y="368450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8CE3F9E2-B2C0-D812-B919-5223A468C680}"/>
              </a:ext>
            </a:extLst>
          </p:cNvPr>
          <p:cNvSpPr/>
          <p:nvPr/>
        </p:nvSpPr>
        <p:spPr>
          <a:xfrm>
            <a:off x="8069428" y="3727265"/>
            <a:ext cx="169429" cy="169429"/>
          </a:xfrm>
          <a:prstGeom prst="ellipse">
            <a:avLst/>
          </a:prstGeom>
          <a:gradFill flip="none" rotWithShape="1">
            <a:gsLst>
              <a:gs pos="19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71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009F16F2-5285-D675-CADD-A01862DF94D7}"/>
              </a:ext>
            </a:extLst>
          </p:cNvPr>
          <p:cNvSpPr/>
          <p:nvPr/>
        </p:nvSpPr>
        <p:spPr>
          <a:xfrm>
            <a:off x="7949308" y="3758121"/>
            <a:ext cx="169429" cy="169429"/>
          </a:xfrm>
          <a:prstGeom prst="ellipse">
            <a:avLst/>
          </a:prstGeom>
          <a:gradFill flip="none" rotWithShape="1">
            <a:gsLst>
              <a:gs pos="19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59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49524053-FAB9-8692-2FC5-B74DE88FB89A}"/>
              </a:ext>
            </a:extLst>
          </p:cNvPr>
          <p:cNvSpPr/>
          <p:nvPr/>
        </p:nvSpPr>
        <p:spPr>
          <a:xfrm>
            <a:off x="7823178" y="3796704"/>
            <a:ext cx="169429" cy="169429"/>
          </a:xfrm>
          <a:prstGeom prst="ellipse">
            <a:avLst/>
          </a:prstGeom>
          <a:gradFill flip="none" rotWithShape="1">
            <a:gsLst>
              <a:gs pos="96000">
                <a:schemeClr val="bg1">
                  <a:lumMod val="65000"/>
                </a:schemeClr>
              </a:gs>
              <a:gs pos="9000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D9FD2BD8-9BD5-EDCE-AE87-C732C558FB6C}"/>
              </a:ext>
            </a:extLst>
          </p:cNvPr>
          <p:cNvSpPr/>
          <p:nvPr/>
        </p:nvSpPr>
        <p:spPr>
          <a:xfrm>
            <a:off x="7692752" y="3834866"/>
            <a:ext cx="169429" cy="169429"/>
          </a:xfrm>
          <a:prstGeom prst="ellipse">
            <a:avLst/>
          </a:prstGeom>
          <a:gradFill flip="none" rotWithShape="1">
            <a:gsLst>
              <a:gs pos="9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6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5F5F88-0576-F052-4F96-A3D9E2BE9A40}"/>
              </a:ext>
            </a:extLst>
          </p:cNvPr>
          <p:cNvCxnSpPr>
            <a:cxnSpLocks/>
          </p:cNvCxnSpPr>
          <p:nvPr/>
        </p:nvCxnSpPr>
        <p:spPr>
          <a:xfrm flipV="1">
            <a:off x="8201812" y="3361799"/>
            <a:ext cx="629007" cy="22751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AF5BD2-FDA8-40B5-A550-A0AECBC539AC}"/>
              </a:ext>
            </a:extLst>
          </p:cNvPr>
          <p:cNvCxnSpPr>
            <a:cxnSpLocks/>
          </p:cNvCxnSpPr>
          <p:nvPr/>
        </p:nvCxnSpPr>
        <p:spPr>
          <a:xfrm flipH="1" flipV="1">
            <a:off x="8195218" y="3580517"/>
            <a:ext cx="1400831" cy="48077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2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F6BF-2C50-DF26-A1FD-4721C3FA2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val 192">
            <a:extLst>
              <a:ext uri="{FF2B5EF4-FFF2-40B4-BE49-F238E27FC236}">
                <a16:creationId xmlns:a16="http://schemas.microsoft.com/office/drawing/2014/main" id="{CFD0AE71-F4A9-6923-5FE2-2397AE08A868}"/>
              </a:ext>
            </a:extLst>
          </p:cNvPr>
          <p:cNvSpPr/>
          <p:nvPr/>
        </p:nvSpPr>
        <p:spPr>
          <a:xfrm>
            <a:off x="1577786" y="2725296"/>
            <a:ext cx="169429" cy="1694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E05E13BC-3C48-C3E5-D190-C0B6299C8EB4}"/>
              </a:ext>
            </a:extLst>
          </p:cNvPr>
          <p:cNvSpPr/>
          <p:nvPr/>
        </p:nvSpPr>
        <p:spPr>
          <a:xfrm>
            <a:off x="1576854" y="2508818"/>
            <a:ext cx="169429" cy="1694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61B62745-FA69-A365-6C09-4EF8D972DD13}"/>
              </a:ext>
            </a:extLst>
          </p:cNvPr>
          <p:cNvSpPr/>
          <p:nvPr/>
        </p:nvSpPr>
        <p:spPr>
          <a:xfrm>
            <a:off x="1578807" y="3168549"/>
            <a:ext cx="169429" cy="1694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D54DAD6A-F875-0B9A-B19F-BEF8D6BB13A5}"/>
              </a:ext>
            </a:extLst>
          </p:cNvPr>
          <p:cNvSpPr/>
          <p:nvPr/>
        </p:nvSpPr>
        <p:spPr>
          <a:xfrm>
            <a:off x="1577875" y="2952071"/>
            <a:ext cx="169429" cy="1694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2CDA59FE-90CE-46E8-D573-0F02529F59F4}"/>
              </a:ext>
            </a:extLst>
          </p:cNvPr>
          <p:cNvSpPr/>
          <p:nvPr/>
        </p:nvSpPr>
        <p:spPr>
          <a:xfrm>
            <a:off x="1518197" y="2789622"/>
            <a:ext cx="169429" cy="16942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F0DA28CF-5F50-AE01-E5E8-4BB522BAA312}"/>
              </a:ext>
            </a:extLst>
          </p:cNvPr>
          <p:cNvSpPr/>
          <p:nvPr/>
        </p:nvSpPr>
        <p:spPr>
          <a:xfrm>
            <a:off x="1517265" y="2573144"/>
            <a:ext cx="169429" cy="16942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5B9B4EAF-68E0-6962-2A1C-8B784AD6A799}"/>
              </a:ext>
            </a:extLst>
          </p:cNvPr>
          <p:cNvSpPr/>
          <p:nvPr/>
        </p:nvSpPr>
        <p:spPr>
          <a:xfrm>
            <a:off x="1519218" y="3232875"/>
            <a:ext cx="169429" cy="16942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2AC11E2A-7F6B-0DB2-83C5-7E87C99110CA}"/>
              </a:ext>
            </a:extLst>
          </p:cNvPr>
          <p:cNvSpPr/>
          <p:nvPr/>
        </p:nvSpPr>
        <p:spPr>
          <a:xfrm>
            <a:off x="1518286" y="3016397"/>
            <a:ext cx="169429" cy="16942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C782C6B-C087-5014-1512-F0F2C3C799F1}"/>
              </a:ext>
            </a:extLst>
          </p:cNvPr>
          <p:cNvSpPr/>
          <p:nvPr/>
        </p:nvSpPr>
        <p:spPr>
          <a:xfrm>
            <a:off x="1444233" y="286228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71114E3C-CF97-A94D-BA9F-66A887133882}"/>
              </a:ext>
            </a:extLst>
          </p:cNvPr>
          <p:cNvSpPr/>
          <p:nvPr/>
        </p:nvSpPr>
        <p:spPr>
          <a:xfrm>
            <a:off x="1443301" y="264580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AE3AC447-FF33-2C13-3CEE-B5A79C520DAB}"/>
              </a:ext>
            </a:extLst>
          </p:cNvPr>
          <p:cNvSpPr/>
          <p:nvPr/>
        </p:nvSpPr>
        <p:spPr>
          <a:xfrm>
            <a:off x="1445254" y="330553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D958714-46DC-408A-873F-A9A3CDFABEA4}"/>
              </a:ext>
            </a:extLst>
          </p:cNvPr>
          <p:cNvSpPr/>
          <p:nvPr/>
        </p:nvSpPr>
        <p:spPr>
          <a:xfrm>
            <a:off x="1444322" y="308906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7C2A324-301C-D0ED-8378-82E996B8B859}"/>
              </a:ext>
            </a:extLst>
          </p:cNvPr>
          <p:cNvSpPr/>
          <p:nvPr/>
        </p:nvSpPr>
        <p:spPr>
          <a:xfrm>
            <a:off x="1371738" y="294177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46AEE72-9A42-FDAD-76B8-DFB1CDADE082}"/>
              </a:ext>
            </a:extLst>
          </p:cNvPr>
          <p:cNvSpPr/>
          <p:nvPr/>
        </p:nvSpPr>
        <p:spPr>
          <a:xfrm>
            <a:off x="1370806" y="272529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4DFCCE5-AF05-EEB1-708E-940EB546003C}"/>
              </a:ext>
            </a:extLst>
          </p:cNvPr>
          <p:cNvSpPr/>
          <p:nvPr/>
        </p:nvSpPr>
        <p:spPr>
          <a:xfrm>
            <a:off x="1372759" y="338502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8BC10D9-73D3-DDDB-30DD-FFE2E5161332}"/>
              </a:ext>
            </a:extLst>
          </p:cNvPr>
          <p:cNvSpPr/>
          <p:nvPr/>
        </p:nvSpPr>
        <p:spPr>
          <a:xfrm>
            <a:off x="1371827" y="316854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4B271BE-BCC7-961B-210C-77E65D76873D}"/>
              </a:ext>
            </a:extLst>
          </p:cNvPr>
          <p:cNvSpPr/>
          <p:nvPr/>
        </p:nvSpPr>
        <p:spPr>
          <a:xfrm>
            <a:off x="1279927" y="303851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15A6BE9-7287-83FF-EB0B-05E3DB91709B}"/>
              </a:ext>
            </a:extLst>
          </p:cNvPr>
          <p:cNvSpPr/>
          <p:nvPr/>
        </p:nvSpPr>
        <p:spPr>
          <a:xfrm>
            <a:off x="1278995" y="282204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1057F059-9D7F-E033-9CD3-950E79541F3C}"/>
              </a:ext>
            </a:extLst>
          </p:cNvPr>
          <p:cNvSpPr/>
          <p:nvPr/>
        </p:nvSpPr>
        <p:spPr>
          <a:xfrm>
            <a:off x="1278995" y="348177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A535F092-4F7B-8F06-FFAE-4AAFA5B134D2}"/>
              </a:ext>
            </a:extLst>
          </p:cNvPr>
          <p:cNvSpPr/>
          <p:nvPr/>
        </p:nvSpPr>
        <p:spPr>
          <a:xfrm>
            <a:off x="1278063" y="326529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7E157686-201D-D206-8AA2-78E3332BC13E}"/>
              </a:ext>
            </a:extLst>
          </p:cNvPr>
          <p:cNvSpPr/>
          <p:nvPr/>
        </p:nvSpPr>
        <p:spPr>
          <a:xfrm>
            <a:off x="1201739" y="313545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20738C4-A83F-ED62-3E95-C3FC961AB1DF}"/>
              </a:ext>
            </a:extLst>
          </p:cNvPr>
          <p:cNvSpPr/>
          <p:nvPr/>
        </p:nvSpPr>
        <p:spPr>
          <a:xfrm>
            <a:off x="1200807" y="291898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532CB6D1-D180-7AA9-B3F3-CBF817B5F775}"/>
              </a:ext>
            </a:extLst>
          </p:cNvPr>
          <p:cNvSpPr/>
          <p:nvPr/>
        </p:nvSpPr>
        <p:spPr>
          <a:xfrm>
            <a:off x="1200807" y="357871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7252CDDD-0BAA-FEBD-E1D7-D24B4C46D9C7}"/>
              </a:ext>
            </a:extLst>
          </p:cNvPr>
          <p:cNvSpPr/>
          <p:nvPr/>
        </p:nvSpPr>
        <p:spPr>
          <a:xfrm>
            <a:off x="1199875" y="336223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3EF211F-D323-BEE3-DA19-3061F93A7F7D}"/>
              </a:ext>
            </a:extLst>
          </p:cNvPr>
          <p:cNvSpPr/>
          <p:nvPr/>
        </p:nvSpPr>
        <p:spPr>
          <a:xfrm>
            <a:off x="2503644" y="134933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047F8AC5-350C-1C53-EDE1-658F201379C8}"/>
              </a:ext>
            </a:extLst>
          </p:cNvPr>
          <p:cNvSpPr/>
          <p:nvPr/>
        </p:nvSpPr>
        <p:spPr>
          <a:xfrm>
            <a:off x="2721722" y="134933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BEEA038-FF25-F3D9-F4A9-922E340CE5F0}"/>
              </a:ext>
            </a:extLst>
          </p:cNvPr>
          <p:cNvSpPr/>
          <p:nvPr/>
        </p:nvSpPr>
        <p:spPr>
          <a:xfrm>
            <a:off x="2502712" y="113285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4A80AB8-A695-9B2C-BC70-28BC63484D11}"/>
              </a:ext>
            </a:extLst>
          </p:cNvPr>
          <p:cNvSpPr/>
          <p:nvPr/>
        </p:nvSpPr>
        <p:spPr>
          <a:xfrm>
            <a:off x="2720790" y="113285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3001D72A-9551-D6C9-FBA0-361EEBC4AED0}"/>
              </a:ext>
            </a:extLst>
          </p:cNvPr>
          <p:cNvSpPr/>
          <p:nvPr/>
        </p:nvSpPr>
        <p:spPr>
          <a:xfrm>
            <a:off x="2943949" y="134933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12C9D405-44EF-65B2-FCAB-602A2E3EBA53}"/>
              </a:ext>
            </a:extLst>
          </p:cNvPr>
          <p:cNvSpPr/>
          <p:nvPr/>
        </p:nvSpPr>
        <p:spPr>
          <a:xfrm>
            <a:off x="3148225" y="134933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EA289F2-7066-52B9-3E47-9D3E03D4E40C}"/>
              </a:ext>
            </a:extLst>
          </p:cNvPr>
          <p:cNvSpPr/>
          <p:nvPr/>
        </p:nvSpPr>
        <p:spPr>
          <a:xfrm>
            <a:off x="2943017" y="113285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4CC5F0C3-2FAE-33A8-1C78-E828E600561E}"/>
              </a:ext>
            </a:extLst>
          </p:cNvPr>
          <p:cNvSpPr/>
          <p:nvPr/>
        </p:nvSpPr>
        <p:spPr>
          <a:xfrm>
            <a:off x="3147293" y="113285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9A8A4B9-675C-2FE4-1B9A-874AA654A15E}"/>
              </a:ext>
            </a:extLst>
          </p:cNvPr>
          <p:cNvSpPr/>
          <p:nvPr/>
        </p:nvSpPr>
        <p:spPr>
          <a:xfrm>
            <a:off x="2502712" y="179259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2F8E32F7-304B-627C-D319-0B751947886C}"/>
              </a:ext>
            </a:extLst>
          </p:cNvPr>
          <p:cNvSpPr/>
          <p:nvPr/>
        </p:nvSpPr>
        <p:spPr>
          <a:xfrm>
            <a:off x="2720790" y="179259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D452F31-46A6-69BD-9A8E-330A525E01EF}"/>
              </a:ext>
            </a:extLst>
          </p:cNvPr>
          <p:cNvSpPr/>
          <p:nvPr/>
        </p:nvSpPr>
        <p:spPr>
          <a:xfrm>
            <a:off x="2501780" y="157611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9379860E-1393-FF49-C2E8-81CDF20E3DC7}"/>
              </a:ext>
            </a:extLst>
          </p:cNvPr>
          <p:cNvSpPr/>
          <p:nvPr/>
        </p:nvSpPr>
        <p:spPr>
          <a:xfrm>
            <a:off x="2719858" y="157611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8CAF3739-A09A-0B8A-6B43-D0E67C523EBC}"/>
              </a:ext>
            </a:extLst>
          </p:cNvPr>
          <p:cNvSpPr/>
          <p:nvPr/>
        </p:nvSpPr>
        <p:spPr>
          <a:xfrm>
            <a:off x="2944970" y="179259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CCAA4CB-0CE1-38EA-9F40-4C44E56729CF}"/>
              </a:ext>
            </a:extLst>
          </p:cNvPr>
          <p:cNvSpPr/>
          <p:nvPr/>
        </p:nvSpPr>
        <p:spPr>
          <a:xfrm>
            <a:off x="3149246" y="179259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822D017-E1A1-27C5-90A5-4A1273ECF07F}"/>
              </a:ext>
            </a:extLst>
          </p:cNvPr>
          <p:cNvSpPr/>
          <p:nvPr/>
        </p:nvSpPr>
        <p:spPr>
          <a:xfrm>
            <a:off x="2944038" y="157611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1EBA892-48DD-6FA3-1CD3-E8575DC5273A}"/>
              </a:ext>
            </a:extLst>
          </p:cNvPr>
          <p:cNvSpPr/>
          <p:nvPr/>
        </p:nvSpPr>
        <p:spPr>
          <a:xfrm>
            <a:off x="3148314" y="157611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C1A83B2D-4618-78ED-B665-E9D3897D7C87}"/>
              </a:ext>
            </a:extLst>
          </p:cNvPr>
          <p:cNvSpPr/>
          <p:nvPr/>
        </p:nvSpPr>
        <p:spPr>
          <a:xfrm>
            <a:off x="3364075" y="134933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39949310-4A4A-2874-5C8D-FDDC1E45B736}"/>
              </a:ext>
            </a:extLst>
          </p:cNvPr>
          <p:cNvSpPr/>
          <p:nvPr/>
        </p:nvSpPr>
        <p:spPr>
          <a:xfrm>
            <a:off x="3587472" y="134933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6253237-C14F-2421-74B7-D1A8E2A9E769}"/>
              </a:ext>
            </a:extLst>
          </p:cNvPr>
          <p:cNvSpPr/>
          <p:nvPr/>
        </p:nvSpPr>
        <p:spPr>
          <a:xfrm>
            <a:off x="3363143" y="113285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73AE417C-0CA9-8E6C-8215-9101300B5AC6}"/>
              </a:ext>
            </a:extLst>
          </p:cNvPr>
          <p:cNvSpPr/>
          <p:nvPr/>
        </p:nvSpPr>
        <p:spPr>
          <a:xfrm>
            <a:off x="3586540" y="113285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7BF7559-4B32-82D7-F4EB-C703BF6C21E4}"/>
              </a:ext>
            </a:extLst>
          </p:cNvPr>
          <p:cNvSpPr/>
          <p:nvPr/>
        </p:nvSpPr>
        <p:spPr>
          <a:xfrm>
            <a:off x="3365096" y="179259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FA35BAC-7AE8-0735-CFED-EC77E7423625}"/>
              </a:ext>
            </a:extLst>
          </p:cNvPr>
          <p:cNvSpPr/>
          <p:nvPr/>
        </p:nvSpPr>
        <p:spPr>
          <a:xfrm>
            <a:off x="3588493" y="179259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1A144B3-92D8-AB25-DD93-B9283310A5D7}"/>
              </a:ext>
            </a:extLst>
          </p:cNvPr>
          <p:cNvSpPr/>
          <p:nvPr/>
        </p:nvSpPr>
        <p:spPr>
          <a:xfrm>
            <a:off x="3364164" y="157611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990C309-BE0B-3454-8FA1-94F976DF1367}"/>
              </a:ext>
            </a:extLst>
          </p:cNvPr>
          <p:cNvSpPr/>
          <p:nvPr/>
        </p:nvSpPr>
        <p:spPr>
          <a:xfrm>
            <a:off x="3587561" y="157611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5DBDA27-DB2C-3EE3-64D2-8EA88E43747A}"/>
              </a:ext>
            </a:extLst>
          </p:cNvPr>
          <p:cNvSpPr/>
          <p:nvPr/>
        </p:nvSpPr>
        <p:spPr>
          <a:xfrm>
            <a:off x="2410260" y="143405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4B2EFC9-6C22-A0C7-F688-8E71A51BFB80}"/>
              </a:ext>
            </a:extLst>
          </p:cNvPr>
          <p:cNvSpPr/>
          <p:nvPr/>
        </p:nvSpPr>
        <p:spPr>
          <a:xfrm>
            <a:off x="2624541" y="143405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4ACB221-DAA0-1196-B01F-1C5961CE5ED1}"/>
              </a:ext>
            </a:extLst>
          </p:cNvPr>
          <p:cNvSpPr/>
          <p:nvPr/>
        </p:nvSpPr>
        <p:spPr>
          <a:xfrm>
            <a:off x="2409328" y="121757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35B4053-4E8F-B8A6-B79F-2A22A7DB9641}"/>
              </a:ext>
            </a:extLst>
          </p:cNvPr>
          <p:cNvSpPr/>
          <p:nvPr/>
        </p:nvSpPr>
        <p:spPr>
          <a:xfrm>
            <a:off x="2623609" y="121757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9FABC0B-3610-6854-7975-65ACAD2802BF}"/>
              </a:ext>
            </a:extLst>
          </p:cNvPr>
          <p:cNvSpPr/>
          <p:nvPr/>
        </p:nvSpPr>
        <p:spPr>
          <a:xfrm>
            <a:off x="2845287" y="143405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ABC1230-5638-72B1-8384-35577E504C6A}"/>
              </a:ext>
            </a:extLst>
          </p:cNvPr>
          <p:cNvSpPr/>
          <p:nvPr/>
        </p:nvSpPr>
        <p:spPr>
          <a:xfrm>
            <a:off x="3059568" y="143405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D722940-6D06-BF25-3531-4B75DBE3E309}"/>
              </a:ext>
            </a:extLst>
          </p:cNvPr>
          <p:cNvSpPr/>
          <p:nvPr/>
        </p:nvSpPr>
        <p:spPr>
          <a:xfrm>
            <a:off x="2844355" y="121757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6129598-D57A-1170-2A10-F4CE0BD4C3A5}"/>
              </a:ext>
            </a:extLst>
          </p:cNvPr>
          <p:cNvSpPr/>
          <p:nvPr/>
        </p:nvSpPr>
        <p:spPr>
          <a:xfrm>
            <a:off x="3058636" y="121757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D2703F9-E8F7-3803-2857-47B9BE4D212E}"/>
              </a:ext>
            </a:extLst>
          </p:cNvPr>
          <p:cNvSpPr/>
          <p:nvPr/>
        </p:nvSpPr>
        <p:spPr>
          <a:xfrm>
            <a:off x="2409328" y="187730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13387F8-D19F-B5E4-6377-D80D4C59F60B}"/>
              </a:ext>
            </a:extLst>
          </p:cNvPr>
          <p:cNvSpPr/>
          <p:nvPr/>
        </p:nvSpPr>
        <p:spPr>
          <a:xfrm>
            <a:off x="2623609" y="187730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EAE2028-A1FE-4752-11D6-E30A69F46A5F}"/>
              </a:ext>
            </a:extLst>
          </p:cNvPr>
          <p:cNvSpPr/>
          <p:nvPr/>
        </p:nvSpPr>
        <p:spPr>
          <a:xfrm>
            <a:off x="2408396" y="166082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FAD8F7D-A4FD-DF57-4B27-6CEEFA1B3AA0}"/>
              </a:ext>
            </a:extLst>
          </p:cNvPr>
          <p:cNvSpPr/>
          <p:nvPr/>
        </p:nvSpPr>
        <p:spPr>
          <a:xfrm>
            <a:off x="2622677" y="166082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80909AD-3B4E-368D-271A-3E20D6FE67CB}"/>
              </a:ext>
            </a:extLst>
          </p:cNvPr>
          <p:cNvSpPr/>
          <p:nvPr/>
        </p:nvSpPr>
        <p:spPr>
          <a:xfrm>
            <a:off x="2846308" y="187730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7196D70-C0E4-5354-63A0-D5F48A36E2CE}"/>
              </a:ext>
            </a:extLst>
          </p:cNvPr>
          <p:cNvSpPr/>
          <p:nvPr/>
        </p:nvSpPr>
        <p:spPr>
          <a:xfrm>
            <a:off x="3060589" y="187730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5D29517-648F-0DA6-451C-126DC599E804}"/>
              </a:ext>
            </a:extLst>
          </p:cNvPr>
          <p:cNvSpPr/>
          <p:nvPr/>
        </p:nvSpPr>
        <p:spPr>
          <a:xfrm>
            <a:off x="2845376" y="166082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542422C-3F88-49AB-5B11-EF158F0B260E}"/>
              </a:ext>
            </a:extLst>
          </p:cNvPr>
          <p:cNvSpPr/>
          <p:nvPr/>
        </p:nvSpPr>
        <p:spPr>
          <a:xfrm>
            <a:off x="3059657" y="166082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0664466-B244-2283-8078-A4617801EFC4}"/>
              </a:ext>
            </a:extLst>
          </p:cNvPr>
          <p:cNvSpPr/>
          <p:nvPr/>
        </p:nvSpPr>
        <p:spPr>
          <a:xfrm>
            <a:off x="3273849" y="143405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95270A-54C4-8D11-C6B7-BB4AD1DABB15}"/>
              </a:ext>
            </a:extLst>
          </p:cNvPr>
          <p:cNvSpPr/>
          <p:nvPr/>
        </p:nvSpPr>
        <p:spPr>
          <a:xfrm>
            <a:off x="3488130" y="143405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C945B2E-3F61-6CEC-7157-E888EB5D3EB5}"/>
              </a:ext>
            </a:extLst>
          </p:cNvPr>
          <p:cNvSpPr/>
          <p:nvPr/>
        </p:nvSpPr>
        <p:spPr>
          <a:xfrm>
            <a:off x="3272917" y="121757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D1A0078-9B4E-ECCF-C8F8-548CD98036AF}"/>
              </a:ext>
            </a:extLst>
          </p:cNvPr>
          <p:cNvSpPr/>
          <p:nvPr/>
        </p:nvSpPr>
        <p:spPr>
          <a:xfrm>
            <a:off x="3487198" y="121757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A4C0D59-F0A0-B1CA-AA57-4A97AF761503}"/>
              </a:ext>
            </a:extLst>
          </p:cNvPr>
          <p:cNvSpPr/>
          <p:nvPr/>
        </p:nvSpPr>
        <p:spPr>
          <a:xfrm>
            <a:off x="3274870" y="187730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50972BB3-5A73-99C0-8CE9-D421CA3A0592}"/>
              </a:ext>
            </a:extLst>
          </p:cNvPr>
          <p:cNvSpPr/>
          <p:nvPr/>
        </p:nvSpPr>
        <p:spPr>
          <a:xfrm>
            <a:off x="3489151" y="187730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FBAE147-7869-6C7B-CA02-444406E38509}"/>
              </a:ext>
            </a:extLst>
          </p:cNvPr>
          <p:cNvSpPr/>
          <p:nvPr/>
        </p:nvSpPr>
        <p:spPr>
          <a:xfrm>
            <a:off x="3273938" y="166082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B3B725A-9F47-B4EC-F1B4-976EC4154A7C}"/>
              </a:ext>
            </a:extLst>
          </p:cNvPr>
          <p:cNvSpPr/>
          <p:nvPr/>
        </p:nvSpPr>
        <p:spPr>
          <a:xfrm>
            <a:off x="3488219" y="166082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530946-DFAC-1ED9-644E-593181BB95CB}"/>
              </a:ext>
            </a:extLst>
          </p:cNvPr>
          <p:cNvCxnSpPr>
            <a:cxnSpLocks/>
          </p:cNvCxnSpPr>
          <p:nvPr/>
        </p:nvCxnSpPr>
        <p:spPr>
          <a:xfrm flipH="1" flipV="1">
            <a:off x="2355272" y="3168801"/>
            <a:ext cx="160173" cy="12262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8EB45D-6FAE-A70A-CEE1-18FF19AB17B9}"/>
              </a:ext>
            </a:extLst>
          </p:cNvPr>
          <p:cNvCxnSpPr>
            <a:cxnSpLocks/>
          </p:cNvCxnSpPr>
          <p:nvPr/>
        </p:nvCxnSpPr>
        <p:spPr>
          <a:xfrm flipH="1">
            <a:off x="2416657" y="1742589"/>
            <a:ext cx="294037" cy="91078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19DDC9-76CF-D214-5EF9-1797056A77AB}"/>
              </a:ext>
            </a:extLst>
          </p:cNvPr>
          <p:cNvCxnSpPr>
            <a:cxnSpLocks/>
          </p:cNvCxnSpPr>
          <p:nvPr/>
        </p:nvCxnSpPr>
        <p:spPr>
          <a:xfrm flipH="1" flipV="1">
            <a:off x="2702215" y="1751069"/>
            <a:ext cx="102665" cy="258109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DBA9B5-079D-7392-B96F-D2C5B52E28AF}"/>
              </a:ext>
            </a:extLst>
          </p:cNvPr>
          <p:cNvCxnSpPr>
            <a:cxnSpLocks/>
          </p:cNvCxnSpPr>
          <p:nvPr/>
        </p:nvCxnSpPr>
        <p:spPr>
          <a:xfrm flipV="1">
            <a:off x="1533422" y="2937965"/>
            <a:ext cx="654998" cy="264555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34C1E2-6D57-06E3-8278-8E00086316B3}"/>
              </a:ext>
            </a:extLst>
          </p:cNvPr>
          <p:cNvCxnSpPr>
            <a:cxnSpLocks/>
          </p:cNvCxnSpPr>
          <p:nvPr/>
        </p:nvCxnSpPr>
        <p:spPr>
          <a:xfrm flipH="1" flipV="1">
            <a:off x="1541902" y="3171428"/>
            <a:ext cx="725283" cy="13365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22F1DFCF-A5B5-0461-0AEC-553704F5F876}"/>
              </a:ext>
            </a:extLst>
          </p:cNvPr>
          <p:cNvSpPr/>
          <p:nvPr/>
        </p:nvSpPr>
        <p:spPr>
          <a:xfrm>
            <a:off x="2006943" y="411272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85000"/>
                  <a:alpha val="65000"/>
                </a:schemeClr>
              </a:gs>
              <a:gs pos="0">
                <a:schemeClr val="bg1">
                  <a:lumMod val="65000"/>
                  <a:alpha val="67000"/>
                </a:schemeClr>
              </a:gs>
              <a:gs pos="97000">
                <a:schemeClr val="bg1"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2545805B-1FF2-FAFD-2F46-3C247B0E545B}"/>
              </a:ext>
            </a:extLst>
          </p:cNvPr>
          <p:cNvSpPr/>
          <p:nvPr/>
        </p:nvSpPr>
        <p:spPr>
          <a:xfrm>
            <a:off x="1753503" y="364076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85000"/>
                  <a:alpha val="65000"/>
                </a:schemeClr>
              </a:gs>
              <a:gs pos="0">
                <a:schemeClr val="bg1">
                  <a:lumMod val="65000"/>
                  <a:alpha val="67000"/>
                </a:schemeClr>
              </a:gs>
              <a:gs pos="97000">
                <a:schemeClr val="bg1"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1F8699FB-1AC5-C65B-14C3-60BCF1D283D2}"/>
              </a:ext>
            </a:extLst>
          </p:cNvPr>
          <p:cNvSpPr/>
          <p:nvPr/>
        </p:nvSpPr>
        <p:spPr>
          <a:xfrm>
            <a:off x="1825956" y="295832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85000"/>
                  <a:alpha val="65000"/>
                </a:schemeClr>
              </a:gs>
              <a:gs pos="0">
                <a:schemeClr val="bg1">
                  <a:lumMod val="65000"/>
                  <a:alpha val="67000"/>
                </a:schemeClr>
              </a:gs>
              <a:gs pos="97000">
                <a:schemeClr val="bg1"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94D14A4-1188-AEFC-F7BB-51B2A8A1265C}"/>
              </a:ext>
            </a:extLst>
          </p:cNvPr>
          <p:cNvSpPr/>
          <p:nvPr/>
        </p:nvSpPr>
        <p:spPr>
          <a:xfrm>
            <a:off x="2331943" y="352928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85000"/>
                  <a:alpha val="65000"/>
                </a:schemeClr>
              </a:gs>
              <a:gs pos="0">
                <a:schemeClr val="bg1">
                  <a:lumMod val="65000"/>
                  <a:alpha val="67000"/>
                </a:schemeClr>
              </a:gs>
              <a:gs pos="97000">
                <a:schemeClr val="bg1"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28F50-9B6D-96F5-729A-001044CC94A8}"/>
              </a:ext>
            </a:extLst>
          </p:cNvPr>
          <p:cNvSpPr/>
          <p:nvPr/>
        </p:nvSpPr>
        <p:spPr>
          <a:xfrm>
            <a:off x="2370280" y="3905716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85000"/>
                  <a:alpha val="65000"/>
                </a:schemeClr>
              </a:gs>
              <a:gs pos="0">
                <a:schemeClr val="bg1">
                  <a:lumMod val="65000"/>
                  <a:alpha val="67000"/>
                </a:schemeClr>
              </a:gs>
              <a:gs pos="97000">
                <a:schemeClr val="bg1"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88C300-E014-FB36-77D6-FA771BE2DF47}"/>
              </a:ext>
            </a:extLst>
          </p:cNvPr>
          <p:cNvSpPr/>
          <p:nvPr/>
        </p:nvSpPr>
        <p:spPr>
          <a:xfrm>
            <a:off x="2702215" y="389578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85000"/>
                  <a:alpha val="65000"/>
                </a:schemeClr>
              </a:gs>
              <a:gs pos="0">
                <a:schemeClr val="bg1">
                  <a:lumMod val="65000"/>
                  <a:alpha val="67000"/>
                </a:schemeClr>
              </a:gs>
              <a:gs pos="97000">
                <a:schemeClr val="bg1"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4A5A5D-CA57-5714-C02C-D48882D03DC9}"/>
              </a:ext>
            </a:extLst>
          </p:cNvPr>
          <p:cNvSpPr/>
          <p:nvPr/>
        </p:nvSpPr>
        <p:spPr>
          <a:xfrm>
            <a:off x="2679602" y="331234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85000"/>
                  <a:alpha val="65000"/>
                </a:schemeClr>
              </a:gs>
              <a:gs pos="0">
                <a:schemeClr val="bg1">
                  <a:lumMod val="65000"/>
                  <a:alpha val="67000"/>
                </a:schemeClr>
              </a:gs>
              <a:gs pos="97000">
                <a:schemeClr val="bg1"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D6A482-7818-3A9A-CC39-1E0C5C612AC6}"/>
              </a:ext>
            </a:extLst>
          </p:cNvPr>
          <p:cNvSpPr/>
          <p:nvPr/>
        </p:nvSpPr>
        <p:spPr>
          <a:xfrm>
            <a:off x="2661653" y="274609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85000"/>
                  <a:alpha val="65000"/>
                </a:schemeClr>
              </a:gs>
              <a:gs pos="0">
                <a:schemeClr val="bg1">
                  <a:lumMod val="65000"/>
                  <a:alpha val="67000"/>
                </a:schemeClr>
              </a:gs>
              <a:gs pos="97000">
                <a:schemeClr val="bg1"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2560CC-E629-15CF-D40E-02FAB74497FB}"/>
              </a:ext>
            </a:extLst>
          </p:cNvPr>
          <p:cNvSpPr/>
          <p:nvPr/>
        </p:nvSpPr>
        <p:spPr>
          <a:xfrm>
            <a:off x="2635451" y="215037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85000"/>
                  <a:alpha val="65000"/>
                </a:schemeClr>
              </a:gs>
              <a:gs pos="0">
                <a:schemeClr val="bg1">
                  <a:lumMod val="65000"/>
                  <a:alpha val="67000"/>
                </a:schemeClr>
              </a:gs>
              <a:gs pos="97000">
                <a:schemeClr val="bg1"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57F545-6E15-785A-9617-CB27B2B54565}"/>
              </a:ext>
            </a:extLst>
          </p:cNvPr>
          <p:cNvSpPr/>
          <p:nvPr/>
        </p:nvSpPr>
        <p:spPr>
          <a:xfrm>
            <a:off x="2487676" y="196872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85000"/>
                  <a:alpha val="65000"/>
                </a:schemeClr>
              </a:gs>
              <a:gs pos="0">
                <a:schemeClr val="bg1">
                  <a:lumMod val="65000"/>
                  <a:alpha val="67000"/>
                </a:schemeClr>
              </a:gs>
              <a:gs pos="97000">
                <a:schemeClr val="bg1">
                  <a:alpha val="6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CE7DE0-DE77-8A3B-BE32-EC6A9966B938}"/>
                  </a:ext>
                </a:extLst>
              </p:cNvPr>
              <p:cNvSpPr txBox="1"/>
              <p:nvPr/>
            </p:nvSpPr>
            <p:spPr>
              <a:xfrm>
                <a:off x="2263681" y="4498151"/>
                <a:ext cx="7121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CE7DE0-DE77-8A3B-BE32-EC6A9966B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81" y="4498151"/>
                <a:ext cx="71213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79F85F-1DA2-DD3F-1510-8201C2AA1DCB}"/>
                  </a:ext>
                </a:extLst>
              </p:cNvPr>
              <p:cNvSpPr txBox="1"/>
              <p:nvPr/>
            </p:nvSpPr>
            <p:spPr>
              <a:xfrm>
                <a:off x="2043106" y="2592551"/>
                <a:ext cx="7121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79F85F-1DA2-DD3F-1510-8201C2AA1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06" y="2592551"/>
                <a:ext cx="71213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2323D0B8-E196-BDFA-B4C8-7F22914DADBE}"/>
              </a:ext>
            </a:extLst>
          </p:cNvPr>
          <p:cNvSpPr/>
          <p:nvPr/>
        </p:nvSpPr>
        <p:spPr>
          <a:xfrm>
            <a:off x="1575922" y="2306299"/>
            <a:ext cx="169429" cy="16942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8854D8-A248-39DB-6BC1-A4D365B129BC}"/>
              </a:ext>
            </a:extLst>
          </p:cNvPr>
          <p:cNvSpPr/>
          <p:nvPr/>
        </p:nvSpPr>
        <p:spPr>
          <a:xfrm>
            <a:off x="1516333" y="2370625"/>
            <a:ext cx="169429" cy="16942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A9857FF-D79F-1B31-F186-00FBEBEB4E8C}"/>
              </a:ext>
            </a:extLst>
          </p:cNvPr>
          <p:cNvSpPr/>
          <p:nvPr/>
        </p:nvSpPr>
        <p:spPr>
          <a:xfrm>
            <a:off x="1442369" y="244328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E96196F-7992-42FF-8D48-FAF24B2D896F}"/>
              </a:ext>
            </a:extLst>
          </p:cNvPr>
          <p:cNvSpPr/>
          <p:nvPr/>
        </p:nvSpPr>
        <p:spPr>
          <a:xfrm>
            <a:off x="1369874" y="252277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DA4010-D8C3-CDE0-6B13-5B8B238EE7B4}"/>
              </a:ext>
            </a:extLst>
          </p:cNvPr>
          <p:cNvSpPr/>
          <p:nvPr/>
        </p:nvSpPr>
        <p:spPr>
          <a:xfrm>
            <a:off x="1278063" y="261952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FF1D068-6F55-ACA4-619B-99D1E94E1066}"/>
              </a:ext>
            </a:extLst>
          </p:cNvPr>
          <p:cNvSpPr/>
          <p:nvPr/>
        </p:nvSpPr>
        <p:spPr>
          <a:xfrm>
            <a:off x="1199875" y="2716462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860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57680-3E22-880F-165A-61DD56922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roup 275">
            <a:extLst>
              <a:ext uri="{FF2B5EF4-FFF2-40B4-BE49-F238E27FC236}">
                <a16:creationId xmlns:a16="http://schemas.microsoft.com/office/drawing/2014/main" id="{3E527EC6-E08C-7DB5-48DB-010B712A29D5}"/>
              </a:ext>
            </a:extLst>
          </p:cNvPr>
          <p:cNvGrpSpPr/>
          <p:nvPr/>
        </p:nvGrpSpPr>
        <p:grpSpPr>
          <a:xfrm>
            <a:off x="761703" y="2441123"/>
            <a:ext cx="938522" cy="1298330"/>
            <a:chOff x="761703" y="2441123"/>
            <a:chExt cx="938522" cy="1298330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CA04A91-084E-5293-14C4-49FFA50A8766}"/>
                </a:ext>
              </a:extLst>
            </p:cNvPr>
            <p:cNvSpPr/>
            <p:nvPr/>
          </p:nvSpPr>
          <p:spPr>
            <a:xfrm>
              <a:off x="763567" y="3126771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63869C60-4EC9-0374-0405-E2A0D89C387D}"/>
                </a:ext>
              </a:extLst>
            </p:cNvPr>
            <p:cNvSpPr/>
            <p:nvPr/>
          </p:nvSpPr>
          <p:spPr>
            <a:xfrm>
              <a:off x="883957" y="3020714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326DA32D-1837-F11A-217B-C5AC6B35C025}"/>
                </a:ext>
              </a:extLst>
            </p:cNvPr>
            <p:cNvSpPr/>
            <p:nvPr/>
          </p:nvSpPr>
          <p:spPr>
            <a:xfrm>
              <a:off x="762635" y="2910293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B169C3C-0D85-3C0E-2D8D-76BFBCC7A22F}"/>
                </a:ext>
              </a:extLst>
            </p:cNvPr>
            <p:cNvSpPr/>
            <p:nvPr/>
          </p:nvSpPr>
          <p:spPr>
            <a:xfrm>
              <a:off x="883025" y="2804236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23F85B1A-6593-C9D0-384F-6359730AF98F}"/>
                </a:ext>
              </a:extLst>
            </p:cNvPr>
            <p:cNvSpPr/>
            <p:nvPr/>
          </p:nvSpPr>
          <p:spPr>
            <a:xfrm>
              <a:off x="1004936" y="294511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0DCFDBDD-09F9-7E3E-54BE-E3AC0FEB47AE}"/>
                </a:ext>
              </a:extLst>
            </p:cNvPr>
            <p:cNvSpPr/>
            <p:nvPr/>
          </p:nvSpPr>
          <p:spPr>
            <a:xfrm>
              <a:off x="1126601" y="284837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C95E024D-C961-D875-33F7-3315978FCB73}"/>
                </a:ext>
              </a:extLst>
            </p:cNvPr>
            <p:cNvSpPr/>
            <p:nvPr/>
          </p:nvSpPr>
          <p:spPr>
            <a:xfrm>
              <a:off x="1004004" y="2728639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70274EAA-CC95-E587-E275-EBAC3F44BC12}"/>
                </a:ext>
              </a:extLst>
            </p:cNvPr>
            <p:cNvSpPr/>
            <p:nvPr/>
          </p:nvSpPr>
          <p:spPr>
            <a:xfrm>
              <a:off x="1125669" y="2631894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9E576DA4-B128-1878-A392-04E06F363426}"/>
                </a:ext>
              </a:extLst>
            </p:cNvPr>
            <p:cNvSpPr/>
            <p:nvPr/>
          </p:nvSpPr>
          <p:spPr>
            <a:xfrm>
              <a:off x="762635" y="3570024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0A2BDEA2-A71F-53EA-A587-247921D6494E}"/>
                </a:ext>
              </a:extLst>
            </p:cNvPr>
            <p:cNvSpPr/>
            <p:nvPr/>
          </p:nvSpPr>
          <p:spPr>
            <a:xfrm>
              <a:off x="883025" y="346396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C77FAB88-BC0F-C8E8-86EE-6FD51A92AEA4}"/>
                </a:ext>
              </a:extLst>
            </p:cNvPr>
            <p:cNvSpPr/>
            <p:nvPr/>
          </p:nvSpPr>
          <p:spPr>
            <a:xfrm>
              <a:off x="761703" y="3353546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DA1F023-17BF-BAEA-7251-A2C8A5D6B478}"/>
                </a:ext>
              </a:extLst>
            </p:cNvPr>
            <p:cNvSpPr/>
            <p:nvPr/>
          </p:nvSpPr>
          <p:spPr>
            <a:xfrm>
              <a:off x="882093" y="3247489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85DF6A5B-F399-9024-B115-9F090EA2CAB6}"/>
                </a:ext>
              </a:extLst>
            </p:cNvPr>
            <p:cNvSpPr/>
            <p:nvPr/>
          </p:nvSpPr>
          <p:spPr>
            <a:xfrm>
              <a:off x="1005957" y="3388370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1F1580A4-4989-47C8-6C09-F4123D3FA5B8}"/>
                </a:ext>
              </a:extLst>
            </p:cNvPr>
            <p:cNvSpPr/>
            <p:nvPr/>
          </p:nvSpPr>
          <p:spPr>
            <a:xfrm>
              <a:off x="1127622" y="3291625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74A79D6B-E6A4-070C-61D8-3AA1984C3504}"/>
                </a:ext>
              </a:extLst>
            </p:cNvPr>
            <p:cNvSpPr/>
            <p:nvPr/>
          </p:nvSpPr>
          <p:spPr>
            <a:xfrm>
              <a:off x="1005025" y="317189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5732B271-534A-C7C9-E29D-259750730BAB}"/>
                </a:ext>
              </a:extLst>
            </p:cNvPr>
            <p:cNvSpPr/>
            <p:nvPr/>
          </p:nvSpPr>
          <p:spPr>
            <a:xfrm>
              <a:off x="1126690" y="307514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A4C9B34C-3750-A28A-8E24-D3ECC5EBE66F}"/>
                </a:ext>
              </a:extLst>
            </p:cNvPr>
            <p:cNvSpPr/>
            <p:nvPr/>
          </p:nvSpPr>
          <p:spPr>
            <a:xfrm>
              <a:off x="1254214" y="276365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EFFD39AC-3F78-A8D0-D2E4-ADF9B58C86D7}"/>
                </a:ext>
              </a:extLst>
            </p:cNvPr>
            <p:cNvSpPr/>
            <p:nvPr/>
          </p:nvSpPr>
          <p:spPr>
            <a:xfrm>
              <a:off x="1363786" y="2678943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8CC1489B-DEDB-6252-3C38-E82D0CD8541B}"/>
                </a:ext>
              </a:extLst>
            </p:cNvPr>
            <p:cNvSpPr/>
            <p:nvPr/>
          </p:nvSpPr>
          <p:spPr>
            <a:xfrm>
              <a:off x="1253282" y="2547179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B718EBD2-63CF-A1E5-2105-F6C26E6879A5}"/>
                </a:ext>
              </a:extLst>
            </p:cNvPr>
            <p:cNvSpPr/>
            <p:nvPr/>
          </p:nvSpPr>
          <p:spPr>
            <a:xfrm>
              <a:off x="1362854" y="2462465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44ADB8B6-935C-93AE-B4CC-E5AB5E1D8A99}"/>
                </a:ext>
              </a:extLst>
            </p:cNvPr>
            <p:cNvSpPr/>
            <p:nvPr/>
          </p:nvSpPr>
          <p:spPr>
            <a:xfrm>
              <a:off x="1255235" y="3206910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88E7A2B7-0D62-898F-0041-148CFC928D81}"/>
                </a:ext>
              </a:extLst>
            </p:cNvPr>
            <p:cNvSpPr/>
            <p:nvPr/>
          </p:nvSpPr>
          <p:spPr>
            <a:xfrm>
              <a:off x="1364807" y="3122196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C2DEB752-1211-E8FC-20E0-2BBAA202EA92}"/>
                </a:ext>
              </a:extLst>
            </p:cNvPr>
            <p:cNvSpPr/>
            <p:nvPr/>
          </p:nvSpPr>
          <p:spPr>
            <a:xfrm>
              <a:off x="1254303" y="299043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F55042D-63F8-1380-8EC5-AD06C7F70B0F}"/>
                </a:ext>
              </a:extLst>
            </p:cNvPr>
            <p:cNvSpPr/>
            <p:nvPr/>
          </p:nvSpPr>
          <p:spPr>
            <a:xfrm>
              <a:off x="1363875" y="2905718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F108DA38-0B8E-1CE6-95F8-2C3DE44EA9FE}"/>
                </a:ext>
              </a:extLst>
            </p:cNvPr>
            <p:cNvSpPr/>
            <p:nvPr/>
          </p:nvSpPr>
          <p:spPr>
            <a:xfrm>
              <a:off x="929556" y="3105429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CEC046E-A71B-1C3E-B9DE-0428B41733EC}"/>
                </a:ext>
              </a:extLst>
            </p:cNvPr>
            <p:cNvSpPr/>
            <p:nvPr/>
          </p:nvSpPr>
          <p:spPr>
            <a:xfrm>
              <a:off x="1049946" y="299937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3B4037A-F77E-41F5-133B-DDC915D0E65F}"/>
                </a:ext>
              </a:extLst>
            </p:cNvPr>
            <p:cNvSpPr/>
            <p:nvPr/>
          </p:nvSpPr>
          <p:spPr>
            <a:xfrm>
              <a:off x="928624" y="2888951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3F3F047-0DE4-DCD7-BE90-EC439D036472}"/>
                </a:ext>
              </a:extLst>
            </p:cNvPr>
            <p:cNvSpPr/>
            <p:nvPr/>
          </p:nvSpPr>
          <p:spPr>
            <a:xfrm>
              <a:off x="1049014" y="2782894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177208A-4495-975D-B1BA-C41E9BB28EAC}"/>
                </a:ext>
              </a:extLst>
            </p:cNvPr>
            <p:cNvSpPr/>
            <p:nvPr/>
          </p:nvSpPr>
          <p:spPr>
            <a:xfrm>
              <a:off x="1170925" y="2923775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FA20079-CA69-20D4-5766-F2A2AF58661E}"/>
                </a:ext>
              </a:extLst>
            </p:cNvPr>
            <p:cNvSpPr/>
            <p:nvPr/>
          </p:nvSpPr>
          <p:spPr>
            <a:xfrm>
              <a:off x="1292590" y="2827030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6C11C7DF-2359-BE8D-D1D0-8FB3846B35D1}"/>
                </a:ext>
              </a:extLst>
            </p:cNvPr>
            <p:cNvSpPr/>
            <p:nvPr/>
          </p:nvSpPr>
          <p:spPr>
            <a:xfrm>
              <a:off x="1169993" y="270729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36EBE145-4CE4-EBE7-AAC9-09DA568F64ED}"/>
                </a:ext>
              </a:extLst>
            </p:cNvPr>
            <p:cNvSpPr/>
            <p:nvPr/>
          </p:nvSpPr>
          <p:spPr>
            <a:xfrm>
              <a:off x="1291658" y="261055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92D12F63-3C53-E2C7-F9EE-DAEE2160E1D0}"/>
                </a:ext>
              </a:extLst>
            </p:cNvPr>
            <p:cNvSpPr/>
            <p:nvPr/>
          </p:nvSpPr>
          <p:spPr>
            <a:xfrm>
              <a:off x="928624" y="354868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BC32E54-32EF-F726-CB8B-AB1DF5C028A5}"/>
                </a:ext>
              </a:extLst>
            </p:cNvPr>
            <p:cNvSpPr/>
            <p:nvPr/>
          </p:nvSpPr>
          <p:spPr>
            <a:xfrm>
              <a:off x="1049014" y="3442625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E33E051C-907B-7656-9748-1BB3C7843D05}"/>
                </a:ext>
              </a:extLst>
            </p:cNvPr>
            <p:cNvSpPr/>
            <p:nvPr/>
          </p:nvSpPr>
          <p:spPr>
            <a:xfrm>
              <a:off x="927692" y="3332204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C7406DF-B4A5-9BFA-17E0-B7FF8829EE96}"/>
                </a:ext>
              </a:extLst>
            </p:cNvPr>
            <p:cNvSpPr/>
            <p:nvPr/>
          </p:nvSpPr>
          <p:spPr>
            <a:xfrm>
              <a:off x="1048082" y="322614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156A5A6D-2037-1CD1-858D-320DE81FA8F4}"/>
                </a:ext>
              </a:extLst>
            </p:cNvPr>
            <p:cNvSpPr/>
            <p:nvPr/>
          </p:nvSpPr>
          <p:spPr>
            <a:xfrm>
              <a:off x="1171946" y="3367028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6C2E7C9-2E2C-EF97-A6BA-A303CE4E22C5}"/>
                </a:ext>
              </a:extLst>
            </p:cNvPr>
            <p:cNvSpPr/>
            <p:nvPr/>
          </p:nvSpPr>
          <p:spPr>
            <a:xfrm>
              <a:off x="1293611" y="3270283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D9DCB159-4437-F6D5-3473-7D4AD6043CC7}"/>
                </a:ext>
              </a:extLst>
            </p:cNvPr>
            <p:cNvSpPr/>
            <p:nvPr/>
          </p:nvSpPr>
          <p:spPr>
            <a:xfrm>
              <a:off x="1171014" y="3150550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DF3D386-3D3C-4083-2ADA-855153B53991}"/>
                </a:ext>
              </a:extLst>
            </p:cNvPr>
            <p:cNvSpPr/>
            <p:nvPr/>
          </p:nvSpPr>
          <p:spPr>
            <a:xfrm>
              <a:off x="1292679" y="3053805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837A9BE-F2A4-680E-9D07-7D9846FD3D3B}"/>
                </a:ext>
              </a:extLst>
            </p:cNvPr>
            <p:cNvSpPr/>
            <p:nvPr/>
          </p:nvSpPr>
          <p:spPr>
            <a:xfrm>
              <a:off x="1420203" y="2742315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3562649E-AE08-6050-26C0-C2E1BEBEE8C7}"/>
                </a:ext>
              </a:extLst>
            </p:cNvPr>
            <p:cNvSpPr/>
            <p:nvPr/>
          </p:nvSpPr>
          <p:spPr>
            <a:xfrm>
              <a:off x="1529775" y="2657601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E413117D-4934-DA43-572D-30D4D5344E50}"/>
                </a:ext>
              </a:extLst>
            </p:cNvPr>
            <p:cNvSpPr/>
            <p:nvPr/>
          </p:nvSpPr>
          <p:spPr>
            <a:xfrm>
              <a:off x="1419271" y="2525837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09229216-9898-1820-F8FF-154F2382FE18}"/>
                </a:ext>
              </a:extLst>
            </p:cNvPr>
            <p:cNvSpPr/>
            <p:nvPr/>
          </p:nvSpPr>
          <p:spPr>
            <a:xfrm>
              <a:off x="1528843" y="2441123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01B550F9-87AB-336E-8891-8F4CC3842254}"/>
                </a:ext>
              </a:extLst>
            </p:cNvPr>
            <p:cNvSpPr/>
            <p:nvPr/>
          </p:nvSpPr>
          <p:spPr>
            <a:xfrm>
              <a:off x="1421224" y="3185568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0A87593E-7A24-A21A-E256-74C46E373FD5}"/>
                </a:ext>
              </a:extLst>
            </p:cNvPr>
            <p:cNvSpPr/>
            <p:nvPr/>
          </p:nvSpPr>
          <p:spPr>
            <a:xfrm>
              <a:off x="1530796" y="3100854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654A165-81D2-936A-5C47-7F523A4372FE}"/>
                </a:ext>
              </a:extLst>
            </p:cNvPr>
            <p:cNvSpPr/>
            <p:nvPr/>
          </p:nvSpPr>
          <p:spPr>
            <a:xfrm>
              <a:off x="1420292" y="2969090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774CED0-87C3-1272-B6FC-A9BADD638A32}"/>
                </a:ext>
              </a:extLst>
            </p:cNvPr>
            <p:cNvSpPr/>
            <p:nvPr/>
          </p:nvSpPr>
          <p:spPr>
            <a:xfrm>
              <a:off x="1529864" y="2884376"/>
              <a:ext cx="169429" cy="16942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9A7011FB-7932-4041-58ED-4B3061545EF6}"/>
              </a:ext>
            </a:extLst>
          </p:cNvPr>
          <p:cNvGrpSpPr/>
          <p:nvPr/>
        </p:nvGrpSpPr>
        <p:grpSpPr>
          <a:xfrm>
            <a:off x="2408396" y="1160298"/>
            <a:ext cx="1319049" cy="886436"/>
            <a:chOff x="2623610" y="1157403"/>
            <a:chExt cx="1319049" cy="886436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69AC960-5733-5476-83B0-7AD725701D5C}"/>
                </a:ext>
              </a:extLst>
            </p:cNvPr>
            <p:cNvSpPr/>
            <p:nvPr/>
          </p:nvSpPr>
          <p:spPr>
            <a:xfrm>
              <a:off x="2694339" y="1373881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F14DEE48-2869-E5C7-3021-6DF167367B82}"/>
                </a:ext>
              </a:extLst>
            </p:cNvPr>
            <p:cNvSpPr/>
            <p:nvPr/>
          </p:nvSpPr>
          <p:spPr>
            <a:xfrm>
              <a:off x="2908620" y="1373881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C801040-AB1F-033C-120B-4A4F4E8E78C6}"/>
                </a:ext>
              </a:extLst>
            </p:cNvPr>
            <p:cNvSpPr/>
            <p:nvPr/>
          </p:nvSpPr>
          <p:spPr>
            <a:xfrm>
              <a:off x="2693407" y="1157403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15B8CB64-7771-811E-AF9A-31465B6A22F9}"/>
                </a:ext>
              </a:extLst>
            </p:cNvPr>
            <p:cNvSpPr/>
            <p:nvPr/>
          </p:nvSpPr>
          <p:spPr>
            <a:xfrm>
              <a:off x="2907688" y="1157403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B1BC78A-2AB0-7BBA-73E3-C54F0D14B046}"/>
                </a:ext>
              </a:extLst>
            </p:cNvPr>
            <p:cNvSpPr/>
            <p:nvPr/>
          </p:nvSpPr>
          <p:spPr>
            <a:xfrm>
              <a:off x="3129366" y="1373881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00EB4CE-2BA4-B306-2398-C035151FAF6A}"/>
                </a:ext>
              </a:extLst>
            </p:cNvPr>
            <p:cNvSpPr/>
            <p:nvPr/>
          </p:nvSpPr>
          <p:spPr>
            <a:xfrm>
              <a:off x="3343647" y="1373881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D27CD9FB-4A2E-8346-D7A5-0313373E1439}"/>
                </a:ext>
              </a:extLst>
            </p:cNvPr>
            <p:cNvSpPr/>
            <p:nvPr/>
          </p:nvSpPr>
          <p:spPr>
            <a:xfrm>
              <a:off x="3128434" y="1157403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88BDCB1-C56D-A51C-FB90-57C90C3C7D2D}"/>
                </a:ext>
              </a:extLst>
            </p:cNvPr>
            <p:cNvSpPr/>
            <p:nvPr/>
          </p:nvSpPr>
          <p:spPr>
            <a:xfrm>
              <a:off x="3342715" y="1157403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B436C2C-887C-1242-EF82-7894CFE4F8EB}"/>
                </a:ext>
              </a:extLst>
            </p:cNvPr>
            <p:cNvSpPr/>
            <p:nvPr/>
          </p:nvSpPr>
          <p:spPr>
            <a:xfrm>
              <a:off x="2693407" y="1817134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3A2A329-1AE5-A1BA-CCAC-5EED3E689227}"/>
                </a:ext>
              </a:extLst>
            </p:cNvPr>
            <p:cNvSpPr/>
            <p:nvPr/>
          </p:nvSpPr>
          <p:spPr>
            <a:xfrm>
              <a:off x="2907688" y="1817134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4B26731A-B28B-DB0F-7025-9B6ABA4128A2}"/>
                </a:ext>
              </a:extLst>
            </p:cNvPr>
            <p:cNvSpPr/>
            <p:nvPr/>
          </p:nvSpPr>
          <p:spPr>
            <a:xfrm>
              <a:off x="2692475" y="1600656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092CFEB-F519-F418-4AA7-B57C2005D297}"/>
                </a:ext>
              </a:extLst>
            </p:cNvPr>
            <p:cNvSpPr/>
            <p:nvPr/>
          </p:nvSpPr>
          <p:spPr>
            <a:xfrm>
              <a:off x="2906756" y="1600656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0E46668-1CC7-53F9-5BB8-BDDA39576542}"/>
                </a:ext>
              </a:extLst>
            </p:cNvPr>
            <p:cNvSpPr/>
            <p:nvPr/>
          </p:nvSpPr>
          <p:spPr>
            <a:xfrm>
              <a:off x="3130387" y="1817134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EFB5C18-5CF2-736D-E740-A1D9C37CACC0}"/>
                </a:ext>
              </a:extLst>
            </p:cNvPr>
            <p:cNvSpPr/>
            <p:nvPr/>
          </p:nvSpPr>
          <p:spPr>
            <a:xfrm>
              <a:off x="3344668" y="1817134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EA4F9BC-D2AC-E57E-214A-5D1590478AC0}"/>
                </a:ext>
              </a:extLst>
            </p:cNvPr>
            <p:cNvSpPr/>
            <p:nvPr/>
          </p:nvSpPr>
          <p:spPr>
            <a:xfrm>
              <a:off x="3129455" y="1600656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09D8A947-0F9D-E9B2-9716-D825A5A03910}"/>
                </a:ext>
              </a:extLst>
            </p:cNvPr>
            <p:cNvSpPr/>
            <p:nvPr/>
          </p:nvSpPr>
          <p:spPr>
            <a:xfrm>
              <a:off x="3343736" y="1600656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7C0788A-1997-9034-353A-51578F0D379D}"/>
                </a:ext>
              </a:extLst>
            </p:cNvPr>
            <p:cNvSpPr/>
            <p:nvPr/>
          </p:nvSpPr>
          <p:spPr>
            <a:xfrm>
              <a:off x="3557928" y="1373881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4A3849A-DCD3-0B33-C075-B10D889CC2BC}"/>
                </a:ext>
              </a:extLst>
            </p:cNvPr>
            <p:cNvSpPr/>
            <p:nvPr/>
          </p:nvSpPr>
          <p:spPr>
            <a:xfrm>
              <a:off x="3772209" y="1373881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44AA09E-D5A0-B892-C24A-0E69B454FA3A}"/>
                </a:ext>
              </a:extLst>
            </p:cNvPr>
            <p:cNvSpPr/>
            <p:nvPr/>
          </p:nvSpPr>
          <p:spPr>
            <a:xfrm>
              <a:off x="3556996" y="1157403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E2E555A4-A926-36A1-4AD3-756CE64F5B35}"/>
                </a:ext>
              </a:extLst>
            </p:cNvPr>
            <p:cNvSpPr/>
            <p:nvPr/>
          </p:nvSpPr>
          <p:spPr>
            <a:xfrm>
              <a:off x="3771277" y="1157403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BA01C593-654D-0264-7294-DDE43401BB9E}"/>
                </a:ext>
              </a:extLst>
            </p:cNvPr>
            <p:cNvSpPr/>
            <p:nvPr/>
          </p:nvSpPr>
          <p:spPr>
            <a:xfrm>
              <a:off x="3558949" y="1817134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78F7BA7-2CF2-1897-D4C8-9A7795FE7D7D}"/>
                </a:ext>
              </a:extLst>
            </p:cNvPr>
            <p:cNvSpPr/>
            <p:nvPr/>
          </p:nvSpPr>
          <p:spPr>
            <a:xfrm>
              <a:off x="3773230" y="1817134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C80A79E5-929F-C70E-62FA-0BDAF4EA3B18}"/>
                </a:ext>
              </a:extLst>
            </p:cNvPr>
            <p:cNvSpPr/>
            <p:nvPr/>
          </p:nvSpPr>
          <p:spPr>
            <a:xfrm>
              <a:off x="3558017" y="1600656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102C9B03-48B4-D609-E98E-BEE20158BF0B}"/>
                </a:ext>
              </a:extLst>
            </p:cNvPr>
            <p:cNvSpPr/>
            <p:nvPr/>
          </p:nvSpPr>
          <p:spPr>
            <a:xfrm>
              <a:off x="3772298" y="1600656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C8849BD-ACE9-704E-A7F2-A3EBA5393546}"/>
                </a:ext>
              </a:extLst>
            </p:cNvPr>
            <p:cNvSpPr/>
            <p:nvPr/>
          </p:nvSpPr>
          <p:spPr>
            <a:xfrm>
              <a:off x="2625474" y="143115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6A1FA74-01E2-E99C-349C-A2EFDFEBB316}"/>
                </a:ext>
              </a:extLst>
            </p:cNvPr>
            <p:cNvSpPr/>
            <p:nvPr/>
          </p:nvSpPr>
          <p:spPr>
            <a:xfrm>
              <a:off x="2839755" y="143115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B71C239-F783-9C4E-EE65-2B6E40EBCDAE}"/>
                </a:ext>
              </a:extLst>
            </p:cNvPr>
            <p:cNvSpPr/>
            <p:nvPr/>
          </p:nvSpPr>
          <p:spPr>
            <a:xfrm>
              <a:off x="2624542" y="1214679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DFD541A-58E7-EDD6-DD58-E7524385A91F}"/>
                </a:ext>
              </a:extLst>
            </p:cNvPr>
            <p:cNvSpPr/>
            <p:nvPr/>
          </p:nvSpPr>
          <p:spPr>
            <a:xfrm>
              <a:off x="2838823" y="1214679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2324905-EBBB-1194-C3D1-A4CB50582709}"/>
                </a:ext>
              </a:extLst>
            </p:cNvPr>
            <p:cNvSpPr/>
            <p:nvPr/>
          </p:nvSpPr>
          <p:spPr>
            <a:xfrm>
              <a:off x="3060501" y="143115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6FB52E5-56DA-8787-5B45-D094C317393E}"/>
                </a:ext>
              </a:extLst>
            </p:cNvPr>
            <p:cNvSpPr/>
            <p:nvPr/>
          </p:nvSpPr>
          <p:spPr>
            <a:xfrm>
              <a:off x="3274782" y="143115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91D3831-346E-8511-9462-5858B4CBFE98}"/>
                </a:ext>
              </a:extLst>
            </p:cNvPr>
            <p:cNvSpPr/>
            <p:nvPr/>
          </p:nvSpPr>
          <p:spPr>
            <a:xfrm>
              <a:off x="3059569" y="1214679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C470C48-E042-5C33-6590-43EE43DFCA3B}"/>
                </a:ext>
              </a:extLst>
            </p:cNvPr>
            <p:cNvSpPr/>
            <p:nvPr/>
          </p:nvSpPr>
          <p:spPr>
            <a:xfrm>
              <a:off x="3273850" y="1214679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A03C830-03E4-C485-0E68-C231D82035A1}"/>
                </a:ext>
              </a:extLst>
            </p:cNvPr>
            <p:cNvSpPr/>
            <p:nvPr/>
          </p:nvSpPr>
          <p:spPr>
            <a:xfrm>
              <a:off x="2624542" y="1874410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E2021F-78C7-9DE9-8060-8A189126AFCC}"/>
                </a:ext>
              </a:extLst>
            </p:cNvPr>
            <p:cNvSpPr/>
            <p:nvPr/>
          </p:nvSpPr>
          <p:spPr>
            <a:xfrm>
              <a:off x="2838823" y="1874410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4473B85-C7C5-A34B-B6AE-1449F00EBDE6}"/>
                </a:ext>
              </a:extLst>
            </p:cNvPr>
            <p:cNvSpPr/>
            <p:nvPr/>
          </p:nvSpPr>
          <p:spPr>
            <a:xfrm>
              <a:off x="2623610" y="165793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D6DF0C9-D110-B438-E5C9-1C56A88B6140}"/>
                </a:ext>
              </a:extLst>
            </p:cNvPr>
            <p:cNvSpPr/>
            <p:nvPr/>
          </p:nvSpPr>
          <p:spPr>
            <a:xfrm>
              <a:off x="2837891" y="165793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9E765E7-A3A1-8177-746D-FAE70B56CD6F}"/>
                </a:ext>
              </a:extLst>
            </p:cNvPr>
            <p:cNvSpPr/>
            <p:nvPr/>
          </p:nvSpPr>
          <p:spPr>
            <a:xfrm>
              <a:off x="3061522" y="1874410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2116EBF-1948-643F-0412-21E35933169B}"/>
                </a:ext>
              </a:extLst>
            </p:cNvPr>
            <p:cNvSpPr/>
            <p:nvPr/>
          </p:nvSpPr>
          <p:spPr>
            <a:xfrm>
              <a:off x="3275803" y="1874410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CCD5E9E-E2F1-37A8-96CC-5678F93FEE2C}"/>
                </a:ext>
              </a:extLst>
            </p:cNvPr>
            <p:cNvSpPr/>
            <p:nvPr/>
          </p:nvSpPr>
          <p:spPr>
            <a:xfrm>
              <a:off x="3060590" y="165793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934CFE6A-30D4-42D3-CCD3-D003E97D2B61}"/>
                </a:ext>
              </a:extLst>
            </p:cNvPr>
            <p:cNvSpPr/>
            <p:nvPr/>
          </p:nvSpPr>
          <p:spPr>
            <a:xfrm>
              <a:off x="3274871" y="165793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29B1CE6-AB57-B74B-36F2-AEBF30AD1035}"/>
                </a:ext>
              </a:extLst>
            </p:cNvPr>
            <p:cNvSpPr/>
            <p:nvPr/>
          </p:nvSpPr>
          <p:spPr>
            <a:xfrm>
              <a:off x="3489063" y="143115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D441A45-5CE5-9DBA-578A-CF3419AD5D39}"/>
                </a:ext>
              </a:extLst>
            </p:cNvPr>
            <p:cNvSpPr/>
            <p:nvPr/>
          </p:nvSpPr>
          <p:spPr>
            <a:xfrm>
              <a:off x="3703344" y="1431157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9C466B6-ACA6-2EF4-37A9-B71FD8154D2E}"/>
                </a:ext>
              </a:extLst>
            </p:cNvPr>
            <p:cNvSpPr/>
            <p:nvPr/>
          </p:nvSpPr>
          <p:spPr>
            <a:xfrm>
              <a:off x="3488131" y="1214679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D0D91EE-5129-1BDF-E08E-25EB5332DF53}"/>
                </a:ext>
              </a:extLst>
            </p:cNvPr>
            <p:cNvSpPr/>
            <p:nvPr/>
          </p:nvSpPr>
          <p:spPr>
            <a:xfrm>
              <a:off x="3702412" y="1214679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B3F8173-6210-7353-9A0B-734C23447870}"/>
                </a:ext>
              </a:extLst>
            </p:cNvPr>
            <p:cNvSpPr/>
            <p:nvPr/>
          </p:nvSpPr>
          <p:spPr>
            <a:xfrm>
              <a:off x="3490084" y="1874410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FB9E73E-216F-B8AC-626A-4E6EB82FCB41}"/>
                </a:ext>
              </a:extLst>
            </p:cNvPr>
            <p:cNvSpPr/>
            <p:nvPr/>
          </p:nvSpPr>
          <p:spPr>
            <a:xfrm>
              <a:off x="3704365" y="1874410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2A5AC1B-4525-8129-93BC-2A94BBCCE46E}"/>
                </a:ext>
              </a:extLst>
            </p:cNvPr>
            <p:cNvSpPr/>
            <p:nvPr/>
          </p:nvSpPr>
          <p:spPr>
            <a:xfrm>
              <a:off x="3489152" y="165793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rgbClr val="535353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E39FE18-7DDF-BD56-0C79-E62A5B3FCC3B}"/>
                </a:ext>
              </a:extLst>
            </p:cNvPr>
            <p:cNvSpPr/>
            <p:nvPr/>
          </p:nvSpPr>
          <p:spPr>
            <a:xfrm>
              <a:off x="3703433" y="1657932"/>
              <a:ext cx="169429" cy="169429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65000"/>
                  </a:schemeClr>
                </a:gs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Graphic 14" descr="Smart Phone with solid fill">
            <a:extLst>
              <a:ext uri="{FF2B5EF4-FFF2-40B4-BE49-F238E27FC236}">
                <a16:creationId xmlns:a16="http://schemas.microsoft.com/office/drawing/2014/main" id="{7B9DE13F-2F46-DD23-9289-7CFC13534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5650" y="2399330"/>
            <a:ext cx="675167" cy="675167"/>
          </a:xfrm>
          <a:prstGeom prst="rect">
            <a:avLst/>
          </a:prstGeom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D798C05B-66B4-6550-E5BB-7E2A20F47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6094" y="4282151"/>
            <a:ext cx="914400" cy="914400"/>
          </a:xfrm>
          <a:prstGeom prst="rect">
            <a:avLst/>
          </a:prstGeom>
        </p:spPr>
      </p:pic>
      <p:sp>
        <p:nvSpPr>
          <p:cNvPr id="248" name="Oval 247">
            <a:extLst>
              <a:ext uri="{FF2B5EF4-FFF2-40B4-BE49-F238E27FC236}">
                <a16:creationId xmlns:a16="http://schemas.microsoft.com/office/drawing/2014/main" id="{ECFF282A-3E53-6B49-CDFF-D72308EEB3E7}"/>
              </a:ext>
            </a:extLst>
          </p:cNvPr>
          <p:cNvSpPr/>
          <p:nvPr/>
        </p:nvSpPr>
        <p:spPr>
          <a:xfrm>
            <a:off x="2734175" y="379256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  <a:alpha val="38000"/>
                </a:schemeClr>
              </a:gs>
              <a:gs pos="0">
                <a:schemeClr val="tx1">
                  <a:lumMod val="75000"/>
                  <a:lumOff val="25000"/>
                  <a:alpha val="23000"/>
                </a:schemeClr>
              </a:gs>
              <a:gs pos="97000">
                <a:schemeClr val="bg1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900416D7-347F-0329-C3B8-E76A8DC9EB6F}"/>
              </a:ext>
            </a:extLst>
          </p:cNvPr>
          <p:cNvSpPr/>
          <p:nvPr/>
        </p:nvSpPr>
        <p:spPr>
          <a:xfrm>
            <a:off x="2747246" y="236949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  <a:alpha val="38000"/>
                </a:schemeClr>
              </a:gs>
              <a:gs pos="0">
                <a:schemeClr val="tx1">
                  <a:lumMod val="75000"/>
                  <a:lumOff val="25000"/>
                  <a:alpha val="23000"/>
                </a:schemeClr>
              </a:gs>
              <a:gs pos="97000">
                <a:schemeClr val="bg1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3C97D5DF-EF7E-BEFF-106B-D6DE9F5FC1FE}"/>
              </a:ext>
            </a:extLst>
          </p:cNvPr>
          <p:cNvSpPr/>
          <p:nvPr/>
        </p:nvSpPr>
        <p:spPr>
          <a:xfrm>
            <a:off x="2740563" y="327566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  <a:alpha val="38000"/>
                </a:schemeClr>
              </a:gs>
              <a:gs pos="0">
                <a:schemeClr val="tx1">
                  <a:lumMod val="75000"/>
                  <a:lumOff val="25000"/>
                  <a:alpha val="23000"/>
                </a:schemeClr>
              </a:gs>
              <a:gs pos="97000">
                <a:schemeClr val="bg1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DB90B593-A1F1-04D0-FE39-82020B2E9E5A}"/>
              </a:ext>
            </a:extLst>
          </p:cNvPr>
          <p:cNvSpPr/>
          <p:nvPr/>
        </p:nvSpPr>
        <p:spPr>
          <a:xfrm>
            <a:off x="2750179" y="282479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  <a:alpha val="38000"/>
                </a:schemeClr>
              </a:gs>
              <a:gs pos="0">
                <a:schemeClr val="tx1">
                  <a:lumMod val="75000"/>
                  <a:lumOff val="25000"/>
                  <a:alpha val="23000"/>
                </a:schemeClr>
              </a:gs>
              <a:gs pos="97000">
                <a:schemeClr val="bg1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1A53FB13-A888-6F22-BEFB-1EC2353FA9E2}"/>
              </a:ext>
            </a:extLst>
          </p:cNvPr>
          <p:cNvSpPr/>
          <p:nvPr/>
        </p:nvSpPr>
        <p:spPr>
          <a:xfrm>
            <a:off x="1849303" y="4162734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  <a:alpha val="38000"/>
                </a:schemeClr>
              </a:gs>
              <a:gs pos="0">
                <a:schemeClr val="tx1">
                  <a:lumMod val="75000"/>
                  <a:lumOff val="25000"/>
                  <a:alpha val="23000"/>
                </a:schemeClr>
              </a:gs>
              <a:gs pos="97000">
                <a:schemeClr val="bg1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3329F686-7AC9-0D23-F6F4-17C51D6B6DD5}"/>
              </a:ext>
            </a:extLst>
          </p:cNvPr>
          <p:cNvSpPr/>
          <p:nvPr/>
        </p:nvSpPr>
        <p:spPr>
          <a:xfrm>
            <a:off x="2325114" y="347133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  <a:alpha val="38000"/>
                </a:schemeClr>
              </a:gs>
              <a:gs pos="0">
                <a:schemeClr val="tx1">
                  <a:lumMod val="75000"/>
                  <a:lumOff val="25000"/>
                  <a:alpha val="23000"/>
                </a:schemeClr>
              </a:gs>
              <a:gs pos="97000">
                <a:schemeClr val="bg1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85874929-77E5-A9FD-F7C4-88311EC07390}"/>
              </a:ext>
            </a:extLst>
          </p:cNvPr>
          <p:cNvSpPr/>
          <p:nvPr/>
        </p:nvSpPr>
        <p:spPr>
          <a:xfrm>
            <a:off x="2371297" y="383864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  <a:alpha val="38000"/>
                </a:schemeClr>
              </a:gs>
              <a:gs pos="0">
                <a:schemeClr val="tx1">
                  <a:lumMod val="75000"/>
                  <a:lumOff val="25000"/>
                  <a:alpha val="23000"/>
                </a:schemeClr>
              </a:gs>
              <a:gs pos="97000">
                <a:schemeClr val="bg1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903CD292-A1DE-6A7C-8A66-8655FD73BE95}"/>
              </a:ext>
            </a:extLst>
          </p:cNvPr>
          <p:cNvSpPr/>
          <p:nvPr/>
        </p:nvSpPr>
        <p:spPr>
          <a:xfrm>
            <a:off x="1516383" y="366922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  <a:alpha val="38000"/>
                </a:schemeClr>
              </a:gs>
              <a:gs pos="0">
                <a:schemeClr val="tx1">
                  <a:lumMod val="75000"/>
                  <a:lumOff val="25000"/>
                  <a:alpha val="23000"/>
                </a:schemeClr>
              </a:gs>
              <a:gs pos="97000">
                <a:schemeClr val="bg1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C040C991-5DDA-1F74-9476-2B9D57BB42D4}"/>
              </a:ext>
            </a:extLst>
          </p:cNvPr>
          <p:cNvSpPr/>
          <p:nvPr/>
        </p:nvSpPr>
        <p:spPr>
          <a:xfrm>
            <a:off x="1825956" y="295832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  <a:alpha val="38000"/>
                </a:schemeClr>
              </a:gs>
              <a:gs pos="0">
                <a:schemeClr val="tx1">
                  <a:lumMod val="75000"/>
                  <a:lumOff val="25000"/>
                  <a:alpha val="23000"/>
                </a:schemeClr>
              </a:gs>
              <a:gs pos="97000">
                <a:schemeClr val="bg1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B758D5-7212-C2B3-F030-3C6D3C0FCE52}"/>
              </a:ext>
            </a:extLst>
          </p:cNvPr>
          <p:cNvCxnSpPr>
            <a:cxnSpLocks/>
          </p:cNvCxnSpPr>
          <p:nvPr/>
        </p:nvCxnSpPr>
        <p:spPr>
          <a:xfrm flipH="1" flipV="1">
            <a:off x="2355272" y="3168801"/>
            <a:ext cx="145430" cy="11133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FDEAAC-58AD-90B1-98D9-EC30C3665821}"/>
              </a:ext>
            </a:extLst>
          </p:cNvPr>
          <p:cNvCxnSpPr>
            <a:cxnSpLocks/>
          </p:cNvCxnSpPr>
          <p:nvPr/>
        </p:nvCxnSpPr>
        <p:spPr>
          <a:xfrm flipH="1">
            <a:off x="2463036" y="1738148"/>
            <a:ext cx="378698" cy="602355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3EE58B-B5C8-1812-F99E-D971AC923E46}"/>
              </a:ext>
            </a:extLst>
          </p:cNvPr>
          <p:cNvCxnSpPr>
            <a:cxnSpLocks/>
          </p:cNvCxnSpPr>
          <p:nvPr/>
        </p:nvCxnSpPr>
        <p:spPr>
          <a:xfrm flipV="1">
            <a:off x="2804880" y="1753914"/>
            <a:ext cx="40796" cy="2578249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504886-1818-CDB4-B028-66110E74EFEB}"/>
              </a:ext>
            </a:extLst>
          </p:cNvPr>
          <p:cNvCxnSpPr>
            <a:cxnSpLocks/>
          </p:cNvCxnSpPr>
          <p:nvPr/>
        </p:nvCxnSpPr>
        <p:spPr>
          <a:xfrm flipV="1">
            <a:off x="1284968" y="2937965"/>
            <a:ext cx="903452" cy="32283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0B6F28-2462-64CA-C3E7-972FDAB900F5}"/>
              </a:ext>
            </a:extLst>
          </p:cNvPr>
          <p:cNvCxnSpPr>
            <a:cxnSpLocks/>
          </p:cNvCxnSpPr>
          <p:nvPr/>
        </p:nvCxnSpPr>
        <p:spPr>
          <a:xfrm flipH="1" flipV="1">
            <a:off x="1296030" y="3256157"/>
            <a:ext cx="835071" cy="130796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9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4AD278A-451F-3081-67CF-DDC0E0426C89}"/>
              </a:ext>
            </a:extLst>
          </p:cNvPr>
          <p:cNvSpPr/>
          <p:nvPr/>
        </p:nvSpPr>
        <p:spPr>
          <a:xfrm rot="16200000">
            <a:off x="5764003" y="5299159"/>
            <a:ext cx="722333" cy="45719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AC0E92-FF73-0F20-C442-4863F81617B8}"/>
              </a:ext>
            </a:extLst>
          </p:cNvPr>
          <p:cNvSpPr/>
          <p:nvPr/>
        </p:nvSpPr>
        <p:spPr>
          <a:xfrm>
            <a:off x="3998272" y="3852014"/>
            <a:ext cx="1135831" cy="46199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982C5A-9DF2-CC14-5CBB-34694BDB169E}"/>
              </a:ext>
            </a:extLst>
          </p:cNvPr>
          <p:cNvSpPr/>
          <p:nvPr/>
        </p:nvSpPr>
        <p:spPr>
          <a:xfrm rot="16200000">
            <a:off x="3195130" y="5084452"/>
            <a:ext cx="645715" cy="45719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480B2E-B986-35A0-FDF8-BB9E3D763407}"/>
              </a:ext>
            </a:extLst>
          </p:cNvPr>
          <p:cNvCxnSpPr>
            <a:cxnSpLocks/>
          </p:cNvCxnSpPr>
          <p:nvPr/>
        </p:nvCxnSpPr>
        <p:spPr>
          <a:xfrm flipH="1">
            <a:off x="4566187" y="4755926"/>
            <a:ext cx="303057" cy="820661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8889BA-9F02-19CE-8931-38A8C7A0B0A2}"/>
              </a:ext>
            </a:extLst>
          </p:cNvPr>
          <p:cNvCxnSpPr>
            <a:cxnSpLocks/>
          </p:cNvCxnSpPr>
          <p:nvPr/>
        </p:nvCxnSpPr>
        <p:spPr>
          <a:xfrm flipH="1">
            <a:off x="4637163" y="5280864"/>
            <a:ext cx="1458837" cy="46033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290532-D860-A88D-D5D6-BAF89F527E94}"/>
              </a:ext>
            </a:extLst>
          </p:cNvPr>
          <p:cNvCxnSpPr>
            <a:cxnSpLocks/>
          </p:cNvCxnSpPr>
          <p:nvPr/>
        </p:nvCxnSpPr>
        <p:spPr>
          <a:xfrm>
            <a:off x="3514552" y="5106410"/>
            <a:ext cx="642469" cy="547096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BD254F-0245-F52C-9D5B-090EF4C788D8}"/>
              </a:ext>
            </a:extLst>
          </p:cNvPr>
          <p:cNvCxnSpPr>
            <a:cxnSpLocks/>
          </p:cNvCxnSpPr>
          <p:nvPr/>
        </p:nvCxnSpPr>
        <p:spPr>
          <a:xfrm flipH="1">
            <a:off x="4273381" y="3877116"/>
            <a:ext cx="238578" cy="1669337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AB75581-3D44-B794-809B-BB3375C061B1}"/>
              </a:ext>
            </a:extLst>
          </p:cNvPr>
          <p:cNvCxnSpPr>
            <a:cxnSpLocks/>
          </p:cNvCxnSpPr>
          <p:nvPr/>
        </p:nvCxnSpPr>
        <p:spPr>
          <a:xfrm>
            <a:off x="4897637" y="4745040"/>
            <a:ext cx="1221026" cy="548358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8A2939-30E9-64FC-8662-82F2C71B29F5}"/>
              </a:ext>
            </a:extLst>
          </p:cNvPr>
          <p:cNvCxnSpPr>
            <a:cxnSpLocks/>
          </p:cNvCxnSpPr>
          <p:nvPr/>
        </p:nvCxnSpPr>
        <p:spPr>
          <a:xfrm>
            <a:off x="4538254" y="3916092"/>
            <a:ext cx="330990" cy="83983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A59C14-87BC-3BF0-C081-FDC29F05FD28}"/>
              </a:ext>
            </a:extLst>
          </p:cNvPr>
          <p:cNvCxnSpPr>
            <a:cxnSpLocks/>
          </p:cNvCxnSpPr>
          <p:nvPr/>
        </p:nvCxnSpPr>
        <p:spPr>
          <a:xfrm flipV="1">
            <a:off x="3547157" y="4755926"/>
            <a:ext cx="1322087" cy="325991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85000"/>
              </a:sys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D47F812-2797-9AAE-A3F4-07344A30DD4A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1670790" y="4556500"/>
            <a:ext cx="391607" cy="930262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B80B516-575F-2115-0165-89EB5A8440A8}"/>
              </a:ext>
            </a:extLst>
          </p:cNvPr>
          <p:cNvCxnSpPr>
            <a:cxnSpLocks/>
          </p:cNvCxnSpPr>
          <p:nvPr/>
        </p:nvCxnSpPr>
        <p:spPr>
          <a:xfrm flipH="1">
            <a:off x="1756831" y="4951620"/>
            <a:ext cx="919974" cy="699206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388392F-22FB-6905-869B-B5E8F81E8E2F}"/>
              </a:ext>
            </a:extLst>
          </p:cNvPr>
          <p:cNvCxnSpPr>
            <a:cxnSpLocks/>
          </p:cNvCxnSpPr>
          <p:nvPr/>
        </p:nvCxnSpPr>
        <p:spPr>
          <a:xfrm>
            <a:off x="945662" y="4610492"/>
            <a:ext cx="575460" cy="985741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3D67BE7-B765-773E-4D3D-FF7830DBD012}"/>
              </a:ext>
            </a:extLst>
          </p:cNvPr>
          <p:cNvCxnSpPr>
            <a:cxnSpLocks/>
          </p:cNvCxnSpPr>
          <p:nvPr/>
        </p:nvCxnSpPr>
        <p:spPr>
          <a:xfrm flipV="1">
            <a:off x="810561" y="5720233"/>
            <a:ext cx="628726" cy="100437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D76E991-03F0-3CDE-CEA0-8DC6B6760DD5}"/>
                  </a:ext>
                </a:extLst>
              </p:cNvPr>
              <p:cNvSpPr txBox="1"/>
              <p:nvPr/>
            </p:nvSpPr>
            <p:spPr>
              <a:xfrm flipH="1">
                <a:off x="1880485" y="4156390"/>
                <a:ext cx="363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D76E991-03F0-3CDE-CEA0-8DC6B676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80485" y="4156390"/>
                <a:ext cx="363824" cy="400110"/>
              </a:xfrm>
              <a:prstGeom prst="rect">
                <a:avLst/>
              </a:prstGeom>
              <a:blipFill>
                <a:blip r:embed="rId2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>
            <a:extLst>
              <a:ext uri="{FF2B5EF4-FFF2-40B4-BE49-F238E27FC236}">
                <a16:creationId xmlns:a16="http://schemas.microsoft.com/office/drawing/2014/main" id="{3384F559-5C06-79E0-76F2-3E5E49A7F1EB}"/>
              </a:ext>
            </a:extLst>
          </p:cNvPr>
          <p:cNvSpPr/>
          <p:nvPr/>
        </p:nvSpPr>
        <p:spPr>
          <a:xfrm>
            <a:off x="1878838" y="5576587"/>
            <a:ext cx="1530244" cy="77494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B4900B-25CD-9233-9FFE-D6FCA4F8BED6}"/>
              </a:ext>
            </a:extLst>
          </p:cNvPr>
          <p:cNvCxnSpPr>
            <a:cxnSpLocks/>
          </p:cNvCxnSpPr>
          <p:nvPr/>
        </p:nvCxnSpPr>
        <p:spPr>
          <a:xfrm flipH="1">
            <a:off x="1774585" y="4069800"/>
            <a:ext cx="1199768" cy="1476653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CEBC1F2-1902-2509-55AE-C3D65253B2DF}"/>
              </a:ext>
            </a:extLst>
          </p:cNvPr>
          <p:cNvCxnSpPr>
            <a:cxnSpLocks/>
          </p:cNvCxnSpPr>
          <p:nvPr/>
        </p:nvCxnSpPr>
        <p:spPr>
          <a:xfrm>
            <a:off x="944476" y="4316823"/>
            <a:ext cx="603010" cy="1160150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59479BA-8405-8ED5-7364-0FA31E017997}"/>
              </a:ext>
            </a:extLst>
          </p:cNvPr>
          <p:cNvSpPr/>
          <p:nvPr/>
        </p:nvSpPr>
        <p:spPr>
          <a:xfrm rot="16200000">
            <a:off x="2101483" y="4973549"/>
            <a:ext cx="2343575" cy="49078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DF56A1A-C5D0-FB43-87F5-6D99877A84F9}"/>
              </a:ext>
            </a:extLst>
          </p:cNvPr>
          <p:cNvSpPr/>
          <p:nvPr/>
        </p:nvSpPr>
        <p:spPr>
          <a:xfrm rot="16200000">
            <a:off x="-524660" y="4994989"/>
            <a:ext cx="2385551" cy="46414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18E8087-1240-6DDF-1473-9396CEAB5487}"/>
              </a:ext>
            </a:extLst>
          </p:cNvPr>
          <p:cNvSpPr txBox="1"/>
          <p:nvPr/>
        </p:nvSpPr>
        <p:spPr>
          <a:xfrm>
            <a:off x="641165" y="3819557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(a)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29635D-3B2F-3A2E-82CC-FF227BEC01D8}"/>
              </a:ext>
            </a:extLst>
          </p:cNvPr>
          <p:cNvSpPr txBox="1"/>
          <p:nvPr/>
        </p:nvSpPr>
        <p:spPr>
          <a:xfrm>
            <a:off x="3437263" y="3823311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(b)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88FB4AD-FA90-1C06-3417-43FC22EB629B}"/>
              </a:ext>
            </a:extLst>
          </p:cNvPr>
          <p:cNvSpPr/>
          <p:nvPr/>
        </p:nvSpPr>
        <p:spPr>
          <a:xfrm>
            <a:off x="818084" y="199449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B7FA129-C620-CD68-BF38-ED02F7A1A7EE}"/>
              </a:ext>
            </a:extLst>
          </p:cNvPr>
          <p:cNvSpPr/>
          <p:nvPr/>
        </p:nvSpPr>
        <p:spPr>
          <a:xfrm>
            <a:off x="818083" y="249184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199415A-04C6-2D8A-0CEC-B1E62E24A646}"/>
              </a:ext>
            </a:extLst>
          </p:cNvPr>
          <p:cNvSpPr/>
          <p:nvPr/>
        </p:nvSpPr>
        <p:spPr>
          <a:xfrm>
            <a:off x="818083" y="2940735"/>
            <a:ext cx="169429" cy="169429"/>
          </a:xfrm>
          <a:prstGeom prst="ellipse">
            <a:avLst/>
          </a:prstGeom>
          <a:noFill/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2F4C95-F3FA-1012-DAF5-13D25366AD61}"/>
                  </a:ext>
                </a:extLst>
              </p:cNvPr>
              <p:cNvSpPr txBox="1"/>
              <p:nvPr/>
            </p:nvSpPr>
            <p:spPr>
              <a:xfrm>
                <a:off x="1248535" y="5549201"/>
                <a:ext cx="7121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D2F4C95-F3FA-1012-DAF5-13D25366A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535" y="5549201"/>
                <a:ext cx="71213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A3C76757-8E19-E5D2-53E3-9D8FCC1CA47F}"/>
              </a:ext>
            </a:extLst>
          </p:cNvPr>
          <p:cNvSpPr/>
          <p:nvPr/>
        </p:nvSpPr>
        <p:spPr>
          <a:xfrm rot="16200000" flipH="1">
            <a:off x="1946628" y="2523692"/>
            <a:ext cx="45719" cy="2656645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7" name="Picture 106" descr="A red square with a dotted line&#10;&#10;AI-generated content may be incorrect.">
            <a:extLst>
              <a:ext uri="{FF2B5EF4-FFF2-40B4-BE49-F238E27FC236}">
                <a16:creationId xmlns:a16="http://schemas.microsoft.com/office/drawing/2014/main" id="{E331B5E0-4A01-373E-CCE2-9A580510E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293" y="3825921"/>
            <a:ext cx="2438400" cy="2438400"/>
          </a:xfrm>
          <a:prstGeom prst="rect">
            <a:avLst/>
          </a:prstGeom>
        </p:spPr>
      </p:pic>
      <p:pic>
        <p:nvPicPr>
          <p:cNvPr id="109" name="Picture 108" descr="A grey and white grid with red lines&#10;&#10;AI-generated content may be incorrect.">
            <a:extLst>
              <a:ext uri="{FF2B5EF4-FFF2-40B4-BE49-F238E27FC236}">
                <a16:creationId xmlns:a16="http://schemas.microsoft.com/office/drawing/2014/main" id="{3A87AA08-474E-5C93-784F-DF6D117E55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5193" y="3852014"/>
            <a:ext cx="2409501" cy="241230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7071B3E-A3A6-B279-67F2-AE9836F051A3}"/>
              </a:ext>
            </a:extLst>
          </p:cNvPr>
          <p:cNvSpPr txBox="1"/>
          <p:nvPr/>
        </p:nvSpPr>
        <p:spPr>
          <a:xfrm>
            <a:off x="6118663" y="38195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(c)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D92F405-9E0C-AE3F-D823-8C8CFEF4C8ED}"/>
              </a:ext>
            </a:extLst>
          </p:cNvPr>
          <p:cNvSpPr txBox="1"/>
          <p:nvPr/>
        </p:nvSpPr>
        <p:spPr>
          <a:xfrm>
            <a:off x="8502467" y="385201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(d)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BA8D493F-7A79-382A-6BEE-06E8C9A0FB4E}"/>
              </a:ext>
            </a:extLst>
          </p:cNvPr>
          <p:cNvSpPr/>
          <p:nvPr/>
        </p:nvSpPr>
        <p:spPr>
          <a:xfrm>
            <a:off x="4757887" y="4666991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rgbClr val="535353"/>
              </a:gs>
              <a:gs pos="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EEFFAFC-7706-EAF2-563A-359DF172E941}"/>
              </a:ext>
            </a:extLst>
          </p:cNvPr>
          <p:cNvSpPr/>
          <p:nvPr/>
        </p:nvSpPr>
        <p:spPr>
          <a:xfrm>
            <a:off x="2855789" y="397269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AA5FC3D-9CD6-20F6-845D-CE0D31C30E09}"/>
              </a:ext>
            </a:extLst>
          </p:cNvPr>
          <p:cNvSpPr/>
          <p:nvPr/>
        </p:nvSpPr>
        <p:spPr>
          <a:xfrm>
            <a:off x="824447" y="4525777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DA05201-ACFC-D0D6-EAF9-056DCF20FCFE}"/>
              </a:ext>
            </a:extLst>
          </p:cNvPr>
          <p:cNvSpPr/>
          <p:nvPr/>
        </p:nvSpPr>
        <p:spPr>
          <a:xfrm>
            <a:off x="2620923" y="4812183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47D5E3-8537-A76D-C24D-042BF7661C71}"/>
              </a:ext>
            </a:extLst>
          </p:cNvPr>
          <p:cNvSpPr/>
          <p:nvPr/>
        </p:nvSpPr>
        <p:spPr>
          <a:xfrm>
            <a:off x="766444" y="570761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1466E11-80A2-284B-3385-E0865DD23170}"/>
                  </a:ext>
                </a:extLst>
              </p:cNvPr>
              <p:cNvSpPr txBox="1"/>
              <p:nvPr/>
            </p:nvSpPr>
            <p:spPr>
              <a:xfrm>
                <a:off x="4045749" y="5554210"/>
                <a:ext cx="7121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71466E11-80A2-284B-3385-E0865DD23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749" y="5554210"/>
                <a:ext cx="71213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>
            <a:extLst>
              <a:ext uri="{FF2B5EF4-FFF2-40B4-BE49-F238E27FC236}">
                <a16:creationId xmlns:a16="http://schemas.microsoft.com/office/drawing/2014/main" id="{5F5C53FF-035B-982C-BF95-051CD7322962}"/>
              </a:ext>
            </a:extLst>
          </p:cNvPr>
          <p:cNvSpPr/>
          <p:nvPr/>
        </p:nvSpPr>
        <p:spPr>
          <a:xfrm>
            <a:off x="4408007" y="3790160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CB9F974B-253E-C628-863C-0037F28FC9FA}"/>
              </a:ext>
            </a:extLst>
          </p:cNvPr>
          <p:cNvSpPr/>
          <p:nvPr/>
        </p:nvSpPr>
        <p:spPr>
          <a:xfrm>
            <a:off x="3416433" y="5009449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4B5D2AD-3F36-99CE-39E8-6A22B654A978}"/>
              </a:ext>
            </a:extLst>
          </p:cNvPr>
          <p:cNvSpPr/>
          <p:nvPr/>
        </p:nvSpPr>
        <p:spPr>
          <a:xfrm>
            <a:off x="6031845" y="5202018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tx1">
                  <a:lumMod val="65000"/>
                  <a:lumOff val="35000"/>
                </a:schemeClr>
              </a:gs>
              <a:gs pos="0">
                <a:schemeClr val="tx1">
                  <a:lumMod val="85000"/>
                  <a:lumOff val="1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ADE47E2-7E90-7E2F-1766-7B68E6E902BC}"/>
              </a:ext>
            </a:extLst>
          </p:cNvPr>
          <p:cNvSpPr/>
          <p:nvPr/>
        </p:nvSpPr>
        <p:spPr>
          <a:xfrm>
            <a:off x="867882" y="4194435"/>
            <a:ext cx="169429" cy="169429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65000"/>
                </a:schemeClr>
              </a:gs>
              <a:gs pos="0">
                <a:schemeClr val="tx1">
                  <a:lumMod val="75000"/>
                  <a:lumOff val="25000"/>
                </a:schemeClr>
              </a:gs>
              <a:gs pos="100000">
                <a:schemeClr val="bg1">
                  <a:lumMod val="6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AF51F72-99C6-8C75-D8B7-D8D24575C7DF}"/>
              </a:ext>
            </a:extLst>
          </p:cNvPr>
          <p:cNvSpPr/>
          <p:nvPr/>
        </p:nvSpPr>
        <p:spPr>
          <a:xfrm>
            <a:off x="1248196" y="6027845"/>
            <a:ext cx="4948106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9C265B0-A5C9-2CE9-B1E4-0A67D8CF1604}"/>
                  </a:ext>
                </a:extLst>
              </p:cNvPr>
              <p:cNvSpPr txBox="1"/>
              <p:nvPr/>
            </p:nvSpPr>
            <p:spPr>
              <a:xfrm flipH="1">
                <a:off x="4856298" y="4305206"/>
                <a:ext cx="363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𝑇𝑥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9C265B0-A5C9-2CE9-B1E4-0A67D8CF1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56298" y="4305206"/>
                <a:ext cx="363824" cy="400110"/>
              </a:xfrm>
              <a:prstGeom prst="rect">
                <a:avLst/>
              </a:prstGeom>
              <a:blipFill>
                <a:blip r:embed="rId7"/>
                <a:stretch>
                  <a:fillRect r="-28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DDE512-7583-1E36-E00D-C9E829A1D34E}"/>
                  </a:ext>
                </a:extLst>
              </p:cNvPr>
              <p:cNvSpPr txBox="1"/>
              <p:nvPr/>
            </p:nvSpPr>
            <p:spPr>
              <a:xfrm>
                <a:off x="1649795" y="5977630"/>
                <a:ext cx="1444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Virtual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𝑇𝑥</m:t>
                    </m:r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ADDE512-7583-1E36-E00D-C9E829A1D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795" y="5977630"/>
                <a:ext cx="1444306" cy="461665"/>
              </a:xfrm>
              <a:prstGeom prst="rect">
                <a:avLst/>
              </a:prstGeom>
              <a:blipFill>
                <a:blip r:embed="rId8"/>
                <a:stretch>
                  <a:fillRect l="-675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11FD8978-58B5-6C45-F8C7-42CBA1319EE5}"/>
              </a:ext>
            </a:extLst>
          </p:cNvPr>
          <p:cNvSpPr/>
          <p:nvPr/>
        </p:nvSpPr>
        <p:spPr>
          <a:xfrm>
            <a:off x="3347207" y="6186291"/>
            <a:ext cx="294175" cy="77289"/>
          </a:xfrm>
          <a:prstGeom prst="rect">
            <a:avLst/>
          </a:prstGeom>
          <a:solidFill>
            <a:srgbClr val="A5A5A5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8D1318-EDEC-B2BF-08C8-B6BC801B2920}"/>
              </a:ext>
            </a:extLst>
          </p:cNvPr>
          <p:cNvSpPr txBox="1"/>
          <p:nvPr/>
        </p:nvSpPr>
        <p:spPr>
          <a:xfrm>
            <a:off x="3573385" y="5986901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Walls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B36ACB-CA50-1945-DD0D-9527A7DADCE2}"/>
              </a:ext>
            </a:extLst>
          </p:cNvPr>
          <p:cNvCxnSpPr>
            <a:cxnSpLocks/>
          </p:cNvCxnSpPr>
          <p:nvPr/>
        </p:nvCxnSpPr>
        <p:spPr>
          <a:xfrm>
            <a:off x="4695107" y="6224935"/>
            <a:ext cx="274432" cy="0"/>
          </a:xfrm>
          <a:prstGeom prst="straightConnector1">
            <a:avLst/>
          </a:prstGeom>
          <a:noFill/>
          <a:ln w="28575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943242F-1240-5D2F-E6D9-7E491FA0DC91}"/>
              </a:ext>
            </a:extLst>
          </p:cNvPr>
          <p:cNvSpPr txBox="1"/>
          <p:nvPr/>
        </p:nvSpPr>
        <p:spPr>
          <a:xfrm>
            <a:off x="4957820" y="5986658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LoS rays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7C70B13-A43C-C2E3-4E43-EB168576E67B}"/>
              </a:ext>
            </a:extLst>
          </p:cNvPr>
          <p:cNvSpPr/>
          <p:nvPr/>
        </p:nvSpPr>
        <p:spPr>
          <a:xfrm>
            <a:off x="1449465" y="6103849"/>
            <a:ext cx="221325" cy="221325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75000"/>
                </a:schemeClr>
              </a:gs>
              <a:gs pos="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4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DF85-84F7-7B6A-DD55-2044912B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2B70BE1-02EA-BFBF-4C38-DB1FE5CF9205}"/>
              </a:ext>
            </a:extLst>
          </p:cNvPr>
          <p:cNvSpPr/>
          <p:nvPr/>
        </p:nvSpPr>
        <p:spPr>
          <a:xfrm>
            <a:off x="881329" y="3360422"/>
            <a:ext cx="5329421" cy="2053484"/>
          </a:xfrm>
          <a:prstGeom prst="roundRect">
            <a:avLst>
              <a:gd name="adj" fmla="val 1197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4B813C-9420-DC90-CD92-B94BE7416AA6}"/>
              </a:ext>
            </a:extLst>
          </p:cNvPr>
          <p:cNvSpPr/>
          <p:nvPr/>
        </p:nvSpPr>
        <p:spPr>
          <a:xfrm>
            <a:off x="888499" y="1200954"/>
            <a:ext cx="5329421" cy="2156611"/>
          </a:xfrm>
          <a:prstGeom prst="roundRect">
            <a:avLst>
              <a:gd name="adj" fmla="val 1197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AE71F-F05F-D92E-DBCC-271B9BB58525}"/>
              </a:ext>
            </a:extLst>
          </p:cNvPr>
          <p:cNvSpPr txBox="1"/>
          <p:nvPr/>
        </p:nvSpPr>
        <p:spPr>
          <a:xfrm>
            <a:off x="3088702" y="1176287"/>
            <a:ext cx="86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D6756-9FE2-5627-262C-7F5577E0312B}"/>
              </a:ext>
            </a:extLst>
          </p:cNvPr>
          <p:cNvSpPr txBox="1"/>
          <p:nvPr/>
        </p:nvSpPr>
        <p:spPr>
          <a:xfrm>
            <a:off x="3100400" y="3396763"/>
            <a:ext cx="86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Stage 2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8C8F220-112A-9CDF-932C-426F659E0C91}"/>
              </a:ext>
            </a:extLst>
          </p:cNvPr>
          <p:cNvGrpSpPr/>
          <p:nvPr/>
        </p:nvGrpSpPr>
        <p:grpSpPr>
          <a:xfrm>
            <a:off x="1128002" y="1351502"/>
            <a:ext cx="741141" cy="704563"/>
            <a:chOff x="1132815" y="1100234"/>
            <a:chExt cx="741141" cy="7045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2D5792-7E8C-B631-76D8-2E3AB273D9F9}"/>
                </a:ext>
              </a:extLst>
            </p:cNvPr>
            <p:cNvSpPr/>
            <p:nvPr/>
          </p:nvSpPr>
          <p:spPr>
            <a:xfrm rot="16200000">
              <a:off x="1151104" y="1081945"/>
              <a:ext cx="704563" cy="741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4A88358-20BA-E2A3-3ADE-4C8DD1347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706217"/>
              <a:ext cx="48866" cy="4945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886A8F8-10E8-1389-8922-EF5290375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3301" y="1479873"/>
              <a:ext cx="48866" cy="494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42906AA-FF1E-D6CC-C109-5883E6A11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362981"/>
              <a:ext cx="48866" cy="4945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D7CA19-2CE7-5C59-5FC1-048E92C1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5334" y="1253819"/>
              <a:ext cx="48866" cy="4945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6369C75-7F7D-4881-B741-5D73E7D10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136927"/>
              <a:ext cx="48866" cy="4945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34F2A32-C7FB-0263-F696-79877B4E3C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1170" y="1705971"/>
              <a:ext cx="48866" cy="4945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BB3AD4E-1BD1-C45C-26C6-10F3649EC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592799"/>
              <a:ext cx="48866" cy="4945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FFE9EF-6311-9C4C-DC51-3E9F4BF9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3964" y="1479627"/>
              <a:ext cx="48866" cy="4945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5CEC260-00B5-56FD-8E02-2E1AEB538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362735"/>
              <a:ext cx="48866" cy="4945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2D927E4-20E6-2F3D-3ACC-74AC0ED67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997" y="1253573"/>
              <a:ext cx="48866" cy="4945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C890999-E685-AA88-D478-6CAF0C57C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136681"/>
              <a:ext cx="48866" cy="4945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9B63AF7-12B6-2A0D-10F2-C7101C222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1627" y="1706217"/>
              <a:ext cx="48866" cy="4945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3F0859C-C672-F3AF-94F2-A7B10B3B4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593045"/>
              <a:ext cx="48866" cy="4945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F6BB6B-94EC-91B6-853A-9844268C8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4421" y="1479873"/>
              <a:ext cx="48866" cy="494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11B7461-1024-8CDE-B681-6AF103F23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362981"/>
              <a:ext cx="48866" cy="4945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50A3CA-2C47-7FD6-2116-1E198E30B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6454" y="1253819"/>
              <a:ext cx="48866" cy="494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B717AD1-6445-4147-1624-9CA59F947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136927"/>
              <a:ext cx="48866" cy="49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0A1548B-B1C8-5723-2A05-94328CC95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2290" y="1705971"/>
              <a:ext cx="48866" cy="4945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C715A80-0FC9-19C5-E9E1-E934C90CC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592799"/>
              <a:ext cx="48866" cy="4945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C935A1A-FDD7-9672-7AF2-D8479C6A8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5083" y="1479627"/>
              <a:ext cx="48866" cy="49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68FF527-9B7B-4248-516B-2954A7F09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362735"/>
              <a:ext cx="48866" cy="4945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5A21CAE-04FF-E062-198C-40995ED41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7116" y="1253573"/>
              <a:ext cx="48866" cy="4945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8481DCB4-B332-9E38-1C52-99CF33E84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136681"/>
              <a:ext cx="48866" cy="4945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04463D8-8C3D-C717-3D47-AD0BF4A21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27429" y="1706217"/>
              <a:ext cx="48866" cy="4945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5A2FD62-7BF2-4CCF-89A5-CA51035E1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593045"/>
              <a:ext cx="48866" cy="4945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4BCD4FB-C04A-FEF1-F2B3-1025EFB67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0223" y="1479873"/>
              <a:ext cx="48866" cy="4945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23D7EC6-173F-3F26-047A-4A2A9AE21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362981"/>
              <a:ext cx="48866" cy="4945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286898-8A0E-3DC5-B937-038B2D4F5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2256" y="1253819"/>
              <a:ext cx="48866" cy="4945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405320C-130F-7E14-96D5-A136C3C60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136927"/>
              <a:ext cx="48866" cy="4945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3C2AB04-B999-EC49-F214-C7A236C91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08092" y="1705971"/>
              <a:ext cx="48866" cy="4945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4B23D7A-C578-DB2F-00F0-54F61192F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592799"/>
              <a:ext cx="48866" cy="4945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0C8A5E09-3831-4FE0-1B77-2346A5212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0885" y="1479627"/>
              <a:ext cx="48866" cy="4945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7C21B5E-3B18-95A2-5A61-0F8DBBE95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918" y="1253573"/>
              <a:ext cx="48866" cy="4945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6AC22B0-645A-22E1-BBD5-860337D18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136681"/>
              <a:ext cx="48866" cy="4945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A6E9989-C4C9-1405-32A7-6253703A2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88549" y="1706217"/>
              <a:ext cx="48866" cy="4945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20D4433-6696-A482-58FE-9ACC3A7E6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2730" y="1593045"/>
              <a:ext cx="48866" cy="4945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7002E1B0-50E2-6EA4-569F-667FEEF12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1343" y="1479873"/>
              <a:ext cx="48866" cy="4945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6D5D9B75-90A6-E31D-D0C9-579BB3514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69211" y="1705971"/>
              <a:ext cx="48866" cy="4945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81AE444-2CE5-A2AF-E427-4B5F8ABAA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592799"/>
              <a:ext cx="48866" cy="4945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298540F-062E-99EA-C01A-BD60A1F5B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2005" y="1479627"/>
              <a:ext cx="48866" cy="494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17D84D6-4981-2418-9E86-39C5D22C6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362735"/>
              <a:ext cx="48866" cy="4945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C49321F-2632-0C5A-9D27-B4F15F869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4038" y="1253573"/>
              <a:ext cx="48866" cy="4945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E260137-A8EA-60B3-9C80-789CBDEB9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136681"/>
              <a:ext cx="48866" cy="4945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058A456-34D1-8039-FDAE-ED319C60C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361486"/>
              <a:ext cx="48866" cy="4945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1144EF8-B99B-C8A9-C347-F5A2AE772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3257" y="1361485"/>
              <a:ext cx="48866" cy="4945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A469F-5D61-DC59-5560-68A301B15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7838" y="1252827"/>
              <a:ext cx="48866" cy="4945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944B2A04-1431-B623-BBC5-39CAE8386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6979" y="1134687"/>
              <a:ext cx="48866" cy="49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5A38617-DD44-0225-EA3A-0B097A3FD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589034"/>
              <a:ext cx="48866" cy="49458"/>
            </a:xfrm>
            <a:prstGeom prst="rect">
              <a:avLst/>
            </a:prstGeom>
          </p:spPr>
        </p:pic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6D678CB-6A6E-928D-29F8-654E85BCEA9B}"/>
              </a:ext>
            </a:extLst>
          </p:cNvPr>
          <p:cNvSpPr/>
          <p:nvPr/>
        </p:nvSpPr>
        <p:spPr>
          <a:xfrm>
            <a:off x="1376747" y="1444095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7D22422-A095-20DA-2B0E-A9A5A56B4A77}"/>
              </a:ext>
            </a:extLst>
          </p:cNvPr>
          <p:cNvSpPr/>
          <p:nvPr/>
        </p:nvSpPr>
        <p:spPr>
          <a:xfrm>
            <a:off x="1464562" y="1504390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FEDB9C3-B1D0-99A6-F3B1-6B68DE726702}"/>
                  </a:ext>
                </a:extLst>
              </p:cNvPr>
              <p:cNvSpPr txBox="1"/>
              <p:nvPr/>
            </p:nvSpPr>
            <p:spPr>
              <a:xfrm>
                <a:off x="2676455" y="2926026"/>
                <a:ext cx="1378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𝑅𝑥</m:t>
                    </m:r>
                  </m:oMath>
                </a14:m>
                <a:r>
                  <a:rPr lang="en-US" sz="1400" b="0" i="0" dirty="0">
                    <a:latin typeface="+mj-lt"/>
                  </a:rPr>
                  <a:t> locations</a:t>
                </a:r>
                <a:endParaRPr lang="en-US" sz="1400" i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6FEDB9C3-B1D0-99A6-F3B1-6B68DE726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455" y="2926026"/>
                <a:ext cx="1378647" cy="307777"/>
              </a:xfrm>
              <a:prstGeom prst="rect">
                <a:avLst/>
              </a:prstGeom>
              <a:blipFill>
                <a:blip r:embed="rId3"/>
                <a:stretch>
                  <a:fillRect t="-4000" r="-44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9D9B7D1-2A11-1DD3-E54A-3ED9E9E38D21}"/>
              </a:ext>
            </a:extLst>
          </p:cNvPr>
          <p:cNvCxnSpPr>
            <a:cxnSpLocks/>
          </p:cNvCxnSpPr>
          <p:nvPr/>
        </p:nvCxnSpPr>
        <p:spPr>
          <a:xfrm flipV="1">
            <a:off x="3447987" y="2383147"/>
            <a:ext cx="0" cy="502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AB8A8EB-4DB0-8A25-A466-18DBD63C03CA}"/>
              </a:ext>
            </a:extLst>
          </p:cNvPr>
          <p:cNvCxnSpPr>
            <a:cxnSpLocks/>
          </p:cNvCxnSpPr>
          <p:nvPr/>
        </p:nvCxnSpPr>
        <p:spPr>
          <a:xfrm>
            <a:off x="2930683" y="2295707"/>
            <a:ext cx="1098876" cy="2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Flowchart: Or 159">
            <a:extLst>
              <a:ext uri="{FF2B5EF4-FFF2-40B4-BE49-F238E27FC236}">
                <a16:creationId xmlns:a16="http://schemas.microsoft.com/office/drawing/2014/main" id="{F7BEA681-8A8A-A547-BFFB-3F5E68A7B72C}"/>
              </a:ext>
            </a:extLst>
          </p:cNvPr>
          <p:cNvSpPr/>
          <p:nvPr/>
        </p:nvSpPr>
        <p:spPr>
          <a:xfrm>
            <a:off x="3365660" y="2200323"/>
            <a:ext cx="175285" cy="183523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E2597EA-ECCD-D4D9-3F58-569B33DB9834}"/>
                  </a:ext>
                </a:extLst>
              </p:cNvPr>
              <p:cNvSpPr txBox="1"/>
              <p:nvPr/>
            </p:nvSpPr>
            <p:spPr>
              <a:xfrm>
                <a:off x="3048776" y="1841621"/>
                <a:ext cx="8674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𝐸𝑞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. (1)</m:t>
                      </m:r>
                    </m:oMath>
                  </m:oMathPara>
                </a14:m>
                <a:endParaRPr lang="en-US" sz="1400" dirty="0">
                  <a:latin typeface="+mj-lt"/>
                  <a:cs typeface="Aptos Serif" panose="020B0502040204020203" pitchFamily="18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E2597EA-ECCD-D4D9-3F58-569B33DB9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76" y="1841621"/>
                <a:ext cx="867439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45FB2B-F436-5147-B37C-04F29865C887}"/>
                  </a:ext>
                </a:extLst>
              </p:cNvPr>
              <p:cNvSpPr txBox="1"/>
              <p:nvPr/>
            </p:nvSpPr>
            <p:spPr>
              <a:xfrm>
                <a:off x="3961918" y="1446884"/>
                <a:ext cx="689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𝐿𝑜𝑆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45FB2B-F436-5147-B37C-04F29865C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918" y="1446884"/>
                <a:ext cx="68961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65964B-A01C-5F97-C16D-728565110479}"/>
                  </a:ext>
                </a:extLst>
              </p:cNvPr>
              <p:cNvSpPr txBox="1"/>
              <p:nvPr/>
            </p:nvSpPr>
            <p:spPr>
              <a:xfrm>
                <a:off x="5149844" y="1825328"/>
                <a:ext cx="49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65964B-A01C-5F97-C16D-728565110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4" y="1825328"/>
                <a:ext cx="49340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7537B352-B926-0524-BAFD-2849939C3D1A}"/>
              </a:ext>
            </a:extLst>
          </p:cNvPr>
          <p:cNvSpPr/>
          <p:nvPr/>
        </p:nvSpPr>
        <p:spPr>
          <a:xfrm>
            <a:off x="5572829" y="2196804"/>
            <a:ext cx="189161" cy="1891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69E765-9507-586B-8185-CC1EEAAE74C0}"/>
              </a:ext>
            </a:extLst>
          </p:cNvPr>
          <p:cNvCxnSpPr>
            <a:cxnSpLocks/>
          </p:cNvCxnSpPr>
          <p:nvPr/>
        </p:nvCxnSpPr>
        <p:spPr>
          <a:xfrm>
            <a:off x="4994484" y="2294758"/>
            <a:ext cx="5567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4C41BB8-90AB-E867-7FA0-AD16CFED1A05}"/>
                  </a:ext>
                </a:extLst>
              </p:cNvPr>
              <p:cNvSpPr txBox="1"/>
              <p:nvPr/>
            </p:nvSpPr>
            <p:spPr>
              <a:xfrm>
                <a:off x="4149092" y="2857240"/>
                <a:ext cx="1839767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4C41BB8-90AB-E867-7FA0-AD16CFED1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92" y="2857240"/>
                <a:ext cx="1839767" cy="391902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71E7085-E0BA-E68C-1384-E2D5D2C12A42}"/>
              </a:ext>
            </a:extLst>
          </p:cNvPr>
          <p:cNvCxnSpPr>
            <a:cxnSpLocks/>
          </p:cNvCxnSpPr>
          <p:nvPr/>
        </p:nvCxnSpPr>
        <p:spPr>
          <a:xfrm>
            <a:off x="5667409" y="2406304"/>
            <a:ext cx="0" cy="519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3076B4B-7F1E-31C9-8725-B0D323C99C6A}"/>
              </a:ext>
            </a:extLst>
          </p:cNvPr>
          <p:cNvGrpSpPr/>
          <p:nvPr/>
        </p:nvGrpSpPr>
        <p:grpSpPr>
          <a:xfrm>
            <a:off x="1128002" y="3588843"/>
            <a:ext cx="741141" cy="704563"/>
            <a:chOff x="1132815" y="1100234"/>
            <a:chExt cx="741141" cy="70456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08F1940-2B66-D970-09E4-2B3BF9414A1D}"/>
                </a:ext>
              </a:extLst>
            </p:cNvPr>
            <p:cNvSpPr/>
            <p:nvPr/>
          </p:nvSpPr>
          <p:spPr>
            <a:xfrm rot="16200000">
              <a:off x="1151104" y="1081945"/>
              <a:ext cx="704563" cy="741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8B6E9101-8CD7-A9BE-7E89-ADD0BA144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706217"/>
              <a:ext cx="48866" cy="49459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283BDCCC-79CB-42DC-B594-F8210FB40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3301" y="1479873"/>
              <a:ext cx="48866" cy="49459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64B89395-D28E-6127-61BF-6811245DE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362981"/>
              <a:ext cx="48866" cy="49459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6A29D40C-7FBC-7B01-D552-54B2B9DE2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5334" y="1253819"/>
              <a:ext cx="48866" cy="49459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C77F28D5-DBAE-0FF7-E363-9791EE881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136927"/>
              <a:ext cx="48866" cy="49459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E648D4C1-BB01-449E-C835-7DF9BB781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1170" y="1705971"/>
              <a:ext cx="48866" cy="49459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9C6CF9D1-B860-C177-AB8A-0F8FC9C4D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592799"/>
              <a:ext cx="48866" cy="49459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E8D9658-C6F4-EC16-4C61-837FD2727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3964" y="1479627"/>
              <a:ext cx="48866" cy="49459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06032038-8F4C-94E5-24F8-8E970283D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362735"/>
              <a:ext cx="48866" cy="49459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618B636C-A976-FB07-34B9-9841AA74B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997" y="1253573"/>
              <a:ext cx="48866" cy="49459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CE669149-8A60-B4F7-4696-9D0ABAD66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136681"/>
              <a:ext cx="48866" cy="4945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1238C02C-7B21-4D69-2E18-FF6FEB09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1627" y="1706217"/>
              <a:ext cx="48866" cy="4945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2D2B06AE-4D89-8E9A-1E61-2C5CEC8CD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593045"/>
              <a:ext cx="48866" cy="49459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D2B7426F-0A10-318D-B691-3CA724E9A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4421" y="1479873"/>
              <a:ext cx="48866" cy="49459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63647A08-B5AA-EED8-BAFE-27C717A3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362981"/>
              <a:ext cx="48866" cy="49459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38E08027-71DD-E44A-5D23-69F9E98F5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6454" y="1253819"/>
              <a:ext cx="48866" cy="49459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3E4F9A8E-5E44-03A2-5E26-7B13B4CD4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136927"/>
              <a:ext cx="48866" cy="49459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25C9F5E9-02BB-140A-FC86-6934F98A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2290" y="1705971"/>
              <a:ext cx="48866" cy="49459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6E84367A-E13F-8776-B42E-69B5683E2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592799"/>
              <a:ext cx="48866" cy="49459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0436CCBB-73DB-B2D4-C20C-32D471D5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5083" y="1479627"/>
              <a:ext cx="48866" cy="49459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C26EDB88-99DB-C740-3747-B3AF3997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362735"/>
              <a:ext cx="48866" cy="49459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7F0E7F66-C06C-008E-EA4E-568EBB3CF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7116" y="1253573"/>
              <a:ext cx="48866" cy="49459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96A50BBD-46F8-B084-6F20-6053B946A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136681"/>
              <a:ext cx="48866" cy="49459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A968DFDF-F13B-2414-E0A6-82BD5FCD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27429" y="1706217"/>
              <a:ext cx="48866" cy="49459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14EB6E69-C22C-3DE8-F789-22AC595D1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593045"/>
              <a:ext cx="48866" cy="49459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57169E9C-17C0-991E-5542-0B8A133F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0223" y="1479873"/>
              <a:ext cx="48866" cy="49459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B92F2AD2-20B4-197D-1997-D90ED20E9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362981"/>
              <a:ext cx="48866" cy="49459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DF8FC8E1-4D09-E812-9C3A-8D3ABC65F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2256" y="1253819"/>
              <a:ext cx="48866" cy="49459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7F179890-4A1D-9D71-7EFD-68ED4B446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136927"/>
              <a:ext cx="48866" cy="49459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32623D14-072A-3BCA-334B-513F5C8B9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08092" y="1705971"/>
              <a:ext cx="48866" cy="49459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6D0AA936-4B9F-B055-B30A-F53053E1D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592799"/>
              <a:ext cx="48866" cy="49459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7AB8AF12-27E3-05D0-5058-7D074728B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0885" y="1479627"/>
              <a:ext cx="48866" cy="49459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8A42234D-48BD-DC3D-0F08-BB62402DF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918" y="1253573"/>
              <a:ext cx="48866" cy="49459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ED31339A-81AB-D089-D148-5B567C436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136681"/>
              <a:ext cx="48866" cy="49459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FABE5850-822D-94FA-9B60-9621B0DB8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88549" y="1706217"/>
              <a:ext cx="48866" cy="49459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61D19DF5-C450-189F-E9A2-02EB95A98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2730" y="1593045"/>
              <a:ext cx="48866" cy="49459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1D45FD8A-786E-C44B-8576-F18E21A34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1343" y="1479873"/>
              <a:ext cx="48866" cy="49459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EAE23673-02AA-CF4A-C72C-930F9B515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69211" y="1705971"/>
              <a:ext cx="48866" cy="49459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14BCD4BF-4DF6-23F4-9D6B-CBC80BF19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592799"/>
              <a:ext cx="48866" cy="49459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0E3D382D-F85E-171C-FDAD-5682C303C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2005" y="1479627"/>
              <a:ext cx="48866" cy="49459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FD23F166-78CF-83A7-3568-152F8E636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362735"/>
              <a:ext cx="48866" cy="49459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BDC55384-F44D-AD80-2CDB-A29DB4CB0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4038" y="1253573"/>
              <a:ext cx="48866" cy="49459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5371FAB5-36E4-D1CD-9964-EC78965FF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136681"/>
              <a:ext cx="48866" cy="49459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F309A79D-338C-AD8A-B440-8E464C37C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361486"/>
              <a:ext cx="48866" cy="49458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0D157F37-1644-3530-DB02-02704FB45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3257" y="1361485"/>
              <a:ext cx="48866" cy="49458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D6BF2FB5-9A83-79E3-3F8D-01F219898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7838" y="1252827"/>
              <a:ext cx="48866" cy="49458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3D08E7D7-E32B-6A05-9E4A-E5526F6A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6979" y="1134687"/>
              <a:ext cx="48866" cy="49458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03F63525-3E1C-5973-90CA-0B85FFA16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589034"/>
              <a:ext cx="48866" cy="49458"/>
            </a:xfrm>
            <a:prstGeom prst="rect">
              <a:avLst/>
            </a:prstGeom>
          </p:spPr>
        </p:pic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536300E-6469-3AD5-7418-027CB7F79DDC}"/>
              </a:ext>
            </a:extLst>
          </p:cNvPr>
          <p:cNvSpPr/>
          <p:nvPr/>
        </p:nvSpPr>
        <p:spPr>
          <a:xfrm>
            <a:off x="1376747" y="3681436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DE9FCA6-B09B-04B3-4A10-FF864CF27F97}"/>
              </a:ext>
            </a:extLst>
          </p:cNvPr>
          <p:cNvSpPr/>
          <p:nvPr/>
        </p:nvSpPr>
        <p:spPr>
          <a:xfrm>
            <a:off x="1464562" y="3741731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3E823F8-09C3-EB62-498F-1B5827C48DD8}"/>
              </a:ext>
            </a:extLst>
          </p:cNvPr>
          <p:cNvSpPr/>
          <p:nvPr/>
        </p:nvSpPr>
        <p:spPr>
          <a:xfrm>
            <a:off x="1565990" y="3817042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88C3AE47-59C6-520C-4830-70D9505DFBA7}"/>
                  </a:ext>
                </a:extLst>
              </p:cNvPr>
              <p:cNvSpPr txBox="1"/>
              <p:nvPr/>
            </p:nvSpPr>
            <p:spPr>
              <a:xfrm>
                <a:off x="2307529" y="5051164"/>
                <a:ext cx="1378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𝑅𝑥</m:t>
                    </m:r>
                  </m:oMath>
                </a14:m>
                <a:r>
                  <a:rPr lang="en-US" sz="1400" b="0" i="0" dirty="0">
                    <a:latin typeface="+mj-lt"/>
                  </a:rPr>
                  <a:t> locations</a:t>
                </a:r>
                <a:endParaRPr lang="en-US" sz="1400" i="1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88C3AE47-59C6-520C-4830-70D9505DF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529" y="5051164"/>
                <a:ext cx="1378647" cy="307777"/>
              </a:xfrm>
              <a:prstGeom prst="rect">
                <a:avLst/>
              </a:prstGeom>
              <a:blipFill>
                <a:blip r:embed="rId8"/>
                <a:stretch>
                  <a:fillRect t="-4000" r="-44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2476325-8378-ED34-5DBF-8A4B4DF7B957}"/>
              </a:ext>
            </a:extLst>
          </p:cNvPr>
          <p:cNvCxnSpPr>
            <a:cxnSpLocks/>
          </p:cNvCxnSpPr>
          <p:nvPr/>
        </p:nvCxnSpPr>
        <p:spPr>
          <a:xfrm flipV="1">
            <a:off x="3277737" y="4620488"/>
            <a:ext cx="0" cy="430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94F6C981-A96F-95A9-CAAC-9468172ECF6C}"/>
              </a:ext>
            </a:extLst>
          </p:cNvPr>
          <p:cNvCxnSpPr>
            <a:cxnSpLocks/>
          </p:cNvCxnSpPr>
          <p:nvPr/>
        </p:nvCxnSpPr>
        <p:spPr>
          <a:xfrm>
            <a:off x="2930683" y="4533048"/>
            <a:ext cx="7269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Flowchart: Or 280">
            <a:extLst>
              <a:ext uri="{FF2B5EF4-FFF2-40B4-BE49-F238E27FC236}">
                <a16:creationId xmlns:a16="http://schemas.microsoft.com/office/drawing/2014/main" id="{A30F7EF6-4B98-1F3B-A0FE-99E1715C20C8}"/>
              </a:ext>
            </a:extLst>
          </p:cNvPr>
          <p:cNvSpPr/>
          <p:nvPr/>
        </p:nvSpPr>
        <p:spPr>
          <a:xfrm>
            <a:off x="3202082" y="4436965"/>
            <a:ext cx="175285" cy="183523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22245FC-FA68-25E8-7B5A-774BC216A5FB}"/>
                  </a:ext>
                </a:extLst>
              </p:cNvPr>
              <p:cNvSpPr txBox="1"/>
              <p:nvPr/>
            </p:nvSpPr>
            <p:spPr>
              <a:xfrm>
                <a:off x="2879344" y="4068938"/>
                <a:ext cx="8674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𝐸𝑞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. (2)</m:t>
                      </m:r>
                    </m:oMath>
                  </m:oMathPara>
                </a14:m>
                <a:endParaRPr lang="en-US" sz="1400" dirty="0">
                  <a:latin typeface="+mj-lt"/>
                  <a:cs typeface="Aptos Serif" panose="020B0502040204020203" pitchFamily="18" charset="0"/>
                </a:endParaRPr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A22245FC-FA68-25E8-7B5A-774BC216A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344" y="4068938"/>
                <a:ext cx="867439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DAEA1840-BD24-FECD-2E66-512D6CE1EA26}"/>
                  </a:ext>
                </a:extLst>
              </p:cNvPr>
              <p:cNvSpPr txBox="1"/>
              <p:nvPr/>
            </p:nvSpPr>
            <p:spPr>
              <a:xfrm>
                <a:off x="3598855" y="3689590"/>
                <a:ext cx="78252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DAEA1840-BD24-FECD-2E66-512D6CE1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855" y="3689590"/>
                <a:ext cx="782522" cy="391582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6D76576-CE52-FED4-BD15-DD8A9641351C}"/>
                  </a:ext>
                </a:extLst>
              </p:cNvPr>
              <p:cNvSpPr txBox="1"/>
              <p:nvPr/>
            </p:nvSpPr>
            <p:spPr>
              <a:xfrm>
                <a:off x="5283276" y="3998963"/>
                <a:ext cx="49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D6D76576-CE52-FED4-BD15-DD8A9641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76" y="3998963"/>
                <a:ext cx="493405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C261B398-7112-40F4-A23A-EB5B03FD19FE}"/>
              </a:ext>
            </a:extLst>
          </p:cNvPr>
          <p:cNvSpPr/>
          <p:nvPr/>
        </p:nvSpPr>
        <p:spPr>
          <a:xfrm>
            <a:off x="5884095" y="4436466"/>
            <a:ext cx="189161" cy="1891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CC3FCE8F-5CAC-B35A-003D-FD4D75203D4B}"/>
              </a:ext>
            </a:extLst>
          </p:cNvPr>
          <p:cNvCxnSpPr>
            <a:cxnSpLocks/>
          </p:cNvCxnSpPr>
          <p:nvPr/>
        </p:nvCxnSpPr>
        <p:spPr>
          <a:xfrm>
            <a:off x="4596908" y="4532606"/>
            <a:ext cx="12650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987F6594-2366-5933-C95F-94D98A6BC5E7}"/>
                  </a:ext>
                </a:extLst>
              </p:cNvPr>
              <p:cNvSpPr txBox="1"/>
              <p:nvPr/>
            </p:nvSpPr>
            <p:spPr>
              <a:xfrm>
                <a:off x="3672121" y="4987320"/>
                <a:ext cx="2610570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𝐿𝑜𝑆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987F6594-2366-5933-C95F-94D98A6BC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121" y="4987320"/>
                <a:ext cx="2610570" cy="376193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id="{3CB25465-23B5-58F1-9EF6-BA24F042CCC2}"/>
              </a:ext>
            </a:extLst>
          </p:cNvPr>
          <p:cNvGrpSpPr/>
          <p:nvPr/>
        </p:nvGrpSpPr>
        <p:grpSpPr>
          <a:xfrm rot="16200000">
            <a:off x="1773234" y="3880313"/>
            <a:ext cx="1165934" cy="1187344"/>
            <a:chOff x="8102592" y="1233751"/>
            <a:chExt cx="1165934" cy="984944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C861A9A7-189C-21E9-F724-EA47B5EC1792}"/>
                </a:ext>
              </a:extLst>
            </p:cNvPr>
            <p:cNvSpPr/>
            <p:nvPr/>
          </p:nvSpPr>
          <p:spPr>
            <a:xfrm>
              <a:off x="8102592" y="1233751"/>
              <a:ext cx="1165934" cy="984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0653529D-A0C1-FCCD-1FFF-E795E7900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07214" y="1657499"/>
              <a:ext cx="80865" cy="68277"/>
            </a:xfrm>
            <a:prstGeom prst="rect">
              <a:avLst/>
            </a:prstGeom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12B0B6B0-CCE1-3CC8-672C-B804B5C06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45444" y="1764741"/>
              <a:ext cx="80865" cy="68277"/>
            </a:xfrm>
            <a:prstGeom prst="rect">
              <a:avLst/>
            </a:prstGeom>
          </p:spPr>
        </p:pic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4DC93160-4F41-9C14-93C2-8FE9ECA9D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33405" y="1772377"/>
              <a:ext cx="80865" cy="68277"/>
            </a:xfrm>
            <a:prstGeom prst="rect">
              <a:avLst/>
            </a:prstGeom>
          </p:spPr>
        </p:pic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BDDB1187-5632-A3D5-E2FF-C5FD0065C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06807" y="1775035"/>
              <a:ext cx="80865" cy="68277"/>
            </a:xfrm>
            <a:prstGeom prst="rect">
              <a:avLst/>
            </a:prstGeom>
          </p:spPr>
        </p:pic>
        <p:pic>
          <p:nvPicPr>
            <p:cNvPr id="298" name="Picture 297">
              <a:extLst>
                <a:ext uri="{FF2B5EF4-FFF2-40B4-BE49-F238E27FC236}">
                  <a16:creationId xmlns:a16="http://schemas.microsoft.com/office/drawing/2014/main" id="{6E83E2E6-DA83-5097-EEF0-6C2555622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45850" y="1885497"/>
              <a:ext cx="80865" cy="68277"/>
            </a:xfrm>
            <a:prstGeom prst="rect">
              <a:avLst/>
            </a:prstGeom>
          </p:spPr>
        </p:pic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4F25E010-5140-D575-5A77-065D3055B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33133" y="1883583"/>
              <a:ext cx="80865" cy="68277"/>
            </a:xfrm>
            <a:prstGeom prst="rect">
              <a:avLst/>
            </a:prstGeom>
          </p:spPr>
        </p:pic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46351925-D221-C527-5BD0-9BE124050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07214" y="1886389"/>
              <a:ext cx="80865" cy="68277"/>
            </a:xfrm>
            <a:prstGeom prst="rect">
              <a:avLst/>
            </a:prstGeom>
          </p:spPr>
        </p:pic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F2052032-8FEC-6B72-3992-C2BA82FEE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45443" y="1996569"/>
              <a:ext cx="80865" cy="68277"/>
            </a:xfrm>
            <a:prstGeom prst="rect">
              <a:avLst/>
            </a:prstGeom>
          </p:spPr>
        </p:pic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0D37A240-4EC0-EA45-62DF-466F133B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32725" y="1994654"/>
              <a:ext cx="80865" cy="68277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4E4119C3-8A26-D9BF-8ED9-7F5E538BA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06807" y="1997460"/>
              <a:ext cx="80865" cy="68277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279472D9-8B9E-6C0E-A955-747C1ECE6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26161" y="1991528"/>
              <a:ext cx="80865" cy="68277"/>
            </a:xfrm>
            <a:prstGeom prst="rect">
              <a:avLst/>
            </a:prstGeom>
          </p:spPr>
        </p:pic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B7DC93B6-2205-758E-B690-43F291FF833C}"/>
                </a:ext>
              </a:extLst>
            </p:cNvPr>
            <p:cNvSpPr/>
            <p:nvPr/>
          </p:nvSpPr>
          <p:spPr>
            <a:xfrm>
              <a:off x="9110820" y="1543071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E4DFC7F5-F1BC-69C4-4ED3-2A153FBF0186}"/>
                </a:ext>
              </a:extLst>
            </p:cNvPr>
            <p:cNvSpPr/>
            <p:nvPr/>
          </p:nvSpPr>
          <p:spPr>
            <a:xfrm>
              <a:off x="9113119" y="1666759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684E8337-115B-E1B5-31BE-EF25142C0968}"/>
                </a:ext>
              </a:extLst>
            </p:cNvPr>
            <p:cNvSpPr/>
            <p:nvPr/>
          </p:nvSpPr>
          <p:spPr>
            <a:xfrm>
              <a:off x="9115418" y="1777868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2019AD52-E07A-4922-E041-7E3B78C5C711}"/>
                </a:ext>
              </a:extLst>
            </p:cNvPr>
            <p:cNvSpPr/>
            <p:nvPr/>
          </p:nvSpPr>
          <p:spPr>
            <a:xfrm>
              <a:off x="8550446" y="1256324"/>
              <a:ext cx="68892" cy="682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9F20DD06-0389-DF79-54AD-81012F8D83A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369708" y="1330615"/>
              <a:ext cx="57765" cy="444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1DBA9A63-D40A-971D-7F02-71A496613D16}"/>
                </a:ext>
              </a:extLst>
            </p:cNvPr>
            <p:cNvCxnSpPr>
              <a:cxnSpLocks/>
            </p:cNvCxnSpPr>
            <p:nvPr/>
          </p:nvCxnSpPr>
          <p:spPr>
            <a:xfrm>
              <a:off x="8585736" y="1288082"/>
              <a:ext cx="32477" cy="83351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6832E69C-E0A3-AE95-1096-C3C647380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6064" y="1562806"/>
              <a:ext cx="101064" cy="0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D22C5F4C-DEDC-AA74-B6DB-A04DE96DC4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32933" y="1677794"/>
              <a:ext cx="103242" cy="13521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F39327D3-A2F8-10C9-D2AE-C25CC095E3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0352" y="2050905"/>
              <a:ext cx="14080" cy="7912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A772A9C5-8D87-B819-A81B-4C00BD3F3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358" y="1800895"/>
              <a:ext cx="118552" cy="0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E8E95417-00A5-A437-D56E-6916C5016E0B}"/>
                </a:ext>
              </a:extLst>
            </p:cNvPr>
            <p:cNvCxnSpPr>
              <a:cxnSpLocks/>
              <a:endCxn id="301" idx="2"/>
            </p:cNvCxnSpPr>
            <p:nvPr/>
          </p:nvCxnSpPr>
          <p:spPr>
            <a:xfrm flipH="1" flipV="1">
              <a:off x="8385875" y="2064847"/>
              <a:ext cx="6587" cy="74944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EB4A71CF-C86E-E3E6-09B7-CB8C05818C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063" y="2054675"/>
              <a:ext cx="30724" cy="7535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2F642222-681C-A8E0-B92C-5B7FC5852FF6}"/>
                </a:ext>
              </a:extLst>
            </p:cNvPr>
            <p:cNvSpPr/>
            <p:nvPr/>
          </p:nvSpPr>
          <p:spPr>
            <a:xfrm>
              <a:off x="8748632" y="1254319"/>
              <a:ext cx="68892" cy="682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7394DF79-9596-1337-FEFF-AE3D7098D771}"/>
                </a:ext>
              </a:extLst>
            </p:cNvPr>
            <p:cNvCxnSpPr>
              <a:cxnSpLocks/>
            </p:cNvCxnSpPr>
            <p:nvPr/>
          </p:nvCxnSpPr>
          <p:spPr>
            <a:xfrm>
              <a:off x="8963257" y="1573337"/>
              <a:ext cx="11192" cy="75264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ECFF71CD-4844-CBDC-CBE5-3D01745E519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252997" y="1511230"/>
              <a:ext cx="9762" cy="93912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671E48EB-BF9F-3079-84C7-361EAA8D9BC3}"/>
                </a:ext>
              </a:extLst>
            </p:cNvPr>
            <p:cNvSpPr/>
            <p:nvPr/>
          </p:nvSpPr>
          <p:spPr>
            <a:xfrm>
              <a:off x="8369912" y="1256993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EB2245C0-60D7-0D23-E0E4-BE1A0E1C026F}"/>
                </a:ext>
              </a:extLst>
            </p:cNvPr>
            <p:cNvSpPr/>
            <p:nvPr/>
          </p:nvSpPr>
          <p:spPr>
            <a:xfrm>
              <a:off x="8173271" y="1254745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CE4AF380-762C-DB9D-62ED-6CD3A6C3999D}"/>
                </a:ext>
              </a:extLst>
            </p:cNvPr>
            <p:cNvSpPr/>
            <p:nvPr/>
          </p:nvSpPr>
          <p:spPr>
            <a:xfrm>
              <a:off x="8924556" y="1261608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4B5369BF-F4EB-DFFF-AB87-512A3802A4CE}"/>
                </a:ext>
              </a:extLst>
            </p:cNvPr>
            <p:cNvSpPr/>
            <p:nvPr/>
          </p:nvSpPr>
          <p:spPr>
            <a:xfrm>
              <a:off x="9111692" y="1264423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EC11FD31-948A-327E-7538-5074BC7A044A}"/>
                </a:ext>
              </a:extLst>
            </p:cNvPr>
            <p:cNvSpPr/>
            <p:nvPr/>
          </p:nvSpPr>
          <p:spPr>
            <a:xfrm>
              <a:off x="9102240" y="1887996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D27EAC78-9E56-427D-2EE5-4D54F79D925C}"/>
                </a:ext>
              </a:extLst>
            </p:cNvPr>
            <p:cNvSpPr/>
            <p:nvPr/>
          </p:nvSpPr>
          <p:spPr>
            <a:xfrm>
              <a:off x="9110702" y="2104796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AAAADC8F-6072-D6D7-1F94-B547B29BAEBE}"/>
                </a:ext>
              </a:extLst>
            </p:cNvPr>
            <p:cNvSpPr/>
            <p:nvPr/>
          </p:nvSpPr>
          <p:spPr>
            <a:xfrm>
              <a:off x="9104079" y="1999728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6CA24A8F-BA6D-082C-2161-BD51A20FEF6D}"/>
                </a:ext>
              </a:extLst>
            </p:cNvPr>
            <p:cNvSpPr/>
            <p:nvPr/>
          </p:nvSpPr>
          <p:spPr>
            <a:xfrm>
              <a:off x="8179864" y="1514062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D73EEAF9-9051-D4CF-E21D-9BAC725402BD}"/>
                </a:ext>
              </a:extLst>
            </p:cNvPr>
            <p:cNvSpPr/>
            <p:nvPr/>
          </p:nvSpPr>
          <p:spPr>
            <a:xfrm>
              <a:off x="8361917" y="1519732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CF8108C8-067F-B1E6-E8D0-EAD5650B5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1389" y="2050667"/>
              <a:ext cx="14080" cy="7912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AAC97AB4-9522-FA31-9B8B-920A253B5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6291" y="2066073"/>
              <a:ext cx="14080" cy="7912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F808E736-C059-FEB7-642C-3C0812675F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2889" y="2025026"/>
              <a:ext cx="96209" cy="8841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10056338-94E1-B5DE-BE08-2CCE388980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2888" y="1892706"/>
              <a:ext cx="105408" cy="29429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A18142B1-EF31-7F56-7286-423292158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94" y="1314029"/>
              <a:ext cx="13634" cy="7928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8A610A3F-7D97-1BEE-9D69-22F31EDBFFF1}"/>
                </a:ext>
              </a:extLst>
            </p:cNvPr>
            <p:cNvCxnSpPr>
              <a:cxnSpLocks/>
            </p:cNvCxnSpPr>
            <p:nvPr/>
          </p:nvCxnSpPr>
          <p:spPr>
            <a:xfrm>
              <a:off x="8951858" y="1311621"/>
              <a:ext cx="32865" cy="72170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65983EFC-172C-88F2-0EDA-9EB669F8416F}"/>
                </a:ext>
              </a:extLst>
            </p:cNvPr>
            <p:cNvCxnSpPr>
              <a:cxnSpLocks/>
              <a:stCxn id="323" idx="2"/>
            </p:cNvCxnSpPr>
            <p:nvPr/>
          </p:nvCxnSpPr>
          <p:spPr>
            <a:xfrm flipH="1">
              <a:off x="9047990" y="1298561"/>
              <a:ext cx="63703" cy="24460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76C43B46-2C1A-3C8C-A016-FB9DE210B8A8}"/>
                </a:ext>
              </a:extLst>
            </p:cNvPr>
            <p:cNvCxnSpPr>
              <a:cxnSpLocks/>
            </p:cNvCxnSpPr>
            <p:nvPr/>
          </p:nvCxnSpPr>
          <p:spPr>
            <a:xfrm>
              <a:off x="8400011" y="1555623"/>
              <a:ext cx="0" cy="7875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3AAC1BED-ABD6-6643-12C9-462310D1ED4A}"/>
                </a:ext>
              </a:extLst>
            </p:cNvPr>
            <p:cNvSpPr/>
            <p:nvPr/>
          </p:nvSpPr>
          <p:spPr>
            <a:xfrm>
              <a:off x="9113117" y="1399983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FACA6AA7-8796-28BE-13F6-702F0A951461}"/>
                </a:ext>
              </a:extLst>
            </p:cNvPr>
            <p:cNvSpPr/>
            <p:nvPr/>
          </p:nvSpPr>
          <p:spPr>
            <a:xfrm>
              <a:off x="8734181" y="2104795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4F418A17-85D9-2C6E-B7E4-D4B66EEBF9F8}"/>
                </a:ext>
              </a:extLst>
            </p:cNvPr>
            <p:cNvSpPr/>
            <p:nvPr/>
          </p:nvSpPr>
          <p:spPr>
            <a:xfrm>
              <a:off x="8916944" y="2104795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4DFA674E-5776-56E8-B7D7-CEA0C3CA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56956" y="1395619"/>
              <a:ext cx="80865" cy="68277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80F21FBD-63BA-23C1-F4A2-92800EB1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55655" y="1393704"/>
              <a:ext cx="80865" cy="68277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86A7030B-D0B6-56F4-E3D9-E9EC151AD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25263" y="1398794"/>
              <a:ext cx="80865" cy="68277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F5F9EFDB-014C-0E1B-150F-A73AF6042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22124" y="1402861"/>
              <a:ext cx="80865" cy="68277"/>
            </a:xfrm>
            <a:prstGeom prst="rect">
              <a:avLst/>
            </a:prstGeom>
          </p:spPr>
        </p:pic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6D889D91-B841-187A-85FE-AA3799583513}"/>
                </a:ext>
              </a:extLst>
            </p:cNvPr>
            <p:cNvSpPr/>
            <p:nvPr/>
          </p:nvSpPr>
          <p:spPr>
            <a:xfrm>
              <a:off x="8732612" y="1523433"/>
              <a:ext cx="68892" cy="682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77FFB4C1-8430-5B73-A891-3B2854F58174}"/>
                </a:ext>
              </a:extLst>
            </p:cNvPr>
            <p:cNvSpPr/>
            <p:nvPr/>
          </p:nvSpPr>
          <p:spPr>
            <a:xfrm>
              <a:off x="8932462" y="1535217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C6125F6-61A2-AF7B-E8EE-584B8E319E4D}"/>
                </a:ext>
              </a:extLst>
            </p:cNvPr>
            <p:cNvSpPr/>
            <p:nvPr/>
          </p:nvSpPr>
          <p:spPr>
            <a:xfrm>
              <a:off x="8547336" y="2106546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AD477EC2-B505-5802-605F-159C6823F5CF}"/>
                </a:ext>
              </a:extLst>
            </p:cNvPr>
            <p:cNvSpPr/>
            <p:nvPr/>
          </p:nvSpPr>
          <p:spPr>
            <a:xfrm>
              <a:off x="8361916" y="2103177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D690ADE0-26F8-897B-5EAA-D141371FD713}"/>
                </a:ext>
              </a:extLst>
            </p:cNvPr>
            <p:cNvCxnSpPr>
              <a:cxnSpLocks/>
            </p:cNvCxnSpPr>
            <p:nvPr/>
          </p:nvCxnSpPr>
          <p:spPr>
            <a:xfrm>
              <a:off x="8768013" y="1578316"/>
              <a:ext cx="0" cy="7875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Oval 291">
            <a:extLst>
              <a:ext uri="{FF2B5EF4-FFF2-40B4-BE49-F238E27FC236}">
                <a16:creationId xmlns:a16="http://schemas.microsoft.com/office/drawing/2014/main" id="{7F6633F0-B31B-A073-4962-BD015D1D4BEC}"/>
              </a:ext>
            </a:extLst>
          </p:cNvPr>
          <p:cNvSpPr/>
          <p:nvPr/>
        </p:nvSpPr>
        <p:spPr>
          <a:xfrm rot="16200000">
            <a:off x="2808422" y="4920130"/>
            <a:ext cx="68164" cy="839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9A30C3E2-CC26-7633-9C2A-2E12DC7CAB95}"/>
              </a:ext>
            </a:extLst>
          </p:cNvPr>
          <p:cNvSpPr txBox="1"/>
          <p:nvPr/>
        </p:nvSpPr>
        <p:spPr>
          <a:xfrm>
            <a:off x="1000821" y="3095676"/>
            <a:ext cx="1191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Copy weights </a:t>
            </a:r>
          </a:p>
          <a:p>
            <a:r>
              <a:rPr lang="en-US" sz="1400" b="0" i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to stage 2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9BE03FC9-B7D8-BC4D-B696-03BEE3A3C633}"/>
              </a:ext>
            </a:extLst>
          </p:cNvPr>
          <p:cNvCxnSpPr>
            <a:cxnSpLocks/>
          </p:cNvCxnSpPr>
          <p:nvPr/>
        </p:nvCxnSpPr>
        <p:spPr>
          <a:xfrm>
            <a:off x="766235" y="4122418"/>
            <a:ext cx="75744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D98DEC54-C633-D98D-E714-386A4AEEF94F}"/>
              </a:ext>
            </a:extLst>
          </p:cNvPr>
          <p:cNvCxnSpPr>
            <a:cxnSpLocks/>
          </p:cNvCxnSpPr>
          <p:nvPr/>
        </p:nvCxnSpPr>
        <p:spPr>
          <a:xfrm>
            <a:off x="766235" y="2123275"/>
            <a:ext cx="77523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E2B44A8C-6A8B-0949-8B65-85644F519F7F}"/>
              </a:ext>
            </a:extLst>
          </p:cNvPr>
          <p:cNvCxnSpPr>
            <a:cxnSpLocks/>
          </p:cNvCxnSpPr>
          <p:nvPr/>
        </p:nvCxnSpPr>
        <p:spPr>
          <a:xfrm flipH="1">
            <a:off x="756545" y="2103819"/>
            <a:ext cx="18879" cy="20348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14BED1B-7144-9D07-1493-49E0C12A9732}"/>
              </a:ext>
            </a:extLst>
          </p:cNvPr>
          <p:cNvGrpSpPr/>
          <p:nvPr/>
        </p:nvGrpSpPr>
        <p:grpSpPr>
          <a:xfrm>
            <a:off x="4112422" y="2770567"/>
            <a:ext cx="991683" cy="1651754"/>
            <a:chOff x="4112422" y="2770567"/>
            <a:chExt cx="991683" cy="1651754"/>
          </a:xfrm>
        </p:grpSpPr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0ED71407-A2BE-386E-E3AE-EB8C5CD87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12422" y="2770567"/>
              <a:ext cx="0" cy="85725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057B07BE-1038-A23D-24C5-A2036C76F5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95" y="3615455"/>
              <a:ext cx="986561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A09B0F3B-A9D8-2609-F3F1-820F89676ACE}"/>
                </a:ext>
              </a:extLst>
            </p:cNvPr>
            <p:cNvCxnSpPr>
              <a:cxnSpLocks/>
            </p:cNvCxnSpPr>
            <p:nvPr/>
          </p:nvCxnSpPr>
          <p:spPr>
            <a:xfrm>
              <a:off x="5104105" y="3606165"/>
              <a:ext cx="0" cy="816156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9F9F717F-6150-BFB8-B8FF-B742747CA1B0}"/>
              </a:ext>
            </a:extLst>
          </p:cNvPr>
          <p:cNvCxnSpPr>
            <a:cxnSpLocks/>
          </p:cNvCxnSpPr>
          <p:nvPr/>
        </p:nvCxnSpPr>
        <p:spPr>
          <a:xfrm>
            <a:off x="5667409" y="1804939"/>
            <a:ext cx="0" cy="365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Flowchart: Or 396">
            <a:extLst>
              <a:ext uri="{FF2B5EF4-FFF2-40B4-BE49-F238E27FC236}">
                <a16:creationId xmlns:a16="http://schemas.microsoft.com/office/drawing/2014/main" id="{67547260-F489-C07E-A782-1782F61BF217}"/>
              </a:ext>
            </a:extLst>
          </p:cNvPr>
          <p:cNvSpPr/>
          <p:nvPr/>
        </p:nvSpPr>
        <p:spPr>
          <a:xfrm>
            <a:off x="5016463" y="4440844"/>
            <a:ext cx="175285" cy="183523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051810D3-8C69-6ADC-B91C-E1C9BBFBB22D}"/>
              </a:ext>
            </a:extLst>
          </p:cNvPr>
          <p:cNvCxnSpPr>
            <a:cxnSpLocks/>
          </p:cNvCxnSpPr>
          <p:nvPr/>
        </p:nvCxnSpPr>
        <p:spPr>
          <a:xfrm>
            <a:off x="5977521" y="1863496"/>
            <a:ext cx="1458" cy="256154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35CEB473-56B1-163C-E5B4-EB036F3AB0F2}"/>
              </a:ext>
            </a:extLst>
          </p:cNvPr>
          <p:cNvCxnSpPr>
            <a:cxnSpLocks/>
          </p:cNvCxnSpPr>
          <p:nvPr/>
        </p:nvCxnSpPr>
        <p:spPr>
          <a:xfrm>
            <a:off x="5978675" y="4631382"/>
            <a:ext cx="0" cy="3648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0F63A8DE-0DAA-3ADD-4531-13EBC198606A}"/>
              </a:ext>
            </a:extLst>
          </p:cNvPr>
          <p:cNvSpPr/>
          <p:nvPr/>
        </p:nvSpPr>
        <p:spPr>
          <a:xfrm>
            <a:off x="1554436" y="1569353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38DAAC-BB61-620E-EA53-DCF152B140EE}"/>
              </a:ext>
            </a:extLst>
          </p:cNvPr>
          <p:cNvGrpSpPr/>
          <p:nvPr/>
        </p:nvGrpSpPr>
        <p:grpSpPr>
          <a:xfrm>
            <a:off x="1752657" y="1614617"/>
            <a:ext cx="1181984" cy="1173666"/>
            <a:chOff x="3300363" y="2089947"/>
            <a:chExt cx="957930" cy="9511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F4A6866-517B-413B-337E-51C903577D0F}"/>
                </a:ext>
              </a:extLst>
            </p:cNvPr>
            <p:cNvGrpSpPr/>
            <p:nvPr/>
          </p:nvGrpSpPr>
          <p:grpSpPr>
            <a:xfrm rot="16200000">
              <a:off x="3303733" y="2086577"/>
              <a:ext cx="951189" cy="957930"/>
              <a:chOff x="3237228" y="1231100"/>
              <a:chExt cx="1117145" cy="1083474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5866F4E-C6EC-E7D2-1312-47A413C8D26B}"/>
                  </a:ext>
                </a:extLst>
              </p:cNvPr>
              <p:cNvGrpSpPr/>
              <p:nvPr/>
            </p:nvGrpSpPr>
            <p:grpSpPr>
              <a:xfrm>
                <a:off x="3237228" y="1231100"/>
                <a:ext cx="1117145" cy="1083474"/>
                <a:chOff x="3171986" y="834432"/>
                <a:chExt cx="1311499" cy="1260654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14147C6-00A6-F38D-3991-FF3D45B00075}"/>
                    </a:ext>
                  </a:extLst>
                </p:cNvPr>
                <p:cNvSpPr/>
                <p:nvPr/>
              </p:nvSpPr>
              <p:spPr>
                <a:xfrm>
                  <a:off x="3171986" y="834432"/>
                  <a:ext cx="1311499" cy="12606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/>
                </a:p>
              </p:txBody>
            </p:sp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55400523-D937-F62E-7895-34B8292ED3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3974" y="949070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A76D4CE-9D9A-50F5-6E12-A229659F36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4637" y="95618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F9C79943-C060-4D2F-669C-3016E1373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95382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0EFB5F8F-F76F-6578-6913-0E3B36C2A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9125" y="1088374"/>
                  <a:ext cx="90961" cy="84127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B5BE9545-DC6A-D087-A908-5336CA21C2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085" y="957280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592EFEBB-C446-565C-0E35-7740680B12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3671" y="95618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6F17AA74-B63C-B210-0FD3-8D1B816B41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086274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ADDB2BEE-B4B0-15A3-700B-D801A13DE3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903344" y="109338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F4DF9C80-C3E9-3719-DDD5-4A8370156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094484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F6CBC3F3-2509-E047-0D0B-C2D31B9F24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4129" y="109338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AAC66BBD-B19A-AE7E-3EF6-1222FA6BE1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122788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9DBDF881-8A93-7AC1-92D9-8EF72E5441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36033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605CCF67-36C0-C1C0-81D3-47B041E8AB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36854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1EAC6FFC-6BAD-9680-9E97-7190631CC7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3974" y="150515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82A0D12F-4559-BD71-E867-259EF504B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4637" y="151226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E772CC5F-B18B-0994-655F-EACFD11C3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1509904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8E86038D-4BF1-9969-8C5F-DCDEAB940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902886" y="151226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D8FC0B81-E3FA-51E8-3489-5547E2AAA6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085" y="151336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92BC5D93-D2F5-61D1-54F7-DC4032E03E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642356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01D8D0E-D990-23B5-317E-E38944D81C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5095" y="1649467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6063A1A0-9E0A-CF67-3511-B70282CC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758" y="1647108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3DE6521-51DB-21F9-04DF-B938DCF500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650566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949B5ABE-9D8E-5A51-5BCD-92FC3181FF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4129" y="1649467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E73FFDD1-23F1-36D7-1A57-F12160D7C4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3974" y="177921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FE009EE9-77D9-0E8D-C041-46E0C07C72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4637" y="178632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B9DFA14B-B447-94D4-115B-29158DAEE5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178396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FB7EBB9E-88F1-6AA2-6B0A-A04C2486E4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085" y="178742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D3AB9C73-EC0E-0921-DB0E-29CA3AC363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3671" y="178632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071B9931-501D-3D03-D3DF-75BA4156CC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91641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9C9B9A6F-915A-F305-8D23-1A061CC567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92462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1388967B-0231-DF47-6290-2BFA831131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4129" y="1923526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84A66E0C-779D-49A4-E437-321E79905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903344" y="1643258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103CB63E-E959-5CEA-92EA-3DCED196FC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98107" y="1925665"/>
                  <a:ext cx="90961" cy="84128"/>
                </a:xfrm>
                <a:prstGeom prst="rect">
                  <a:avLst/>
                </a:prstGeom>
              </p:spPr>
            </p:pic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D0F7F6DD-2CF2-5F45-E876-B58B9421A447}"/>
                    </a:ext>
                  </a:extLst>
                </p:cNvPr>
                <p:cNvSpPr/>
                <p:nvPr/>
              </p:nvSpPr>
              <p:spPr>
                <a:xfrm>
                  <a:off x="4335571" y="1227551"/>
                  <a:ext cx="77492" cy="84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C9A3F1C4-F3DA-144E-C918-54CB3BBF481E}"/>
                    </a:ext>
                  </a:extLst>
                </p:cNvPr>
                <p:cNvSpPr/>
                <p:nvPr/>
              </p:nvSpPr>
              <p:spPr>
                <a:xfrm>
                  <a:off x="4338157" y="1379951"/>
                  <a:ext cx="77492" cy="841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DB85D933-BC6A-0B4A-3D9B-A3A0085C6D43}"/>
                    </a:ext>
                  </a:extLst>
                </p:cNvPr>
                <p:cNvSpPr/>
                <p:nvPr/>
              </p:nvSpPr>
              <p:spPr>
                <a:xfrm>
                  <a:off x="4340743" y="1516853"/>
                  <a:ext cx="77492" cy="841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1ADF1B0F-6E89-75F1-AA62-BA935EDA2A7A}"/>
                    </a:ext>
                  </a:extLst>
                </p:cNvPr>
                <p:cNvSpPr/>
                <p:nvPr/>
              </p:nvSpPr>
              <p:spPr>
                <a:xfrm rot="1716785">
                  <a:off x="3692035" y="1923295"/>
                  <a:ext cx="77492" cy="8412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4CF139B7-39D2-2F0B-EFE1-BFBEDF2106C5}"/>
                    </a:ext>
                  </a:extLst>
                </p:cNvPr>
                <p:cNvSpPr/>
                <p:nvPr/>
              </p:nvSpPr>
              <p:spPr>
                <a:xfrm>
                  <a:off x="3485746" y="1085486"/>
                  <a:ext cx="77492" cy="84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00939F13-9A02-4865-EFE3-F8757923A234}"/>
                    </a:ext>
                  </a:extLst>
                </p:cNvPr>
                <p:cNvSpPr/>
                <p:nvPr/>
              </p:nvSpPr>
              <p:spPr>
                <a:xfrm>
                  <a:off x="3911872" y="958485"/>
                  <a:ext cx="77493" cy="8412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95784BE-0CE6-ABBE-BDC3-121A7BB59AB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577766" y="1413743"/>
                <a:ext cx="29320" cy="10469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5D9C50F7-4173-40F2-A0C7-9F4C16F5161C}"/>
                  </a:ext>
                </a:extLst>
              </p:cNvPr>
              <p:cNvCxnSpPr>
                <a:cxnSpLocks/>
                <a:endCxn id="80" idx="0"/>
              </p:cNvCxnSpPr>
              <p:nvPr/>
            </p:nvCxnSpPr>
            <p:spPr>
              <a:xfrm>
                <a:off x="3895142" y="1374288"/>
                <a:ext cx="3804" cy="7937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0667F3C-E335-D8CF-1618-9F4EFF7BC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475" y="1600200"/>
                <a:ext cx="81600" cy="2540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2A93CF6-7D09-FBA8-ADFB-FB5B3AEC00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09556" y="1669488"/>
                <a:ext cx="49871" cy="71019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BAB8976-AB4C-6D85-3961-D841A99AC86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833976" y="2026456"/>
                <a:ext cx="51771" cy="81975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CA7D6A8-3B9A-198E-1730-54AD2C0ED4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2094" y="1800329"/>
                <a:ext cx="76244" cy="51999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B3E2B4B-B2A5-CE57-B2E5-996696679D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4684" y="2127250"/>
                <a:ext cx="41319" cy="73624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F8A927F-5585-94C5-3C1B-A18952F4C3B7}"/>
                </a:ext>
              </a:extLst>
            </p:cNvPr>
            <p:cNvSpPr/>
            <p:nvPr/>
          </p:nvSpPr>
          <p:spPr>
            <a:xfrm rot="17916785">
              <a:off x="3605900" y="2451250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B64CAC3-7741-7567-4254-48C4100EC93B}"/>
                </a:ext>
              </a:extLst>
            </p:cNvPr>
            <p:cNvSpPr/>
            <p:nvPr/>
          </p:nvSpPr>
          <p:spPr>
            <a:xfrm rot="17916785">
              <a:off x="3605900" y="2302530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641F221-0E7E-C654-3EDB-0B2397BB696E}"/>
                </a:ext>
              </a:extLst>
            </p:cNvPr>
            <p:cNvSpPr/>
            <p:nvPr/>
          </p:nvSpPr>
          <p:spPr>
            <a:xfrm rot="17916785">
              <a:off x="3605901" y="2761758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840E5A-95A9-EFC0-69B0-7E9685736A63}"/>
                </a:ext>
              </a:extLst>
            </p:cNvPr>
            <p:cNvSpPr/>
            <p:nvPr/>
          </p:nvSpPr>
          <p:spPr>
            <a:xfrm rot="17916785">
              <a:off x="3605900" y="2920722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2A31795F-0E26-43A0-45C4-796EAF3C2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7699" y="2294516"/>
              <a:ext cx="67012" cy="3997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3BE9EAF-A63E-7722-0B16-06D0DD5D5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4001" y="2411173"/>
              <a:ext cx="37204" cy="7193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CC6F790-3578-31DD-096D-A688BCEDE3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4001" y="2751458"/>
              <a:ext cx="68982" cy="3410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04E79AA-06AE-8391-7F36-1342A8F396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4001" y="2913837"/>
              <a:ext cx="68982" cy="3410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550A540-1708-653C-63C0-EBB2BE930F11}"/>
                </a:ext>
              </a:extLst>
            </p:cNvPr>
            <p:cNvSpPr/>
            <p:nvPr/>
          </p:nvSpPr>
          <p:spPr>
            <a:xfrm rot="17916785">
              <a:off x="4027897" y="2456369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8ED32F-9644-0B2F-7701-E079E453C78F}"/>
                </a:ext>
              </a:extLst>
            </p:cNvPr>
            <p:cNvSpPr/>
            <p:nvPr/>
          </p:nvSpPr>
          <p:spPr>
            <a:xfrm rot="17916785">
              <a:off x="3714134" y="2612606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66DA9A9-0482-5E80-5610-63A356138CFC}"/>
                </a:ext>
              </a:extLst>
            </p:cNvPr>
            <p:cNvSpPr/>
            <p:nvPr/>
          </p:nvSpPr>
          <p:spPr>
            <a:xfrm rot="16200000">
              <a:off x="3717333" y="2766209"/>
              <a:ext cx="56203" cy="639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E419A2D-DBE8-A502-9351-CE490E91D65C}"/>
                </a:ext>
              </a:extLst>
            </p:cNvPr>
            <p:cNvSpPr/>
            <p:nvPr/>
          </p:nvSpPr>
          <p:spPr>
            <a:xfrm rot="17916785">
              <a:off x="4145158" y="2761941"/>
              <a:ext cx="56203" cy="639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8746411-D362-7E89-26CD-213D6FB3E0A7}"/>
                </a:ext>
              </a:extLst>
            </p:cNvPr>
            <p:cNvSpPr/>
            <p:nvPr/>
          </p:nvSpPr>
          <p:spPr>
            <a:xfrm rot="16200000">
              <a:off x="3717094" y="2451147"/>
              <a:ext cx="56203" cy="639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7EB6989-CB72-9EC0-671F-2586E1E76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681" y="2485383"/>
              <a:ext cx="72742" cy="40694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BFFE3B6-E26A-9FA0-A06A-B23D71363F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357" y="2643402"/>
              <a:ext cx="72742" cy="40694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0B2F8D7-1F65-A088-396D-CBE035CC2B41}"/>
                </a:ext>
              </a:extLst>
            </p:cNvPr>
            <p:cNvCxnSpPr>
              <a:cxnSpLocks/>
            </p:cNvCxnSpPr>
            <p:nvPr/>
          </p:nvCxnSpPr>
          <p:spPr>
            <a:xfrm>
              <a:off x="3749423" y="2801421"/>
              <a:ext cx="53347" cy="42966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AA05673-C208-FD80-17F5-B9A11E5F1A5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20343" y="2743584"/>
              <a:ext cx="35181" cy="65093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7BF03A-DBD2-B18B-6064-72AF08E6A269}"/>
                  </a:ext>
                </a:extLst>
              </p:cNvPr>
              <p:cNvSpPr txBox="1"/>
              <p:nvPr/>
            </p:nvSpPr>
            <p:spPr>
              <a:xfrm>
                <a:off x="4424185" y="3634794"/>
                <a:ext cx="870759" cy="346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𝐿𝑜𝑆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7BF03A-DBD2-B18B-6064-72AF08E6A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85" y="3634794"/>
                <a:ext cx="870759" cy="346762"/>
              </a:xfrm>
              <a:prstGeom prst="rect">
                <a:avLst/>
              </a:prstGeom>
              <a:blipFill>
                <a:blip r:embed="rId13"/>
                <a:stretch>
                  <a:fillRect t="-5263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B2D02893-326E-7A73-C051-B99B10FC66DB}"/>
              </a:ext>
            </a:extLst>
          </p:cNvPr>
          <p:cNvGrpSpPr/>
          <p:nvPr/>
        </p:nvGrpSpPr>
        <p:grpSpPr>
          <a:xfrm>
            <a:off x="800967" y="2330505"/>
            <a:ext cx="1742399" cy="774282"/>
            <a:chOff x="1629190" y="996463"/>
            <a:chExt cx="1742399" cy="7742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DDD2C9D-5299-193A-06A9-EF99CF7BC7E9}"/>
                    </a:ext>
                  </a:extLst>
                </p:cNvPr>
                <p:cNvSpPr txBox="1"/>
                <p:nvPr/>
              </p:nvSpPr>
              <p:spPr>
                <a:xfrm>
                  <a:off x="1629190" y="996463"/>
                  <a:ext cx="807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DDD2C9D-5299-193A-06A9-EF99CF7BC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190" y="996463"/>
                  <a:ext cx="807765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764EBDF-F8B1-4821-F548-97C3AFEB9EB7}"/>
                    </a:ext>
                  </a:extLst>
                </p:cNvPr>
                <p:cNvSpPr txBox="1"/>
                <p:nvPr/>
              </p:nvSpPr>
              <p:spPr>
                <a:xfrm>
                  <a:off x="2563824" y="1401413"/>
                  <a:ext cx="807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764EBDF-F8B1-4821-F548-97C3AFEB9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824" y="1401413"/>
                  <a:ext cx="807765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E0F5B62D-BEBE-6B76-49DC-3255A20937E0}"/>
                </a:ext>
              </a:extLst>
            </p:cNvPr>
            <p:cNvSpPr txBox="1"/>
            <p:nvPr/>
          </p:nvSpPr>
          <p:spPr>
            <a:xfrm>
              <a:off x="1986078" y="1390391"/>
              <a:ext cx="1006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FBDD8F8-9662-9B92-5A00-3CDFA64E5E0A}"/>
                </a:ext>
              </a:extLst>
            </p:cNvPr>
            <p:cNvCxnSpPr>
              <a:cxnSpLocks/>
            </p:cNvCxnSpPr>
            <p:nvPr/>
          </p:nvCxnSpPr>
          <p:spPr>
            <a:xfrm>
              <a:off x="2272840" y="1310422"/>
              <a:ext cx="324971" cy="240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1" name="Picture 210">
            <a:extLst>
              <a:ext uri="{FF2B5EF4-FFF2-40B4-BE49-F238E27FC236}">
                <a16:creationId xmlns:a16="http://schemas.microsoft.com/office/drawing/2014/main" id="{BB5701F2-716B-FD3E-4F0C-4C87C69E4C7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51184" y="1274708"/>
            <a:ext cx="575175" cy="588788"/>
          </a:xfrm>
          <a:prstGeom prst="rect">
            <a:avLst/>
          </a:prstGeom>
        </p:spPr>
      </p:pic>
      <p:pic>
        <p:nvPicPr>
          <p:cNvPr id="218" name="Picture 217">
            <a:extLst>
              <a:ext uri="{FF2B5EF4-FFF2-40B4-BE49-F238E27FC236}">
                <a16:creationId xmlns:a16="http://schemas.microsoft.com/office/drawing/2014/main" id="{5FE6D35A-04E2-6E16-B938-C6FDE82E88A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08957" y="1830042"/>
            <a:ext cx="1012131" cy="1004223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9D6FCD58-B682-1667-3EE8-7575B23DB1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68150" y="4087504"/>
            <a:ext cx="928758" cy="93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1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F5746-B331-FB5F-7E98-99537FBA9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CC9C80BE-F51B-5A67-D208-DD73E8705C2F}"/>
              </a:ext>
            </a:extLst>
          </p:cNvPr>
          <p:cNvSpPr/>
          <p:nvPr/>
        </p:nvSpPr>
        <p:spPr>
          <a:xfrm>
            <a:off x="881329" y="3360422"/>
            <a:ext cx="5329421" cy="2053484"/>
          </a:xfrm>
          <a:prstGeom prst="roundRect">
            <a:avLst>
              <a:gd name="adj" fmla="val 1197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D79312-7FAD-C530-0A35-AAC7F98B333B}"/>
              </a:ext>
            </a:extLst>
          </p:cNvPr>
          <p:cNvSpPr/>
          <p:nvPr/>
        </p:nvSpPr>
        <p:spPr>
          <a:xfrm>
            <a:off x="888499" y="1200954"/>
            <a:ext cx="5329421" cy="2156611"/>
          </a:xfrm>
          <a:prstGeom prst="roundRect">
            <a:avLst>
              <a:gd name="adj" fmla="val 1197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186E1-248D-B2E1-ADCE-6094F58E0AC1}"/>
              </a:ext>
            </a:extLst>
          </p:cNvPr>
          <p:cNvSpPr txBox="1"/>
          <p:nvPr/>
        </p:nvSpPr>
        <p:spPr>
          <a:xfrm>
            <a:off x="3088702" y="1176287"/>
            <a:ext cx="86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3FCE9-978D-BC73-5DCE-48EC6994CFC4}"/>
              </a:ext>
            </a:extLst>
          </p:cNvPr>
          <p:cNvSpPr txBox="1"/>
          <p:nvPr/>
        </p:nvSpPr>
        <p:spPr>
          <a:xfrm>
            <a:off x="3100400" y="3396763"/>
            <a:ext cx="8615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Stage 2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EC0F70-1392-8DA1-1CCC-3522DF650C34}"/>
              </a:ext>
            </a:extLst>
          </p:cNvPr>
          <p:cNvGrpSpPr/>
          <p:nvPr/>
        </p:nvGrpSpPr>
        <p:grpSpPr>
          <a:xfrm>
            <a:off x="1128002" y="1351502"/>
            <a:ext cx="741141" cy="704563"/>
            <a:chOff x="1132815" y="1100234"/>
            <a:chExt cx="741141" cy="7045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0E9960E-5F39-B4C8-09E5-D0433E433565}"/>
                </a:ext>
              </a:extLst>
            </p:cNvPr>
            <p:cNvSpPr/>
            <p:nvPr/>
          </p:nvSpPr>
          <p:spPr>
            <a:xfrm rot="16200000">
              <a:off x="1151104" y="1081945"/>
              <a:ext cx="704563" cy="741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0412EBC-51BA-F8E3-4008-955DC1BAA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706217"/>
              <a:ext cx="48866" cy="4945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5150EA-0BDB-E768-1941-82A4DF9D7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3301" y="1479873"/>
              <a:ext cx="48866" cy="494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C9B7B8-56C3-3D1B-36D9-03E357DC5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362981"/>
              <a:ext cx="48866" cy="4945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561E825-24B4-A2F9-DAA8-1FF1923C7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5334" y="1253819"/>
              <a:ext cx="48866" cy="4945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F7CD35-A6F2-A77E-EB2B-3A7330024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136927"/>
              <a:ext cx="48866" cy="4945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88B2EB0-D86A-F2B0-FB72-2F5BD1673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1170" y="1705971"/>
              <a:ext cx="48866" cy="4945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623ABD-F1C4-7DF4-0CEA-9D3131516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592799"/>
              <a:ext cx="48866" cy="4945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6CA3E0-3097-C9D0-BA4A-1EF6CB7A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3964" y="1479627"/>
              <a:ext cx="48866" cy="4945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B37B85-DEA0-41AF-03C5-C7367842B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362735"/>
              <a:ext cx="48866" cy="4945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3413224-A6B6-9185-FDBD-A06D5019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997" y="1253573"/>
              <a:ext cx="48866" cy="4945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221FA82-947F-A46A-7B88-E603A2FE8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136681"/>
              <a:ext cx="48866" cy="4945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81167EA-E1BE-4772-C51E-884E02072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1627" y="1706217"/>
              <a:ext cx="48866" cy="4945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3F9F0C-1680-D7E8-B0DB-D42B48DBC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593045"/>
              <a:ext cx="48866" cy="4945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8901271-2FB5-2F61-0519-D71C9A30B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4421" y="1479873"/>
              <a:ext cx="48866" cy="494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C1702-AE9F-7957-BAF5-3CA9161D8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362981"/>
              <a:ext cx="48866" cy="4945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25787C8-4ADA-5E6C-1B3D-2C8258035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6454" y="1253819"/>
              <a:ext cx="48866" cy="494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29D3C1D-929A-1DE9-9637-A160028E2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136927"/>
              <a:ext cx="48866" cy="49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9F0721-B706-F353-47F3-6BEF5004E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2290" y="1705971"/>
              <a:ext cx="48866" cy="4945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DC518B-DEAC-6E6C-8973-7B629F0A7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592799"/>
              <a:ext cx="48866" cy="4945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AF86CF9-71F6-74D6-5DA4-A8E0FE670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5083" y="1479627"/>
              <a:ext cx="48866" cy="49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A6CB5A4-C7AA-A5B6-B2AD-97BF600AF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362735"/>
              <a:ext cx="48866" cy="4945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81307FA-1291-7533-41DE-4941E64C1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7116" y="1253573"/>
              <a:ext cx="48866" cy="4945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F298472-CE6B-FBEC-448F-A72489632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136681"/>
              <a:ext cx="48866" cy="4945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4D8460-8C79-DBED-09F4-E95A16CFF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27429" y="1706217"/>
              <a:ext cx="48866" cy="4945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0B00A14-7184-B01D-F3E3-E62406B3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593045"/>
              <a:ext cx="48866" cy="4945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E5C64A8-FA64-AE33-A3BF-908EC62F5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0223" y="1479873"/>
              <a:ext cx="48866" cy="4945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E31F3C5-E6B8-01C3-90BD-040BA6B26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362981"/>
              <a:ext cx="48866" cy="4945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B1277A3-F8D2-4DB0-695A-7660C214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2256" y="1253819"/>
              <a:ext cx="48866" cy="4945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171DBBE-E79A-4B50-ABD8-F4D52BD74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136927"/>
              <a:ext cx="48866" cy="4945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5933B5D-B7CB-D9DB-3596-CC0DFFE5A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08092" y="1705971"/>
              <a:ext cx="48866" cy="4945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CEF7F30-2BF5-108A-F14A-E0D0AD37F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592799"/>
              <a:ext cx="48866" cy="4945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1696A2-D171-72AE-FB85-18DBA354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0885" y="1479627"/>
              <a:ext cx="48866" cy="4945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253CDB7-1A63-D43D-EBDA-83AF5DDB3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918" y="1253573"/>
              <a:ext cx="48866" cy="4945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F74F875-9EAC-C73E-D116-420E1FC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136681"/>
              <a:ext cx="48866" cy="4945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D998C4F-2CD3-BB4E-B2A8-BE8BFB9F4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88549" y="1706217"/>
              <a:ext cx="48866" cy="4945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C29DC58-5FEF-4048-223E-6CBDBD6B3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2730" y="1593045"/>
              <a:ext cx="48866" cy="4945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F6746600-126F-6616-745F-5F9601E55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1343" y="1479873"/>
              <a:ext cx="48866" cy="4945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903DFFE-EB4D-B003-95C8-0A3F55098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69211" y="1705971"/>
              <a:ext cx="48866" cy="4945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CEA69B7D-0DC6-2341-2BC3-C2A369089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592799"/>
              <a:ext cx="48866" cy="4945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0B7422C0-3F86-062A-1B96-155D9CBA1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2005" y="1479627"/>
              <a:ext cx="48866" cy="494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F3A3CAD-1C4A-722E-6E26-14D95FFFC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362735"/>
              <a:ext cx="48866" cy="4945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AB1811C-9E2B-985F-F11D-BF534CB78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4038" y="1253573"/>
              <a:ext cx="48866" cy="4945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96D34294-4B26-5D57-6453-7D9101D08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136681"/>
              <a:ext cx="48866" cy="4945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C5CCB37B-8071-3C46-5D64-EC55FADDD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361486"/>
              <a:ext cx="48866" cy="4945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C95BC50-15B9-2215-CC3A-3B4B0FC4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3257" y="1361485"/>
              <a:ext cx="48866" cy="4945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9DD6A25B-DEB4-B3E1-DA60-7B194A38E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7838" y="1252827"/>
              <a:ext cx="48866" cy="4945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228A28BE-9E9A-9890-93B0-E167D1077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6979" y="1134687"/>
              <a:ext cx="48866" cy="49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C434740-EF73-E94A-52C8-550505F1E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589034"/>
              <a:ext cx="48866" cy="49458"/>
            </a:xfrm>
            <a:prstGeom prst="rect">
              <a:avLst/>
            </a:prstGeom>
          </p:spPr>
        </p:pic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FA57D76-A191-A3EF-90CD-F8BE695AC7C7}"/>
              </a:ext>
            </a:extLst>
          </p:cNvPr>
          <p:cNvSpPr/>
          <p:nvPr/>
        </p:nvSpPr>
        <p:spPr>
          <a:xfrm>
            <a:off x="1376747" y="1444095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194E1FE-A968-0070-03F7-DC9D0E1F014B}"/>
              </a:ext>
            </a:extLst>
          </p:cNvPr>
          <p:cNvSpPr/>
          <p:nvPr/>
        </p:nvSpPr>
        <p:spPr>
          <a:xfrm>
            <a:off x="1464562" y="1504390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0171F4E-3DF2-8F30-7D2F-423F8199982A}"/>
              </a:ext>
            </a:extLst>
          </p:cNvPr>
          <p:cNvSpPr/>
          <p:nvPr/>
        </p:nvSpPr>
        <p:spPr>
          <a:xfrm>
            <a:off x="5469061" y="1254424"/>
            <a:ext cx="554032" cy="54905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1993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EC3CCBB-6105-A687-6858-E487A192AACB}"/>
              </a:ext>
            </a:extLst>
          </p:cNvPr>
          <p:cNvSpPr/>
          <p:nvPr/>
        </p:nvSpPr>
        <p:spPr>
          <a:xfrm>
            <a:off x="4055102" y="1818949"/>
            <a:ext cx="939382" cy="95161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1993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0094C62-806C-67B6-C65B-B00028FB9058}"/>
                  </a:ext>
                </a:extLst>
              </p:cNvPr>
              <p:cNvSpPr txBox="1"/>
              <p:nvPr/>
            </p:nvSpPr>
            <p:spPr>
              <a:xfrm>
                <a:off x="2676455" y="2926026"/>
                <a:ext cx="1378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𝑅𝑥</m:t>
                    </m:r>
                  </m:oMath>
                </a14:m>
                <a:r>
                  <a:rPr lang="en-US" sz="1400" b="0" i="0" dirty="0">
                    <a:latin typeface="+mj-lt"/>
                  </a:rPr>
                  <a:t> locations</a:t>
                </a:r>
                <a:endParaRPr lang="en-US" sz="1400" i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0094C62-806C-67B6-C65B-B00028FB9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455" y="2926026"/>
                <a:ext cx="1378647" cy="307777"/>
              </a:xfrm>
              <a:prstGeom prst="rect">
                <a:avLst/>
              </a:prstGeom>
              <a:blipFill>
                <a:blip r:embed="rId3"/>
                <a:stretch>
                  <a:fillRect t="-4000" r="-44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7FBCD1A0-7A7A-177F-EDA8-F48AD718163F}"/>
              </a:ext>
            </a:extLst>
          </p:cNvPr>
          <p:cNvCxnSpPr>
            <a:cxnSpLocks/>
          </p:cNvCxnSpPr>
          <p:nvPr/>
        </p:nvCxnSpPr>
        <p:spPr>
          <a:xfrm flipV="1">
            <a:off x="3447987" y="2383147"/>
            <a:ext cx="0" cy="5026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0CA1915-79A1-04A3-3486-279E3B4838BC}"/>
              </a:ext>
            </a:extLst>
          </p:cNvPr>
          <p:cNvCxnSpPr>
            <a:cxnSpLocks/>
          </p:cNvCxnSpPr>
          <p:nvPr/>
        </p:nvCxnSpPr>
        <p:spPr>
          <a:xfrm>
            <a:off x="2930683" y="2295707"/>
            <a:ext cx="1098876" cy="2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Flowchart: Or 159">
            <a:extLst>
              <a:ext uri="{FF2B5EF4-FFF2-40B4-BE49-F238E27FC236}">
                <a16:creationId xmlns:a16="http://schemas.microsoft.com/office/drawing/2014/main" id="{97E18D7D-6766-D48B-9B86-7B10E3732873}"/>
              </a:ext>
            </a:extLst>
          </p:cNvPr>
          <p:cNvSpPr/>
          <p:nvPr/>
        </p:nvSpPr>
        <p:spPr>
          <a:xfrm>
            <a:off x="3365660" y="2200323"/>
            <a:ext cx="175285" cy="183523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D96F83E-7AC9-7F3F-8FC9-23E5A40AEE5D}"/>
                  </a:ext>
                </a:extLst>
              </p:cNvPr>
              <p:cNvSpPr txBox="1"/>
              <p:nvPr/>
            </p:nvSpPr>
            <p:spPr>
              <a:xfrm>
                <a:off x="3048776" y="1841621"/>
                <a:ext cx="8674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𝐸𝑞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. (1)</m:t>
                      </m:r>
                    </m:oMath>
                  </m:oMathPara>
                </a14:m>
                <a:endParaRPr lang="en-US" sz="1400" dirty="0">
                  <a:latin typeface="+mj-lt"/>
                  <a:cs typeface="Aptos Serif" panose="020B0502040204020203" pitchFamily="18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CD96F83E-7AC9-7F3F-8FC9-23E5A40AE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76" y="1841621"/>
                <a:ext cx="867439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F7B753-C91C-FF61-B272-7329495541FD}"/>
                  </a:ext>
                </a:extLst>
              </p:cNvPr>
              <p:cNvSpPr txBox="1"/>
              <p:nvPr/>
            </p:nvSpPr>
            <p:spPr>
              <a:xfrm>
                <a:off x="3961918" y="1446884"/>
                <a:ext cx="689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𝐿𝑜𝑆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F7B753-C91C-FF61-B272-732949554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918" y="1446884"/>
                <a:ext cx="68961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A8B8A-2FE9-E832-9F0D-17EA31BB3E1C}"/>
                  </a:ext>
                </a:extLst>
              </p:cNvPr>
              <p:cNvSpPr txBox="1"/>
              <p:nvPr/>
            </p:nvSpPr>
            <p:spPr>
              <a:xfrm>
                <a:off x="5332463" y="1781850"/>
                <a:ext cx="49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A8B8A-2FE9-E832-9F0D-17EA31BB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463" y="1781850"/>
                <a:ext cx="49340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FD09679E-6311-DA9C-347E-C8C3040274D1}"/>
              </a:ext>
            </a:extLst>
          </p:cNvPr>
          <p:cNvSpPr/>
          <p:nvPr/>
        </p:nvSpPr>
        <p:spPr>
          <a:xfrm>
            <a:off x="5670443" y="2196804"/>
            <a:ext cx="189161" cy="1891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8A65FD-38E5-EF3A-CCA4-165A11AEFC1A}"/>
              </a:ext>
            </a:extLst>
          </p:cNvPr>
          <p:cNvCxnSpPr>
            <a:cxnSpLocks/>
            <a:stCxn id="142" idx="3"/>
            <a:endCxn id="53" idx="2"/>
          </p:cNvCxnSpPr>
          <p:nvPr/>
        </p:nvCxnSpPr>
        <p:spPr>
          <a:xfrm flipV="1">
            <a:off x="4994484" y="2291385"/>
            <a:ext cx="675959" cy="3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3497C7D-D630-282A-0066-7B8F0A79E649}"/>
                  </a:ext>
                </a:extLst>
              </p:cNvPr>
              <p:cNvSpPr txBox="1"/>
              <p:nvPr/>
            </p:nvSpPr>
            <p:spPr>
              <a:xfrm>
                <a:off x="4149092" y="2857240"/>
                <a:ext cx="1839767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3497C7D-D630-282A-0066-7B8F0A79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92" y="2857240"/>
                <a:ext cx="1839767" cy="391902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7838A92-A991-CB51-F7B8-051471EEEA98}"/>
              </a:ext>
            </a:extLst>
          </p:cNvPr>
          <p:cNvCxnSpPr>
            <a:cxnSpLocks/>
          </p:cNvCxnSpPr>
          <p:nvPr/>
        </p:nvCxnSpPr>
        <p:spPr>
          <a:xfrm>
            <a:off x="5765023" y="2406304"/>
            <a:ext cx="0" cy="365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82A02DA-39E7-4082-C6D7-7EB0F5B0069E}"/>
              </a:ext>
            </a:extLst>
          </p:cNvPr>
          <p:cNvGrpSpPr/>
          <p:nvPr/>
        </p:nvGrpSpPr>
        <p:grpSpPr>
          <a:xfrm>
            <a:off x="1128002" y="3588843"/>
            <a:ext cx="741141" cy="704563"/>
            <a:chOff x="1132815" y="1100234"/>
            <a:chExt cx="741141" cy="70456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3267937F-51A9-BA9A-EEEE-17DDA7B9D8F8}"/>
                </a:ext>
              </a:extLst>
            </p:cNvPr>
            <p:cNvSpPr/>
            <p:nvPr/>
          </p:nvSpPr>
          <p:spPr>
            <a:xfrm rot="16200000">
              <a:off x="1151104" y="1081945"/>
              <a:ext cx="704563" cy="741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18837F7-9F64-EC6A-DAAB-E7FEC9B89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706217"/>
              <a:ext cx="48866" cy="49459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54DC9A76-DD21-0AAB-2D65-E6B474DFC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3301" y="1479873"/>
              <a:ext cx="48866" cy="49459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31D2B4A0-13D3-022F-9136-77E014053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362981"/>
              <a:ext cx="48866" cy="49459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0D71627E-8773-27C3-54A7-5965B64CE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5334" y="1253819"/>
              <a:ext cx="48866" cy="49459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76F32A49-60D3-8169-3C39-8B9A415D7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136927"/>
              <a:ext cx="48866" cy="49459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552B5DA5-F2F1-A6EF-A837-5990A23D7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1170" y="1705971"/>
              <a:ext cx="48866" cy="49459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E9E381A4-4152-E157-D425-4B1DF0BA7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592799"/>
              <a:ext cx="48866" cy="49459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197ECC3-DCC0-8CF4-B05A-2223AED0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3964" y="1479627"/>
              <a:ext cx="48866" cy="49459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FC505AB-302A-7334-F4AA-CB077A1BB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362735"/>
              <a:ext cx="48866" cy="49459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6EB8CBF0-D786-48A7-F2C6-A85033179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997" y="1253573"/>
              <a:ext cx="48866" cy="49459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2B0F0A1D-CF6A-6278-CE15-65B1C829D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136681"/>
              <a:ext cx="48866" cy="4945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7CA8447-EEF1-4568-7E72-84251A954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1627" y="1706217"/>
              <a:ext cx="48866" cy="4945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8AA27A3C-41F7-59F0-3D0F-9DD768B2D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593045"/>
              <a:ext cx="48866" cy="49459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A4B8B8C6-04C7-4554-AC8E-8FB94950D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4421" y="1479873"/>
              <a:ext cx="48866" cy="49459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C7620382-B859-E650-E0B9-7F4BB24F3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362981"/>
              <a:ext cx="48866" cy="49459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B301796C-3021-B679-987B-91C17468C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6454" y="1253819"/>
              <a:ext cx="48866" cy="49459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571F8EF-8BD8-685E-01C7-83BCE7DC6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136927"/>
              <a:ext cx="48866" cy="49459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F4B437A7-8C9A-8520-75D9-B1C978CD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2290" y="1705971"/>
              <a:ext cx="48866" cy="49459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49CB3B6D-4780-0D9F-9478-42FD6BA1E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592799"/>
              <a:ext cx="48866" cy="49459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21B28B85-E4FF-F6E3-2FBD-B6E6DCB53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5083" y="1479627"/>
              <a:ext cx="48866" cy="49459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CE1BC7B4-F8CA-DAAE-7AB8-310BC47A7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362735"/>
              <a:ext cx="48866" cy="49459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28C83E42-C70F-DC4F-971F-175959717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7116" y="1253573"/>
              <a:ext cx="48866" cy="49459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C775F063-84D8-3F07-102E-7F3474E6C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136681"/>
              <a:ext cx="48866" cy="49459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4AD16B54-2222-2BBD-98A5-12B4FC815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27429" y="1706217"/>
              <a:ext cx="48866" cy="49459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293AC9DC-1258-B9F7-FFC1-3548E8D88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593045"/>
              <a:ext cx="48866" cy="49459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91E54CB6-9B96-5D3A-A2BC-80CC74A68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0223" y="1479873"/>
              <a:ext cx="48866" cy="49459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4816AC89-3170-418A-F58A-71D6F9685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362981"/>
              <a:ext cx="48866" cy="49459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3500993B-3576-C73F-BA85-42A70D49D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2256" y="1253819"/>
              <a:ext cx="48866" cy="49459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0C162C92-4256-D392-1695-9E5C0F1B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136927"/>
              <a:ext cx="48866" cy="49459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DE472FBC-F1E2-06C1-A5C3-71FF8D05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08092" y="1705971"/>
              <a:ext cx="48866" cy="49459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601840ED-50B6-3E29-5EA2-9D5B5EFC0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592799"/>
              <a:ext cx="48866" cy="49459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D0E1F272-7F9E-6FFC-C98B-31F16DF0B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0885" y="1479627"/>
              <a:ext cx="48866" cy="49459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F4D2DDE0-13D9-2445-E443-183FCD80F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918" y="1253573"/>
              <a:ext cx="48866" cy="49459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C29C36BC-DFAE-B694-6699-F843A9D64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136681"/>
              <a:ext cx="48866" cy="49459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1429F432-EA75-9D97-A65D-A8965FA75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88549" y="1706217"/>
              <a:ext cx="48866" cy="49459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A29FC47F-24DF-9E1C-E28C-A752B84A0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2730" y="1593045"/>
              <a:ext cx="48866" cy="49459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C3F16722-FB66-4FF8-454D-D5BC61158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1343" y="1479873"/>
              <a:ext cx="48866" cy="49459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C25F426E-1539-D281-0892-1B77F3749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69211" y="1705971"/>
              <a:ext cx="48866" cy="49459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1C96909-1038-CD2B-1DB3-ECA1BF04A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592799"/>
              <a:ext cx="48866" cy="49459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E45D36CC-A7EA-52A7-1254-66D71A566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2005" y="1479627"/>
              <a:ext cx="48866" cy="49459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4020E06D-611E-2232-CE2A-5DB0EB2B6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362735"/>
              <a:ext cx="48866" cy="49459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E04FC759-592B-5F92-EC2C-249425677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4038" y="1253573"/>
              <a:ext cx="48866" cy="49459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15E07B0F-121D-91AD-9E6E-7748197D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136681"/>
              <a:ext cx="48866" cy="49459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2857E3D7-5332-E23F-B4EC-144EDE45F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361486"/>
              <a:ext cx="48866" cy="49458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A29633F5-8E3B-8D56-4FE4-81A78F95C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3257" y="1361485"/>
              <a:ext cx="48866" cy="49458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050CA752-5AEA-B20C-FFED-4FF10CC08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7838" y="1252827"/>
              <a:ext cx="48866" cy="49458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7D55931E-3092-EF9A-1FDE-3F3B04129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6979" y="1134687"/>
              <a:ext cx="48866" cy="49458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2B7C175-2874-7B64-435E-8EDC30853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589034"/>
              <a:ext cx="48866" cy="49458"/>
            </a:xfrm>
            <a:prstGeom prst="rect">
              <a:avLst/>
            </a:prstGeom>
          </p:spPr>
        </p:pic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D916272-5B87-B5DD-D049-40A231546A21}"/>
              </a:ext>
            </a:extLst>
          </p:cNvPr>
          <p:cNvSpPr/>
          <p:nvPr/>
        </p:nvSpPr>
        <p:spPr>
          <a:xfrm>
            <a:off x="1376747" y="3681436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D1D989F-0D78-3E84-4554-43F37D6C5F23}"/>
              </a:ext>
            </a:extLst>
          </p:cNvPr>
          <p:cNvSpPr/>
          <p:nvPr/>
        </p:nvSpPr>
        <p:spPr>
          <a:xfrm>
            <a:off x="1464562" y="3741731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DC8471F-4749-098D-D287-06A60338BEF0}"/>
              </a:ext>
            </a:extLst>
          </p:cNvPr>
          <p:cNvSpPr/>
          <p:nvPr/>
        </p:nvSpPr>
        <p:spPr>
          <a:xfrm>
            <a:off x="1565990" y="3817042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BD168E94-83C3-A2AB-5C13-192847501111}"/>
              </a:ext>
            </a:extLst>
          </p:cNvPr>
          <p:cNvSpPr/>
          <p:nvPr/>
        </p:nvSpPr>
        <p:spPr>
          <a:xfrm>
            <a:off x="5447917" y="3511073"/>
            <a:ext cx="554032" cy="54905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1993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AD864386-6E58-5275-B3BA-D6931A1E0582}"/>
                  </a:ext>
                </a:extLst>
              </p:cNvPr>
              <p:cNvSpPr txBox="1"/>
              <p:nvPr/>
            </p:nvSpPr>
            <p:spPr>
              <a:xfrm>
                <a:off x="2307529" y="5051164"/>
                <a:ext cx="137864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𝑅𝑥</m:t>
                    </m:r>
                  </m:oMath>
                </a14:m>
                <a:r>
                  <a:rPr lang="en-US" sz="1400" b="0" i="0" dirty="0">
                    <a:latin typeface="+mj-lt"/>
                  </a:rPr>
                  <a:t> locations</a:t>
                </a:r>
                <a:endParaRPr lang="en-US" sz="1400" i="1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AD864386-6E58-5275-B3BA-D6931A1E0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529" y="5051164"/>
                <a:ext cx="1378647" cy="307777"/>
              </a:xfrm>
              <a:prstGeom prst="rect">
                <a:avLst/>
              </a:prstGeom>
              <a:blipFill>
                <a:blip r:embed="rId8"/>
                <a:stretch>
                  <a:fillRect t="-4000" r="-44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C602681E-E0B0-2193-4AE5-48B68AA98ECB}"/>
              </a:ext>
            </a:extLst>
          </p:cNvPr>
          <p:cNvCxnSpPr>
            <a:cxnSpLocks/>
          </p:cNvCxnSpPr>
          <p:nvPr/>
        </p:nvCxnSpPr>
        <p:spPr>
          <a:xfrm flipV="1">
            <a:off x="3277737" y="4620488"/>
            <a:ext cx="0" cy="4306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3869DC59-1274-0D28-A1F0-FAFDE916E8D4}"/>
              </a:ext>
            </a:extLst>
          </p:cNvPr>
          <p:cNvCxnSpPr>
            <a:cxnSpLocks/>
          </p:cNvCxnSpPr>
          <p:nvPr/>
        </p:nvCxnSpPr>
        <p:spPr>
          <a:xfrm>
            <a:off x="2930683" y="4533048"/>
            <a:ext cx="7269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Flowchart: Or 280">
            <a:extLst>
              <a:ext uri="{FF2B5EF4-FFF2-40B4-BE49-F238E27FC236}">
                <a16:creationId xmlns:a16="http://schemas.microsoft.com/office/drawing/2014/main" id="{E3E9D4E6-1B71-59E7-5C18-24C879BF9BD7}"/>
              </a:ext>
            </a:extLst>
          </p:cNvPr>
          <p:cNvSpPr/>
          <p:nvPr/>
        </p:nvSpPr>
        <p:spPr>
          <a:xfrm>
            <a:off x="3202082" y="4436965"/>
            <a:ext cx="175285" cy="183523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1BAC2068-76F9-D06A-A207-25B5FD9C4E57}"/>
                  </a:ext>
                </a:extLst>
              </p:cNvPr>
              <p:cNvSpPr txBox="1"/>
              <p:nvPr/>
            </p:nvSpPr>
            <p:spPr>
              <a:xfrm>
                <a:off x="2879344" y="4068938"/>
                <a:ext cx="8674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𝐸𝑞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. (2)</m:t>
                      </m:r>
                    </m:oMath>
                  </m:oMathPara>
                </a14:m>
                <a:endParaRPr lang="en-US" sz="1400" dirty="0">
                  <a:latin typeface="+mj-lt"/>
                  <a:cs typeface="Aptos Serif" panose="020B0502040204020203" pitchFamily="18" charset="0"/>
                </a:endParaRPr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1BAC2068-76F9-D06A-A207-25B5FD9C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344" y="4068938"/>
                <a:ext cx="867439" cy="307777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C9B84F6F-AB86-DA94-CAFE-1EFD84BF594B}"/>
                  </a:ext>
                </a:extLst>
              </p:cNvPr>
              <p:cNvSpPr txBox="1"/>
              <p:nvPr/>
            </p:nvSpPr>
            <p:spPr>
              <a:xfrm>
                <a:off x="3598855" y="3689590"/>
                <a:ext cx="782522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C9B84F6F-AB86-DA94-CAFE-1EFD84BF5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855" y="3689590"/>
                <a:ext cx="782522" cy="391582"/>
              </a:xfrm>
              <a:prstGeom prst="rect">
                <a:avLst/>
              </a:prstGeom>
              <a:blipFill>
                <a:blip r:embed="rId10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58DE2BF-C98F-EEB1-EC1B-DD7356757E5F}"/>
                  </a:ext>
                </a:extLst>
              </p:cNvPr>
              <p:cNvSpPr txBox="1"/>
              <p:nvPr/>
            </p:nvSpPr>
            <p:spPr>
              <a:xfrm>
                <a:off x="5283276" y="3998963"/>
                <a:ext cx="49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58DE2BF-C98F-EEB1-EC1B-DD7356757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76" y="3998963"/>
                <a:ext cx="493405" cy="369332"/>
              </a:xfrm>
              <a:prstGeom prst="rect">
                <a:avLst/>
              </a:prstGeom>
              <a:blipFill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CD9627E8-7B78-6B0E-A1A3-0DDCA68D4BA7}"/>
              </a:ext>
            </a:extLst>
          </p:cNvPr>
          <p:cNvSpPr/>
          <p:nvPr/>
        </p:nvSpPr>
        <p:spPr>
          <a:xfrm>
            <a:off x="5628764" y="4436466"/>
            <a:ext cx="189161" cy="1891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28C40A5D-A1A8-6114-8F94-EC84F1AB8344}"/>
              </a:ext>
            </a:extLst>
          </p:cNvPr>
          <p:cNvCxnSpPr>
            <a:cxnSpLocks/>
          </p:cNvCxnSpPr>
          <p:nvPr/>
        </p:nvCxnSpPr>
        <p:spPr>
          <a:xfrm>
            <a:off x="4640649" y="4532606"/>
            <a:ext cx="951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7FFBC63-E179-F7CE-408E-C99A45284237}"/>
                  </a:ext>
                </a:extLst>
              </p:cNvPr>
              <p:cNvSpPr txBox="1"/>
              <p:nvPr/>
            </p:nvSpPr>
            <p:spPr>
              <a:xfrm>
                <a:off x="3672121" y="4987320"/>
                <a:ext cx="2610570" cy="376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𝐿𝑜𝑆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7FFBC63-E179-F7CE-408E-C99A45284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121" y="4987320"/>
                <a:ext cx="2610570" cy="376193"/>
              </a:xfrm>
              <a:prstGeom prst="rect">
                <a:avLst/>
              </a:prstGeom>
              <a:blipFill>
                <a:blip r:embed="rId1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E5347F1-46DA-D9EF-4815-D572F2DFD2C4}"/>
              </a:ext>
            </a:extLst>
          </p:cNvPr>
          <p:cNvGrpSpPr/>
          <p:nvPr/>
        </p:nvGrpSpPr>
        <p:grpSpPr>
          <a:xfrm rot="16200000">
            <a:off x="1773234" y="3880313"/>
            <a:ext cx="1165934" cy="1187344"/>
            <a:chOff x="8102592" y="1233751"/>
            <a:chExt cx="1165934" cy="984944"/>
          </a:xfrm>
        </p:grpSpPr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B67BEBF1-2B60-F01F-B52F-88667038CCF0}"/>
                </a:ext>
              </a:extLst>
            </p:cNvPr>
            <p:cNvSpPr/>
            <p:nvPr/>
          </p:nvSpPr>
          <p:spPr>
            <a:xfrm>
              <a:off x="8102592" y="1233751"/>
              <a:ext cx="1165934" cy="9849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" dirty="0"/>
            </a:p>
          </p:txBody>
        </p:sp>
        <p:pic>
          <p:nvPicPr>
            <p:cNvPr id="294" name="Picture 293">
              <a:extLst>
                <a:ext uri="{FF2B5EF4-FFF2-40B4-BE49-F238E27FC236}">
                  <a16:creationId xmlns:a16="http://schemas.microsoft.com/office/drawing/2014/main" id="{D07B1E95-9670-B65B-69AB-97D22A385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07214" y="1657499"/>
              <a:ext cx="80865" cy="68277"/>
            </a:xfrm>
            <a:prstGeom prst="rect">
              <a:avLst/>
            </a:prstGeom>
          </p:spPr>
        </p:pic>
        <p:pic>
          <p:nvPicPr>
            <p:cNvPr id="295" name="Picture 294">
              <a:extLst>
                <a:ext uri="{FF2B5EF4-FFF2-40B4-BE49-F238E27FC236}">
                  <a16:creationId xmlns:a16="http://schemas.microsoft.com/office/drawing/2014/main" id="{C591B115-1FCE-836C-76B9-E1EE31D70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45444" y="1764741"/>
              <a:ext cx="80865" cy="68277"/>
            </a:xfrm>
            <a:prstGeom prst="rect">
              <a:avLst/>
            </a:prstGeom>
          </p:spPr>
        </p:pic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914A6E35-1446-F082-9E28-109CF3A79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33405" y="1772377"/>
              <a:ext cx="80865" cy="68277"/>
            </a:xfrm>
            <a:prstGeom prst="rect">
              <a:avLst/>
            </a:prstGeom>
          </p:spPr>
        </p:pic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D99DB476-9238-695A-BC1B-C47BEC775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06807" y="1775035"/>
              <a:ext cx="80865" cy="68277"/>
            </a:xfrm>
            <a:prstGeom prst="rect">
              <a:avLst/>
            </a:prstGeom>
          </p:spPr>
        </p:pic>
        <p:pic>
          <p:nvPicPr>
            <p:cNvPr id="298" name="Picture 297">
              <a:extLst>
                <a:ext uri="{FF2B5EF4-FFF2-40B4-BE49-F238E27FC236}">
                  <a16:creationId xmlns:a16="http://schemas.microsoft.com/office/drawing/2014/main" id="{9853085F-9866-830A-C75B-67FD09447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45850" y="1885497"/>
              <a:ext cx="80865" cy="68277"/>
            </a:xfrm>
            <a:prstGeom prst="rect">
              <a:avLst/>
            </a:prstGeom>
          </p:spPr>
        </p:pic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AF2C2C4B-2BA3-FE9C-A677-8C7402D81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33133" y="1883583"/>
              <a:ext cx="80865" cy="68277"/>
            </a:xfrm>
            <a:prstGeom prst="rect">
              <a:avLst/>
            </a:prstGeom>
          </p:spPr>
        </p:pic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F8F61F5D-32AC-D779-6C26-58FC7CCF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07214" y="1886389"/>
              <a:ext cx="80865" cy="68277"/>
            </a:xfrm>
            <a:prstGeom prst="rect">
              <a:avLst/>
            </a:prstGeom>
          </p:spPr>
        </p:pic>
        <p:pic>
          <p:nvPicPr>
            <p:cNvPr id="301" name="Picture 300">
              <a:extLst>
                <a:ext uri="{FF2B5EF4-FFF2-40B4-BE49-F238E27FC236}">
                  <a16:creationId xmlns:a16="http://schemas.microsoft.com/office/drawing/2014/main" id="{D37C3BF8-F78E-9094-D0F8-E8F5567CA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45443" y="1996569"/>
              <a:ext cx="80865" cy="68277"/>
            </a:xfrm>
            <a:prstGeom prst="rect">
              <a:avLst/>
            </a:prstGeom>
          </p:spPr>
        </p:pic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BA9631EE-C0AC-E86A-1E64-471727A33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32725" y="1994654"/>
              <a:ext cx="80865" cy="68277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59539315-0B98-399B-DF37-373A4C02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06807" y="1997460"/>
              <a:ext cx="80865" cy="68277"/>
            </a:xfrm>
            <a:prstGeom prst="rect">
              <a:avLst/>
            </a:prstGeom>
          </p:spPr>
        </p:pic>
        <p:pic>
          <p:nvPicPr>
            <p:cNvPr id="304" name="Picture 303">
              <a:extLst>
                <a:ext uri="{FF2B5EF4-FFF2-40B4-BE49-F238E27FC236}">
                  <a16:creationId xmlns:a16="http://schemas.microsoft.com/office/drawing/2014/main" id="{944B40CC-B5DC-0386-5B07-D56A1C996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26161" y="1991528"/>
              <a:ext cx="80865" cy="68277"/>
            </a:xfrm>
            <a:prstGeom prst="rect">
              <a:avLst/>
            </a:prstGeom>
          </p:spPr>
        </p:pic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BDD18338-958B-9FAF-77F1-95F0190F6899}"/>
                </a:ext>
              </a:extLst>
            </p:cNvPr>
            <p:cNvSpPr/>
            <p:nvPr/>
          </p:nvSpPr>
          <p:spPr>
            <a:xfrm>
              <a:off x="9110820" y="1543071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8531BF22-9228-F4E5-2577-09ABC470CA1C}"/>
                </a:ext>
              </a:extLst>
            </p:cNvPr>
            <p:cNvSpPr/>
            <p:nvPr/>
          </p:nvSpPr>
          <p:spPr>
            <a:xfrm>
              <a:off x="9113119" y="1666759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A7480BDA-F39B-45DE-421A-74E5781C93AE}"/>
                </a:ext>
              </a:extLst>
            </p:cNvPr>
            <p:cNvSpPr/>
            <p:nvPr/>
          </p:nvSpPr>
          <p:spPr>
            <a:xfrm>
              <a:off x="9115418" y="1777868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68187F93-7197-5908-A1B9-E5A4759F9CE0}"/>
                </a:ext>
              </a:extLst>
            </p:cNvPr>
            <p:cNvSpPr/>
            <p:nvPr/>
          </p:nvSpPr>
          <p:spPr>
            <a:xfrm>
              <a:off x="8550446" y="1256324"/>
              <a:ext cx="68892" cy="682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F2DF5AFE-E3D9-EE1E-0E47-C3C61C9A881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369708" y="1330615"/>
              <a:ext cx="57765" cy="444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B9F22F24-A824-847A-C101-3FE36DD36FD8}"/>
                </a:ext>
              </a:extLst>
            </p:cNvPr>
            <p:cNvCxnSpPr>
              <a:cxnSpLocks/>
            </p:cNvCxnSpPr>
            <p:nvPr/>
          </p:nvCxnSpPr>
          <p:spPr>
            <a:xfrm>
              <a:off x="8585736" y="1288082"/>
              <a:ext cx="32477" cy="83351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5115211B-DD2C-FF25-54F7-68E859BA5F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6064" y="1562806"/>
              <a:ext cx="101064" cy="0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08621912-4F96-4B72-8F26-EF4CF5ABC1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32933" y="1677794"/>
              <a:ext cx="103242" cy="13521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3AEC2348-F4AD-1BA3-5652-4060FCA62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0352" y="2050905"/>
              <a:ext cx="14080" cy="7912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F216065F-B2A7-A350-78BB-C694E19C77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1358" y="1800895"/>
              <a:ext cx="118552" cy="0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241F4B54-990F-D98C-C1A7-6FA1E2C084F5}"/>
                </a:ext>
              </a:extLst>
            </p:cNvPr>
            <p:cNvCxnSpPr>
              <a:cxnSpLocks/>
              <a:endCxn id="301" idx="2"/>
            </p:cNvCxnSpPr>
            <p:nvPr/>
          </p:nvCxnSpPr>
          <p:spPr>
            <a:xfrm flipH="1" flipV="1">
              <a:off x="8385875" y="2064847"/>
              <a:ext cx="6587" cy="74944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5285F146-DC08-531B-51A6-B1DACD5C24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44063" y="2054675"/>
              <a:ext cx="30724" cy="7535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A2A6C08-461D-4206-760F-EC375DF2704D}"/>
                </a:ext>
              </a:extLst>
            </p:cNvPr>
            <p:cNvSpPr/>
            <p:nvPr/>
          </p:nvSpPr>
          <p:spPr>
            <a:xfrm>
              <a:off x="8748632" y="1254319"/>
              <a:ext cx="68892" cy="682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790B9146-B17B-F2F0-0A79-4EEB705270D2}"/>
                </a:ext>
              </a:extLst>
            </p:cNvPr>
            <p:cNvCxnSpPr>
              <a:cxnSpLocks/>
            </p:cNvCxnSpPr>
            <p:nvPr/>
          </p:nvCxnSpPr>
          <p:spPr>
            <a:xfrm>
              <a:off x="8963257" y="1573337"/>
              <a:ext cx="11192" cy="75264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CB09A8E7-7515-A814-8D51-EF5C7BFB560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252997" y="1511230"/>
              <a:ext cx="9762" cy="93912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94DD528-FE33-E190-923A-0D27E4593842}"/>
                </a:ext>
              </a:extLst>
            </p:cNvPr>
            <p:cNvSpPr/>
            <p:nvPr/>
          </p:nvSpPr>
          <p:spPr>
            <a:xfrm>
              <a:off x="8369912" y="1256993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3A1FD77F-97E6-99AF-3313-778153AF17C1}"/>
                </a:ext>
              </a:extLst>
            </p:cNvPr>
            <p:cNvSpPr/>
            <p:nvPr/>
          </p:nvSpPr>
          <p:spPr>
            <a:xfrm>
              <a:off x="8173271" y="1254745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DEE70B7-4695-B1F7-E24E-8CB0F3AB4C40}"/>
                </a:ext>
              </a:extLst>
            </p:cNvPr>
            <p:cNvSpPr/>
            <p:nvPr/>
          </p:nvSpPr>
          <p:spPr>
            <a:xfrm>
              <a:off x="8924556" y="1261608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E5DCDC7D-2623-8206-A2B3-B7738C139B48}"/>
                </a:ext>
              </a:extLst>
            </p:cNvPr>
            <p:cNvSpPr/>
            <p:nvPr/>
          </p:nvSpPr>
          <p:spPr>
            <a:xfrm>
              <a:off x="9111692" y="1264423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547803BB-BC8F-2509-E507-3AD3ABAECDD1}"/>
                </a:ext>
              </a:extLst>
            </p:cNvPr>
            <p:cNvSpPr/>
            <p:nvPr/>
          </p:nvSpPr>
          <p:spPr>
            <a:xfrm>
              <a:off x="9102240" y="1887996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CA08220C-F19B-87A8-BF92-7D766D2EE5B9}"/>
                </a:ext>
              </a:extLst>
            </p:cNvPr>
            <p:cNvSpPr/>
            <p:nvPr/>
          </p:nvSpPr>
          <p:spPr>
            <a:xfrm>
              <a:off x="9110702" y="2104796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E55F177A-EB83-0DA2-EDA4-3DA8ABC22723}"/>
                </a:ext>
              </a:extLst>
            </p:cNvPr>
            <p:cNvSpPr/>
            <p:nvPr/>
          </p:nvSpPr>
          <p:spPr>
            <a:xfrm>
              <a:off x="9104079" y="1999728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B2420461-B492-30FF-BAC2-36905A5C5A5D}"/>
                </a:ext>
              </a:extLst>
            </p:cNvPr>
            <p:cNvSpPr/>
            <p:nvPr/>
          </p:nvSpPr>
          <p:spPr>
            <a:xfrm>
              <a:off x="8179864" y="1514062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2B2F26A-B7AC-21CB-1591-C1AC161920C8}"/>
                </a:ext>
              </a:extLst>
            </p:cNvPr>
            <p:cNvSpPr/>
            <p:nvPr/>
          </p:nvSpPr>
          <p:spPr>
            <a:xfrm>
              <a:off x="8361917" y="1519732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62513698-F621-FE11-BF9E-C51837898D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51389" y="2050667"/>
              <a:ext cx="14080" cy="7912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3D5A5A7E-6F8D-7953-B7D6-BE0C29355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6291" y="2066073"/>
              <a:ext cx="14080" cy="7912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E3F2B177-21DD-BE40-8C9E-DF8C841A62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42889" y="2025026"/>
              <a:ext cx="96209" cy="8841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C13CC53F-0359-7920-B11F-411C19EBD8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42888" y="1892706"/>
              <a:ext cx="105408" cy="29429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BE14B34A-90BD-C56F-51F7-8E283E7F1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54994" y="1314029"/>
              <a:ext cx="13634" cy="7928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>
              <a:extLst>
                <a:ext uri="{FF2B5EF4-FFF2-40B4-BE49-F238E27FC236}">
                  <a16:creationId xmlns:a16="http://schemas.microsoft.com/office/drawing/2014/main" id="{A41C92AE-5FA6-C8ED-7AFB-CE8E290D34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1858" y="1311621"/>
              <a:ext cx="32865" cy="72170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F1091119-8662-5203-8223-556115763361}"/>
                </a:ext>
              </a:extLst>
            </p:cNvPr>
            <p:cNvCxnSpPr>
              <a:cxnSpLocks/>
              <a:stCxn id="323" idx="2"/>
            </p:cNvCxnSpPr>
            <p:nvPr/>
          </p:nvCxnSpPr>
          <p:spPr>
            <a:xfrm flipH="1">
              <a:off x="9047990" y="1298561"/>
              <a:ext cx="63703" cy="24460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976A385E-C2B6-D1BB-FB18-80186895E2A5}"/>
                </a:ext>
              </a:extLst>
            </p:cNvPr>
            <p:cNvCxnSpPr>
              <a:cxnSpLocks/>
            </p:cNvCxnSpPr>
            <p:nvPr/>
          </p:nvCxnSpPr>
          <p:spPr>
            <a:xfrm>
              <a:off x="8400011" y="1555623"/>
              <a:ext cx="0" cy="7875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7745CFF9-742B-E89A-C0C0-2BEAB46FF804}"/>
                </a:ext>
              </a:extLst>
            </p:cNvPr>
            <p:cNvSpPr/>
            <p:nvPr/>
          </p:nvSpPr>
          <p:spPr>
            <a:xfrm>
              <a:off x="9113117" y="1399983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9C5B8C96-F650-112E-355E-14814DFFFC58}"/>
                </a:ext>
              </a:extLst>
            </p:cNvPr>
            <p:cNvSpPr/>
            <p:nvPr/>
          </p:nvSpPr>
          <p:spPr>
            <a:xfrm>
              <a:off x="8734181" y="2104795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B049094F-08B6-FA95-D56A-7B5980D87311}"/>
                </a:ext>
              </a:extLst>
            </p:cNvPr>
            <p:cNvSpPr/>
            <p:nvPr/>
          </p:nvSpPr>
          <p:spPr>
            <a:xfrm>
              <a:off x="8916944" y="2104795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50D84AFB-1FA0-F751-68B5-9663B05C0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356956" y="1395619"/>
              <a:ext cx="80865" cy="68277"/>
            </a:xfrm>
            <a:prstGeom prst="rect">
              <a:avLst/>
            </a:prstGeom>
          </p:spPr>
        </p:pic>
        <p:pic>
          <p:nvPicPr>
            <p:cNvPr id="341" name="Picture 340">
              <a:extLst>
                <a:ext uri="{FF2B5EF4-FFF2-40B4-BE49-F238E27FC236}">
                  <a16:creationId xmlns:a16="http://schemas.microsoft.com/office/drawing/2014/main" id="{52115C20-5A7B-02E7-8E2F-FE239E137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555655" y="1393704"/>
              <a:ext cx="80865" cy="68277"/>
            </a:xfrm>
            <a:prstGeom prst="rect">
              <a:avLst/>
            </a:prstGeom>
          </p:spPr>
        </p:pic>
        <p:pic>
          <p:nvPicPr>
            <p:cNvPr id="342" name="Picture 341">
              <a:extLst>
                <a:ext uri="{FF2B5EF4-FFF2-40B4-BE49-F238E27FC236}">
                  <a16:creationId xmlns:a16="http://schemas.microsoft.com/office/drawing/2014/main" id="{F044428E-7BE2-D21C-4718-20BD1BBF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725263" y="1398794"/>
              <a:ext cx="80865" cy="68277"/>
            </a:xfrm>
            <a:prstGeom prst="rect">
              <a:avLst/>
            </a:prstGeom>
          </p:spPr>
        </p:pic>
        <p:pic>
          <p:nvPicPr>
            <p:cNvPr id="343" name="Picture 342">
              <a:extLst>
                <a:ext uri="{FF2B5EF4-FFF2-40B4-BE49-F238E27FC236}">
                  <a16:creationId xmlns:a16="http://schemas.microsoft.com/office/drawing/2014/main" id="{6B92D66D-F0AD-A7CD-FC53-438C6C3E8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8922124" y="1402861"/>
              <a:ext cx="80865" cy="68277"/>
            </a:xfrm>
            <a:prstGeom prst="rect">
              <a:avLst/>
            </a:prstGeom>
          </p:spPr>
        </p:pic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8A6D818C-2A13-D93C-26B6-1905433EC0E5}"/>
                </a:ext>
              </a:extLst>
            </p:cNvPr>
            <p:cNvSpPr/>
            <p:nvPr/>
          </p:nvSpPr>
          <p:spPr>
            <a:xfrm>
              <a:off x="8732612" y="1523433"/>
              <a:ext cx="68892" cy="682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41F6E2FC-0BA3-AA80-02AE-0A520EDB09F7}"/>
                </a:ext>
              </a:extLst>
            </p:cNvPr>
            <p:cNvSpPr/>
            <p:nvPr/>
          </p:nvSpPr>
          <p:spPr>
            <a:xfrm>
              <a:off x="8932462" y="1535217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A4CE8802-06FE-7D32-AB44-AD73834F1305}"/>
                </a:ext>
              </a:extLst>
            </p:cNvPr>
            <p:cNvSpPr/>
            <p:nvPr/>
          </p:nvSpPr>
          <p:spPr>
            <a:xfrm>
              <a:off x="8547336" y="2106546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7A8C42B4-4C07-9904-DB3B-C19DF5F04F6F}"/>
                </a:ext>
              </a:extLst>
            </p:cNvPr>
            <p:cNvSpPr/>
            <p:nvPr/>
          </p:nvSpPr>
          <p:spPr>
            <a:xfrm>
              <a:off x="8361916" y="2103177"/>
              <a:ext cx="68892" cy="68277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48" name="Straight Arrow Connector 347">
              <a:extLst>
                <a:ext uri="{FF2B5EF4-FFF2-40B4-BE49-F238E27FC236}">
                  <a16:creationId xmlns:a16="http://schemas.microsoft.com/office/drawing/2014/main" id="{F4AB9580-A30A-2698-6D31-3AE5C8DC3B35}"/>
                </a:ext>
              </a:extLst>
            </p:cNvPr>
            <p:cNvCxnSpPr>
              <a:cxnSpLocks/>
            </p:cNvCxnSpPr>
            <p:nvPr/>
          </p:nvCxnSpPr>
          <p:spPr>
            <a:xfrm>
              <a:off x="8768013" y="1578316"/>
              <a:ext cx="0" cy="7875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Oval 291">
            <a:extLst>
              <a:ext uri="{FF2B5EF4-FFF2-40B4-BE49-F238E27FC236}">
                <a16:creationId xmlns:a16="http://schemas.microsoft.com/office/drawing/2014/main" id="{D47433B6-55CB-87B5-C7F2-B2E07163C139}"/>
              </a:ext>
            </a:extLst>
          </p:cNvPr>
          <p:cNvSpPr/>
          <p:nvPr/>
        </p:nvSpPr>
        <p:spPr>
          <a:xfrm rot="16200000">
            <a:off x="2808422" y="4920130"/>
            <a:ext cx="68164" cy="8397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0F461C6-5997-4D29-272C-BDE0E41629BC}"/>
              </a:ext>
            </a:extLst>
          </p:cNvPr>
          <p:cNvSpPr txBox="1"/>
          <p:nvPr/>
        </p:nvSpPr>
        <p:spPr>
          <a:xfrm>
            <a:off x="1000821" y="3095676"/>
            <a:ext cx="1191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i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Copy weights </a:t>
            </a:r>
          </a:p>
          <a:p>
            <a:r>
              <a:rPr lang="en-US" sz="1400" b="0" i="0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to stage 2</a:t>
            </a:r>
            <a:endParaRPr lang="en-US" sz="14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7C63D1F-7026-1704-7146-A0A00F8829A9}"/>
              </a:ext>
            </a:extLst>
          </p:cNvPr>
          <p:cNvSpPr/>
          <p:nvPr/>
        </p:nvSpPr>
        <p:spPr>
          <a:xfrm>
            <a:off x="3696026" y="4070603"/>
            <a:ext cx="937892" cy="950109"/>
          </a:xfrm>
          <a:prstGeom prst="rect">
            <a:avLst/>
          </a:prstGeom>
          <a:gradFill flip="none" rotWithShape="1">
            <a:gsLst>
              <a:gs pos="21000">
                <a:srgbClr val="FF0000"/>
              </a:gs>
              <a:gs pos="100000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4680D550-38E5-3104-2DE0-2BD791D4AC7B}"/>
              </a:ext>
            </a:extLst>
          </p:cNvPr>
          <p:cNvCxnSpPr>
            <a:cxnSpLocks/>
          </p:cNvCxnSpPr>
          <p:nvPr/>
        </p:nvCxnSpPr>
        <p:spPr>
          <a:xfrm>
            <a:off x="766235" y="4122418"/>
            <a:ext cx="75744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FD413AED-77AE-85B9-EB27-ABA5C48E089F}"/>
              </a:ext>
            </a:extLst>
          </p:cNvPr>
          <p:cNvCxnSpPr>
            <a:cxnSpLocks/>
          </p:cNvCxnSpPr>
          <p:nvPr/>
        </p:nvCxnSpPr>
        <p:spPr>
          <a:xfrm>
            <a:off x="766235" y="2123275"/>
            <a:ext cx="77523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2DDD68D9-61E5-0F8E-86C2-17F3996D0FD3}"/>
              </a:ext>
            </a:extLst>
          </p:cNvPr>
          <p:cNvCxnSpPr>
            <a:cxnSpLocks/>
          </p:cNvCxnSpPr>
          <p:nvPr/>
        </p:nvCxnSpPr>
        <p:spPr>
          <a:xfrm flipH="1">
            <a:off x="756545" y="2103819"/>
            <a:ext cx="18879" cy="20348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4A26E9-11B7-E564-EA44-FD167FE64D8C}"/>
              </a:ext>
            </a:extLst>
          </p:cNvPr>
          <p:cNvGrpSpPr/>
          <p:nvPr/>
        </p:nvGrpSpPr>
        <p:grpSpPr>
          <a:xfrm>
            <a:off x="4112422" y="2770567"/>
            <a:ext cx="991683" cy="1665899"/>
            <a:chOff x="4112422" y="2770567"/>
            <a:chExt cx="991683" cy="1665899"/>
          </a:xfrm>
        </p:grpSpPr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847BE64E-241E-D900-DD48-2F194A542790}"/>
                </a:ext>
              </a:extLst>
            </p:cNvPr>
            <p:cNvCxnSpPr>
              <a:cxnSpLocks/>
            </p:cNvCxnSpPr>
            <p:nvPr/>
          </p:nvCxnSpPr>
          <p:spPr>
            <a:xfrm>
              <a:off x="4112422" y="2770567"/>
              <a:ext cx="0" cy="857252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8BD8E528-2168-839D-21AC-10A69A4B66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6095" y="3615455"/>
              <a:ext cx="986561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43F0C130-428C-FC18-AD58-CA3538B259A0}"/>
                </a:ext>
              </a:extLst>
            </p:cNvPr>
            <p:cNvCxnSpPr>
              <a:cxnSpLocks/>
            </p:cNvCxnSpPr>
            <p:nvPr/>
          </p:nvCxnSpPr>
          <p:spPr>
            <a:xfrm>
              <a:off x="5104105" y="3606165"/>
              <a:ext cx="0" cy="830301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7E7C2285-1B76-730C-70DD-ACE758E05F5B}"/>
              </a:ext>
            </a:extLst>
          </p:cNvPr>
          <p:cNvCxnSpPr>
            <a:cxnSpLocks/>
          </p:cNvCxnSpPr>
          <p:nvPr/>
        </p:nvCxnSpPr>
        <p:spPr>
          <a:xfrm>
            <a:off x="5765023" y="1804939"/>
            <a:ext cx="0" cy="365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Flowchart: Or 396">
            <a:extLst>
              <a:ext uri="{FF2B5EF4-FFF2-40B4-BE49-F238E27FC236}">
                <a16:creationId xmlns:a16="http://schemas.microsoft.com/office/drawing/2014/main" id="{551574B7-E81C-9A94-0EBD-B507416183B0}"/>
              </a:ext>
            </a:extLst>
          </p:cNvPr>
          <p:cNvSpPr/>
          <p:nvPr/>
        </p:nvSpPr>
        <p:spPr>
          <a:xfrm>
            <a:off x="5016463" y="4440844"/>
            <a:ext cx="175285" cy="183523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2E30D394-C085-4434-1E67-5C913E687694}"/>
              </a:ext>
            </a:extLst>
          </p:cNvPr>
          <p:cNvCxnSpPr>
            <a:cxnSpLocks/>
          </p:cNvCxnSpPr>
          <p:nvPr/>
        </p:nvCxnSpPr>
        <p:spPr>
          <a:xfrm>
            <a:off x="5723344" y="4078346"/>
            <a:ext cx="0" cy="329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F27FE286-A299-02ED-2020-95CBAA88355A}"/>
              </a:ext>
            </a:extLst>
          </p:cNvPr>
          <p:cNvCxnSpPr>
            <a:cxnSpLocks/>
          </p:cNvCxnSpPr>
          <p:nvPr/>
        </p:nvCxnSpPr>
        <p:spPr>
          <a:xfrm>
            <a:off x="5723344" y="4672314"/>
            <a:ext cx="0" cy="3648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02ACDD7-743E-B1E1-8CFB-597D188F5795}"/>
              </a:ext>
            </a:extLst>
          </p:cNvPr>
          <p:cNvSpPr/>
          <p:nvPr/>
        </p:nvSpPr>
        <p:spPr>
          <a:xfrm>
            <a:off x="1554436" y="1569353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3272042-165C-4FA3-0DA2-0E43B4A75B0F}"/>
              </a:ext>
            </a:extLst>
          </p:cNvPr>
          <p:cNvGrpSpPr/>
          <p:nvPr/>
        </p:nvGrpSpPr>
        <p:grpSpPr>
          <a:xfrm>
            <a:off x="1752657" y="1614617"/>
            <a:ext cx="1181984" cy="1173666"/>
            <a:chOff x="3300363" y="2089947"/>
            <a:chExt cx="957930" cy="9511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4018C04-6157-53CC-B3CB-E1EE8BDA0A2B}"/>
                </a:ext>
              </a:extLst>
            </p:cNvPr>
            <p:cNvGrpSpPr/>
            <p:nvPr/>
          </p:nvGrpSpPr>
          <p:grpSpPr>
            <a:xfrm rot="16200000">
              <a:off x="3303733" y="2086577"/>
              <a:ext cx="951189" cy="957930"/>
              <a:chOff x="3237228" y="1231100"/>
              <a:chExt cx="1117145" cy="1083474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612E4217-9E13-E39F-0666-F67D4C74F37C}"/>
                  </a:ext>
                </a:extLst>
              </p:cNvPr>
              <p:cNvGrpSpPr/>
              <p:nvPr/>
            </p:nvGrpSpPr>
            <p:grpSpPr>
              <a:xfrm>
                <a:off x="3237228" y="1231100"/>
                <a:ext cx="1117145" cy="1083474"/>
                <a:chOff x="3171986" y="834432"/>
                <a:chExt cx="1311499" cy="1260654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A493B7D-431E-6179-E5AA-11C450D67004}"/>
                    </a:ext>
                  </a:extLst>
                </p:cNvPr>
                <p:cNvSpPr/>
                <p:nvPr/>
              </p:nvSpPr>
              <p:spPr>
                <a:xfrm>
                  <a:off x="3171986" y="834432"/>
                  <a:ext cx="1311499" cy="12606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00" dirty="0"/>
                </a:p>
              </p:txBody>
            </p:sp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37E1D941-A68B-8B84-F5BD-38E98F6DFE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3974" y="949070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432BADED-815F-51BD-6702-31CDEAFF01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4637" y="95618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5F7BDE92-325E-6098-39D3-EF7B4082C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95382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C02429DD-1485-7044-F60E-5A46DBD2D5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9125" y="1088374"/>
                  <a:ext cx="90961" cy="84127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E8997CEF-8D1C-7DA4-14D0-755E12DDC0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085" y="957280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EB898EC5-FF42-4695-E2EC-948086B74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3671" y="95618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25B6A219-AAB4-3CDD-DA97-68FE924FC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086274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70C929FF-2F67-393B-E5BE-318793092A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903344" y="109338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B4BF8C72-253B-3187-8AAE-FCAD4BF66B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094484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787FD06F-4BEC-F45B-8C7C-549A0C91DF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4129" y="109338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4698D07A-E0D5-47E4-AF71-8DA3D5FB3B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122788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329DC544-75DC-437B-3341-67FFA8B258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36033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EC4576E5-DE82-72CA-237D-FE04A767F6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36854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4D5341CD-7BBB-87FD-114B-FF1F87AEF0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3974" y="150515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B6A84998-BF70-0849-E65D-E0E85F8A55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4637" y="151226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86453B35-2104-1DE1-ABCA-14441B440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1509904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C1FC8BE8-A5DE-134B-C5CD-B485747F72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902886" y="151226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90513063-CD8C-A011-D125-73E31F022B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085" y="151336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6DC52B02-EE0D-C6BA-2E96-F41956B169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642356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F18B2446-9522-D3D7-81FA-A88B76CC5E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5095" y="1649467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AB5A1C7F-7F11-31DB-2FEB-A38888034B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758" y="1647108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C9C647C5-3E0F-F699-9288-B10B006752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650566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B51F8673-81DE-91C3-3C4A-FB14CBF02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4129" y="1649467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41FBB84A-9956-B00F-F80D-2B0A47F5B8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3974" y="177921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38CC7295-0CC6-80C5-EFE1-B5E75F4423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4637" y="178632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FA8EFA22-0769-2EC5-2FCC-507DF34891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178396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D6BD6DEE-89BF-64E5-0971-18DC38AE60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085" y="178742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FC5D3B8B-3EDC-67EC-F375-6919E13020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3671" y="178632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1985690C-676F-54F4-BDB2-DFC7CBFA2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91641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D7A3D048-CA47-E3C4-0D2D-4794499722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92462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50B19419-14EC-7658-3046-174E70582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4129" y="1923526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F112265F-D557-4B9A-273B-A689F5F418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903344" y="1643258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259A5911-42EF-82DA-9320-DB737240F9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98107" y="1925665"/>
                  <a:ext cx="90961" cy="84128"/>
                </a:xfrm>
                <a:prstGeom prst="rect">
                  <a:avLst/>
                </a:prstGeom>
              </p:spPr>
            </p:pic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06A38BFF-E674-119D-B55F-DB43B2053A1C}"/>
                    </a:ext>
                  </a:extLst>
                </p:cNvPr>
                <p:cNvSpPr/>
                <p:nvPr/>
              </p:nvSpPr>
              <p:spPr>
                <a:xfrm>
                  <a:off x="4335571" y="1227551"/>
                  <a:ext cx="77492" cy="84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37EA801A-0A3F-2E55-CBE7-06F5DD91B46A}"/>
                    </a:ext>
                  </a:extLst>
                </p:cNvPr>
                <p:cNvSpPr/>
                <p:nvPr/>
              </p:nvSpPr>
              <p:spPr>
                <a:xfrm>
                  <a:off x="4338157" y="1379951"/>
                  <a:ext cx="77492" cy="841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58086EE3-6CEE-992A-219B-F17D47B32785}"/>
                    </a:ext>
                  </a:extLst>
                </p:cNvPr>
                <p:cNvSpPr/>
                <p:nvPr/>
              </p:nvSpPr>
              <p:spPr>
                <a:xfrm>
                  <a:off x="4340743" y="1516853"/>
                  <a:ext cx="77492" cy="841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AFAD0D13-3B31-593B-4D09-E295A9FB7A0D}"/>
                    </a:ext>
                  </a:extLst>
                </p:cNvPr>
                <p:cNvSpPr/>
                <p:nvPr/>
              </p:nvSpPr>
              <p:spPr>
                <a:xfrm rot="1716785">
                  <a:off x="3692035" y="1923295"/>
                  <a:ext cx="77492" cy="8412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F4132897-5729-C481-2A2D-97197A11BF57}"/>
                    </a:ext>
                  </a:extLst>
                </p:cNvPr>
                <p:cNvSpPr/>
                <p:nvPr/>
              </p:nvSpPr>
              <p:spPr>
                <a:xfrm>
                  <a:off x="3485746" y="1085486"/>
                  <a:ext cx="77492" cy="84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95F3977C-089F-0092-3B1D-A772522F0BC8}"/>
                    </a:ext>
                  </a:extLst>
                </p:cNvPr>
                <p:cNvSpPr/>
                <p:nvPr/>
              </p:nvSpPr>
              <p:spPr>
                <a:xfrm>
                  <a:off x="3911872" y="958485"/>
                  <a:ext cx="77493" cy="8412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96F101C-A412-B75A-4C6B-E24411D6CF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577766" y="1413743"/>
                <a:ext cx="29320" cy="10469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5752D84-CF24-099E-20A8-8BA7CBBF281A}"/>
                  </a:ext>
                </a:extLst>
              </p:cNvPr>
              <p:cNvCxnSpPr>
                <a:cxnSpLocks/>
                <a:endCxn id="80" idx="0"/>
              </p:cNvCxnSpPr>
              <p:nvPr/>
            </p:nvCxnSpPr>
            <p:spPr>
              <a:xfrm>
                <a:off x="3895142" y="1374288"/>
                <a:ext cx="3804" cy="7937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2CDAD021-7A4B-FCF9-D3B8-C9AE7827E2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475" y="1600200"/>
                <a:ext cx="81600" cy="2540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D72F6FD-1035-4FF0-00C8-E088A4D37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09556" y="1669488"/>
                <a:ext cx="49871" cy="71019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4373FA18-3CF5-EC1A-7D4E-6E0C5F0C02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833976" y="2026456"/>
                <a:ext cx="51771" cy="81975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C26FC23-5A68-AB4D-5704-38636F8177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2094" y="1800329"/>
                <a:ext cx="76244" cy="51999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7CC1047-CBC5-4E0F-22E6-72354477EA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4684" y="2127250"/>
                <a:ext cx="41319" cy="73624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5BE84A6-4D50-3E57-16B9-8A5C2ACA4C29}"/>
                </a:ext>
              </a:extLst>
            </p:cNvPr>
            <p:cNvSpPr/>
            <p:nvPr/>
          </p:nvSpPr>
          <p:spPr>
            <a:xfrm rot="17916785">
              <a:off x="3605900" y="2451250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9D2110B-AC0A-892D-12E0-AAC7C7BE8515}"/>
                </a:ext>
              </a:extLst>
            </p:cNvPr>
            <p:cNvSpPr/>
            <p:nvPr/>
          </p:nvSpPr>
          <p:spPr>
            <a:xfrm rot="17916785">
              <a:off x="3605900" y="2302530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06FF7E4-B4D2-A5E1-A86C-984BB09E1111}"/>
                </a:ext>
              </a:extLst>
            </p:cNvPr>
            <p:cNvSpPr/>
            <p:nvPr/>
          </p:nvSpPr>
          <p:spPr>
            <a:xfrm rot="17916785">
              <a:off x="3605901" y="2761758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D1B99E8-4A8E-352A-1C41-A5E8D08A3EA0}"/>
                </a:ext>
              </a:extLst>
            </p:cNvPr>
            <p:cNvSpPr/>
            <p:nvPr/>
          </p:nvSpPr>
          <p:spPr>
            <a:xfrm rot="17916785">
              <a:off x="3605900" y="2920722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2604541-5DB0-BBEF-3C31-38AEB0221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7699" y="2294516"/>
              <a:ext cx="67012" cy="3997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D19ED59-45C6-984A-BA4C-61AB62303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4001" y="2411173"/>
              <a:ext cx="37204" cy="7193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A56259FF-0658-B856-E004-3D5B28E2AE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4001" y="2751458"/>
              <a:ext cx="68982" cy="3410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4288BED-C27A-F8B1-8CBA-36B3747111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4001" y="2913837"/>
              <a:ext cx="68982" cy="3410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24F5CE5-67D8-3BE6-90FC-D1D540DCF416}"/>
                </a:ext>
              </a:extLst>
            </p:cNvPr>
            <p:cNvSpPr/>
            <p:nvPr/>
          </p:nvSpPr>
          <p:spPr>
            <a:xfrm rot="17916785">
              <a:off x="4027897" y="2456369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4D12DD4-5778-4FEC-40B7-62625F1ED05E}"/>
                </a:ext>
              </a:extLst>
            </p:cNvPr>
            <p:cNvSpPr/>
            <p:nvPr/>
          </p:nvSpPr>
          <p:spPr>
            <a:xfrm rot="17916785">
              <a:off x="3714134" y="2612606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51E7465-7080-9570-C00F-BA02AA40F229}"/>
                </a:ext>
              </a:extLst>
            </p:cNvPr>
            <p:cNvSpPr/>
            <p:nvPr/>
          </p:nvSpPr>
          <p:spPr>
            <a:xfrm rot="16200000">
              <a:off x="3717333" y="2766209"/>
              <a:ext cx="56203" cy="639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93DCA55-1797-460F-3721-AD6982A7F6A7}"/>
                </a:ext>
              </a:extLst>
            </p:cNvPr>
            <p:cNvSpPr/>
            <p:nvPr/>
          </p:nvSpPr>
          <p:spPr>
            <a:xfrm rot="17916785">
              <a:off x="4145158" y="2761941"/>
              <a:ext cx="56203" cy="639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45A86FB-B45F-936B-4B53-F11AB8FFE4DC}"/>
                </a:ext>
              </a:extLst>
            </p:cNvPr>
            <p:cNvSpPr/>
            <p:nvPr/>
          </p:nvSpPr>
          <p:spPr>
            <a:xfrm rot="16200000">
              <a:off x="3717094" y="2451147"/>
              <a:ext cx="56203" cy="639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74ADF94-3EC7-16E1-A644-C12001E065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681" y="2485383"/>
              <a:ext cx="72742" cy="40694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3316DDB-E016-B959-9E81-7F903E2AC0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357" y="2643402"/>
              <a:ext cx="72742" cy="40694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0C8A3542-D53B-153B-F766-A6A2EF627CAC}"/>
                </a:ext>
              </a:extLst>
            </p:cNvPr>
            <p:cNvCxnSpPr>
              <a:cxnSpLocks/>
            </p:cNvCxnSpPr>
            <p:nvPr/>
          </p:nvCxnSpPr>
          <p:spPr>
            <a:xfrm>
              <a:off x="3749423" y="2801421"/>
              <a:ext cx="53347" cy="42966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9C7B10A-0952-EE00-35EC-8CB573506FF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20343" y="2743584"/>
              <a:ext cx="35181" cy="65093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437986-19F6-FF32-C553-251A4FAE477B}"/>
                  </a:ext>
                </a:extLst>
              </p:cNvPr>
              <p:cNvSpPr txBox="1"/>
              <p:nvPr/>
            </p:nvSpPr>
            <p:spPr>
              <a:xfrm>
                <a:off x="4424185" y="3634794"/>
                <a:ext cx="870759" cy="346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𝐿𝑜𝑆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437986-19F6-FF32-C553-251A4FAE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85" y="3634794"/>
                <a:ext cx="870759" cy="346762"/>
              </a:xfrm>
              <a:prstGeom prst="rect">
                <a:avLst/>
              </a:prstGeom>
              <a:blipFill>
                <a:blip r:embed="rId13"/>
                <a:stretch>
                  <a:fillRect t="-5263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72FE5002-8CD1-D919-55F6-134FDABED7E3}"/>
              </a:ext>
            </a:extLst>
          </p:cNvPr>
          <p:cNvGrpSpPr/>
          <p:nvPr/>
        </p:nvGrpSpPr>
        <p:grpSpPr>
          <a:xfrm>
            <a:off x="800967" y="2330505"/>
            <a:ext cx="1742399" cy="774282"/>
            <a:chOff x="1629190" y="996463"/>
            <a:chExt cx="1742399" cy="7742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91E8379-F38C-868B-B07F-37D46A9C6F6B}"/>
                    </a:ext>
                  </a:extLst>
                </p:cNvPr>
                <p:cNvSpPr txBox="1"/>
                <p:nvPr/>
              </p:nvSpPr>
              <p:spPr>
                <a:xfrm>
                  <a:off x="1629190" y="996463"/>
                  <a:ext cx="807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D91E8379-F38C-868B-B07F-37D46A9C6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9190" y="996463"/>
                  <a:ext cx="807765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CCF7F48-A719-8578-E571-A61386B4B7F4}"/>
                    </a:ext>
                  </a:extLst>
                </p:cNvPr>
                <p:cNvSpPr txBox="1"/>
                <p:nvPr/>
              </p:nvSpPr>
              <p:spPr>
                <a:xfrm>
                  <a:off x="2563824" y="1401413"/>
                  <a:ext cx="807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1CCF7F48-A719-8578-E571-A61386B4B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3824" y="1401413"/>
                  <a:ext cx="807765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0A0DBA6-BE6A-2262-F83B-0AA1A6D629E0}"/>
                </a:ext>
              </a:extLst>
            </p:cNvPr>
            <p:cNvSpPr txBox="1"/>
            <p:nvPr/>
          </p:nvSpPr>
          <p:spPr>
            <a:xfrm>
              <a:off x="1986078" y="1390391"/>
              <a:ext cx="1006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9028BAD-ACF9-CC3D-7A6A-FA08B642C391}"/>
                </a:ext>
              </a:extLst>
            </p:cNvPr>
            <p:cNvCxnSpPr>
              <a:cxnSpLocks/>
            </p:cNvCxnSpPr>
            <p:nvPr/>
          </p:nvCxnSpPr>
          <p:spPr>
            <a:xfrm>
              <a:off x="2272840" y="1310422"/>
              <a:ext cx="324971" cy="240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28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A9C17-3A24-1296-D745-1C7E6581F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8DA87B6-BB1E-A3E2-85AE-95F87BEEA265}"/>
              </a:ext>
            </a:extLst>
          </p:cNvPr>
          <p:cNvGrpSpPr/>
          <p:nvPr/>
        </p:nvGrpSpPr>
        <p:grpSpPr>
          <a:xfrm>
            <a:off x="881329" y="967328"/>
            <a:ext cx="5401362" cy="4446578"/>
            <a:chOff x="881329" y="967328"/>
            <a:chExt cx="5401362" cy="4446578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128A1448-23BD-D5A7-FB4D-F28EAD7562CE}"/>
                </a:ext>
              </a:extLst>
            </p:cNvPr>
            <p:cNvSpPr/>
            <p:nvPr/>
          </p:nvSpPr>
          <p:spPr>
            <a:xfrm>
              <a:off x="881329" y="3360422"/>
              <a:ext cx="5329421" cy="2053484"/>
            </a:xfrm>
            <a:prstGeom prst="roundRect">
              <a:avLst>
                <a:gd name="adj" fmla="val 119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410AAAE-883F-4500-3DA6-0A1DF21923C6}"/>
                </a:ext>
              </a:extLst>
            </p:cNvPr>
            <p:cNvSpPr/>
            <p:nvPr/>
          </p:nvSpPr>
          <p:spPr>
            <a:xfrm>
              <a:off x="888499" y="967328"/>
              <a:ext cx="5329421" cy="2307448"/>
            </a:xfrm>
            <a:prstGeom prst="roundRect">
              <a:avLst>
                <a:gd name="adj" fmla="val 1197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2FF70B-C298-C334-AF00-8DBA3097C9BE}"/>
                </a:ext>
              </a:extLst>
            </p:cNvPr>
            <p:cNvSpPr txBox="1"/>
            <p:nvPr/>
          </p:nvSpPr>
          <p:spPr>
            <a:xfrm>
              <a:off x="3088702" y="967328"/>
              <a:ext cx="861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Stage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DBA9F2-820B-4947-AA4D-F4012BEF693D}"/>
                </a:ext>
              </a:extLst>
            </p:cNvPr>
            <p:cNvSpPr txBox="1"/>
            <p:nvPr/>
          </p:nvSpPr>
          <p:spPr>
            <a:xfrm>
              <a:off x="3100400" y="3396763"/>
              <a:ext cx="8615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Stage 2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8F728FE-AADD-1BCD-0CD9-C1AF49D3648F}"/>
                </a:ext>
              </a:extLst>
            </p:cNvPr>
            <p:cNvGrpSpPr/>
            <p:nvPr/>
          </p:nvGrpSpPr>
          <p:grpSpPr>
            <a:xfrm>
              <a:off x="1128002" y="1351502"/>
              <a:ext cx="741141" cy="704563"/>
              <a:chOff x="1132815" y="1100234"/>
              <a:chExt cx="741141" cy="70456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7709275-1BB8-F146-D35D-EC1C3DFA9BD1}"/>
                  </a:ext>
                </a:extLst>
              </p:cNvPr>
              <p:cNvSpPr/>
              <p:nvPr/>
            </p:nvSpPr>
            <p:spPr>
              <a:xfrm rot="16200000">
                <a:off x="1151104" y="1081945"/>
                <a:ext cx="704563" cy="741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F983A63-3186-9972-FD68-A2A7BB79A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0507" y="170621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85D080B-AF3D-A0BF-000A-8C998840A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3301" y="14798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92E9A3F-3BE5-64A6-6F5D-CC76501E16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4688" y="13629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86FD8B5-4BF2-04D7-2897-967E403F0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5334" y="125381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5FA3727-5496-4A27-B91E-6E57B20CB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4688" y="11369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F3CA83D-0D01-F93C-ACD5-86B4746C1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1170" y="170597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D89D038-D8E0-5325-594A-B142903C9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5350" y="159279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C3B9CB10-A7B8-9C2A-158C-32ADB1DA6A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3964" y="14796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055C417-654C-DA64-6276-77279BBD7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5350" y="136273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27C8C12-6F38-A71D-53AA-CD3C89D0D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5997" y="12535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B213E5E-F619-9FE1-E106-A5E029C75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5350" y="11366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A6E68F4-0DE2-DDB2-5C52-FAA110799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1627" y="170621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B97579-E3A9-FDB3-8D24-DF676A633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5808" y="159304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DC4B489-88D0-0C4A-8053-1FF384693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4421" y="14798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7E51BDE4-6A48-C2A6-220C-E042FF2A98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5808" y="13629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34B3B21-4CA3-C122-3F0E-C8071DEA78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6454" y="125381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3ABAEAF-B7B5-3357-B112-E56921392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5808" y="11369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499A6EC-3953-8FE9-A7B7-D9A113B05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2290" y="170597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B1C7D22-E5FC-DF44-6C38-19CFC56F0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6470" y="159279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7AAE74D9-86E6-D0E4-5CEF-ED55DF5D0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5083" y="14796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E74A8B3E-59F1-2725-4A34-CF51BF769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6470" y="136273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FBECE2BD-6873-F326-A5BD-12FE3453B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7116" y="12535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AB9FC571-5A4C-6B26-5527-6AA816403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6470" y="11366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17E38B1-DA61-930D-CA98-73468E4F77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27429" y="170621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A53D40A-4414-691D-87D2-9C1D9C4EFF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31610" y="159304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CE7F409D-02BC-FAC6-B134-08248044C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30223" y="14798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3A213944-BD99-1442-1CA1-9A2EF914F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31610" y="13629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95D4A468-682C-8AB5-A603-8C05909DD3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32256" y="125381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3E567A2F-231A-6B79-EDD8-768E1E69B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31610" y="11369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FC3C7E1E-9BE1-FECE-129D-07E8CEC1A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08092" y="170597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AAB7DFD5-6230-B628-08EC-790B02249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12272" y="159279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C312B57A-E49F-0F58-0A15-584786B56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10885" y="14796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B971645-A304-4D67-B0A4-CE5D7B395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12918" y="12535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3CC4D09F-3BB7-B83B-66B6-AE5FE8B84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12272" y="11366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166B767E-4F28-54F1-08D4-8E665F79F4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88549" y="170621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4B77AE3C-5C28-777D-5104-40EE7E862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92730" y="159304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CE1289D-4B28-7B81-9B42-75DD858B7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91343" y="14798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39A6708-23AF-5B6B-E624-B8A7A2838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69211" y="170597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BA7E86AE-1400-0E1E-D67D-2E873BF31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73392" y="159279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7D49B9C-2184-2C56-B54B-D180ED20E5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72005" y="14796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56679FF6-7325-E815-44AB-7481E4A35A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73392" y="136273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F7B9290-1AF0-EA18-F333-6BB27665A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74038" y="12535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96438A96-907C-B57F-A1E6-3E7D7D6C97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73392" y="11366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7AA9BAA4-06A7-A4FB-F2DC-9DF82EC67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12272" y="1361486"/>
                <a:ext cx="48866" cy="4945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E472930F-5F56-F5B3-6FAE-AE08DAFA7F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93257" y="1361485"/>
                <a:ext cx="48866" cy="49458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472D7A53-8DF5-CD43-DAA1-4445A5FC1C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97838" y="1252827"/>
                <a:ext cx="48866" cy="49458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26EB6707-AC04-E129-FF2D-A187C6DA7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96979" y="1134687"/>
                <a:ext cx="48866" cy="49458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8BE09838-D263-7693-2E28-13EDD1C74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0507" y="1589034"/>
                <a:ext cx="48866" cy="49458"/>
              </a:xfrm>
              <a:prstGeom prst="rect">
                <a:avLst/>
              </a:prstGeom>
            </p:spPr>
          </p:pic>
        </p:grp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0508FB81-8976-C942-3CB7-ED132F2C645E}"/>
                </a:ext>
              </a:extLst>
            </p:cNvPr>
            <p:cNvSpPr/>
            <p:nvPr/>
          </p:nvSpPr>
          <p:spPr>
            <a:xfrm>
              <a:off x="1376747" y="1444095"/>
              <a:ext cx="867439" cy="7938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D2F2393-9F66-1E6D-C94E-DD3F170A5780}"/>
                </a:ext>
              </a:extLst>
            </p:cNvPr>
            <p:cNvSpPr/>
            <p:nvPr/>
          </p:nvSpPr>
          <p:spPr>
            <a:xfrm>
              <a:off x="1464562" y="1504390"/>
              <a:ext cx="867439" cy="7938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14AB3A6-967B-418F-9402-713CEB30AABF}"/>
                    </a:ext>
                  </a:extLst>
                </p:cNvPr>
                <p:cNvSpPr txBox="1"/>
                <p:nvPr/>
              </p:nvSpPr>
              <p:spPr>
                <a:xfrm>
                  <a:off x="1515502" y="985472"/>
                  <a:ext cx="807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814AB3A6-967B-418F-9402-713CEB30A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502" y="985472"/>
                  <a:ext cx="807765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AE51990D-D6EE-481B-9657-6BD979C8DB72}"/>
                    </a:ext>
                  </a:extLst>
                </p:cNvPr>
                <p:cNvSpPr txBox="1"/>
                <p:nvPr/>
              </p:nvSpPr>
              <p:spPr>
                <a:xfrm>
                  <a:off x="2569430" y="1285451"/>
                  <a:ext cx="8077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AE51990D-D6EE-481B-9657-6BD979C8D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9430" y="1285451"/>
                  <a:ext cx="807765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1C8A2AC-3D95-20E6-454A-15BF14AF240D}"/>
                </a:ext>
              </a:extLst>
            </p:cNvPr>
            <p:cNvSpPr txBox="1"/>
            <p:nvPr/>
          </p:nvSpPr>
          <p:spPr>
            <a:xfrm>
              <a:off x="2272840" y="1119993"/>
              <a:ext cx="1006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MLP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62DCB16-587C-5467-482F-3F98164FEE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2840" y="1310422"/>
              <a:ext cx="324971" cy="2403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3CC18B65-CD92-2CDC-56B6-C56BF8B8F686}"/>
                </a:ext>
              </a:extLst>
            </p:cNvPr>
            <p:cNvSpPr/>
            <p:nvPr/>
          </p:nvSpPr>
          <p:spPr>
            <a:xfrm>
              <a:off x="5469061" y="1254424"/>
              <a:ext cx="554032" cy="549052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91993">
                  <a:srgbClr val="00B0F0"/>
                </a:gs>
                <a:gs pos="71000">
                  <a:srgbClr val="92D050"/>
                </a:gs>
                <a:gs pos="40000">
                  <a:srgbClr val="FFFF00"/>
                </a:gs>
                <a:gs pos="7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9D9FDB69-8DA5-0524-0B21-74C194C3B22E}"/>
                </a:ext>
              </a:extLst>
            </p:cNvPr>
            <p:cNvSpPr/>
            <p:nvPr/>
          </p:nvSpPr>
          <p:spPr>
            <a:xfrm>
              <a:off x="4055102" y="1818949"/>
              <a:ext cx="939382" cy="951618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91993">
                  <a:srgbClr val="00B0F0"/>
                </a:gs>
                <a:gs pos="71000">
                  <a:srgbClr val="92D050"/>
                </a:gs>
                <a:gs pos="40000">
                  <a:srgbClr val="FFFF00"/>
                </a:gs>
                <a:gs pos="7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D12D1EB-4A53-DCF3-747A-E717AB4D7BBD}"/>
                    </a:ext>
                  </a:extLst>
                </p:cNvPr>
                <p:cNvSpPr txBox="1"/>
                <p:nvPr/>
              </p:nvSpPr>
              <p:spPr>
                <a:xfrm>
                  <a:off x="2421875" y="2885834"/>
                  <a:ext cx="1378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𝑅𝑥</m:t>
                      </m:r>
                    </m:oMath>
                  </a14:m>
                  <a:r>
                    <a:rPr lang="en-US" sz="1400" b="0" i="0" dirty="0">
                      <a:latin typeface="+mj-lt"/>
                    </a:rPr>
                    <a:t> locations</a:t>
                  </a:r>
                  <a:endParaRPr lang="en-US" sz="1400" i="1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7D12D1EB-4A53-DCF3-747A-E717AB4D7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875" y="2885834"/>
                  <a:ext cx="1378647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1961" r="-44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1B88BBBE-A06A-BFBC-614B-64BE1A280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987" y="2383147"/>
              <a:ext cx="0" cy="502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43848EC4-4CB4-E283-78C5-4C9611E11AE2}"/>
                </a:ext>
              </a:extLst>
            </p:cNvPr>
            <p:cNvCxnSpPr>
              <a:cxnSpLocks/>
            </p:cNvCxnSpPr>
            <p:nvPr/>
          </p:nvCxnSpPr>
          <p:spPr>
            <a:xfrm>
              <a:off x="2930683" y="2295707"/>
              <a:ext cx="1098876" cy="25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Flowchart: Or 159">
              <a:extLst>
                <a:ext uri="{FF2B5EF4-FFF2-40B4-BE49-F238E27FC236}">
                  <a16:creationId xmlns:a16="http://schemas.microsoft.com/office/drawing/2014/main" id="{A0142C45-257A-721A-1111-5B85E87395D0}"/>
                </a:ext>
              </a:extLst>
            </p:cNvPr>
            <p:cNvSpPr/>
            <p:nvPr/>
          </p:nvSpPr>
          <p:spPr>
            <a:xfrm>
              <a:off x="3365660" y="2200323"/>
              <a:ext cx="175285" cy="183523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2519B954-9BAF-103F-3EB7-8E0B45AF45C6}"/>
                    </a:ext>
                  </a:extLst>
                </p:cNvPr>
                <p:cNvSpPr txBox="1"/>
                <p:nvPr/>
              </p:nvSpPr>
              <p:spPr>
                <a:xfrm>
                  <a:off x="3048776" y="1841621"/>
                  <a:ext cx="8674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Aptos Serif" panose="020B0502040204020203" pitchFamily="18" charset="0"/>
                          </a:rPr>
                          <m:t>𝐸𝑞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Aptos Serif" panose="020B0502040204020203" pitchFamily="18" charset="0"/>
                          </a:rPr>
                          <m:t>. (1)</m:t>
                        </m:r>
                      </m:oMath>
                    </m:oMathPara>
                  </a14:m>
                  <a:endParaRPr lang="en-US" sz="1400" dirty="0">
                    <a:latin typeface="+mj-lt"/>
                    <a:cs typeface="Aptos Serif" panose="020B0502040204020203" pitchFamily="18" charset="0"/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2519B954-9BAF-103F-3EB7-8E0B45AF4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776" y="1841621"/>
                  <a:ext cx="867439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0EBB419-A239-AD32-DE9D-12D972B2724E}"/>
                    </a:ext>
                  </a:extLst>
                </p:cNvPr>
                <p:cNvSpPr txBox="1"/>
                <p:nvPr/>
              </p:nvSpPr>
              <p:spPr>
                <a:xfrm>
                  <a:off x="3961918" y="1446884"/>
                  <a:ext cx="6896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𝐿𝑜𝑆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0EBB419-A239-AD32-DE9D-12D972B27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1918" y="1446884"/>
                  <a:ext cx="6896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C1BEBD-2C5D-F58E-511E-DEBC108F3429}"/>
                    </a:ext>
                  </a:extLst>
                </p:cNvPr>
                <p:cNvSpPr txBox="1"/>
                <p:nvPr/>
              </p:nvSpPr>
              <p:spPr>
                <a:xfrm>
                  <a:off x="5332463" y="1781850"/>
                  <a:ext cx="493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C1BEBD-2C5D-F58E-511E-DEBC108F3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463" y="1781850"/>
                  <a:ext cx="49340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A565024-EDAC-D3B6-562F-EDB8F34E16ED}"/>
                </a:ext>
              </a:extLst>
            </p:cNvPr>
            <p:cNvSpPr/>
            <p:nvPr/>
          </p:nvSpPr>
          <p:spPr>
            <a:xfrm>
              <a:off x="5670443" y="2196804"/>
              <a:ext cx="189161" cy="1891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~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61807B6-815D-C6F6-0EE7-0C3B4B0D3BC2}"/>
                </a:ext>
              </a:extLst>
            </p:cNvPr>
            <p:cNvCxnSpPr>
              <a:cxnSpLocks/>
              <a:stCxn id="142" idx="3"/>
              <a:endCxn id="53" idx="2"/>
            </p:cNvCxnSpPr>
            <p:nvPr/>
          </p:nvCxnSpPr>
          <p:spPr>
            <a:xfrm flipV="1">
              <a:off x="4994484" y="2291385"/>
              <a:ext cx="675959" cy="33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65B0AA3-59EA-803A-2EA7-CA78A83451EA}"/>
                    </a:ext>
                  </a:extLst>
                </p:cNvPr>
                <p:cNvSpPr txBox="1"/>
                <p:nvPr/>
              </p:nvSpPr>
              <p:spPr>
                <a:xfrm>
                  <a:off x="4149092" y="2857240"/>
                  <a:ext cx="1839767" cy="391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𝐿𝑜𝑆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65B0AA3-59EA-803A-2EA7-CA78A8345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092" y="2857240"/>
                  <a:ext cx="1839767" cy="391902"/>
                </a:xfrm>
                <a:prstGeom prst="rect">
                  <a:avLst/>
                </a:prstGeom>
                <a:blipFill>
                  <a:blip r:embed="rId9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BFB880AA-52C3-C854-FB28-EFD82C3217AC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23" y="2406304"/>
              <a:ext cx="0" cy="3652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31BC0C2-865C-98F7-1120-35E81E770B1D}"/>
                </a:ext>
              </a:extLst>
            </p:cNvPr>
            <p:cNvGrpSpPr/>
            <p:nvPr/>
          </p:nvGrpSpPr>
          <p:grpSpPr>
            <a:xfrm>
              <a:off x="1128002" y="3588843"/>
              <a:ext cx="741141" cy="704563"/>
              <a:chOff x="1132815" y="1100234"/>
              <a:chExt cx="741141" cy="704563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B55D1600-8EF9-514C-5756-748CC60E6922}"/>
                  </a:ext>
                </a:extLst>
              </p:cNvPr>
              <p:cNvSpPr/>
              <p:nvPr/>
            </p:nvSpPr>
            <p:spPr>
              <a:xfrm rot="16200000">
                <a:off x="1151104" y="1081945"/>
                <a:ext cx="704563" cy="7411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/>
              </a:p>
            </p:txBody>
          </p:sp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A443F3E4-4040-A5B4-1628-D3A180C2D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0507" y="170621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03CA51E-6A73-6D89-3996-145B4F4468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3301" y="14798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5F571BA8-7885-561C-E9E1-0594426AD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4688" y="13629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718F2156-D0B2-6190-9B5A-5D5A4C8F7E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5334" y="125381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8601BA06-C8F0-EA6D-F33A-BF6024CF4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4688" y="11369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71622EBC-B43D-208D-C206-AD279D6990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1170" y="170597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58" name="Picture 157">
                <a:extLst>
                  <a:ext uri="{FF2B5EF4-FFF2-40B4-BE49-F238E27FC236}">
                    <a16:creationId xmlns:a16="http://schemas.microsoft.com/office/drawing/2014/main" id="{C3665A17-7C3C-400B-C38B-B21C9342D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5350" y="159279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473B1304-23EF-B3E1-1524-3D5D6478F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3964" y="14796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ABA71DBC-6986-61EC-1A7A-61624509F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5350" y="136273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id="{C2A66F57-409C-E7CA-8256-BF83E1934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5997" y="12535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DD811816-5E40-10E3-F21F-6EC358878E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85350" y="11366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7BE9694E-B3AE-285E-3BA2-5A7937E3A3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1627" y="170621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43B130DA-FE30-2014-1C81-DBFE5D79D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5808" y="159304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5A2D371E-9C25-69E0-FD19-30337A4DA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4421" y="14798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88CB356B-5A87-F4DD-4A4B-D342CAAA9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5808" y="13629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D83EC47A-19F8-E54C-12A9-6CA1534C2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6454" y="125381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80EFAD3D-7AD8-C486-044D-ABEBB2D71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365808" y="11369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66CE0951-5EC4-9C6C-69C6-F49B920BB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2290" y="170597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72" name="Picture 171">
                <a:extLst>
                  <a:ext uri="{FF2B5EF4-FFF2-40B4-BE49-F238E27FC236}">
                    <a16:creationId xmlns:a16="http://schemas.microsoft.com/office/drawing/2014/main" id="{364E54FA-E7E7-5A3F-664A-B42D8362CC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6470" y="159279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5533D180-6AD3-548D-B779-3C82E4C5A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5083" y="14796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1F60AE13-8E04-EE9E-2B2C-A01FC2841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6470" y="136273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75" name="Picture 174">
                <a:extLst>
                  <a:ext uri="{FF2B5EF4-FFF2-40B4-BE49-F238E27FC236}">
                    <a16:creationId xmlns:a16="http://schemas.microsoft.com/office/drawing/2014/main" id="{9727C0E6-8AB4-E54E-297A-495363CD4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7116" y="12535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76" name="Picture 175">
                <a:extLst>
                  <a:ext uri="{FF2B5EF4-FFF2-40B4-BE49-F238E27FC236}">
                    <a16:creationId xmlns:a16="http://schemas.microsoft.com/office/drawing/2014/main" id="{A4359155-2F3E-1FB9-F0AA-F0CDEE4BE5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446470" y="11366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BCAF8BA2-35AE-E6B5-C10A-D21426F1D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27429" y="170621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99A88A2E-E20F-3AC0-D42D-E95307623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31610" y="159304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C59EE975-342D-8F47-D1B2-301DAE46C6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30223" y="14798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39B32B3B-2D08-E5FF-DDB4-09C550709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31610" y="13629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62C24193-3EB4-C943-1211-F634C3C0B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32256" y="125381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82" name="Picture 181">
                <a:extLst>
                  <a:ext uri="{FF2B5EF4-FFF2-40B4-BE49-F238E27FC236}">
                    <a16:creationId xmlns:a16="http://schemas.microsoft.com/office/drawing/2014/main" id="{106560E0-2A2F-EE89-CC4D-7E144BBDB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531610" y="11369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D5D976DA-955D-DCB9-D567-2D832F0A46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08092" y="170597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B5EE2094-9BEA-CAD2-1525-762E3D715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12272" y="159279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642E0B27-20E4-3489-D362-8EA7A09636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10885" y="14796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86" name="Picture 185">
                <a:extLst>
                  <a:ext uri="{FF2B5EF4-FFF2-40B4-BE49-F238E27FC236}">
                    <a16:creationId xmlns:a16="http://schemas.microsoft.com/office/drawing/2014/main" id="{7DE39448-BF8D-DEAC-ADE8-ABD18B3E4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12918" y="12535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34683710-6B21-BD2E-D5C6-D0DB9E74A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12272" y="11366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18288FF2-EA4D-4983-6B42-0672B75B9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88549" y="170621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8355AAD6-6650-E242-500B-E73B800C7D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92730" y="159304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90D38E46-CDC5-BB78-225A-766628485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91343" y="14798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AE4150C1-0730-802F-A90C-5B384AEB0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69211" y="170597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92" name="Picture 191">
                <a:extLst>
                  <a:ext uri="{FF2B5EF4-FFF2-40B4-BE49-F238E27FC236}">
                    <a16:creationId xmlns:a16="http://schemas.microsoft.com/office/drawing/2014/main" id="{21D14E19-C615-5F98-D989-EA65F86F0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73392" y="1592799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B81CA3BD-D488-5059-E546-C1DF2B7AE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72005" y="1479627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94" name="Picture 193">
                <a:extLst>
                  <a:ext uri="{FF2B5EF4-FFF2-40B4-BE49-F238E27FC236}">
                    <a16:creationId xmlns:a16="http://schemas.microsoft.com/office/drawing/2014/main" id="{DA17B01B-D14A-1437-52A2-A8CDF01F98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73392" y="1362735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95" name="Picture 194">
                <a:extLst>
                  <a:ext uri="{FF2B5EF4-FFF2-40B4-BE49-F238E27FC236}">
                    <a16:creationId xmlns:a16="http://schemas.microsoft.com/office/drawing/2014/main" id="{1BDE6CA8-5272-1087-2CF7-75547D549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74038" y="1253573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96" name="Picture 195">
                <a:extLst>
                  <a:ext uri="{FF2B5EF4-FFF2-40B4-BE49-F238E27FC236}">
                    <a16:creationId xmlns:a16="http://schemas.microsoft.com/office/drawing/2014/main" id="{BE942AF1-65A5-4F34-2E29-42F67B4F0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773392" y="1136681"/>
                <a:ext cx="48866" cy="49459"/>
              </a:xfrm>
              <a:prstGeom prst="rect">
                <a:avLst/>
              </a:prstGeom>
            </p:spPr>
          </p:pic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66AEF48E-5215-0A22-04E8-08E0D796A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12272" y="1361486"/>
                <a:ext cx="48866" cy="49458"/>
              </a:xfrm>
              <a:prstGeom prst="rect">
                <a:avLst/>
              </a:prstGeom>
            </p:spPr>
          </p:pic>
          <p:pic>
            <p:nvPicPr>
              <p:cNvPr id="198" name="Picture 197">
                <a:extLst>
                  <a:ext uri="{FF2B5EF4-FFF2-40B4-BE49-F238E27FC236}">
                    <a16:creationId xmlns:a16="http://schemas.microsoft.com/office/drawing/2014/main" id="{EC1BBEFD-C1C2-8D2C-CB2A-9726B782D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93257" y="1361485"/>
                <a:ext cx="48866" cy="49458"/>
              </a:xfrm>
              <a:prstGeom prst="rect">
                <a:avLst/>
              </a:prstGeom>
            </p:spPr>
          </p:pic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43E8A938-7B63-4736-C65F-42A1CCEE7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97838" y="1252827"/>
                <a:ext cx="48866" cy="49458"/>
              </a:xfrm>
              <a:prstGeom prst="rect">
                <a:avLst/>
              </a:prstGeom>
            </p:spPr>
          </p:pic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74640277-6B37-D82B-BFB8-0E673B2233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696979" y="1134687"/>
                <a:ext cx="48866" cy="49458"/>
              </a:xfrm>
              <a:prstGeom prst="rect">
                <a:avLst/>
              </a:prstGeom>
            </p:spPr>
          </p:pic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1451D971-B71B-50FF-50C4-C99D52D5B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 rot="16200000">
                <a:off x="1200507" y="1589034"/>
                <a:ext cx="48866" cy="49458"/>
              </a:xfrm>
              <a:prstGeom prst="rect">
                <a:avLst/>
              </a:prstGeom>
            </p:spPr>
          </p:pic>
        </p:grp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7B4A73B-0C9C-EDC7-474D-F841BB5377AD}"/>
                </a:ext>
              </a:extLst>
            </p:cNvPr>
            <p:cNvSpPr/>
            <p:nvPr/>
          </p:nvSpPr>
          <p:spPr>
            <a:xfrm>
              <a:off x="1376747" y="3681436"/>
              <a:ext cx="867439" cy="7938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BB8258F-9D19-8001-48F3-A9F0E8D90547}"/>
                </a:ext>
              </a:extLst>
            </p:cNvPr>
            <p:cNvSpPr/>
            <p:nvPr/>
          </p:nvSpPr>
          <p:spPr>
            <a:xfrm>
              <a:off x="1464562" y="3741731"/>
              <a:ext cx="867439" cy="7938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8B5CEC2-08FB-C16D-0A32-646B4CB6AE8B}"/>
                </a:ext>
              </a:extLst>
            </p:cNvPr>
            <p:cNvSpPr/>
            <p:nvPr/>
          </p:nvSpPr>
          <p:spPr>
            <a:xfrm>
              <a:off x="1565990" y="3817042"/>
              <a:ext cx="867439" cy="7938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A4E8E5B2-179C-334C-D496-EEA533DC4B08}"/>
                </a:ext>
              </a:extLst>
            </p:cNvPr>
            <p:cNvSpPr/>
            <p:nvPr/>
          </p:nvSpPr>
          <p:spPr>
            <a:xfrm>
              <a:off x="5447917" y="3511073"/>
              <a:ext cx="554032" cy="549052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91993">
                  <a:srgbClr val="00B0F0"/>
                </a:gs>
                <a:gs pos="71000">
                  <a:srgbClr val="92D050"/>
                </a:gs>
                <a:gs pos="40000">
                  <a:srgbClr val="FFFF00"/>
                </a:gs>
                <a:gs pos="7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C5DDDA38-32A6-F1A2-0461-ADB75DD09FB1}"/>
                    </a:ext>
                  </a:extLst>
                </p:cNvPr>
                <p:cNvSpPr txBox="1"/>
                <p:nvPr/>
              </p:nvSpPr>
              <p:spPr>
                <a:xfrm>
                  <a:off x="2307529" y="5051164"/>
                  <a:ext cx="13786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𝑅𝑥</m:t>
                      </m:r>
                    </m:oMath>
                  </a14:m>
                  <a:r>
                    <a:rPr lang="en-US" sz="1400" b="0" i="0" dirty="0">
                      <a:latin typeface="+mj-lt"/>
                    </a:rPr>
                    <a:t> locations</a:t>
                  </a:r>
                  <a:endParaRPr lang="en-US" sz="1400" i="1" dirty="0"/>
                </a:p>
              </p:txBody>
            </p:sp>
          </mc:Choice>
          <mc:Fallback xmlns="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C5DDDA38-32A6-F1A2-0461-ADB75DD09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529" y="5051164"/>
                  <a:ext cx="1378647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4000" r="-44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101D0E3-3656-F464-C413-D219461ED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7737" y="4620488"/>
              <a:ext cx="0" cy="43067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03B24862-98E6-8AD6-B7E5-639707546842}"/>
                </a:ext>
              </a:extLst>
            </p:cNvPr>
            <p:cNvCxnSpPr>
              <a:cxnSpLocks/>
            </p:cNvCxnSpPr>
            <p:nvPr/>
          </p:nvCxnSpPr>
          <p:spPr>
            <a:xfrm>
              <a:off x="2930683" y="4533048"/>
              <a:ext cx="72691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Flowchart: Or 280">
              <a:extLst>
                <a:ext uri="{FF2B5EF4-FFF2-40B4-BE49-F238E27FC236}">
                  <a16:creationId xmlns:a16="http://schemas.microsoft.com/office/drawing/2014/main" id="{B1D944D5-EF81-BBC5-C84B-FFA84DDF29D4}"/>
                </a:ext>
              </a:extLst>
            </p:cNvPr>
            <p:cNvSpPr/>
            <p:nvPr/>
          </p:nvSpPr>
          <p:spPr>
            <a:xfrm>
              <a:off x="3202082" y="4436965"/>
              <a:ext cx="175285" cy="183523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58603AD-9795-B5C1-9761-5E8CD92FAD0E}"/>
                    </a:ext>
                  </a:extLst>
                </p:cNvPr>
                <p:cNvSpPr txBox="1"/>
                <p:nvPr/>
              </p:nvSpPr>
              <p:spPr>
                <a:xfrm>
                  <a:off x="2879344" y="4068938"/>
                  <a:ext cx="8674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Aptos Serif" panose="020B0502040204020203" pitchFamily="18" charset="0"/>
                          </a:rPr>
                          <m:t>𝐸𝑞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  <a:cs typeface="Aptos Serif" panose="020B0502040204020203" pitchFamily="18" charset="0"/>
                          </a:rPr>
                          <m:t>. (2)</m:t>
                        </m:r>
                      </m:oMath>
                    </m:oMathPara>
                  </a14:m>
                  <a:endParaRPr lang="en-US" sz="1400" dirty="0">
                    <a:latin typeface="+mj-lt"/>
                    <a:cs typeface="Aptos Serif" panose="020B0502040204020203" pitchFamily="18" charset="0"/>
                  </a:endParaRPr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258603AD-9795-B5C1-9761-5E8CD92FA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9344" y="4068938"/>
                  <a:ext cx="867439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FF54766-3358-3199-3945-58FA639D1ACA}"/>
                    </a:ext>
                  </a:extLst>
                </p:cNvPr>
                <p:cNvSpPr txBox="1"/>
                <p:nvPr/>
              </p:nvSpPr>
              <p:spPr>
                <a:xfrm>
                  <a:off x="3598855" y="3689590"/>
                  <a:ext cx="78252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EFF54766-3358-3199-3945-58FA639D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855" y="3689590"/>
                  <a:ext cx="782522" cy="391582"/>
                </a:xfrm>
                <a:prstGeom prst="rect">
                  <a:avLst/>
                </a:prstGeom>
                <a:blipFill>
                  <a:blip r:embed="rId11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8BDFADFD-478E-617B-221C-EDE3C54F8B54}"/>
                    </a:ext>
                  </a:extLst>
                </p:cNvPr>
                <p:cNvSpPr txBox="1"/>
                <p:nvPr/>
              </p:nvSpPr>
              <p:spPr>
                <a:xfrm>
                  <a:off x="5283276" y="3998963"/>
                  <a:ext cx="4934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8BDFADFD-478E-617B-221C-EDE3C54F8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3276" y="3998963"/>
                  <a:ext cx="493405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AAF1BEFD-92BC-CAEB-D573-CE36386577E7}"/>
                </a:ext>
              </a:extLst>
            </p:cNvPr>
            <p:cNvSpPr/>
            <p:nvPr/>
          </p:nvSpPr>
          <p:spPr>
            <a:xfrm>
              <a:off x="5628764" y="4436466"/>
              <a:ext cx="189161" cy="18916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~</a:t>
              </a:r>
            </a:p>
          </p:txBody>
        </p: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5F5E6DBC-CCA2-6C8F-5BCC-F5843241DAE7}"/>
                </a:ext>
              </a:extLst>
            </p:cNvPr>
            <p:cNvCxnSpPr>
              <a:cxnSpLocks/>
            </p:cNvCxnSpPr>
            <p:nvPr/>
          </p:nvCxnSpPr>
          <p:spPr>
            <a:xfrm>
              <a:off x="4640649" y="4532606"/>
              <a:ext cx="95162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635607A1-00CD-7E0D-33E9-A33874C24ACC}"/>
                    </a:ext>
                  </a:extLst>
                </p:cNvPr>
                <p:cNvSpPr txBox="1"/>
                <p:nvPr/>
              </p:nvSpPr>
              <p:spPr>
                <a:xfrm>
                  <a:off x="3672121" y="4987320"/>
                  <a:ext cx="2610570" cy="376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𝑠𝑡𝑎𝑔𝑒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𝐿𝑜𝑆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635607A1-00CD-7E0D-33E9-A33874C24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121" y="4987320"/>
                  <a:ext cx="2610570" cy="376193"/>
                </a:xfrm>
                <a:prstGeom prst="rect">
                  <a:avLst/>
                </a:prstGeom>
                <a:blipFill>
                  <a:blip r:embed="rId13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0AC2C5AD-4093-C6E0-CE3A-B013EC5518A9}"/>
                </a:ext>
              </a:extLst>
            </p:cNvPr>
            <p:cNvGrpSpPr/>
            <p:nvPr/>
          </p:nvGrpSpPr>
          <p:grpSpPr>
            <a:xfrm rot="16200000">
              <a:off x="1773234" y="3880313"/>
              <a:ext cx="1165934" cy="1187344"/>
              <a:chOff x="8102592" y="1233751"/>
              <a:chExt cx="1165934" cy="984944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630B0FA4-2D6A-76BC-9E36-9725D15D53A9}"/>
                  </a:ext>
                </a:extLst>
              </p:cNvPr>
              <p:cNvSpPr/>
              <p:nvPr/>
            </p:nvSpPr>
            <p:spPr>
              <a:xfrm>
                <a:off x="8102592" y="1233751"/>
                <a:ext cx="1165934" cy="9849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00" dirty="0"/>
              </a:p>
            </p:txBody>
          </p:sp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5E177740-B70D-48CE-6722-15C500A3B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907214" y="1657499"/>
                <a:ext cx="80865" cy="68277"/>
              </a:xfrm>
              <a:prstGeom prst="rect">
                <a:avLst/>
              </a:prstGeom>
            </p:spPr>
          </p:pic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B75C1099-4D8E-A913-9E83-8C3C788358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345444" y="1764741"/>
                <a:ext cx="80865" cy="68277"/>
              </a:xfrm>
              <a:prstGeom prst="rect">
                <a:avLst/>
              </a:prstGeom>
            </p:spPr>
          </p:pic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4A1D7AC8-ECB2-31E1-9E73-4E25900C54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33405" y="1772377"/>
                <a:ext cx="80865" cy="68277"/>
              </a:xfrm>
              <a:prstGeom prst="rect">
                <a:avLst/>
              </a:prstGeom>
            </p:spPr>
          </p:pic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FAD0C6E4-47AA-72FF-9D64-D09901512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906807" y="1775035"/>
                <a:ext cx="80865" cy="68277"/>
              </a:xfrm>
              <a:prstGeom prst="rect">
                <a:avLst/>
              </a:prstGeom>
            </p:spPr>
          </p:pic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2BF80989-B53B-0549-BAF3-26D8EBCB84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345850" y="1885497"/>
                <a:ext cx="80865" cy="68277"/>
              </a:xfrm>
              <a:prstGeom prst="rect">
                <a:avLst/>
              </a:prstGeom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642DF217-0CBF-88A2-1572-F228B52004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33133" y="1883583"/>
                <a:ext cx="80865" cy="68277"/>
              </a:xfrm>
              <a:prstGeom prst="rect">
                <a:avLst/>
              </a:prstGeom>
            </p:spPr>
          </p:pic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18ABABCA-0FC6-E27F-19B2-DD4D9E61F5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907214" y="1886389"/>
                <a:ext cx="80865" cy="68277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7D6F2CC8-4447-9CF7-4ECC-7867BB9AF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345443" y="1996569"/>
                <a:ext cx="80865" cy="68277"/>
              </a:xfrm>
              <a:prstGeom prst="rect">
                <a:avLst/>
              </a:prstGeom>
            </p:spPr>
          </p:pic>
          <p:pic>
            <p:nvPicPr>
              <p:cNvPr id="302" name="Picture 301">
                <a:extLst>
                  <a:ext uri="{FF2B5EF4-FFF2-40B4-BE49-F238E27FC236}">
                    <a16:creationId xmlns:a16="http://schemas.microsoft.com/office/drawing/2014/main" id="{4604577B-029F-7F20-CD90-1315505DE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32725" y="1994654"/>
                <a:ext cx="80865" cy="68277"/>
              </a:xfrm>
              <a:prstGeom prst="rect">
                <a:avLst/>
              </a:prstGeom>
            </p:spPr>
          </p:pic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52F00B65-2519-16D7-BA5F-AAAE1C679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906807" y="1997460"/>
                <a:ext cx="80865" cy="68277"/>
              </a:xfrm>
              <a:prstGeom prst="rect">
                <a:avLst/>
              </a:prstGeom>
            </p:spPr>
          </p:pic>
          <p:pic>
            <p:nvPicPr>
              <p:cNvPr id="304" name="Picture 303">
                <a:extLst>
                  <a:ext uri="{FF2B5EF4-FFF2-40B4-BE49-F238E27FC236}">
                    <a16:creationId xmlns:a16="http://schemas.microsoft.com/office/drawing/2014/main" id="{CF56ED05-C075-09AD-459C-95F56267E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726161" y="1991528"/>
                <a:ext cx="80865" cy="68277"/>
              </a:xfrm>
              <a:prstGeom prst="rect">
                <a:avLst/>
              </a:prstGeom>
            </p:spPr>
          </p:pic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4B57988F-B724-2CC1-96DB-D0BFDA1609E5}"/>
                  </a:ext>
                </a:extLst>
              </p:cNvPr>
              <p:cNvSpPr/>
              <p:nvPr/>
            </p:nvSpPr>
            <p:spPr>
              <a:xfrm>
                <a:off x="9110820" y="1543071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92E9FA28-AD6C-5EEE-4071-61579E65B4FE}"/>
                  </a:ext>
                </a:extLst>
              </p:cNvPr>
              <p:cNvSpPr/>
              <p:nvPr/>
            </p:nvSpPr>
            <p:spPr>
              <a:xfrm>
                <a:off x="9113119" y="1666759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52811B23-AEB1-E0D6-E6B9-C2D3AF80FC2A}"/>
                  </a:ext>
                </a:extLst>
              </p:cNvPr>
              <p:cNvSpPr/>
              <p:nvPr/>
            </p:nvSpPr>
            <p:spPr>
              <a:xfrm>
                <a:off x="9115418" y="1777868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680AE617-0185-1BCC-AC6E-EFF3014A81A5}"/>
                  </a:ext>
                </a:extLst>
              </p:cNvPr>
              <p:cNvSpPr/>
              <p:nvPr/>
            </p:nvSpPr>
            <p:spPr>
              <a:xfrm>
                <a:off x="8550446" y="1256324"/>
                <a:ext cx="68892" cy="6827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38221848-4CDA-3F16-C0C7-383F56E5F7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8369708" y="1330615"/>
                <a:ext cx="57765" cy="4448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9868C4A2-63D1-E141-874E-B6672D2D73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5736" y="1288082"/>
                <a:ext cx="32477" cy="8335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0EA1789A-6182-3B56-6DE2-D7E66503D8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6064" y="1562806"/>
                <a:ext cx="101064" cy="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BFCA84D2-0E55-4EB2-51DD-E600FF486C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32933" y="1677794"/>
                <a:ext cx="103242" cy="1352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A970285F-D84E-7250-2A73-9DB32194A0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0352" y="2050905"/>
                <a:ext cx="14080" cy="7912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91E813AD-2483-050A-9EFC-5A7F55C698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31358" y="1800895"/>
                <a:ext cx="118552" cy="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805FE6D7-147C-065E-1B9A-E05ED75477BD}"/>
                  </a:ext>
                </a:extLst>
              </p:cNvPr>
              <p:cNvCxnSpPr>
                <a:cxnSpLocks/>
                <a:endCxn id="301" idx="2"/>
              </p:cNvCxnSpPr>
              <p:nvPr/>
            </p:nvCxnSpPr>
            <p:spPr>
              <a:xfrm flipH="1" flipV="1">
                <a:off x="8385875" y="2064847"/>
                <a:ext cx="6587" cy="74944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55827FC0-F498-CFAE-B103-77A52D533D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544063" y="2054675"/>
                <a:ext cx="30724" cy="75358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7CE8B5A8-6A51-1AC6-8087-9622DE75FAD7}"/>
                  </a:ext>
                </a:extLst>
              </p:cNvPr>
              <p:cNvSpPr/>
              <p:nvPr/>
            </p:nvSpPr>
            <p:spPr>
              <a:xfrm>
                <a:off x="8748632" y="1254319"/>
                <a:ext cx="68892" cy="6827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18" name="Straight Arrow Connector 317">
                <a:extLst>
                  <a:ext uri="{FF2B5EF4-FFF2-40B4-BE49-F238E27FC236}">
                    <a16:creationId xmlns:a16="http://schemas.microsoft.com/office/drawing/2014/main" id="{DA1FC697-F661-F8E6-B890-95DE6BF426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3257" y="1573337"/>
                <a:ext cx="11192" cy="75264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>
                <a:extLst>
                  <a:ext uri="{FF2B5EF4-FFF2-40B4-BE49-F238E27FC236}">
                    <a16:creationId xmlns:a16="http://schemas.microsoft.com/office/drawing/2014/main" id="{7B5EFF7A-1AA8-A4E7-C08E-064A15C198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252997" y="1511230"/>
                <a:ext cx="9762" cy="93912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7D1221BB-B73A-A32D-8A7D-514F95D1C465}"/>
                  </a:ext>
                </a:extLst>
              </p:cNvPr>
              <p:cNvSpPr/>
              <p:nvPr/>
            </p:nvSpPr>
            <p:spPr>
              <a:xfrm>
                <a:off x="8369912" y="1256993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C314183C-88A0-4175-DADA-DA49B421E536}"/>
                  </a:ext>
                </a:extLst>
              </p:cNvPr>
              <p:cNvSpPr/>
              <p:nvPr/>
            </p:nvSpPr>
            <p:spPr>
              <a:xfrm>
                <a:off x="8173271" y="1254745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87E72E23-F941-0F9F-C3C8-A2D4D1D0E2C7}"/>
                  </a:ext>
                </a:extLst>
              </p:cNvPr>
              <p:cNvSpPr/>
              <p:nvPr/>
            </p:nvSpPr>
            <p:spPr>
              <a:xfrm>
                <a:off x="8924556" y="1261608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4C1FA15A-B2D3-E0A9-8101-2D385EE36226}"/>
                  </a:ext>
                </a:extLst>
              </p:cNvPr>
              <p:cNvSpPr/>
              <p:nvPr/>
            </p:nvSpPr>
            <p:spPr>
              <a:xfrm>
                <a:off x="9111692" y="1264423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6CB74503-6E1D-4790-FAC2-C30FA6A4EF8A}"/>
                  </a:ext>
                </a:extLst>
              </p:cNvPr>
              <p:cNvSpPr/>
              <p:nvPr/>
            </p:nvSpPr>
            <p:spPr>
              <a:xfrm>
                <a:off x="9102240" y="1887996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13F532BD-7B64-4ED1-F01A-FF67A352EAD3}"/>
                  </a:ext>
                </a:extLst>
              </p:cNvPr>
              <p:cNvSpPr/>
              <p:nvPr/>
            </p:nvSpPr>
            <p:spPr>
              <a:xfrm>
                <a:off x="9110702" y="2104796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1BFB35CA-A9CA-C01D-07DC-F48575E7688A}"/>
                  </a:ext>
                </a:extLst>
              </p:cNvPr>
              <p:cNvSpPr/>
              <p:nvPr/>
            </p:nvSpPr>
            <p:spPr>
              <a:xfrm>
                <a:off x="9104079" y="1999728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D4B9E024-B971-3DD5-22FA-01B39DF8E9F0}"/>
                  </a:ext>
                </a:extLst>
              </p:cNvPr>
              <p:cNvSpPr/>
              <p:nvPr/>
            </p:nvSpPr>
            <p:spPr>
              <a:xfrm>
                <a:off x="8179864" y="1514062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EB33E023-7159-A8E8-F990-A076B9F10923}"/>
                  </a:ext>
                </a:extLst>
              </p:cNvPr>
              <p:cNvSpPr/>
              <p:nvPr/>
            </p:nvSpPr>
            <p:spPr>
              <a:xfrm>
                <a:off x="8361917" y="1519732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1F7DE17A-07C9-E404-5526-EE5D56C95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1389" y="2050667"/>
                <a:ext cx="14080" cy="7912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EDB701A7-0AE1-C5BA-457C-F4C65EBB3E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46291" y="2066073"/>
                <a:ext cx="14080" cy="7912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CC60DD40-FE38-1009-93F1-58052AFA9F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2889" y="2025026"/>
                <a:ext cx="96209" cy="884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B47ED0B6-EB03-BFA0-7756-07156BCA09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042888" y="1892706"/>
                <a:ext cx="105408" cy="29429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5D114D9E-20E5-84C2-1E23-D2FCCE91AC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54994" y="1314029"/>
                <a:ext cx="13634" cy="79288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CDBE4D2-4F18-7FA9-315E-7F402EF423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1858" y="1311621"/>
                <a:ext cx="32865" cy="7217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1E03BF01-75A7-2303-B1F8-43DFCC69AB93}"/>
                  </a:ext>
                </a:extLst>
              </p:cNvPr>
              <p:cNvCxnSpPr>
                <a:cxnSpLocks/>
                <a:stCxn id="323" idx="2"/>
              </p:cNvCxnSpPr>
              <p:nvPr/>
            </p:nvCxnSpPr>
            <p:spPr>
              <a:xfrm flipH="1">
                <a:off x="9047990" y="1298561"/>
                <a:ext cx="63703" cy="2446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EF22D184-D31D-2EF2-2FCC-D6D942C38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0011" y="1555623"/>
                <a:ext cx="0" cy="7875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C399C95C-BEBC-1905-DCA3-CD1534764F68}"/>
                  </a:ext>
                </a:extLst>
              </p:cNvPr>
              <p:cNvSpPr/>
              <p:nvPr/>
            </p:nvSpPr>
            <p:spPr>
              <a:xfrm>
                <a:off x="9113117" y="1399983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96E2FD69-720A-B4AD-EE3C-090DB7AA2DC9}"/>
                  </a:ext>
                </a:extLst>
              </p:cNvPr>
              <p:cNvSpPr/>
              <p:nvPr/>
            </p:nvSpPr>
            <p:spPr>
              <a:xfrm>
                <a:off x="8734181" y="2104795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CEBEE841-FD81-5E7A-AE92-BE14B5634CE2}"/>
                  </a:ext>
                </a:extLst>
              </p:cNvPr>
              <p:cNvSpPr/>
              <p:nvPr/>
            </p:nvSpPr>
            <p:spPr>
              <a:xfrm>
                <a:off x="8916944" y="2104795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40" name="Picture 339">
                <a:extLst>
                  <a:ext uri="{FF2B5EF4-FFF2-40B4-BE49-F238E27FC236}">
                    <a16:creationId xmlns:a16="http://schemas.microsoft.com/office/drawing/2014/main" id="{E494B572-7C4A-91A5-F865-44DE9B0EB5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356956" y="1395619"/>
                <a:ext cx="80865" cy="68277"/>
              </a:xfrm>
              <a:prstGeom prst="rect">
                <a:avLst/>
              </a:prstGeom>
            </p:spPr>
          </p:pic>
          <p:pic>
            <p:nvPicPr>
              <p:cNvPr id="341" name="Picture 340">
                <a:extLst>
                  <a:ext uri="{FF2B5EF4-FFF2-40B4-BE49-F238E27FC236}">
                    <a16:creationId xmlns:a16="http://schemas.microsoft.com/office/drawing/2014/main" id="{0F2E7A63-4321-139E-2F90-F88D5306F7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555655" y="1393704"/>
                <a:ext cx="80865" cy="68277"/>
              </a:xfrm>
              <a:prstGeom prst="rect">
                <a:avLst/>
              </a:prstGeom>
            </p:spPr>
          </p:pic>
          <p:pic>
            <p:nvPicPr>
              <p:cNvPr id="342" name="Picture 341">
                <a:extLst>
                  <a:ext uri="{FF2B5EF4-FFF2-40B4-BE49-F238E27FC236}">
                    <a16:creationId xmlns:a16="http://schemas.microsoft.com/office/drawing/2014/main" id="{07F58E6C-B9A2-52BC-A8C5-DB3F64C6B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725263" y="1398794"/>
                <a:ext cx="80865" cy="68277"/>
              </a:xfrm>
              <a:prstGeom prst="rect">
                <a:avLst/>
              </a:prstGeom>
            </p:spPr>
          </p:pic>
          <p:pic>
            <p:nvPicPr>
              <p:cNvPr id="343" name="Picture 342">
                <a:extLst>
                  <a:ext uri="{FF2B5EF4-FFF2-40B4-BE49-F238E27FC236}">
                    <a16:creationId xmlns:a16="http://schemas.microsoft.com/office/drawing/2014/main" id="{7631213F-C5E6-E913-AF9D-E1E70DF08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8922124" y="1402861"/>
                <a:ext cx="80865" cy="68277"/>
              </a:xfrm>
              <a:prstGeom prst="rect">
                <a:avLst/>
              </a:prstGeom>
            </p:spPr>
          </p:pic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0C5EFF87-2F59-C356-4D64-5593E6798F83}"/>
                  </a:ext>
                </a:extLst>
              </p:cNvPr>
              <p:cNvSpPr/>
              <p:nvPr/>
            </p:nvSpPr>
            <p:spPr>
              <a:xfrm>
                <a:off x="8732612" y="1523433"/>
                <a:ext cx="68892" cy="6827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8CAEC5A3-B1E5-1F42-70BA-33900A64B15F}"/>
                  </a:ext>
                </a:extLst>
              </p:cNvPr>
              <p:cNvSpPr/>
              <p:nvPr/>
            </p:nvSpPr>
            <p:spPr>
              <a:xfrm>
                <a:off x="8932462" y="1535217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C15F5E5F-D7BE-F8CB-2DEC-97BF7D003EC4}"/>
                  </a:ext>
                </a:extLst>
              </p:cNvPr>
              <p:cNvSpPr/>
              <p:nvPr/>
            </p:nvSpPr>
            <p:spPr>
              <a:xfrm>
                <a:off x="8547336" y="2106546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373D7FD5-E124-CC8A-4A25-ACDF31C6500E}"/>
                  </a:ext>
                </a:extLst>
              </p:cNvPr>
              <p:cNvSpPr/>
              <p:nvPr/>
            </p:nvSpPr>
            <p:spPr>
              <a:xfrm>
                <a:off x="8361916" y="2103177"/>
                <a:ext cx="68892" cy="68277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348" name="Straight Arrow Connector 347">
                <a:extLst>
                  <a:ext uri="{FF2B5EF4-FFF2-40B4-BE49-F238E27FC236}">
                    <a16:creationId xmlns:a16="http://schemas.microsoft.com/office/drawing/2014/main" id="{2BB16484-D98D-EE36-00AC-25834132E3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013" y="1578316"/>
                <a:ext cx="0" cy="7875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1E586588-6A92-5295-9691-ACECEF6C698A}"/>
                </a:ext>
              </a:extLst>
            </p:cNvPr>
            <p:cNvSpPr/>
            <p:nvPr/>
          </p:nvSpPr>
          <p:spPr>
            <a:xfrm rot="16200000">
              <a:off x="2808422" y="4920130"/>
              <a:ext cx="68164" cy="8397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534DF2D3-84B7-C53C-AA55-EF9791315EDA}"/>
                </a:ext>
              </a:extLst>
            </p:cNvPr>
            <p:cNvSpPr txBox="1"/>
            <p:nvPr/>
          </p:nvSpPr>
          <p:spPr>
            <a:xfrm>
              <a:off x="1011048" y="2754289"/>
              <a:ext cx="11919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i="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Copy weights </a:t>
              </a:r>
            </a:p>
            <a:p>
              <a:r>
                <a:rPr lang="en-US" sz="1400" b="0" i="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to stage 2</a:t>
              </a:r>
              <a:endParaRPr lang="en-US" sz="1400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FA775263-AB25-FE39-0D7F-CFEF114753D7}"/>
                </a:ext>
              </a:extLst>
            </p:cNvPr>
            <p:cNvSpPr/>
            <p:nvPr/>
          </p:nvSpPr>
          <p:spPr>
            <a:xfrm>
              <a:off x="3696026" y="4070603"/>
              <a:ext cx="937892" cy="950109"/>
            </a:xfrm>
            <a:prstGeom prst="rect">
              <a:avLst/>
            </a:prstGeom>
            <a:gradFill flip="none" rotWithShape="1">
              <a:gsLst>
                <a:gs pos="21000">
                  <a:srgbClr val="FF0000"/>
                </a:gs>
                <a:gs pos="100000">
                  <a:srgbClr val="00B0F0"/>
                </a:gs>
                <a:gs pos="71000">
                  <a:srgbClr val="92D050"/>
                </a:gs>
                <a:gs pos="40000">
                  <a:srgbClr val="FFFF00"/>
                </a:gs>
                <a:gs pos="71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349" name="Straight Arrow Connector 348">
              <a:extLst>
                <a:ext uri="{FF2B5EF4-FFF2-40B4-BE49-F238E27FC236}">
                  <a16:creationId xmlns:a16="http://schemas.microsoft.com/office/drawing/2014/main" id="{F7757BB8-AA39-ADDD-1572-5BEECCDE53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494" y="4122418"/>
              <a:ext cx="541186" cy="140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>
              <a:extLst>
                <a:ext uri="{FF2B5EF4-FFF2-40B4-BE49-F238E27FC236}">
                  <a16:creationId xmlns:a16="http://schemas.microsoft.com/office/drawing/2014/main" id="{26EE6467-DBA9-D6CC-0895-36D211DD07FD}"/>
                </a:ext>
              </a:extLst>
            </p:cNvPr>
            <p:cNvCxnSpPr>
              <a:cxnSpLocks/>
            </p:cNvCxnSpPr>
            <p:nvPr/>
          </p:nvCxnSpPr>
          <p:spPr>
            <a:xfrm>
              <a:off x="1004110" y="2123275"/>
              <a:ext cx="537362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5DCF9F03-292C-9304-0C77-827C7C130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1859" y="2103819"/>
              <a:ext cx="9189" cy="201859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BBE3E68-ED8C-EFC6-EC26-F24DA133F86C}"/>
                </a:ext>
              </a:extLst>
            </p:cNvPr>
            <p:cNvGrpSpPr/>
            <p:nvPr/>
          </p:nvGrpSpPr>
          <p:grpSpPr>
            <a:xfrm>
              <a:off x="4112422" y="2770567"/>
              <a:ext cx="991683" cy="1665899"/>
              <a:chOff x="4112422" y="2770567"/>
              <a:chExt cx="991683" cy="1665899"/>
            </a:xfrm>
          </p:grpSpPr>
          <p:cxnSp>
            <p:nvCxnSpPr>
              <p:cNvPr id="371" name="Straight Arrow Connector 370">
                <a:extLst>
                  <a:ext uri="{FF2B5EF4-FFF2-40B4-BE49-F238E27FC236}">
                    <a16:creationId xmlns:a16="http://schemas.microsoft.com/office/drawing/2014/main" id="{CD256257-574A-66FE-6E57-460FAE16A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2422" y="2770567"/>
                <a:ext cx="0" cy="857252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Arrow Connector 372">
                <a:extLst>
                  <a:ext uri="{FF2B5EF4-FFF2-40B4-BE49-F238E27FC236}">
                    <a16:creationId xmlns:a16="http://schemas.microsoft.com/office/drawing/2014/main" id="{77E725CE-D95A-023C-6A2E-D0A39F0C84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16095" y="3615455"/>
                <a:ext cx="986561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>
                <a:extLst>
                  <a:ext uri="{FF2B5EF4-FFF2-40B4-BE49-F238E27FC236}">
                    <a16:creationId xmlns:a16="http://schemas.microsoft.com/office/drawing/2014/main" id="{D716FCB4-0999-2A4C-8995-6BF3ACA4F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105" y="3606165"/>
                <a:ext cx="0" cy="830301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B9C3D6D7-571D-D7D6-7132-BCD3EBC0D3F0}"/>
                </a:ext>
              </a:extLst>
            </p:cNvPr>
            <p:cNvCxnSpPr>
              <a:cxnSpLocks/>
            </p:cNvCxnSpPr>
            <p:nvPr/>
          </p:nvCxnSpPr>
          <p:spPr>
            <a:xfrm>
              <a:off x="5765023" y="1804939"/>
              <a:ext cx="0" cy="3652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Flowchart: Or 396">
              <a:extLst>
                <a:ext uri="{FF2B5EF4-FFF2-40B4-BE49-F238E27FC236}">
                  <a16:creationId xmlns:a16="http://schemas.microsoft.com/office/drawing/2014/main" id="{6C1B6F71-D314-E251-2619-C4036DFF1CC8}"/>
                </a:ext>
              </a:extLst>
            </p:cNvPr>
            <p:cNvSpPr/>
            <p:nvPr/>
          </p:nvSpPr>
          <p:spPr>
            <a:xfrm>
              <a:off x="5016463" y="4440844"/>
              <a:ext cx="175285" cy="183523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332CC928-BEE8-8D85-3C48-597772BC9241}"/>
                </a:ext>
              </a:extLst>
            </p:cNvPr>
            <p:cNvCxnSpPr>
              <a:cxnSpLocks/>
            </p:cNvCxnSpPr>
            <p:nvPr/>
          </p:nvCxnSpPr>
          <p:spPr>
            <a:xfrm>
              <a:off x="5723344" y="4078346"/>
              <a:ext cx="0" cy="3291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78EFC398-8BAC-2A2F-A69D-B234EF4397B9}"/>
                </a:ext>
              </a:extLst>
            </p:cNvPr>
            <p:cNvCxnSpPr>
              <a:cxnSpLocks/>
            </p:cNvCxnSpPr>
            <p:nvPr/>
          </p:nvCxnSpPr>
          <p:spPr>
            <a:xfrm>
              <a:off x="5723344" y="4672314"/>
              <a:ext cx="0" cy="3648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901897D0-7B75-96B9-5593-3BBA5CD01E4E}"/>
                </a:ext>
              </a:extLst>
            </p:cNvPr>
            <p:cNvSpPr/>
            <p:nvPr/>
          </p:nvSpPr>
          <p:spPr>
            <a:xfrm>
              <a:off x="1554436" y="1569353"/>
              <a:ext cx="867439" cy="7938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95FF0CA1-C3B3-06AF-55D1-39E4A3390B89}"/>
                </a:ext>
              </a:extLst>
            </p:cNvPr>
            <p:cNvGrpSpPr/>
            <p:nvPr/>
          </p:nvGrpSpPr>
          <p:grpSpPr>
            <a:xfrm>
              <a:off x="1752657" y="1614617"/>
              <a:ext cx="1181984" cy="1173666"/>
              <a:chOff x="3300363" y="2089947"/>
              <a:chExt cx="957930" cy="95118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01AA050-E296-A5C3-7147-7D8ECBCF2A57}"/>
                  </a:ext>
                </a:extLst>
              </p:cNvPr>
              <p:cNvGrpSpPr/>
              <p:nvPr/>
            </p:nvGrpSpPr>
            <p:grpSpPr>
              <a:xfrm rot="16200000">
                <a:off x="3303733" y="2086577"/>
                <a:ext cx="951189" cy="957930"/>
                <a:chOff x="3237228" y="1231100"/>
                <a:chExt cx="1117145" cy="1083474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6DB8C233-9A7F-56C3-9992-ABA3AEA422E2}"/>
                    </a:ext>
                  </a:extLst>
                </p:cNvPr>
                <p:cNvGrpSpPr/>
                <p:nvPr/>
              </p:nvGrpSpPr>
              <p:grpSpPr>
                <a:xfrm>
                  <a:off x="3237228" y="1231100"/>
                  <a:ext cx="1117145" cy="1083474"/>
                  <a:chOff x="3171986" y="834432"/>
                  <a:chExt cx="1311499" cy="1260654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85C83583-65CD-BA31-8938-4658160679B0}"/>
                      </a:ext>
                    </a:extLst>
                  </p:cNvPr>
                  <p:cNvSpPr/>
                  <p:nvPr/>
                </p:nvSpPr>
                <p:spPr>
                  <a:xfrm>
                    <a:off x="3171986" y="834432"/>
                    <a:ext cx="1311499" cy="1260654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00" dirty="0"/>
                  </a:p>
                </p:txBody>
              </p:sp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F85E9FD0-14F4-BA13-F561-42ED7F8C1B4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263974" y="949070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3DAFA246-1166-946F-BB03-09AA8CF53F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474637" y="956181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75" name="Picture 74">
                    <a:extLst>
                      <a:ext uri="{FF2B5EF4-FFF2-40B4-BE49-F238E27FC236}">
                        <a16:creationId xmlns:a16="http://schemas.microsoft.com/office/drawing/2014/main" id="{92EEA27F-0266-72A4-8CB0-0DC951D552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685300" y="953822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76" name="Picture 75">
                    <a:extLst>
                      <a:ext uri="{FF2B5EF4-FFF2-40B4-BE49-F238E27FC236}">
                        <a16:creationId xmlns:a16="http://schemas.microsoft.com/office/drawing/2014/main" id="{6FC9090D-C5EB-DA8E-4AC4-69FE90DDB2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689125" y="1088374"/>
                    <a:ext cx="90961" cy="84127"/>
                  </a:xfrm>
                  <a:prstGeom prst="rect">
                    <a:avLst/>
                  </a:prstGeom>
                </p:spPr>
              </p:pic>
              <p:pic>
                <p:nvPicPr>
                  <p:cNvPr id="77" name="Picture 76">
                    <a:extLst>
                      <a:ext uri="{FF2B5EF4-FFF2-40B4-BE49-F238E27FC236}">
                        <a16:creationId xmlns:a16="http://schemas.microsoft.com/office/drawing/2014/main" id="{CAB5E0E4-BF31-3B73-EC55-5846744B404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106085" y="957280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78" name="Picture 77">
                    <a:extLst>
                      <a:ext uri="{FF2B5EF4-FFF2-40B4-BE49-F238E27FC236}">
                        <a16:creationId xmlns:a16="http://schemas.microsoft.com/office/drawing/2014/main" id="{C604142D-2A4F-510A-D823-8B35BE0E29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323671" y="956181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79" name="Picture 78">
                    <a:extLst>
                      <a:ext uri="{FF2B5EF4-FFF2-40B4-BE49-F238E27FC236}">
                        <a16:creationId xmlns:a16="http://schemas.microsoft.com/office/drawing/2014/main" id="{BC357E57-C03D-2BD3-C45C-584E09BDFA5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264432" y="1086274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59DD1BE0-ECA3-ACBA-E477-FD8F520777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903344" y="1093385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81" name="Picture 80">
                    <a:extLst>
                      <a:ext uri="{FF2B5EF4-FFF2-40B4-BE49-F238E27FC236}">
                        <a16:creationId xmlns:a16="http://schemas.microsoft.com/office/drawing/2014/main" id="{AC6F1915-8C45-3E5F-13F5-B77F2BCCD94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106543" y="1094484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D28B7BBF-0E9B-1C4F-03B4-8678AE0D4C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324129" y="1093385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83" name="Picture 82">
                    <a:extLst>
                      <a:ext uri="{FF2B5EF4-FFF2-40B4-BE49-F238E27FC236}">
                        <a16:creationId xmlns:a16="http://schemas.microsoft.com/office/drawing/2014/main" id="{D8198E4D-96BC-505C-7DCD-98734D1E7A6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685300" y="1227881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63421641-6B11-A4FA-93C6-0B838741A7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264432" y="1360333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85" name="Picture 84">
                    <a:extLst>
                      <a:ext uri="{FF2B5EF4-FFF2-40B4-BE49-F238E27FC236}">
                        <a16:creationId xmlns:a16="http://schemas.microsoft.com/office/drawing/2014/main" id="{D44F4DF7-68A7-2839-5194-CF251100A6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106543" y="1368543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86" name="Picture 85">
                    <a:extLst>
                      <a:ext uri="{FF2B5EF4-FFF2-40B4-BE49-F238E27FC236}">
                        <a16:creationId xmlns:a16="http://schemas.microsoft.com/office/drawing/2014/main" id="{695EBC8C-7646-E4A3-DA42-3A7A9CE5B1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263974" y="1505152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87" name="Picture 86">
                    <a:extLst>
                      <a:ext uri="{FF2B5EF4-FFF2-40B4-BE49-F238E27FC236}">
                        <a16:creationId xmlns:a16="http://schemas.microsoft.com/office/drawing/2014/main" id="{7291F3D5-5016-4E00-7E29-7155FB74E5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474637" y="1512263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FAF613FF-FDA8-DB75-8E82-A9EF3F0736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685300" y="1509904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AFFA6607-2E26-B670-4184-403E4FB388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902886" y="1512263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CBD56BE0-2E83-9AD6-6134-92E622192DC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106085" y="1513362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91" name="Picture 90">
                    <a:extLst>
                      <a:ext uri="{FF2B5EF4-FFF2-40B4-BE49-F238E27FC236}">
                        <a16:creationId xmlns:a16="http://schemas.microsoft.com/office/drawing/2014/main" id="{7DB2E4D4-9EA1-DE84-1A11-CD7661EA45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264432" y="1642356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27D4465A-B05B-608D-4AA4-5795717CB9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475095" y="1649467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93" name="Picture 92">
                    <a:extLst>
                      <a:ext uri="{FF2B5EF4-FFF2-40B4-BE49-F238E27FC236}">
                        <a16:creationId xmlns:a16="http://schemas.microsoft.com/office/drawing/2014/main" id="{A0307752-CB01-B161-72DE-AC8791CB56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685758" y="1647108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BB6DA9B6-3AB7-5DAA-79FD-E6451E10AB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106543" y="1650566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95" name="Picture 94">
                    <a:extLst>
                      <a:ext uri="{FF2B5EF4-FFF2-40B4-BE49-F238E27FC236}">
                        <a16:creationId xmlns:a16="http://schemas.microsoft.com/office/drawing/2014/main" id="{581BBDFB-28F5-EB13-3883-8349999B602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324129" y="1649467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96" name="Picture 95">
                    <a:extLst>
                      <a:ext uri="{FF2B5EF4-FFF2-40B4-BE49-F238E27FC236}">
                        <a16:creationId xmlns:a16="http://schemas.microsoft.com/office/drawing/2014/main" id="{E282234F-CDB8-E44B-344F-280B8BE03E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263974" y="1779211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97" name="Picture 96">
                    <a:extLst>
                      <a:ext uri="{FF2B5EF4-FFF2-40B4-BE49-F238E27FC236}">
                        <a16:creationId xmlns:a16="http://schemas.microsoft.com/office/drawing/2014/main" id="{F01E614C-8629-A2C4-0840-48A48176E2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474637" y="1786322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98" name="Picture 97">
                    <a:extLst>
                      <a:ext uri="{FF2B5EF4-FFF2-40B4-BE49-F238E27FC236}">
                        <a16:creationId xmlns:a16="http://schemas.microsoft.com/office/drawing/2014/main" id="{5F4786B2-CA9E-B8C5-6383-2E6F3C8075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685300" y="1783963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99" name="Picture 98">
                    <a:extLst>
                      <a:ext uri="{FF2B5EF4-FFF2-40B4-BE49-F238E27FC236}">
                        <a16:creationId xmlns:a16="http://schemas.microsoft.com/office/drawing/2014/main" id="{A2065E4A-231B-C62B-9C3E-EDA9C5FAAE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106085" y="1787421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2F077FE9-D4E8-6444-BCEE-A707309DD2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323671" y="1786322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B2933D63-7A6F-9B4B-AF8D-FFBF9ADF70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264432" y="1916415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102" name="Picture 101">
                    <a:extLst>
                      <a:ext uri="{FF2B5EF4-FFF2-40B4-BE49-F238E27FC236}">
                        <a16:creationId xmlns:a16="http://schemas.microsoft.com/office/drawing/2014/main" id="{718E43E0-9DF7-63A9-8832-5152B9AA55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106543" y="1924625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A718F682-598C-691B-DF33-E3DF96A1CE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4324129" y="1923526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104" name="Picture 103">
                    <a:extLst>
                      <a:ext uri="{FF2B5EF4-FFF2-40B4-BE49-F238E27FC236}">
                        <a16:creationId xmlns:a16="http://schemas.microsoft.com/office/drawing/2014/main" id="{F8BD6AE0-AD58-0139-DEFB-5B1E90851C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903344" y="1643258"/>
                    <a:ext cx="90961" cy="84128"/>
                  </a:xfrm>
                  <a:prstGeom prst="rect">
                    <a:avLst/>
                  </a:prstGeom>
                </p:spPr>
              </p:pic>
              <p:pic>
                <p:nvPicPr>
                  <p:cNvPr id="105" name="Picture 104">
                    <a:extLst>
                      <a:ext uri="{FF2B5EF4-FFF2-40B4-BE49-F238E27FC236}">
                        <a16:creationId xmlns:a16="http://schemas.microsoft.com/office/drawing/2014/main" id="{90CA94A9-318E-9AB2-F772-E131D3369E3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3898107" y="1925665"/>
                    <a:ext cx="90961" cy="84128"/>
                  </a:xfrm>
                  <a:prstGeom prst="rect">
                    <a:avLst/>
                  </a:prstGeom>
                </p:spPr>
              </p:pic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9ED04821-0826-8D83-8CAB-E35A8C335AA8}"/>
                      </a:ext>
                    </a:extLst>
                  </p:cNvPr>
                  <p:cNvSpPr/>
                  <p:nvPr/>
                </p:nvSpPr>
                <p:spPr>
                  <a:xfrm>
                    <a:off x="4335571" y="1227551"/>
                    <a:ext cx="77492" cy="84128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53F48A43-8EF4-9BE0-A7D2-39638DD81E92}"/>
                      </a:ext>
                    </a:extLst>
                  </p:cNvPr>
                  <p:cNvSpPr/>
                  <p:nvPr/>
                </p:nvSpPr>
                <p:spPr>
                  <a:xfrm>
                    <a:off x="4338157" y="1379951"/>
                    <a:ext cx="77492" cy="8412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739EABF1-B7FF-2587-7F7F-C7169B16D2B5}"/>
                      </a:ext>
                    </a:extLst>
                  </p:cNvPr>
                  <p:cNvSpPr/>
                  <p:nvPr/>
                </p:nvSpPr>
                <p:spPr>
                  <a:xfrm>
                    <a:off x="4340743" y="1516853"/>
                    <a:ext cx="77492" cy="84128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BB067747-5964-664F-AA31-A0C7D8841B12}"/>
                      </a:ext>
                    </a:extLst>
                  </p:cNvPr>
                  <p:cNvSpPr/>
                  <p:nvPr/>
                </p:nvSpPr>
                <p:spPr>
                  <a:xfrm rot="1716785">
                    <a:off x="3692035" y="1923295"/>
                    <a:ext cx="77492" cy="84128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B1722E10-C93C-264F-ABED-F489BACCA186}"/>
                      </a:ext>
                    </a:extLst>
                  </p:cNvPr>
                  <p:cNvSpPr/>
                  <p:nvPr/>
                </p:nvSpPr>
                <p:spPr>
                  <a:xfrm>
                    <a:off x="3485746" y="1085486"/>
                    <a:ext cx="77492" cy="84128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30630F03-4F1F-746D-7374-65C1BF0F87B1}"/>
                      </a:ext>
                    </a:extLst>
                  </p:cNvPr>
                  <p:cNvSpPr/>
                  <p:nvPr/>
                </p:nvSpPr>
                <p:spPr>
                  <a:xfrm>
                    <a:off x="3911872" y="958485"/>
                    <a:ext cx="77493" cy="84127"/>
                  </a:xfrm>
                  <a:prstGeom prst="ellipse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7E85222-638C-8E66-88DE-2339DDDB6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577766" y="1413743"/>
                  <a:ext cx="29320" cy="104690"/>
                </a:xfrm>
                <a:prstGeom prst="straightConnector1">
                  <a:avLst/>
                </a:prstGeom>
                <a:ln w="0">
                  <a:solidFill>
                    <a:srgbClr val="C0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6D2153E5-C70F-B795-6B0B-4D296DEFCBA2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>
                  <a:off x="3895142" y="1374288"/>
                  <a:ext cx="3804" cy="79370"/>
                </a:xfrm>
                <a:prstGeom prst="straightConnector1">
                  <a:avLst/>
                </a:prstGeom>
                <a:ln w="0">
                  <a:solidFill>
                    <a:srgbClr val="C0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59D288E-8708-A13A-CE34-29FD6FE76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81475" y="1600200"/>
                  <a:ext cx="81600" cy="25400"/>
                </a:xfrm>
                <a:prstGeom prst="straightConnector1">
                  <a:avLst/>
                </a:prstGeom>
                <a:ln w="0">
                  <a:solidFill>
                    <a:srgbClr val="C0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7C0AE8D4-CBE8-648C-ADFF-68A40BE0B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9556" y="1669488"/>
                  <a:ext cx="49871" cy="71019"/>
                </a:xfrm>
                <a:prstGeom prst="straightConnector1">
                  <a:avLst/>
                </a:prstGeom>
                <a:ln w="0">
                  <a:solidFill>
                    <a:srgbClr val="C0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0ACF9B9F-8963-BBFD-F92C-888C1FD38D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3833976" y="2026456"/>
                  <a:ext cx="51771" cy="81975"/>
                </a:xfrm>
                <a:prstGeom prst="straightConnector1">
                  <a:avLst/>
                </a:prstGeom>
                <a:ln w="0">
                  <a:solidFill>
                    <a:srgbClr val="C0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9A1211B3-DEB3-0C77-5713-2F5189353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62094" y="1800329"/>
                  <a:ext cx="76244" cy="51999"/>
                </a:xfrm>
                <a:prstGeom prst="straightConnector1">
                  <a:avLst/>
                </a:prstGeom>
                <a:ln w="0">
                  <a:solidFill>
                    <a:srgbClr val="C0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ABEC9FB4-C7B1-6605-D950-750D8A5F9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4684" y="2127250"/>
                  <a:ext cx="41319" cy="73624"/>
                </a:xfrm>
                <a:prstGeom prst="straightConnector1">
                  <a:avLst/>
                </a:prstGeom>
                <a:ln w="0">
                  <a:solidFill>
                    <a:srgbClr val="C00000"/>
                  </a:solidFill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6E1FD1A-35BF-F0E2-8C21-76013A8D0733}"/>
                  </a:ext>
                </a:extLst>
              </p:cNvPr>
              <p:cNvSpPr/>
              <p:nvPr/>
            </p:nvSpPr>
            <p:spPr>
              <a:xfrm rot="17916785">
                <a:off x="3605900" y="2451250"/>
                <a:ext cx="56203" cy="639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83E88EE-4964-A2B2-6901-15ED3C3FDC11}"/>
                  </a:ext>
                </a:extLst>
              </p:cNvPr>
              <p:cNvSpPr/>
              <p:nvPr/>
            </p:nvSpPr>
            <p:spPr>
              <a:xfrm rot="17916785">
                <a:off x="3605900" y="2302530"/>
                <a:ext cx="56203" cy="639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11A1F42-45B9-2B73-9916-7EB97646E6CE}"/>
                  </a:ext>
                </a:extLst>
              </p:cNvPr>
              <p:cNvSpPr/>
              <p:nvPr/>
            </p:nvSpPr>
            <p:spPr>
              <a:xfrm rot="17916785">
                <a:off x="3605901" y="2761758"/>
                <a:ext cx="56203" cy="639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A6E09E9-87A1-ADAC-385F-199C3D307E4F}"/>
                  </a:ext>
                </a:extLst>
              </p:cNvPr>
              <p:cNvSpPr/>
              <p:nvPr/>
            </p:nvSpPr>
            <p:spPr>
              <a:xfrm rot="17916785">
                <a:off x="3605900" y="2920722"/>
                <a:ext cx="56203" cy="639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2BD9E42D-B8C5-7009-2375-26C3D9D59B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7699" y="2294516"/>
                <a:ext cx="67012" cy="3997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8AC4A8E8-3F04-20BC-7EE4-BEE1178BD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001" y="2411173"/>
                <a:ext cx="37204" cy="71938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2B0E578F-272F-44D0-DB61-7F544395F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001" y="2751458"/>
                <a:ext cx="68982" cy="34108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0452D180-EF2C-960B-C5E3-30199473F4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4001" y="2913837"/>
                <a:ext cx="68982" cy="34108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D82DB30-E9A8-4BCC-3C3E-CFC552EB6304}"/>
                  </a:ext>
                </a:extLst>
              </p:cNvPr>
              <p:cNvSpPr/>
              <p:nvPr/>
            </p:nvSpPr>
            <p:spPr>
              <a:xfrm rot="17916785">
                <a:off x="4027897" y="2456369"/>
                <a:ext cx="56203" cy="639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93F43E7-DEEB-9758-075F-6440A50052C2}"/>
                  </a:ext>
                </a:extLst>
              </p:cNvPr>
              <p:cNvSpPr/>
              <p:nvPr/>
            </p:nvSpPr>
            <p:spPr>
              <a:xfrm rot="17916785">
                <a:off x="3714134" y="2612606"/>
                <a:ext cx="56203" cy="63926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F2D7069-90BA-1492-BF7A-28C1AE233608}"/>
                  </a:ext>
                </a:extLst>
              </p:cNvPr>
              <p:cNvSpPr/>
              <p:nvPr/>
            </p:nvSpPr>
            <p:spPr>
              <a:xfrm rot="16200000">
                <a:off x="3717333" y="2766209"/>
                <a:ext cx="56203" cy="639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8EF7C2EB-32F3-A07C-8ED4-18923F2B8B37}"/>
                  </a:ext>
                </a:extLst>
              </p:cNvPr>
              <p:cNvSpPr/>
              <p:nvPr/>
            </p:nvSpPr>
            <p:spPr>
              <a:xfrm rot="17916785">
                <a:off x="4145158" y="2761941"/>
                <a:ext cx="56203" cy="6392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A18E58E-48FF-DD18-2B52-945124D2FD53}"/>
                  </a:ext>
                </a:extLst>
              </p:cNvPr>
              <p:cNvSpPr/>
              <p:nvPr/>
            </p:nvSpPr>
            <p:spPr>
              <a:xfrm rot="16200000">
                <a:off x="3717094" y="2451147"/>
                <a:ext cx="56203" cy="63926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8AF6670-CAE8-0363-7050-26A7643F3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76681" y="2485383"/>
                <a:ext cx="72742" cy="40694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4FCDA468-A6B4-9F0C-189F-38A3F12452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68357" y="2643402"/>
                <a:ext cx="72742" cy="40694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B20E14CF-E658-45F7-B7D5-F73EA2665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9423" y="2801421"/>
                <a:ext cx="53347" cy="42966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7949FB5E-4852-8B03-D35E-2D0C715BCBE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120343" y="2743584"/>
                <a:ext cx="35181" cy="65093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5A32B93-2CED-95CF-FE5E-C3299FFC5A40}"/>
                    </a:ext>
                  </a:extLst>
                </p:cNvPr>
                <p:cNvSpPr txBox="1"/>
                <p:nvPr/>
              </p:nvSpPr>
              <p:spPr>
                <a:xfrm>
                  <a:off x="4424185" y="3634794"/>
                  <a:ext cx="870759" cy="3467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𝐿𝑜𝑆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5A32B93-2CED-95CF-FE5E-C3299FFC5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4185" y="3634794"/>
                  <a:ext cx="870759" cy="346762"/>
                </a:xfrm>
                <a:prstGeom prst="rect">
                  <a:avLst/>
                </a:prstGeom>
                <a:blipFill>
                  <a:blip r:embed="rId14"/>
                  <a:stretch>
                    <a:fillRect t="-5263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354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E6614F14-A373-44B7-4FFA-6E1AF1EBBDA0}"/>
              </a:ext>
            </a:extLst>
          </p:cNvPr>
          <p:cNvSpPr/>
          <p:nvPr/>
        </p:nvSpPr>
        <p:spPr>
          <a:xfrm>
            <a:off x="881329" y="3828395"/>
            <a:ext cx="5329421" cy="2730474"/>
          </a:xfrm>
          <a:prstGeom prst="roundRect">
            <a:avLst>
              <a:gd name="adj" fmla="val 1197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3C64F4-40DF-A36A-15AE-033248C4FCE3}"/>
              </a:ext>
            </a:extLst>
          </p:cNvPr>
          <p:cNvSpPr/>
          <p:nvPr/>
        </p:nvSpPr>
        <p:spPr>
          <a:xfrm>
            <a:off x="888499" y="601744"/>
            <a:ext cx="5329421" cy="2773579"/>
          </a:xfrm>
          <a:prstGeom prst="roundRect">
            <a:avLst>
              <a:gd name="adj" fmla="val 1197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03561-21B2-2817-AD3E-A477AC98FFA5}"/>
              </a:ext>
            </a:extLst>
          </p:cNvPr>
          <p:cNvSpPr txBox="1"/>
          <p:nvPr/>
        </p:nvSpPr>
        <p:spPr>
          <a:xfrm>
            <a:off x="3088702" y="643113"/>
            <a:ext cx="91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E01C6-78A9-76ED-B74C-6F0C1CCCBFC4}"/>
              </a:ext>
            </a:extLst>
          </p:cNvPr>
          <p:cNvSpPr txBox="1"/>
          <p:nvPr/>
        </p:nvSpPr>
        <p:spPr>
          <a:xfrm>
            <a:off x="3088702" y="3953524"/>
            <a:ext cx="914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Stage 2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E4CB774-3B8B-CE7E-21B0-D94368BAA9B7}"/>
              </a:ext>
            </a:extLst>
          </p:cNvPr>
          <p:cNvGrpSpPr/>
          <p:nvPr/>
        </p:nvGrpSpPr>
        <p:grpSpPr>
          <a:xfrm>
            <a:off x="1128002" y="1351502"/>
            <a:ext cx="741141" cy="704563"/>
            <a:chOff x="1132815" y="1100234"/>
            <a:chExt cx="741141" cy="7045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17FC8D-8C05-3706-11B7-EED4701A3FEA}"/>
                </a:ext>
              </a:extLst>
            </p:cNvPr>
            <p:cNvSpPr/>
            <p:nvPr/>
          </p:nvSpPr>
          <p:spPr>
            <a:xfrm rot="16200000">
              <a:off x="1151104" y="1081945"/>
              <a:ext cx="704563" cy="741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4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9CED13C-E39F-86A7-C6F3-D6377E80A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706217"/>
              <a:ext cx="48866" cy="4945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95C32E-CB91-4868-F482-7FFEDE045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3301" y="1479873"/>
              <a:ext cx="48866" cy="4945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B5F067-B466-DDFA-1C87-0E59A2B2D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362981"/>
              <a:ext cx="48866" cy="4945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26CCEC-050F-7F65-385F-825EABF1D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5334" y="1253819"/>
              <a:ext cx="48866" cy="4945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53E100-37A4-DE23-4647-B0A626197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136927"/>
              <a:ext cx="48866" cy="4945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2D45539-0E67-4003-5E7F-3EA9E1A22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1170" y="1705971"/>
              <a:ext cx="48866" cy="4945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4E95B6B-4AD9-B162-3A2E-33919A4C9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592799"/>
              <a:ext cx="48866" cy="4945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75DD19F-984F-2B20-DA86-9075A939C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3964" y="1479627"/>
              <a:ext cx="48866" cy="4945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CC611D5-1DBE-65FA-8878-0ABE0796C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362735"/>
              <a:ext cx="48866" cy="4945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5FE8F03-D11E-E17D-0550-81101264F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997" y="1253573"/>
              <a:ext cx="48866" cy="4945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D261A44-589D-20F7-2D83-7E83A142A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136681"/>
              <a:ext cx="48866" cy="4945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A937119-25D7-240C-455C-BEDA710D2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1627" y="1706217"/>
              <a:ext cx="48866" cy="4945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C39AC5E-54DC-EE34-69B1-812122356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593045"/>
              <a:ext cx="48866" cy="4945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976DB2-F9AB-F06E-EF49-275D122F9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4421" y="1479873"/>
              <a:ext cx="48866" cy="4945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9DBDA81-E636-8B1B-2DBE-1160DB084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362981"/>
              <a:ext cx="48866" cy="49459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0FE958-ADDC-B6B7-DA4E-66DE31A59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6454" y="1253819"/>
              <a:ext cx="48866" cy="4945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5558003-FBA6-9415-F213-28A498BB4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136927"/>
              <a:ext cx="48866" cy="494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4C5F636-3951-FFEF-BD27-6D09F47E1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2290" y="1705971"/>
              <a:ext cx="48866" cy="4945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FDCDFFC-0759-D51A-6485-9C9221181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592799"/>
              <a:ext cx="48866" cy="4945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0C8A4C7-07F4-587E-98EC-EF179306A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5083" y="1479627"/>
              <a:ext cx="48866" cy="49459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F9B4794-1C77-9D83-CEB2-4BC21412D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362735"/>
              <a:ext cx="48866" cy="4945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4AB81E1-FF04-5CF6-5E37-16964F746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7116" y="1253573"/>
              <a:ext cx="48866" cy="4945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2DEA19B-2D69-CCCF-ACCE-C3F4A0D0F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136681"/>
              <a:ext cx="48866" cy="4945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D685348-D954-6424-5A2D-AEF73B5DA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27429" y="1706217"/>
              <a:ext cx="48866" cy="4945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CA73901-009A-2D8D-F41A-E1A5832E2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593045"/>
              <a:ext cx="48866" cy="49459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A941C45-D202-9814-0494-24CA93DF6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0223" y="1479873"/>
              <a:ext cx="48866" cy="4945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B6A181D-C268-3EF4-386D-771C9200F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362981"/>
              <a:ext cx="48866" cy="4945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777739-4102-8ADA-66C8-BE763CE5E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2256" y="1253819"/>
              <a:ext cx="48866" cy="4945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14D4BB0-FF7A-22FA-E08A-42176661F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136927"/>
              <a:ext cx="48866" cy="49459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83155DD-8261-C4BD-0B60-7535AAA0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08092" y="1705971"/>
              <a:ext cx="48866" cy="49459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DCE28D6-A947-561F-8606-4DEA22522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592799"/>
              <a:ext cx="48866" cy="4945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03EA06C-E2CA-435E-0DCC-64FBD6580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0885" y="1479627"/>
              <a:ext cx="48866" cy="49459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8009973-98C5-760C-788B-5DE236662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918" y="1253573"/>
              <a:ext cx="48866" cy="49459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8E18764B-5C2D-566D-BD95-5EE149AF8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136681"/>
              <a:ext cx="48866" cy="4945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3636947-3F1A-F8F0-4A24-C744B639E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88549" y="1706217"/>
              <a:ext cx="48866" cy="4945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E32C2AF-DE4B-CD91-DC2C-ED90F4332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2730" y="1593045"/>
              <a:ext cx="48866" cy="4945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A113B87-5F02-FD85-5C3B-33B8A3278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1343" y="1479873"/>
              <a:ext cx="48866" cy="4945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C277AB2-C409-C453-6437-F7BBD49E9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69211" y="1705971"/>
              <a:ext cx="48866" cy="4945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C602128-5EB0-B7D4-01E4-CCE99FB38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592799"/>
              <a:ext cx="48866" cy="4945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1FD688D-9150-E5BB-3FA8-49A3CF5D5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2005" y="1479627"/>
              <a:ext cx="48866" cy="49459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AEF080B-0582-1C2E-1EA7-619371242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362735"/>
              <a:ext cx="48866" cy="49459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898C9E50-07C5-BD5C-A706-85593F272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4038" y="1253573"/>
              <a:ext cx="48866" cy="49459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37F8ADAC-8B6E-1DDC-5CC2-98064C77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136681"/>
              <a:ext cx="48866" cy="49459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FA4501CB-8C2D-9964-9DA6-C74757A16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361486"/>
              <a:ext cx="48866" cy="4945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7170CC9-7F5D-2778-0FE3-AF4550D00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3257" y="1361485"/>
              <a:ext cx="48866" cy="49458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778B3F7-B912-FFB6-FF76-A46CB9C61A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7838" y="1252827"/>
              <a:ext cx="48866" cy="49458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7644F1F-DA3A-15BA-49C1-CA31352EE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6979" y="1134687"/>
              <a:ext cx="48866" cy="49458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C8A830E-BFB4-F4C3-1712-68B880032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589034"/>
              <a:ext cx="48866" cy="49458"/>
            </a:xfrm>
            <a:prstGeom prst="rect">
              <a:avLst/>
            </a:prstGeom>
          </p:spPr>
        </p:pic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BE9C432-C026-A97C-B564-4538FAFF0700}"/>
              </a:ext>
            </a:extLst>
          </p:cNvPr>
          <p:cNvSpPr/>
          <p:nvPr/>
        </p:nvSpPr>
        <p:spPr>
          <a:xfrm>
            <a:off x="1376747" y="1444095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6E2D0FA-54E7-D8DE-E874-25A80B6C2675}"/>
              </a:ext>
            </a:extLst>
          </p:cNvPr>
          <p:cNvSpPr/>
          <p:nvPr/>
        </p:nvSpPr>
        <p:spPr>
          <a:xfrm>
            <a:off x="1464562" y="1504390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D92DC02-1D35-327D-0778-CD6C889F9BD4}"/>
                  </a:ext>
                </a:extLst>
              </p:cNvPr>
              <p:cNvSpPr txBox="1"/>
              <p:nvPr/>
            </p:nvSpPr>
            <p:spPr>
              <a:xfrm>
                <a:off x="1351120" y="928748"/>
                <a:ext cx="807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D92DC02-1D35-327D-0778-CD6C889F9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120" y="928748"/>
                <a:ext cx="807765" cy="400110"/>
              </a:xfrm>
              <a:prstGeom prst="rect">
                <a:avLst/>
              </a:prstGeom>
              <a:blipFill>
                <a:blip r:embed="rId3"/>
                <a:stretch>
                  <a:fillRect l="-2273" r="-2273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25B55E8-04E8-5876-7425-FC87B41779FF}"/>
                  </a:ext>
                </a:extLst>
              </p:cNvPr>
              <p:cNvSpPr txBox="1"/>
              <p:nvPr/>
            </p:nvSpPr>
            <p:spPr>
              <a:xfrm>
                <a:off x="2432787" y="1262432"/>
                <a:ext cx="807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25B55E8-04E8-5876-7425-FC87B4177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87" y="1262432"/>
                <a:ext cx="807765" cy="400110"/>
              </a:xfrm>
              <a:prstGeom prst="rect">
                <a:avLst/>
              </a:prstGeom>
              <a:blipFill>
                <a:blip r:embed="rId4"/>
                <a:stretch>
                  <a:fillRect l="-3759" r="-5263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31F19DAA-FA4B-70B6-4107-5A57DAE3F66D}"/>
              </a:ext>
            </a:extLst>
          </p:cNvPr>
          <p:cNvSpPr txBox="1"/>
          <p:nvPr/>
        </p:nvSpPr>
        <p:spPr>
          <a:xfrm>
            <a:off x="2108458" y="1063269"/>
            <a:ext cx="100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4586C3D-26E6-3DAF-DDE5-B2B708A3D1FD}"/>
              </a:ext>
            </a:extLst>
          </p:cNvPr>
          <p:cNvCxnSpPr>
            <a:cxnSpLocks/>
          </p:cNvCxnSpPr>
          <p:nvPr/>
        </p:nvCxnSpPr>
        <p:spPr>
          <a:xfrm>
            <a:off x="2108458" y="1253698"/>
            <a:ext cx="324971" cy="240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AF9F833-CC26-9A7A-1339-6F8580A9E891}"/>
              </a:ext>
            </a:extLst>
          </p:cNvPr>
          <p:cNvSpPr/>
          <p:nvPr/>
        </p:nvSpPr>
        <p:spPr>
          <a:xfrm>
            <a:off x="5469061" y="1201264"/>
            <a:ext cx="554032" cy="54905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1993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1D372D4-43FC-A28B-12DB-60855C352D26}"/>
              </a:ext>
            </a:extLst>
          </p:cNvPr>
          <p:cNvSpPr/>
          <p:nvPr/>
        </p:nvSpPr>
        <p:spPr>
          <a:xfrm>
            <a:off x="4055102" y="1818949"/>
            <a:ext cx="939382" cy="951618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1993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7C16FE-4447-89FB-3436-6B22F15DBB56}"/>
                  </a:ext>
                </a:extLst>
              </p:cNvPr>
              <p:cNvSpPr txBox="1"/>
              <p:nvPr/>
            </p:nvSpPr>
            <p:spPr>
              <a:xfrm>
                <a:off x="2421295" y="2926005"/>
                <a:ext cx="1549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𝑅𝑥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 locations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7C16FE-4447-89FB-3436-6B22F15DB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295" y="2926005"/>
                <a:ext cx="1549142" cy="338554"/>
              </a:xfrm>
              <a:prstGeom prst="rect">
                <a:avLst/>
              </a:prstGeom>
              <a:blipFill>
                <a:blip r:embed="rId5"/>
                <a:stretch>
                  <a:fillRect t="-5357" r="-11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29185B5-119C-E85E-6140-4E388BB738FD}"/>
              </a:ext>
            </a:extLst>
          </p:cNvPr>
          <p:cNvCxnSpPr>
            <a:cxnSpLocks/>
          </p:cNvCxnSpPr>
          <p:nvPr/>
        </p:nvCxnSpPr>
        <p:spPr>
          <a:xfrm flipV="1">
            <a:off x="3479883" y="2383147"/>
            <a:ext cx="0" cy="54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73F0CAA6-6DB3-9AE2-981C-692FC099366B}"/>
              </a:ext>
            </a:extLst>
          </p:cNvPr>
          <p:cNvCxnSpPr>
            <a:cxnSpLocks/>
          </p:cNvCxnSpPr>
          <p:nvPr/>
        </p:nvCxnSpPr>
        <p:spPr>
          <a:xfrm>
            <a:off x="2930683" y="2295707"/>
            <a:ext cx="1034592" cy="17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Flowchart: Or 159">
            <a:extLst>
              <a:ext uri="{FF2B5EF4-FFF2-40B4-BE49-F238E27FC236}">
                <a16:creationId xmlns:a16="http://schemas.microsoft.com/office/drawing/2014/main" id="{0793FE43-8416-7928-5A95-6F2D51F86C1A}"/>
              </a:ext>
            </a:extLst>
          </p:cNvPr>
          <p:cNvSpPr/>
          <p:nvPr/>
        </p:nvSpPr>
        <p:spPr>
          <a:xfrm>
            <a:off x="3392240" y="2200323"/>
            <a:ext cx="175285" cy="183523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D293FA0-9CC2-4FF6-AC73-B9A91BDF66C5}"/>
                  </a:ext>
                </a:extLst>
              </p:cNvPr>
              <p:cNvSpPr txBox="1"/>
              <p:nvPr/>
            </p:nvSpPr>
            <p:spPr>
              <a:xfrm>
                <a:off x="3048776" y="1841621"/>
                <a:ext cx="8674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𝐸𝑞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. (1)</m:t>
                      </m:r>
                    </m:oMath>
                  </m:oMathPara>
                </a14:m>
                <a:endParaRPr lang="en-US" sz="1600" dirty="0">
                  <a:latin typeface="+mj-lt"/>
                  <a:cs typeface="Aptos Serif" panose="020B0502040204020203" pitchFamily="18" charset="0"/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4D293FA0-9CC2-4FF6-AC73-B9A91BDF6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776" y="1841621"/>
                <a:ext cx="867439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601F34-4A00-E946-D44C-DFFE87C6B1BF}"/>
                  </a:ext>
                </a:extLst>
              </p:cNvPr>
              <p:cNvSpPr txBox="1"/>
              <p:nvPr/>
            </p:nvSpPr>
            <p:spPr>
              <a:xfrm>
                <a:off x="3890251" y="1433891"/>
                <a:ext cx="7503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𝐿𝑜𝑆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601F34-4A00-E946-D44C-DFFE87C6B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251" y="1433891"/>
                <a:ext cx="750398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1F9F9F-6BD5-A215-527B-211B6852C497}"/>
                  </a:ext>
                </a:extLst>
              </p:cNvPr>
              <p:cNvSpPr txBox="1"/>
              <p:nvPr/>
            </p:nvSpPr>
            <p:spPr>
              <a:xfrm>
                <a:off x="5011278" y="936952"/>
                <a:ext cx="529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1F9F9F-6BD5-A215-527B-211B6852C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1278" y="936952"/>
                <a:ext cx="529184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C3461E5B-F357-9A79-E8E1-28FBAC0AD937}"/>
              </a:ext>
            </a:extLst>
          </p:cNvPr>
          <p:cNvSpPr/>
          <p:nvPr/>
        </p:nvSpPr>
        <p:spPr>
          <a:xfrm>
            <a:off x="5670443" y="2196804"/>
            <a:ext cx="189161" cy="1891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87326C-F7C5-EC7B-4951-F103411F3E30}"/>
              </a:ext>
            </a:extLst>
          </p:cNvPr>
          <p:cNvCxnSpPr>
            <a:cxnSpLocks/>
            <a:stCxn id="142" idx="3"/>
            <a:endCxn id="53" idx="2"/>
          </p:cNvCxnSpPr>
          <p:nvPr/>
        </p:nvCxnSpPr>
        <p:spPr>
          <a:xfrm flipV="1">
            <a:off x="4994484" y="2291385"/>
            <a:ext cx="675959" cy="33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D0085D0-0BD2-1A85-B690-F744E3E8376B}"/>
                  </a:ext>
                </a:extLst>
              </p:cNvPr>
              <p:cNvSpPr txBox="1"/>
              <p:nvPr/>
            </p:nvSpPr>
            <p:spPr>
              <a:xfrm>
                <a:off x="4149092" y="2857240"/>
                <a:ext cx="1839767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𝐿𝑜𝑆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D0085D0-0BD2-1A85-B690-F744E3E83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92" y="2857240"/>
                <a:ext cx="1839767" cy="425053"/>
              </a:xfrm>
              <a:prstGeom prst="rect">
                <a:avLst/>
              </a:prstGeom>
              <a:blipFill>
                <a:blip r:embed="rId9"/>
                <a:stretch>
                  <a:fillRect r="-6977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0A34935-67E9-6FFD-224F-BC89B35A111C}"/>
              </a:ext>
            </a:extLst>
          </p:cNvPr>
          <p:cNvCxnSpPr>
            <a:cxnSpLocks/>
          </p:cNvCxnSpPr>
          <p:nvPr/>
        </p:nvCxnSpPr>
        <p:spPr>
          <a:xfrm>
            <a:off x="5765023" y="2406304"/>
            <a:ext cx="0" cy="365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69029A8-77F7-1B09-66DF-945B9740B62E}"/>
              </a:ext>
            </a:extLst>
          </p:cNvPr>
          <p:cNvGrpSpPr/>
          <p:nvPr/>
        </p:nvGrpSpPr>
        <p:grpSpPr>
          <a:xfrm>
            <a:off x="1128002" y="4610948"/>
            <a:ext cx="741141" cy="704563"/>
            <a:chOff x="1132815" y="1100234"/>
            <a:chExt cx="741141" cy="70456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ED1507D-5255-C539-5EBA-A48619476718}"/>
                </a:ext>
              </a:extLst>
            </p:cNvPr>
            <p:cNvSpPr/>
            <p:nvPr/>
          </p:nvSpPr>
          <p:spPr>
            <a:xfrm rot="16200000">
              <a:off x="1151104" y="1081945"/>
              <a:ext cx="704563" cy="7411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4" dirty="0"/>
            </a:p>
          </p:txBody>
        </p:sp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FB9E3BD-E913-B612-1CE3-20D39C7EB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706217"/>
              <a:ext cx="48866" cy="49459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62D7347E-1190-D757-946E-18A5D478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3301" y="1479873"/>
              <a:ext cx="48866" cy="49459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61DCD955-4090-43C7-D7CC-DCD969D9C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362981"/>
              <a:ext cx="48866" cy="49459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D97CEDAD-D307-3B48-E3EA-94E909365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5334" y="1253819"/>
              <a:ext cx="48866" cy="49459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4EF2EFAD-15F2-0527-13F7-7F2F45F40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4688" y="1136927"/>
              <a:ext cx="48866" cy="49459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005D85FF-FCF8-8C96-80B4-C357FD2C5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1170" y="1705971"/>
              <a:ext cx="48866" cy="49459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C21ACAE9-B54B-421D-E468-ECBA26BD1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592799"/>
              <a:ext cx="48866" cy="49459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967014D6-3D06-8568-E465-DD0040A2B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3964" y="1479627"/>
              <a:ext cx="48866" cy="49459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107FBC9C-5880-6C4C-7382-F50B33383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362735"/>
              <a:ext cx="48866" cy="49459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E38E905D-2DBA-03C5-821A-6AE54D274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997" y="1253573"/>
              <a:ext cx="48866" cy="49459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07C9ECCE-3D64-67A8-5337-B12997D08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85350" y="1136681"/>
              <a:ext cx="48866" cy="49459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1249AD6-CE0F-7616-D385-657103B55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1627" y="1706217"/>
              <a:ext cx="48866" cy="49459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CBF1608F-0F64-DB3A-2396-7A64B3D35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593045"/>
              <a:ext cx="48866" cy="49459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344B8317-96C6-9F5B-73C3-E0CDD2720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4421" y="1479873"/>
              <a:ext cx="48866" cy="49459"/>
            </a:xfrm>
            <a:prstGeom prst="rect">
              <a:avLst/>
            </a:prstGeom>
          </p:spPr>
        </p:pic>
        <p:pic>
          <p:nvPicPr>
            <p:cNvPr id="168" name="Picture 167">
              <a:extLst>
                <a:ext uri="{FF2B5EF4-FFF2-40B4-BE49-F238E27FC236}">
                  <a16:creationId xmlns:a16="http://schemas.microsoft.com/office/drawing/2014/main" id="{C47A05A3-67C5-7910-C8CC-1F52693B4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362981"/>
              <a:ext cx="48866" cy="49459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E9E0B9F5-0627-2D0F-C52D-572C0C791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6454" y="1253819"/>
              <a:ext cx="48866" cy="49459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3A6F73B3-8D15-5C4F-24F2-408C1E3BC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365808" y="1136927"/>
              <a:ext cx="48866" cy="49459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FB3E9443-026C-E9FF-2D29-71EC0665A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2290" y="1705971"/>
              <a:ext cx="48866" cy="49459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B0D81B16-05D3-05C4-4CFD-40B17007C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592799"/>
              <a:ext cx="48866" cy="49459"/>
            </a:xfrm>
            <a:prstGeom prst="rect">
              <a:avLst/>
            </a:prstGeom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F47BE4F3-3C33-EFE7-6F35-EAF4EC00B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5083" y="1479627"/>
              <a:ext cx="48866" cy="49459"/>
            </a:xfrm>
            <a:prstGeom prst="rect">
              <a:avLst/>
            </a:prstGeom>
          </p:spPr>
        </p:pic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525E0565-4205-13B0-4C3A-E184590C6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362735"/>
              <a:ext cx="48866" cy="49459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22E728EE-C48F-72C2-8AA1-2BF2B3803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7116" y="1253573"/>
              <a:ext cx="48866" cy="49459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F400B873-F7C0-C368-C564-C07339C1C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446470" y="1136681"/>
              <a:ext cx="48866" cy="49459"/>
            </a:xfrm>
            <a:prstGeom prst="rect">
              <a:avLst/>
            </a:prstGeom>
          </p:spPr>
        </p:pic>
        <p:pic>
          <p:nvPicPr>
            <p:cNvPr id="177" name="Picture 176">
              <a:extLst>
                <a:ext uri="{FF2B5EF4-FFF2-40B4-BE49-F238E27FC236}">
                  <a16:creationId xmlns:a16="http://schemas.microsoft.com/office/drawing/2014/main" id="{03F5B28F-D81F-D3D7-69D5-9EF52BB87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27429" y="1706217"/>
              <a:ext cx="48866" cy="49459"/>
            </a:xfrm>
            <a:prstGeom prst="rect">
              <a:avLst/>
            </a:prstGeom>
          </p:spPr>
        </p:pic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40FC1592-373F-1DCF-682E-8E6A94304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593045"/>
              <a:ext cx="48866" cy="49459"/>
            </a:xfrm>
            <a:prstGeom prst="rect">
              <a:avLst/>
            </a:prstGeom>
          </p:spPr>
        </p:pic>
        <p:pic>
          <p:nvPicPr>
            <p:cNvPr id="179" name="Picture 178">
              <a:extLst>
                <a:ext uri="{FF2B5EF4-FFF2-40B4-BE49-F238E27FC236}">
                  <a16:creationId xmlns:a16="http://schemas.microsoft.com/office/drawing/2014/main" id="{51ACB162-C14E-AC7E-A5DC-D8BD0A3B2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0223" y="1479873"/>
              <a:ext cx="48866" cy="49459"/>
            </a:xfrm>
            <a:prstGeom prst="rect">
              <a:avLst/>
            </a:prstGeom>
          </p:spPr>
        </p:pic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id="{A27D0E6E-FE3F-ED5C-1477-51E017B19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362981"/>
              <a:ext cx="48866" cy="49459"/>
            </a:xfrm>
            <a:prstGeom prst="rect">
              <a:avLst/>
            </a:prstGeom>
          </p:spPr>
        </p:pic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F8899614-F93D-4A66-C08A-D02E10397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2256" y="1253819"/>
              <a:ext cx="48866" cy="49459"/>
            </a:xfrm>
            <a:prstGeom prst="rect">
              <a:avLst/>
            </a:prstGeom>
          </p:spPr>
        </p:pic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97586130-A87D-B128-A941-99DF9400F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531610" y="1136927"/>
              <a:ext cx="48866" cy="49459"/>
            </a:xfrm>
            <a:prstGeom prst="rect">
              <a:avLst/>
            </a:prstGeom>
          </p:spPr>
        </p:pic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id="{B5649602-3015-5CA1-A39B-6F969951A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08092" y="1705971"/>
              <a:ext cx="48866" cy="49459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8BC218C8-47C3-F2BF-6EC8-CE07C2927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592799"/>
              <a:ext cx="48866" cy="49459"/>
            </a:xfrm>
            <a:prstGeom prst="rect">
              <a:avLst/>
            </a:prstGeom>
          </p:spPr>
        </p:pic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3C6EE614-846F-3AF9-C832-A17B02312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0885" y="1479627"/>
              <a:ext cx="48866" cy="49459"/>
            </a:xfrm>
            <a:prstGeom prst="rect">
              <a:avLst/>
            </a:prstGeom>
          </p:spPr>
        </p:pic>
        <p:pic>
          <p:nvPicPr>
            <p:cNvPr id="186" name="Picture 185">
              <a:extLst>
                <a:ext uri="{FF2B5EF4-FFF2-40B4-BE49-F238E27FC236}">
                  <a16:creationId xmlns:a16="http://schemas.microsoft.com/office/drawing/2014/main" id="{E7EEB630-45A1-4747-702B-ED64D72AB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918" y="1253573"/>
              <a:ext cx="48866" cy="49459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462170AA-787C-6F41-EEFF-B3DBEB1EB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136681"/>
              <a:ext cx="48866" cy="49459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id="{B23683B6-EFC9-9B05-E664-A1B0B9381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88549" y="1706217"/>
              <a:ext cx="48866" cy="49459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0919DE1E-491D-74F1-CC57-1322A85B6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2730" y="1593045"/>
              <a:ext cx="48866" cy="49459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id="{3B50BA67-794F-5B1C-7639-D819DAC1F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1343" y="1479873"/>
              <a:ext cx="48866" cy="49459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5741F0C-7FAD-EFC9-1016-7DC3AEE75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69211" y="1705971"/>
              <a:ext cx="48866" cy="49459"/>
            </a:xfrm>
            <a:prstGeom prst="rect">
              <a:avLst/>
            </a:prstGeom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F4DE06C9-B934-936D-6681-05950A283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592799"/>
              <a:ext cx="48866" cy="49459"/>
            </a:xfrm>
            <a:prstGeom prst="rect">
              <a:avLst/>
            </a:prstGeom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B1A88532-6598-AA53-E4D6-4DE970B2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2005" y="1479627"/>
              <a:ext cx="48866" cy="49459"/>
            </a:xfrm>
            <a:prstGeom prst="rect">
              <a:avLst/>
            </a:prstGeom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E4B4F543-7CB4-B315-A333-9A111BDE1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362735"/>
              <a:ext cx="48866" cy="49459"/>
            </a:xfrm>
            <a:prstGeom prst="rect">
              <a:avLst/>
            </a:prstGeom>
          </p:spPr>
        </p:pic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3B41C311-7A0B-C28A-3AC8-A7A88B532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4038" y="1253573"/>
              <a:ext cx="48866" cy="49459"/>
            </a:xfrm>
            <a:prstGeom prst="rect">
              <a:avLst/>
            </a:prstGeom>
          </p:spPr>
        </p:pic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07B05ED-E527-A46C-698F-08CA4DD2E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773392" y="1136681"/>
              <a:ext cx="48866" cy="49459"/>
            </a:xfrm>
            <a:prstGeom prst="rect">
              <a:avLst/>
            </a:prstGeom>
          </p:spPr>
        </p:pic>
        <p:pic>
          <p:nvPicPr>
            <p:cNvPr id="197" name="Picture 196">
              <a:extLst>
                <a:ext uri="{FF2B5EF4-FFF2-40B4-BE49-F238E27FC236}">
                  <a16:creationId xmlns:a16="http://schemas.microsoft.com/office/drawing/2014/main" id="{A9CCC182-FA0C-49EA-CA8F-086572AC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12272" y="1361486"/>
              <a:ext cx="48866" cy="49458"/>
            </a:xfrm>
            <a:prstGeom prst="rect">
              <a:avLst/>
            </a:prstGeom>
          </p:spPr>
        </p:pic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A15D9ABE-2DD9-6E10-6CBA-91F96688B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3257" y="1361485"/>
              <a:ext cx="48866" cy="49458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FD1F8ED5-5410-8868-F61C-069F48D2C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7838" y="1252827"/>
              <a:ext cx="48866" cy="49458"/>
            </a:xfrm>
            <a:prstGeom prst="rect">
              <a:avLst/>
            </a:prstGeom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43F9513C-06D1-F5EA-EF27-A844FCE8E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696979" y="1134687"/>
              <a:ext cx="48866" cy="49458"/>
            </a:xfrm>
            <a:prstGeom prst="rect">
              <a:avLst/>
            </a:prstGeom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8032B4D1-274D-0835-896F-30D74ECE2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6200000">
              <a:off x="1200507" y="1589034"/>
              <a:ext cx="48866" cy="49458"/>
            </a:xfrm>
            <a:prstGeom prst="rect">
              <a:avLst/>
            </a:prstGeom>
          </p:spPr>
        </p:pic>
      </p:grpSp>
      <p:sp>
        <p:nvSpPr>
          <p:cNvPr id="202" name="Rectangle 201">
            <a:extLst>
              <a:ext uri="{FF2B5EF4-FFF2-40B4-BE49-F238E27FC236}">
                <a16:creationId xmlns:a16="http://schemas.microsoft.com/office/drawing/2014/main" id="{E62A2306-4969-38A3-864B-04F7A9B366DB}"/>
              </a:ext>
            </a:extLst>
          </p:cNvPr>
          <p:cNvSpPr/>
          <p:nvPr/>
        </p:nvSpPr>
        <p:spPr>
          <a:xfrm>
            <a:off x="1376747" y="4703541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4B6BFA4-D5C0-BAF0-87F0-2271EA5C7E62}"/>
              </a:ext>
            </a:extLst>
          </p:cNvPr>
          <p:cNvSpPr/>
          <p:nvPr/>
        </p:nvSpPr>
        <p:spPr>
          <a:xfrm>
            <a:off x="1464562" y="4763836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B67F298-D944-B3FE-DFB7-D7404EE87F29}"/>
              </a:ext>
            </a:extLst>
          </p:cNvPr>
          <p:cNvSpPr/>
          <p:nvPr/>
        </p:nvSpPr>
        <p:spPr>
          <a:xfrm>
            <a:off x="1565990" y="4839147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88B3BF7D-D48E-24A4-8FE6-BA43A3C5BB20}"/>
              </a:ext>
            </a:extLst>
          </p:cNvPr>
          <p:cNvSpPr/>
          <p:nvPr/>
        </p:nvSpPr>
        <p:spPr>
          <a:xfrm>
            <a:off x="5447917" y="4533178"/>
            <a:ext cx="554032" cy="549052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1993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0F4B29A-59C7-2206-501E-6895A3FAAA24}"/>
                  </a:ext>
                </a:extLst>
              </p:cNvPr>
              <p:cNvSpPr txBox="1"/>
              <p:nvPr/>
            </p:nvSpPr>
            <p:spPr>
              <a:xfrm>
                <a:off x="2108458" y="6146800"/>
                <a:ext cx="1549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𝑅𝑥</m:t>
                    </m:r>
                  </m:oMath>
                </a14:m>
                <a:r>
                  <a:rPr lang="en-US" sz="1600" b="0" i="0" dirty="0">
                    <a:latin typeface="+mj-lt"/>
                  </a:rPr>
                  <a:t> locations</a:t>
                </a:r>
                <a:endParaRPr lang="en-US" sz="1600" i="1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50F4B29A-59C7-2206-501E-6895A3FAA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458" y="6146800"/>
                <a:ext cx="1549142" cy="338554"/>
              </a:xfrm>
              <a:prstGeom prst="rect">
                <a:avLst/>
              </a:prstGeom>
              <a:blipFill>
                <a:blip r:embed="rId12"/>
                <a:stretch>
                  <a:fillRect t="-5357" r="-78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E8F2049A-EB8C-76BD-EEBB-E27C9C9BFE60}"/>
              </a:ext>
            </a:extLst>
          </p:cNvPr>
          <p:cNvCxnSpPr>
            <a:cxnSpLocks/>
          </p:cNvCxnSpPr>
          <p:nvPr/>
        </p:nvCxnSpPr>
        <p:spPr>
          <a:xfrm flipH="1" flipV="1">
            <a:off x="3236009" y="5642593"/>
            <a:ext cx="5031" cy="504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EB17E46B-29F3-F9EC-C739-096DABD20823}"/>
              </a:ext>
            </a:extLst>
          </p:cNvPr>
          <p:cNvCxnSpPr>
            <a:cxnSpLocks/>
          </p:cNvCxnSpPr>
          <p:nvPr/>
        </p:nvCxnSpPr>
        <p:spPr>
          <a:xfrm>
            <a:off x="2930683" y="5555153"/>
            <a:ext cx="72691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Flowchart: Or 280">
            <a:extLst>
              <a:ext uri="{FF2B5EF4-FFF2-40B4-BE49-F238E27FC236}">
                <a16:creationId xmlns:a16="http://schemas.microsoft.com/office/drawing/2014/main" id="{A893F905-6DD9-B48D-0A65-DDD70044F75A}"/>
              </a:ext>
            </a:extLst>
          </p:cNvPr>
          <p:cNvSpPr/>
          <p:nvPr/>
        </p:nvSpPr>
        <p:spPr>
          <a:xfrm>
            <a:off x="3159554" y="5459070"/>
            <a:ext cx="175285" cy="183523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6409032A-0156-909E-3842-220B5318D07A}"/>
                  </a:ext>
                </a:extLst>
              </p:cNvPr>
              <p:cNvSpPr txBox="1"/>
              <p:nvPr/>
            </p:nvSpPr>
            <p:spPr>
              <a:xfrm>
                <a:off x="2879344" y="5091043"/>
                <a:ext cx="8674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𝐸𝑞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  <a:cs typeface="Aptos Serif" panose="020B0502040204020203" pitchFamily="18" charset="0"/>
                        </a:rPr>
                        <m:t>. (2)</m:t>
                      </m:r>
                    </m:oMath>
                  </m:oMathPara>
                </a14:m>
                <a:endParaRPr lang="en-US" sz="1600" dirty="0">
                  <a:latin typeface="+mj-lt"/>
                  <a:cs typeface="Aptos Serif" panose="020B0502040204020203" pitchFamily="18" charset="0"/>
                </a:endParaRPr>
              </a:p>
            </p:txBody>
          </p:sp>
        </mc:Choice>
        <mc:Fallback xmlns="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6409032A-0156-909E-3842-220B5318D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344" y="5091043"/>
                <a:ext cx="867439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B542012F-6334-E342-318E-8B6811D773C0}"/>
                  </a:ext>
                </a:extLst>
              </p:cNvPr>
              <p:cNvSpPr txBox="1"/>
              <p:nvPr/>
            </p:nvSpPr>
            <p:spPr>
              <a:xfrm>
                <a:off x="3479883" y="4666311"/>
                <a:ext cx="850939" cy="424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B542012F-6334-E342-318E-8B6811D77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83" y="4666311"/>
                <a:ext cx="850939" cy="4247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62A4859-FC4F-0A4B-8F47-779BC17BD4C2}"/>
                  </a:ext>
                </a:extLst>
              </p:cNvPr>
              <p:cNvSpPr txBox="1"/>
              <p:nvPr/>
            </p:nvSpPr>
            <p:spPr>
              <a:xfrm>
                <a:off x="5293083" y="4142097"/>
                <a:ext cx="5291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962A4859-FC4F-0A4B-8F47-779BC17BD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083" y="4142097"/>
                <a:ext cx="529184" cy="400110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Oval 284">
            <a:extLst>
              <a:ext uri="{FF2B5EF4-FFF2-40B4-BE49-F238E27FC236}">
                <a16:creationId xmlns:a16="http://schemas.microsoft.com/office/drawing/2014/main" id="{92013ACF-892E-2C13-DAD0-F9A9B0E3DC71}"/>
              </a:ext>
            </a:extLst>
          </p:cNvPr>
          <p:cNvSpPr/>
          <p:nvPr/>
        </p:nvSpPr>
        <p:spPr>
          <a:xfrm>
            <a:off x="5628764" y="5458571"/>
            <a:ext cx="189161" cy="1891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~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194EC9D4-F4C8-1BD3-04FC-48134A83F225}"/>
              </a:ext>
            </a:extLst>
          </p:cNvPr>
          <p:cNvCxnSpPr>
            <a:cxnSpLocks/>
          </p:cNvCxnSpPr>
          <p:nvPr/>
        </p:nvCxnSpPr>
        <p:spPr>
          <a:xfrm>
            <a:off x="4640649" y="5554711"/>
            <a:ext cx="951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FA43AB4B-0519-5E78-AF3F-6096D5EBDE46}"/>
                  </a:ext>
                </a:extLst>
              </p:cNvPr>
              <p:cNvSpPr txBox="1"/>
              <p:nvPr/>
            </p:nvSpPr>
            <p:spPr>
              <a:xfrm>
                <a:off x="3693846" y="6069934"/>
                <a:ext cx="2610570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𝑠𝑡𝑎𝑔𝑒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𝐿𝑜𝑆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FA43AB4B-0519-5E78-AF3F-6096D5EB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846" y="6069934"/>
                <a:ext cx="2610570" cy="411651"/>
              </a:xfrm>
              <a:prstGeom prst="rect">
                <a:avLst/>
              </a:prstGeom>
              <a:blipFill>
                <a:blip r:embed="rId16"/>
                <a:stretch>
                  <a:fillRect t="-1493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0" name="Group 289">
            <a:extLst>
              <a:ext uri="{FF2B5EF4-FFF2-40B4-BE49-F238E27FC236}">
                <a16:creationId xmlns:a16="http://schemas.microsoft.com/office/drawing/2014/main" id="{F9039C79-2BBE-B1D9-587A-E8034B1C18F0}"/>
              </a:ext>
            </a:extLst>
          </p:cNvPr>
          <p:cNvGrpSpPr/>
          <p:nvPr/>
        </p:nvGrpSpPr>
        <p:grpSpPr>
          <a:xfrm rot="16200000">
            <a:off x="1773234" y="4902418"/>
            <a:ext cx="1165934" cy="1187344"/>
            <a:chOff x="6759596" y="1233181"/>
            <a:chExt cx="983033" cy="965403"/>
          </a:xfrm>
        </p:grpSpPr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D8C2D77-CF30-D593-683D-70ADCAAD8070}"/>
                </a:ext>
              </a:extLst>
            </p:cNvPr>
            <p:cNvGrpSpPr/>
            <p:nvPr/>
          </p:nvGrpSpPr>
          <p:grpSpPr>
            <a:xfrm>
              <a:off x="6759596" y="1233181"/>
              <a:ext cx="983033" cy="965403"/>
              <a:chOff x="6759380" y="1233757"/>
              <a:chExt cx="972651" cy="984949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66F45A05-CA1E-52E1-492D-376EF299671B}"/>
                  </a:ext>
                </a:extLst>
              </p:cNvPr>
              <p:cNvSpPr/>
              <p:nvPr/>
            </p:nvSpPr>
            <p:spPr>
              <a:xfrm>
                <a:off x="6759380" y="1233757"/>
                <a:ext cx="972651" cy="9849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4" dirty="0"/>
              </a:p>
            </p:txBody>
          </p:sp>
          <p:pic>
            <p:nvPicPr>
              <p:cNvPr id="294" name="Picture 293">
                <a:extLst>
                  <a:ext uri="{FF2B5EF4-FFF2-40B4-BE49-F238E27FC236}">
                    <a16:creationId xmlns:a16="http://schemas.microsoft.com/office/drawing/2014/main" id="{1458E2F1-6FD1-1F66-5B1D-D65AC7510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30615" y="1657508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95" name="Picture 294">
                <a:extLst>
                  <a:ext uri="{FF2B5EF4-FFF2-40B4-BE49-F238E27FC236}">
                    <a16:creationId xmlns:a16="http://schemas.microsoft.com/office/drawing/2014/main" id="{416EC5F1-F854-7638-9556-1A59CC4B83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961972" y="1764750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96" name="Picture 295">
                <a:extLst>
                  <a:ext uri="{FF2B5EF4-FFF2-40B4-BE49-F238E27FC236}">
                    <a16:creationId xmlns:a16="http://schemas.microsoft.com/office/drawing/2014/main" id="{ACBE4280-BC88-F4D4-7E2A-5DA40E874F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18774" y="1772386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97" name="Picture 296">
                <a:extLst>
                  <a:ext uri="{FF2B5EF4-FFF2-40B4-BE49-F238E27FC236}">
                    <a16:creationId xmlns:a16="http://schemas.microsoft.com/office/drawing/2014/main" id="{2ECCF0F1-3999-FABF-4B78-04CB286BF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30275" y="1775044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6E0F216C-CC94-BF0E-CA14-EE70EB959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962312" y="1885507"/>
                <a:ext cx="67460" cy="68278"/>
              </a:xfrm>
              <a:prstGeom prst="rect">
                <a:avLst/>
              </a:prstGeom>
            </p:spPr>
          </p:pic>
          <p:pic>
            <p:nvPicPr>
              <p:cNvPr id="299" name="Picture 298">
                <a:extLst>
                  <a:ext uri="{FF2B5EF4-FFF2-40B4-BE49-F238E27FC236}">
                    <a16:creationId xmlns:a16="http://schemas.microsoft.com/office/drawing/2014/main" id="{A9294BA8-9397-E67A-5BCB-55926201A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18547" y="1883592"/>
                <a:ext cx="67460" cy="68278"/>
              </a:xfrm>
              <a:prstGeom prst="rect">
                <a:avLst/>
              </a:prstGeom>
            </p:spPr>
          </p:pic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A76D3D0F-D2F4-7295-9602-EA0B69BE0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30615" y="1886399"/>
                <a:ext cx="67460" cy="68278"/>
              </a:xfrm>
              <a:prstGeom prst="rect">
                <a:avLst/>
              </a:prstGeom>
            </p:spPr>
          </p:pic>
          <p:pic>
            <p:nvPicPr>
              <p:cNvPr id="301" name="Picture 300">
                <a:extLst>
                  <a:ext uri="{FF2B5EF4-FFF2-40B4-BE49-F238E27FC236}">
                    <a16:creationId xmlns:a16="http://schemas.microsoft.com/office/drawing/2014/main" id="{EEC9473E-F1C9-532E-43B8-859FF33CE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961972" y="1996579"/>
                <a:ext cx="67460" cy="68278"/>
              </a:xfrm>
              <a:prstGeom prst="rect">
                <a:avLst/>
              </a:prstGeom>
            </p:spPr>
          </p:pic>
          <p:pic>
            <p:nvPicPr>
              <p:cNvPr id="302" name="Picture 301">
                <a:extLst>
                  <a:ext uri="{FF2B5EF4-FFF2-40B4-BE49-F238E27FC236}">
                    <a16:creationId xmlns:a16="http://schemas.microsoft.com/office/drawing/2014/main" id="{42BDA27B-A738-A781-BA82-70D0E4B3FC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18207" y="1994664"/>
                <a:ext cx="67460" cy="68278"/>
              </a:xfrm>
              <a:prstGeom prst="rect">
                <a:avLst/>
              </a:prstGeom>
            </p:spPr>
          </p:pic>
          <p:pic>
            <p:nvPicPr>
              <p:cNvPr id="303" name="Picture 302">
                <a:extLst>
                  <a:ext uri="{FF2B5EF4-FFF2-40B4-BE49-F238E27FC236}">
                    <a16:creationId xmlns:a16="http://schemas.microsoft.com/office/drawing/2014/main" id="{AEE8C964-A905-8474-01AF-25B0FF14D8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30275" y="1997471"/>
                <a:ext cx="67460" cy="68278"/>
              </a:xfrm>
              <a:prstGeom prst="rect">
                <a:avLst/>
              </a:prstGeom>
            </p:spPr>
          </p:pic>
          <p:pic>
            <p:nvPicPr>
              <p:cNvPr id="304" name="Picture 303">
                <a:extLst>
                  <a:ext uri="{FF2B5EF4-FFF2-40B4-BE49-F238E27FC236}">
                    <a16:creationId xmlns:a16="http://schemas.microsoft.com/office/drawing/2014/main" id="{3A1D361D-7065-AEC1-8A16-460959191B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279576" y="1991539"/>
                <a:ext cx="67460" cy="68278"/>
              </a:xfrm>
              <a:prstGeom prst="rect">
                <a:avLst/>
              </a:prstGeom>
            </p:spPr>
          </p:pic>
          <p:sp>
            <p:nvSpPr>
              <p:cNvPr id="305" name="Oval 304">
                <a:extLst>
                  <a:ext uri="{FF2B5EF4-FFF2-40B4-BE49-F238E27FC236}">
                    <a16:creationId xmlns:a16="http://schemas.microsoft.com/office/drawing/2014/main" id="{8E38B77B-C34C-9D59-0C25-E3B37CC880E0}"/>
                  </a:ext>
                </a:extLst>
              </p:cNvPr>
              <p:cNvSpPr/>
              <p:nvPr/>
            </p:nvSpPr>
            <p:spPr>
              <a:xfrm>
                <a:off x="7600469" y="1543079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Oval 305">
                <a:extLst>
                  <a:ext uri="{FF2B5EF4-FFF2-40B4-BE49-F238E27FC236}">
                    <a16:creationId xmlns:a16="http://schemas.microsoft.com/office/drawing/2014/main" id="{643889CA-C531-7910-444A-8607FEB3DC20}"/>
                  </a:ext>
                </a:extLst>
              </p:cNvPr>
              <p:cNvSpPr/>
              <p:nvPr/>
            </p:nvSpPr>
            <p:spPr>
              <a:xfrm>
                <a:off x="7602387" y="1666767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2BAD2499-876A-E0CD-6014-219120938FC6}"/>
                  </a:ext>
                </a:extLst>
              </p:cNvPr>
              <p:cNvSpPr/>
              <p:nvPr/>
            </p:nvSpPr>
            <p:spPr>
              <a:xfrm>
                <a:off x="7604305" y="1777877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FBCAB2C7-B870-0B78-0254-C2E95F76F535}"/>
                  </a:ext>
                </a:extLst>
              </p:cNvPr>
              <p:cNvSpPr/>
              <p:nvPr/>
            </p:nvSpPr>
            <p:spPr>
              <a:xfrm>
                <a:off x="7132991" y="1256330"/>
                <a:ext cx="57471" cy="6827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3B798FAC-6E70-9253-8DAF-98F4352217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6977427" y="1330990"/>
                <a:ext cx="57765" cy="371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>
                <a:extLst>
                  <a:ext uri="{FF2B5EF4-FFF2-40B4-BE49-F238E27FC236}">
                    <a16:creationId xmlns:a16="http://schemas.microsoft.com/office/drawing/2014/main" id="{0E1A8039-849F-42DF-20DB-368EBE506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431" y="1288088"/>
                <a:ext cx="27093" cy="8335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D8154177-831C-488B-E2BF-89B481CF7B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6448" y="1562814"/>
                <a:ext cx="84310" cy="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50084E35-EB82-318D-56A3-2A13A4BB5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35494" y="1677802"/>
                <a:ext cx="86127" cy="1352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4F2120FD-D052-04BC-7CBA-7BA97B6C9B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8100" y="2050916"/>
                <a:ext cx="11746" cy="7912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FB100566-AD2B-5D59-0693-D03C29D358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34180" y="1800904"/>
                <a:ext cx="98899" cy="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63A135DF-3866-6B2F-BBCC-F1F52FA52D90}"/>
                  </a:ext>
                </a:extLst>
              </p:cNvPr>
              <p:cNvCxnSpPr>
                <a:cxnSpLocks/>
                <a:endCxn id="301" idx="2"/>
              </p:cNvCxnSpPr>
              <p:nvPr/>
            </p:nvCxnSpPr>
            <p:spPr>
              <a:xfrm flipH="1" flipV="1">
                <a:off x="6995702" y="2064857"/>
                <a:ext cx="5495" cy="74945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39BF7769-4A8E-74C8-5263-C5E1854DA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27666" y="2054685"/>
                <a:ext cx="25631" cy="75359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3C431621-5D2B-6FF0-D883-C187D9B7A878}"/>
                  </a:ext>
                </a:extLst>
              </p:cNvPr>
              <p:cNvSpPr/>
              <p:nvPr/>
            </p:nvSpPr>
            <p:spPr>
              <a:xfrm>
                <a:off x="7298323" y="1254324"/>
                <a:ext cx="57471" cy="6827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18" name="Straight Arrow Connector 317">
                <a:extLst>
                  <a:ext uri="{FF2B5EF4-FFF2-40B4-BE49-F238E27FC236}">
                    <a16:creationId xmlns:a16="http://schemas.microsoft.com/office/drawing/2014/main" id="{6A75D95A-330B-61F0-E08B-3A816139F4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7368" y="1573344"/>
                <a:ext cx="9337" cy="75264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>
                <a:extLst>
                  <a:ext uri="{FF2B5EF4-FFF2-40B4-BE49-F238E27FC236}">
                    <a16:creationId xmlns:a16="http://schemas.microsoft.com/office/drawing/2014/main" id="{6F018683-71A0-8341-BC9A-E0EDB8CF4E2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884042" y="1519021"/>
                <a:ext cx="9762" cy="78344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5098D721-CDC8-CC60-E217-1F1446D521F7}"/>
                  </a:ext>
                </a:extLst>
              </p:cNvPr>
              <p:cNvSpPr/>
              <p:nvPr/>
            </p:nvSpPr>
            <p:spPr>
              <a:xfrm>
                <a:off x="6982385" y="1256999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Oval 320">
                <a:extLst>
                  <a:ext uri="{FF2B5EF4-FFF2-40B4-BE49-F238E27FC236}">
                    <a16:creationId xmlns:a16="http://schemas.microsoft.com/office/drawing/2014/main" id="{3077EDB4-E84F-5717-FF16-4EB61F6A2F2B}"/>
                  </a:ext>
                </a:extLst>
              </p:cNvPr>
              <p:cNvSpPr/>
              <p:nvPr/>
            </p:nvSpPr>
            <p:spPr>
              <a:xfrm>
                <a:off x="6818343" y="1254751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Oval 321">
                <a:extLst>
                  <a:ext uri="{FF2B5EF4-FFF2-40B4-BE49-F238E27FC236}">
                    <a16:creationId xmlns:a16="http://schemas.microsoft.com/office/drawing/2014/main" id="{7ED78C2D-AFF1-3E60-4F48-AC2DB217143C}"/>
                  </a:ext>
                </a:extLst>
              </p:cNvPr>
              <p:cNvSpPr/>
              <p:nvPr/>
            </p:nvSpPr>
            <p:spPr>
              <a:xfrm>
                <a:off x="7445084" y="1261614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D2696F7C-062E-8513-1097-CA03BD12FDD4}"/>
                  </a:ext>
                </a:extLst>
              </p:cNvPr>
              <p:cNvSpPr/>
              <p:nvPr/>
            </p:nvSpPr>
            <p:spPr>
              <a:xfrm>
                <a:off x="7601198" y="1264430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4CDEBBB8-8234-2897-42C5-548D423D1856}"/>
                  </a:ext>
                </a:extLst>
              </p:cNvPr>
              <p:cNvSpPr/>
              <p:nvPr/>
            </p:nvSpPr>
            <p:spPr>
              <a:xfrm>
                <a:off x="7593313" y="1888006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FE86514D-D821-24A9-4DE4-EF92096CB2A7}"/>
                  </a:ext>
                </a:extLst>
              </p:cNvPr>
              <p:cNvSpPr/>
              <p:nvPr/>
            </p:nvSpPr>
            <p:spPr>
              <a:xfrm>
                <a:off x="7600372" y="2104807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3A0BA3BE-6EBC-A993-6D11-FE4939FF6D86}"/>
                  </a:ext>
                </a:extLst>
              </p:cNvPr>
              <p:cNvSpPr/>
              <p:nvPr/>
            </p:nvSpPr>
            <p:spPr>
              <a:xfrm>
                <a:off x="7594847" y="1999739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A3A8F5AB-295C-6E00-1812-C5621A0B4EB4}"/>
                  </a:ext>
                </a:extLst>
              </p:cNvPr>
              <p:cNvSpPr/>
              <p:nvPr/>
            </p:nvSpPr>
            <p:spPr>
              <a:xfrm>
                <a:off x="6823844" y="1514070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03679914-0C69-CA47-AFC9-6127DF3809EC}"/>
                  </a:ext>
                </a:extLst>
              </p:cNvPr>
              <p:cNvSpPr/>
              <p:nvPr/>
            </p:nvSpPr>
            <p:spPr>
              <a:xfrm>
                <a:off x="6975717" y="1519740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7ACBF0BA-32BC-3097-E1EA-D44EFBD5D0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67469" y="2050678"/>
                <a:ext cx="11746" cy="7912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>
                <a:extLst>
                  <a:ext uri="{FF2B5EF4-FFF2-40B4-BE49-F238E27FC236}">
                    <a16:creationId xmlns:a16="http://schemas.microsoft.com/office/drawing/2014/main" id="{D6731030-7B0A-DF48-1380-89AC51124C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0061" y="2066085"/>
                <a:ext cx="11746" cy="7912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Arrow Connector 330">
                <a:extLst>
                  <a:ext uri="{FF2B5EF4-FFF2-40B4-BE49-F238E27FC236}">
                    <a16:creationId xmlns:a16="http://schemas.microsoft.com/office/drawing/2014/main" id="{A5A61630-8A32-73F9-6039-2D2877879F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3800" y="2025037"/>
                <a:ext cx="80260" cy="884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68167C94-A8D6-919E-113A-DCBD16CF2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43800" y="1892716"/>
                <a:ext cx="87934" cy="29429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AEA49EBF-F11C-3DBE-4B4A-743476A423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03631" y="1314036"/>
                <a:ext cx="11374" cy="79288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9DBDE424-B210-8DA3-25F0-F4C40562EE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860" y="1311628"/>
                <a:ext cx="27417" cy="72171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1E5DC52E-F035-4F16-F82F-2FB49C7F7D08}"/>
                  </a:ext>
                </a:extLst>
              </p:cNvPr>
              <p:cNvCxnSpPr>
                <a:cxnSpLocks/>
                <a:stCxn id="323" idx="2"/>
              </p:cNvCxnSpPr>
              <p:nvPr/>
            </p:nvCxnSpPr>
            <p:spPr>
              <a:xfrm flipH="1">
                <a:off x="7548055" y="1298569"/>
                <a:ext cx="53143" cy="2446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6996FDED-CE44-EE9A-7D84-9F0FFE818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7496" y="1555632"/>
                <a:ext cx="0" cy="7875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B00A9B35-5959-EDFD-B6C0-82AC4CE92AA1}"/>
                  </a:ext>
                </a:extLst>
              </p:cNvPr>
              <p:cNvSpPr/>
              <p:nvPr/>
            </p:nvSpPr>
            <p:spPr>
              <a:xfrm>
                <a:off x="7602387" y="1399991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ECAE4348-8A7B-69A8-6762-ECC7D8C6A13D}"/>
                  </a:ext>
                </a:extLst>
              </p:cNvPr>
              <p:cNvSpPr/>
              <p:nvPr/>
            </p:nvSpPr>
            <p:spPr>
              <a:xfrm>
                <a:off x="7286269" y="2104807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DC8F172D-2BF8-1343-6D3E-841DA707A941}"/>
                  </a:ext>
                </a:extLst>
              </p:cNvPr>
              <p:cNvSpPr/>
              <p:nvPr/>
            </p:nvSpPr>
            <p:spPr>
              <a:xfrm>
                <a:off x="7438734" y="2104807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40" name="Picture 339">
                <a:extLst>
                  <a:ext uri="{FF2B5EF4-FFF2-40B4-BE49-F238E27FC236}">
                    <a16:creationId xmlns:a16="http://schemas.microsoft.com/office/drawing/2014/main" id="{7533A2B5-DD1E-C106-2306-FB4D1B224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971578" y="1395627"/>
                <a:ext cx="67460" cy="68278"/>
              </a:xfrm>
              <a:prstGeom prst="rect">
                <a:avLst/>
              </a:prstGeom>
            </p:spPr>
          </p:pic>
          <p:pic>
            <p:nvPicPr>
              <p:cNvPr id="341" name="Picture 340">
                <a:extLst>
                  <a:ext uri="{FF2B5EF4-FFF2-40B4-BE49-F238E27FC236}">
                    <a16:creationId xmlns:a16="http://schemas.microsoft.com/office/drawing/2014/main" id="{BF74F868-7EA0-9382-2E15-016F886CF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37338" y="1393712"/>
                <a:ext cx="67460" cy="68278"/>
              </a:xfrm>
              <a:prstGeom prst="rect">
                <a:avLst/>
              </a:prstGeom>
            </p:spPr>
          </p:pic>
          <p:pic>
            <p:nvPicPr>
              <p:cNvPr id="342" name="Picture 341">
                <a:extLst>
                  <a:ext uri="{FF2B5EF4-FFF2-40B4-BE49-F238E27FC236}">
                    <a16:creationId xmlns:a16="http://schemas.microsoft.com/office/drawing/2014/main" id="{B8328FD6-CC37-0949-1510-52BAB46D8F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278829" y="1398802"/>
                <a:ext cx="67460" cy="68278"/>
              </a:xfrm>
              <a:prstGeom prst="rect">
                <a:avLst/>
              </a:prstGeom>
            </p:spPr>
          </p:pic>
          <p:pic>
            <p:nvPicPr>
              <p:cNvPr id="343" name="Picture 342">
                <a:extLst>
                  <a:ext uri="{FF2B5EF4-FFF2-40B4-BE49-F238E27FC236}">
                    <a16:creationId xmlns:a16="http://schemas.microsoft.com/office/drawing/2014/main" id="{6B0D00A5-BE9B-11F0-ECF8-64E703C00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443056" y="1402869"/>
                <a:ext cx="67460" cy="68278"/>
              </a:xfrm>
              <a:prstGeom prst="rect">
                <a:avLst/>
              </a:prstGeom>
            </p:spPr>
          </p:pic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3AB7143E-955C-8B4D-C8E3-644F7F1B3084}"/>
                  </a:ext>
                </a:extLst>
              </p:cNvPr>
              <p:cNvSpPr/>
              <p:nvPr/>
            </p:nvSpPr>
            <p:spPr>
              <a:xfrm>
                <a:off x="7284960" y="1523440"/>
                <a:ext cx="57471" cy="6827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1FCE50B7-0A39-668B-B9AE-265DD8FFFA46}"/>
                  </a:ext>
                </a:extLst>
              </p:cNvPr>
              <p:cNvSpPr/>
              <p:nvPr/>
            </p:nvSpPr>
            <p:spPr>
              <a:xfrm>
                <a:off x="7451681" y="1535224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F099BCC3-2C1E-5D7C-B309-3F0A3BB1F314}"/>
                  </a:ext>
                </a:extLst>
              </p:cNvPr>
              <p:cNvSpPr/>
              <p:nvPr/>
            </p:nvSpPr>
            <p:spPr>
              <a:xfrm>
                <a:off x="7130399" y="2106556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C5F9A1E5-5B40-BCF2-F20A-326A1F5957E9}"/>
                  </a:ext>
                </a:extLst>
              </p:cNvPr>
              <p:cNvSpPr/>
              <p:nvPr/>
            </p:nvSpPr>
            <p:spPr>
              <a:xfrm>
                <a:off x="6975717" y="2103185"/>
                <a:ext cx="57471" cy="68278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8" name="Straight Arrow Connector 347">
                <a:extLst>
                  <a:ext uri="{FF2B5EF4-FFF2-40B4-BE49-F238E27FC236}">
                    <a16:creationId xmlns:a16="http://schemas.microsoft.com/office/drawing/2014/main" id="{6F5B5BA6-F7DE-A09A-C4D4-D350E0CA5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3270" y="1562024"/>
                <a:ext cx="0" cy="78757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31EE6E9E-8DE9-EEC1-11A0-35406C65DC76}"/>
                </a:ext>
              </a:extLst>
            </p:cNvPr>
            <p:cNvSpPr/>
            <p:nvPr/>
          </p:nvSpPr>
          <p:spPr>
            <a:xfrm>
              <a:off x="6810818" y="2077146"/>
              <a:ext cx="57471" cy="68278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55DFEB6C-4F42-0D08-8CC8-172B8D44AEF0}"/>
              </a:ext>
            </a:extLst>
          </p:cNvPr>
          <p:cNvCxnSpPr>
            <a:cxnSpLocks/>
          </p:cNvCxnSpPr>
          <p:nvPr/>
        </p:nvCxnSpPr>
        <p:spPr>
          <a:xfrm>
            <a:off x="1060679" y="5151819"/>
            <a:ext cx="46300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5" name="TextBox 354">
            <a:extLst>
              <a:ext uri="{FF2B5EF4-FFF2-40B4-BE49-F238E27FC236}">
                <a16:creationId xmlns:a16="http://schemas.microsoft.com/office/drawing/2014/main" id="{E697D8FD-FDE2-8890-CE37-840C1CE9045B}"/>
              </a:ext>
            </a:extLst>
          </p:cNvPr>
          <p:cNvSpPr txBox="1"/>
          <p:nvPr/>
        </p:nvSpPr>
        <p:spPr>
          <a:xfrm>
            <a:off x="1098629" y="3446178"/>
            <a:ext cx="2137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i="0" dirty="0">
                <a:latin typeface="+mj-lt"/>
              </a:rPr>
              <a:t>Copy weights to stage 2</a:t>
            </a:r>
            <a:endParaRPr lang="en-US" sz="1600" i="1" dirty="0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F67C47C6-20CB-E2C2-C1B3-8F44A7416111}"/>
              </a:ext>
            </a:extLst>
          </p:cNvPr>
          <p:cNvSpPr/>
          <p:nvPr/>
        </p:nvSpPr>
        <p:spPr>
          <a:xfrm>
            <a:off x="3696026" y="5092708"/>
            <a:ext cx="937892" cy="950109"/>
          </a:xfrm>
          <a:prstGeom prst="rect">
            <a:avLst/>
          </a:prstGeom>
          <a:gradFill flip="none" rotWithShape="1">
            <a:gsLst>
              <a:gs pos="21000">
                <a:srgbClr val="FF0000"/>
              </a:gs>
              <a:gs pos="100000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F2B5ED0C-CD37-A598-D4FB-CC133EDB4730}"/>
              </a:ext>
            </a:extLst>
          </p:cNvPr>
          <p:cNvCxnSpPr>
            <a:cxnSpLocks/>
          </p:cNvCxnSpPr>
          <p:nvPr/>
        </p:nvCxnSpPr>
        <p:spPr>
          <a:xfrm>
            <a:off x="1078471" y="2103819"/>
            <a:ext cx="463001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71DB0567-110E-9CB6-94A5-BE9F412F41DD}"/>
              </a:ext>
            </a:extLst>
          </p:cNvPr>
          <p:cNvCxnSpPr>
            <a:cxnSpLocks/>
          </p:cNvCxnSpPr>
          <p:nvPr/>
        </p:nvCxnSpPr>
        <p:spPr>
          <a:xfrm flipH="1">
            <a:off x="1078471" y="2103819"/>
            <a:ext cx="13875" cy="30480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>
            <a:extLst>
              <a:ext uri="{FF2B5EF4-FFF2-40B4-BE49-F238E27FC236}">
                <a16:creationId xmlns:a16="http://schemas.microsoft.com/office/drawing/2014/main" id="{AC19FA52-1AC4-A3D9-FAEC-19FE8E51D964}"/>
              </a:ext>
            </a:extLst>
          </p:cNvPr>
          <p:cNvCxnSpPr>
            <a:cxnSpLocks/>
          </p:cNvCxnSpPr>
          <p:nvPr/>
        </p:nvCxnSpPr>
        <p:spPr>
          <a:xfrm>
            <a:off x="4095398" y="2770567"/>
            <a:ext cx="0" cy="85725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28F7732E-38D9-D9BC-7637-11C72175A779}"/>
              </a:ext>
            </a:extLst>
          </p:cNvPr>
          <p:cNvCxnSpPr>
            <a:cxnSpLocks/>
          </p:cNvCxnSpPr>
          <p:nvPr/>
        </p:nvCxnSpPr>
        <p:spPr>
          <a:xfrm flipH="1">
            <a:off x="4095398" y="3615455"/>
            <a:ext cx="100725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7574BF73-7DBC-F6D4-EBED-6D53124A3BFA}"/>
              </a:ext>
            </a:extLst>
          </p:cNvPr>
          <p:cNvCxnSpPr>
            <a:cxnSpLocks/>
          </p:cNvCxnSpPr>
          <p:nvPr/>
        </p:nvCxnSpPr>
        <p:spPr>
          <a:xfrm>
            <a:off x="5102656" y="3600215"/>
            <a:ext cx="0" cy="182938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6C879ACC-5B89-AF44-BE1B-4828F159CEEF}"/>
              </a:ext>
            </a:extLst>
          </p:cNvPr>
          <p:cNvCxnSpPr>
            <a:cxnSpLocks/>
          </p:cNvCxnSpPr>
          <p:nvPr/>
        </p:nvCxnSpPr>
        <p:spPr>
          <a:xfrm>
            <a:off x="5765023" y="1804939"/>
            <a:ext cx="0" cy="3652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Flowchart: Or 396">
            <a:extLst>
              <a:ext uri="{FF2B5EF4-FFF2-40B4-BE49-F238E27FC236}">
                <a16:creationId xmlns:a16="http://schemas.microsoft.com/office/drawing/2014/main" id="{C6118C7A-2C1B-3806-4E81-6452B8E8076B}"/>
              </a:ext>
            </a:extLst>
          </p:cNvPr>
          <p:cNvSpPr/>
          <p:nvPr/>
        </p:nvSpPr>
        <p:spPr>
          <a:xfrm>
            <a:off x="5016463" y="5462949"/>
            <a:ext cx="175285" cy="183523"/>
          </a:xfrm>
          <a:prstGeom prst="flowChar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2AF6C494-7501-A70D-4FD4-E5119A1BA7E5}"/>
              </a:ext>
            </a:extLst>
          </p:cNvPr>
          <p:cNvSpPr/>
          <p:nvPr/>
        </p:nvSpPr>
        <p:spPr>
          <a:xfrm>
            <a:off x="4587412" y="4075847"/>
            <a:ext cx="432269" cy="4379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1993">
                <a:srgbClr val="00B0F0"/>
              </a:gs>
              <a:gs pos="71000">
                <a:srgbClr val="92D050"/>
              </a:gs>
              <a:gs pos="40000">
                <a:srgbClr val="FFFF00"/>
              </a:gs>
              <a:gs pos="7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2F6F8666-7A00-297A-E66B-110812CE2D5A}"/>
              </a:ext>
            </a:extLst>
          </p:cNvPr>
          <p:cNvCxnSpPr>
            <a:cxnSpLocks/>
          </p:cNvCxnSpPr>
          <p:nvPr/>
        </p:nvCxnSpPr>
        <p:spPr>
          <a:xfrm>
            <a:off x="5723344" y="5100451"/>
            <a:ext cx="0" cy="3291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2D0F605E-5921-D4D0-0E71-896DDAC97B7C}"/>
              </a:ext>
            </a:extLst>
          </p:cNvPr>
          <p:cNvCxnSpPr>
            <a:cxnSpLocks/>
          </p:cNvCxnSpPr>
          <p:nvPr/>
        </p:nvCxnSpPr>
        <p:spPr>
          <a:xfrm>
            <a:off x="5723344" y="5694419"/>
            <a:ext cx="0" cy="3648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Rectangle 244">
            <a:extLst>
              <a:ext uri="{FF2B5EF4-FFF2-40B4-BE49-F238E27FC236}">
                <a16:creationId xmlns:a16="http://schemas.microsoft.com/office/drawing/2014/main" id="{F5E79341-C4AE-251B-0224-CDA5E3AA99EB}"/>
              </a:ext>
            </a:extLst>
          </p:cNvPr>
          <p:cNvSpPr/>
          <p:nvPr/>
        </p:nvSpPr>
        <p:spPr>
          <a:xfrm>
            <a:off x="1554436" y="1569353"/>
            <a:ext cx="867439" cy="793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9D9BED1-88A0-14D7-1A01-77F67B205AEE}"/>
              </a:ext>
            </a:extLst>
          </p:cNvPr>
          <p:cNvGrpSpPr/>
          <p:nvPr/>
        </p:nvGrpSpPr>
        <p:grpSpPr>
          <a:xfrm>
            <a:off x="1754622" y="1661915"/>
            <a:ext cx="1181984" cy="1173666"/>
            <a:chOff x="3300363" y="2089947"/>
            <a:chExt cx="957930" cy="9511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D810A05-99C2-86D2-4678-E30DC21DF77D}"/>
                </a:ext>
              </a:extLst>
            </p:cNvPr>
            <p:cNvGrpSpPr/>
            <p:nvPr/>
          </p:nvGrpSpPr>
          <p:grpSpPr>
            <a:xfrm rot="16200000">
              <a:off x="3303733" y="2086577"/>
              <a:ext cx="951189" cy="957930"/>
              <a:chOff x="3237228" y="1231100"/>
              <a:chExt cx="1117145" cy="1083474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48C60E0-26FD-FEB6-30B3-C3B6E1B6FBEA}"/>
                  </a:ext>
                </a:extLst>
              </p:cNvPr>
              <p:cNvGrpSpPr/>
              <p:nvPr/>
            </p:nvGrpSpPr>
            <p:grpSpPr>
              <a:xfrm>
                <a:off x="3237228" y="1231100"/>
                <a:ext cx="1117145" cy="1083474"/>
                <a:chOff x="3171986" y="834432"/>
                <a:chExt cx="1311499" cy="1260654"/>
              </a:xfrm>
            </p:grpSpPr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F7DE7777-5B51-1212-BF3C-9ACEA64E9712}"/>
                    </a:ext>
                  </a:extLst>
                </p:cNvPr>
                <p:cNvSpPr/>
                <p:nvPr/>
              </p:nvSpPr>
              <p:spPr>
                <a:xfrm>
                  <a:off x="3171986" y="834432"/>
                  <a:ext cx="1311499" cy="12606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4" dirty="0"/>
                </a:p>
              </p:txBody>
            </p:sp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326ED573-83C7-4790-3523-F5A71A02B1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3974" y="949070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0E4B91ED-9924-7B3A-EC46-96E9517169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4637" y="95618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C2252FC2-CA7E-EE86-B379-D8E8D976E9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95382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6" name="Picture 75">
                  <a:extLst>
                    <a:ext uri="{FF2B5EF4-FFF2-40B4-BE49-F238E27FC236}">
                      <a16:creationId xmlns:a16="http://schemas.microsoft.com/office/drawing/2014/main" id="{87E10F08-C531-48F8-E8E4-ED1D3F0D94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9125" y="1088374"/>
                  <a:ext cx="90961" cy="84127"/>
                </a:xfrm>
                <a:prstGeom prst="rect">
                  <a:avLst/>
                </a:prstGeom>
              </p:spPr>
            </p:pic>
            <p:pic>
              <p:nvPicPr>
                <p:cNvPr id="77" name="Picture 76">
                  <a:extLst>
                    <a:ext uri="{FF2B5EF4-FFF2-40B4-BE49-F238E27FC236}">
                      <a16:creationId xmlns:a16="http://schemas.microsoft.com/office/drawing/2014/main" id="{739D9A17-8E44-8C80-C06F-B0AEB4F80E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085" y="957280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EAEC90FE-622E-AE00-FA26-722F3DA9B9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3671" y="95618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FCBD04FF-1A69-6AA6-3154-32CFBC4A98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086274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32AE40A9-0D43-6CDF-16B6-C9102567A2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903344" y="109338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3A30A425-50AD-2BA7-659C-F242047B9D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094484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2B0234F1-D81D-FDB7-D976-067CD04B7F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4129" y="109338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3" name="Picture 82">
                  <a:extLst>
                    <a:ext uri="{FF2B5EF4-FFF2-40B4-BE49-F238E27FC236}">
                      <a16:creationId xmlns:a16="http://schemas.microsoft.com/office/drawing/2014/main" id="{8E65825D-21C3-CFCB-4B3F-A1B1214E95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122788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1598DD55-7423-2962-25B7-C00E0FA39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36033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64DC3988-C623-7F8C-BD9A-FAE766B129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36854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22583224-5D81-2D21-A5BB-FA6A6F2982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3974" y="150515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2326F49F-8EB6-7E91-A995-03E45B70B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4637" y="151226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E0E9D0ED-6970-0189-D106-8337DB0FE7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1509904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89" name="Picture 88">
                  <a:extLst>
                    <a:ext uri="{FF2B5EF4-FFF2-40B4-BE49-F238E27FC236}">
                      <a16:creationId xmlns:a16="http://schemas.microsoft.com/office/drawing/2014/main" id="{1BEAEFEE-D09A-BB52-4116-6E0742146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902886" y="151226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4744655D-B110-C3B9-392F-23108E6D61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085" y="151336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1" name="Picture 90">
                  <a:extLst>
                    <a:ext uri="{FF2B5EF4-FFF2-40B4-BE49-F238E27FC236}">
                      <a16:creationId xmlns:a16="http://schemas.microsoft.com/office/drawing/2014/main" id="{C7D4996B-0774-DEDC-D4B8-C500C3A94F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642356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CD9B18FB-2C41-8904-AB11-1901EFA0E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5095" y="1649467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BE311B9E-E538-2A0B-5386-6B4B464631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758" y="1647108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871AF47C-D0BB-B32E-09DD-2E02DBF26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650566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2673A00C-AE09-C944-486D-CE85ACCEC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4129" y="1649467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7C17ECAB-7E88-9A7C-5221-2AC86CEEF8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3974" y="177921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29CF556B-462E-F86E-E8D5-D97D203C21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474637" y="178632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20F913A1-5459-C0A7-C403-ACE8BB8EC4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685300" y="1783963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18EC2EF4-4FB2-85F8-F61F-CED17460CA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085" y="1787421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B13C7D5A-2A3E-BE70-3E5F-745B8B0230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3671" y="1786322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1331B2C3-61AA-B653-964E-68C4110E32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264432" y="191641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E0360D1D-6651-B509-DEC7-4B9B4FBE3E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106543" y="1924625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0E468BDB-9F32-8E83-83AD-C6BCCD469C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4324129" y="1923526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BB6CF520-4C4B-4784-F2D9-C7C0CB0CC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903344" y="1643258"/>
                  <a:ext cx="90961" cy="84128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FCCCB76B-7ED6-3576-3B18-4BECD49937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3898107" y="1925665"/>
                  <a:ext cx="90961" cy="84128"/>
                </a:xfrm>
                <a:prstGeom prst="rect">
                  <a:avLst/>
                </a:prstGeom>
              </p:spPr>
            </p:pic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9A216F0E-6C83-AD09-40E9-2F789A66C6AA}"/>
                    </a:ext>
                  </a:extLst>
                </p:cNvPr>
                <p:cNvSpPr/>
                <p:nvPr/>
              </p:nvSpPr>
              <p:spPr>
                <a:xfrm>
                  <a:off x="4335571" y="1227551"/>
                  <a:ext cx="77492" cy="84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83D8AC6A-14EF-3372-5BA0-FAFD8DC88A19}"/>
                    </a:ext>
                  </a:extLst>
                </p:cNvPr>
                <p:cNvSpPr/>
                <p:nvPr/>
              </p:nvSpPr>
              <p:spPr>
                <a:xfrm>
                  <a:off x="4338157" y="1379951"/>
                  <a:ext cx="77492" cy="841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FB44F6DD-0A67-1CF8-7ADD-6D2E888A6B5D}"/>
                    </a:ext>
                  </a:extLst>
                </p:cNvPr>
                <p:cNvSpPr/>
                <p:nvPr/>
              </p:nvSpPr>
              <p:spPr>
                <a:xfrm>
                  <a:off x="4340743" y="1516853"/>
                  <a:ext cx="77492" cy="8412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96639B6E-51FB-90B0-EFBC-894D4E319BFA}"/>
                    </a:ext>
                  </a:extLst>
                </p:cNvPr>
                <p:cNvSpPr/>
                <p:nvPr/>
              </p:nvSpPr>
              <p:spPr>
                <a:xfrm rot="1716785">
                  <a:off x="3692035" y="1923295"/>
                  <a:ext cx="77492" cy="84128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C40F2970-33C4-6955-AA70-42EE4979FE26}"/>
                    </a:ext>
                  </a:extLst>
                </p:cNvPr>
                <p:cNvSpPr/>
                <p:nvPr/>
              </p:nvSpPr>
              <p:spPr>
                <a:xfrm>
                  <a:off x="3485746" y="1085486"/>
                  <a:ext cx="77492" cy="84128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4ADEB7E-A2B5-7FE5-290A-AF9493006166}"/>
                    </a:ext>
                  </a:extLst>
                </p:cNvPr>
                <p:cNvSpPr/>
                <p:nvPr/>
              </p:nvSpPr>
              <p:spPr>
                <a:xfrm>
                  <a:off x="3911872" y="958485"/>
                  <a:ext cx="77493" cy="8412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B6B0C06-238A-DED9-20C2-18B61AFF856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577766" y="1413743"/>
                <a:ext cx="29320" cy="10469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E6BA9BF-1445-313F-B288-F228B1C171AC}"/>
                  </a:ext>
                </a:extLst>
              </p:cNvPr>
              <p:cNvCxnSpPr>
                <a:cxnSpLocks/>
                <a:endCxn id="80" idx="0"/>
              </p:cNvCxnSpPr>
              <p:nvPr/>
            </p:nvCxnSpPr>
            <p:spPr>
              <a:xfrm>
                <a:off x="3895142" y="1374288"/>
                <a:ext cx="3804" cy="7937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CAE513B-E51F-EB49-FEA1-1AA9D120BB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81475" y="1600200"/>
                <a:ext cx="81600" cy="25400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1E6E672-D06B-D1EE-1383-2B84DD8E83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09556" y="1669488"/>
                <a:ext cx="49871" cy="71019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33174F3-8D95-61D6-9633-293D3EA9F4A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833976" y="2026456"/>
                <a:ext cx="51771" cy="81975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0AB2EB5-BB95-8823-C1A9-552A56F177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62094" y="1800329"/>
                <a:ext cx="76244" cy="51999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15F6EA6-8366-E57C-FC63-F8ED40CF47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4684" y="2127250"/>
                <a:ext cx="41319" cy="73624"/>
              </a:xfrm>
              <a:prstGeom prst="straightConnector1">
                <a:avLst/>
              </a:prstGeom>
              <a:ln w="0"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6048E26-A42C-8DCD-705B-963542629FB7}"/>
                </a:ext>
              </a:extLst>
            </p:cNvPr>
            <p:cNvSpPr/>
            <p:nvPr/>
          </p:nvSpPr>
          <p:spPr>
            <a:xfrm rot="17916785">
              <a:off x="3605900" y="2451250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C01B2C6-E743-8BD2-F67E-17CF5ACD5DA6}"/>
                </a:ext>
              </a:extLst>
            </p:cNvPr>
            <p:cNvSpPr/>
            <p:nvPr/>
          </p:nvSpPr>
          <p:spPr>
            <a:xfrm rot="17916785">
              <a:off x="3605900" y="2302530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10BD802B-99B5-9C98-9052-1C498785F6B6}"/>
                </a:ext>
              </a:extLst>
            </p:cNvPr>
            <p:cNvSpPr/>
            <p:nvPr/>
          </p:nvSpPr>
          <p:spPr>
            <a:xfrm rot="17916785">
              <a:off x="3605901" y="2761758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5552BD6-D174-C375-9816-ABFB6DE0488C}"/>
                </a:ext>
              </a:extLst>
            </p:cNvPr>
            <p:cNvSpPr/>
            <p:nvPr/>
          </p:nvSpPr>
          <p:spPr>
            <a:xfrm rot="17916785">
              <a:off x="3605900" y="2920722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3ABD3AC-26CF-92F9-CC61-5F01AA4F89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7699" y="2294516"/>
              <a:ext cx="67012" cy="39977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0AE9AC2-6444-67B3-CC52-3DB464943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4001" y="2411173"/>
              <a:ext cx="37204" cy="7193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AA1E4D4-DF8C-FA47-E285-AF19F00B20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4001" y="2751458"/>
              <a:ext cx="68982" cy="3410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A8AA63F-BB1A-67E4-D21D-5168E02A8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4001" y="2913837"/>
              <a:ext cx="68982" cy="34108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0F075B7-347B-B5D6-F441-C987F7C89643}"/>
                </a:ext>
              </a:extLst>
            </p:cNvPr>
            <p:cNvSpPr/>
            <p:nvPr/>
          </p:nvSpPr>
          <p:spPr>
            <a:xfrm rot="17916785">
              <a:off x="4027897" y="2456369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A7ABAA8-7B10-FE2D-1D81-A2FE1290B829}"/>
                </a:ext>
              </a:extLst>
            </p:cNvPr>
            <p:cNvSpPr/>
            <p:nvPr/>
          </p:nvSpPr>
          <p:spPr>
            <a:xfrm rot="17916785">
              <a:off x="3714134" y="2612606"/>
              <a:ext cx="56203" cy="639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9993EC7-E780-A9C9-FD37-D5687BF06F25}"/>
                </a:ext>
              </a:extLst>
            </p:cNvPr>
            <p:cNvSpPr/>
            <p:nvPr/>
          </p:nvSpPr>
          <p:spPr>
            <a:xfrm rot="16200000">
              <a:off x="3717333" y="2766209"/>
              <a:ext cx="56203" cy="639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FF7BDF-5773-630A-6197-842F56B55748}"/>
                </a:ext>
              </a:extLst>
            </p:cNvPr>
            <p:cNvSpPr/>
            <p:nvPr/>
          </p:nvSpPr>
          <p:spPr>
            <a:xfrm rot="17916785">
              <a:off x="4145158" y="2761941"/>
              <a:ext cx="56203" cy="639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C128E88-4C32-4853-FFEC-87F26D3AF0C7}"/>
                </a:ext>
              </a:extLst>
            </p:cNvPr>
            <p:cNvSpPr/>
            <p:nvPr/>
          </p:nvSpPr>
          <p:spPr>
            <a:xfrm rot="16200000">
              <a:off x="3717094" y="2451147"/>
              <a:ext cx="56203" cy="6392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F1B22581-A593-AB5F-F7F3-1DFCDC6E66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76681" y="2485383"/>
              <a:ext cx="72742" cy="40694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785E92F-5FC4-E6B1-E171-200BB06429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357" y="2643402"/>
              <a:ext cx="72742" cy="40694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4CC0C9A-63CD-E0AA-8686-F5EACD5E9867}"/>
                </a:ext>
              </a:extLst>
            </p:cNvPr>
            <p:cNvCxnSpPr>
              <a:cxnSpLocks/>
            </p:cNvCxnSpPr>
            <p:nvPr/>
          </p:nvCxnSpPr>
          <p:spPr>
            <a:xfrm>
              <a:off x="3749423" y="2801421"/>
              <a:ext cx="53347" cy="42966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479F92A-E77E-030D-F1AB-F2DE2527810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20343" y="2743584"/>
              <a:ext cx="35181" cy="65093"/>
            </a:xfrm>
            <a:prstGeom prst="straightConnector1">
              <a:avLst/>
            </a:prstGeom>
            <a:ln w="0">
              <a:solidFill>
                <a:srgbClr val="C0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A62240-0B74-F8E1-F2A1-D4F25F076092}"/>
                  </a:ext>
                </a:extLst>
              </p:cNvPr>
              <p:cNvSpPr txBox="1"/>
              <p:nvPr/>
            </p:nvSpPr>
            <p:spPr>
              <a:xfrm>
                <a:off x="1474937" y="4172574"/>
                <a:ext cx="807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A62240-0B74-F8E1-F2A1-D4F25F076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937" y="4172574"/>
                <a:ext cx="807765" cy="400110"/>
              </a:xfrm>
              <a:prstGeom prst="rect">
                <a:avLst/>
              </a:prstGeom>
              <a:blipFill>
                <a:blip r:embed="rId17"/>
                <a:stretch>
                  <a:fillRect l="-2273" r="-2273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12C56E9C-D720-B834-2F52-3EA63BE964D4}"/>
                  </a:ext>
                </a:extLst>
              </p:cNvPr>
              <p:cNvSpPr txBox="1"/>
              <p:nvPr/>
            </p:nvSpPr>
            <p:spPr>
              <a:xfrm>
                <a:off x="2570690" y="4501935"/>
                <a:ext cx="8077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12C56E9C-D720-B834-2F52-3EA63BE96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690" y="4501935"/>
                <a:ext cx="807765" cy="400110"/>
              </a:xfrm>
              <a:prstGeom prst="rect">
                <a:avLst/>
              </a:prstGeom>
              <a:blipFill>
                <a:blip r:embed="rId18"/>
                <a:stretch>
                  <a:fillRect l="-3788" r="-606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TextBox 255">
            <a:extLst>
              <a:ext uri="{FF2B5EF4-FFF2-40B4-BE49-F238E27FC236}">
                <a16:creationId xmlns:a16="http://schemas.microsoft.com/office/drawing/2014/main" id="{BBE86083-4509-6DB7-AE5E-2627185164F9}"/>
              </a:ext>
            </a:extLst>
          </p:cNvPr>
          <p:cNvSpPr txBox="1"/>
          <p:nvPr/>
        </p:nvSpPr>
        <p:spPr>
          <a:xfrm>
            <a:off x="2232275" y="4307095"/>
            <a:ext cx="1006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BE27F42C-6152-3156-FB29-FB55EEDCDC4A}"/>
              </a:ext>
            </a:extLst>
          </p:cNvPr>
          <p:cNvCxnSpPr>
            <a:cxnSpLocks/>
          </p:cNvCxnSpPr>
          <p:nvPr/>
        </p:nvCxnSpPr>
        <p:spPr>
          <a:xfrm>
            <a:off x="2232275" y="4497524"/>
            <a:ext cx="324971" cy="2403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02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294</Words>
  <Application>Microsoft Macintosh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Yu-Lin</dc:creator>
  <cp:lastModifiedBy>Basu, Sattwik</cp:lastModifiedBy>
  <cp:revision>56</cp:revision>
  <dcterms:created xsi:type="dcterms:W3CDTF">2025-05-15T16:44:19Z</dcterms:created>
  <dcterms:modified xsi:type="dcterms:W3CDTF">2025-05-21T18:41:01Z</dcterms:modified>
</cp:coreProperties>
</file>