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2988F-A007-4040-B63E-26606252CF3B}" v="6" dt="2023-06-07T07:48:05.624"/>
    <p1510:client id="{1949D8CA-C91A-4D38-9DEC-DA0FC5E92AAD}" v="48" dt="2023-05-30T17:38:18.830"/>
    <p1510:client id="{3D2D8F14-255B-4DD5-B249-0A76EC26FC0D}" v="46" dt="2023-05-30T17:59:23.482"/>
    <p1510:client id="{4BF7C42E-2092-485D-A350-6E135F344F58}" v="1" dt="2023-06-07T07:44:39.605"/>
    <p1510:client id="{CB72DFFF-70CF-477E-AACD-E205BA298D29}" v="1410" dt="2023-05-30T16:09:21.794"/>
    <p1510:client id="{D0E3E678-B7D5-44B9-A7E0-D6A7D41D4E24}" v="173" dt="2023-06-07T08:19:30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56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6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" TargetMode="External"/><Relationship Id="rId2" Type="http://schemas.openxmlformats.org/officeDocument/2006/relationships/hyperlink" Target="https://maker.robotistan.com/arduino-ile-bluetooth-kontrollu-arac-yapim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59173" y="1588827"/>
            <a:ext cx="9144000" cy="2387600"/>
          </a:xfrm>
        </p:spPr>
        <p:txBody>
          <a:bodyPr/>
          <a:lstStyle/>
          <a:p>
            <a:r>
              <a:rPr lang="tr-TR" sz="7200" b="1" i="1">
                <a:cs typeface="Calibri Light"/>
              </a:rPr>
              <a:t>Bluetooth Kontrollü Araba Sunumu</a:t>
            </a:r>
            <a:endParaRPr lang="tr-TR" sz="7200">
              <a:cs typeface="Calibri Light"/>
            </a:endParaRPr>
          </a:p>
          <a:p>
            <a:endParaRPr lang="tr-TR" sz="7200" b="1" i="1">
              <a:cs typeface="Calibri Ligh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 rot="5400000" flipH="1">
            <a:off x="-1266121" y="5037810"/>
            <a:ext cx="57911" cy="5334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b="1">
              <a:cs typeface="Calibri"/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D8A20D7-90A8-794F-F397-47B7E20AF87C}"/>
              </a:ext>
            </a:extLst>
          </p:cNvPr>
          <p:cNvSpPr txBox="1"/>
          <p:nvPr/>
        </p:nvSpPr>
        <p:spPr>
          <a:xfrm>
            <a:off x="1061012" y="3539925"/>
            <a:ext cx="67171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Ad Soy Ad: Berkay Acar, Ahmet Bayram Sönmez</a:t>
            </a:r>
          </a:p>
          <a:p>
            <a:r>
              <a:rPr lang="tr-TR"/>
              <a:t>Sınıf:10/A</a:t>
            </a:r>
          </a:p>
          <a:p>
            <a:r>
              <a:rPr lang="tr-TR">
                <a:ea typeface="+mn-lt"/>
                <a:cs typeface="+mn-lt"/>
              </a:rPr>
              <a:t>Numara: 45, 49</a:t>
            </a:r>
            <a:br>
              <a:rPr lang="tr-TR">
                <a:ea typeface="+mn-lt"/>
                <a:cs typeface="+mn-lt"/>
              </a:rPr>
            </a:br>
            <a:endParaRPr lang="tr-TR">
              <a:ea typeface="+mn-lt"/>
              <a:cs typeface="+mn-lt"/>
            </a:endParaRPr>
          </a:p>
        </p:txBody>
      </p:sp>
      <p:pic>
        <p:nvPicPr>
          <p:cNvPr id="37" name="Resim 37" descr="zemin, iç mekan, elektronik donanım, kamera içeren bir resim&#10;&#10;Açıklama otomatik olarak oluşturuldu">
            <a:extLst>
              <a:ext uri="{FF2B5EF4-FFF2-40B4-BE49-F238E27FC236}">
                <a16:creationId xmlns:a16="http://schemas.microsoft.com/office/drawing/2014/main" id="{E8D6CEB0-2C6A-1F8A-736D-EC58D7F9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15" y="3577476"/>
            <a:ext cx="4421528" cy="24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EFAEDE-6E1C-87FD-4BAD-8330F241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F1E6C6-2FCB-3F02-91AE-515649EB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4200">
                <a:solidFill>
                  <a:srgbClr val="EBEBEB"/>
                </a:solidFill>
                <a:ea typeface="+mj-lt"/>
                <a:cs typeface="+mj-lt"/>
              </a:rPr>
              <a:t>Kaynakça</a:t>
            </a:r>
            <a:br>
              <a:rPr lang="tr-TR" sz="4200">
                <a:solidFill>
                  <a:srgbClr val="EBEBEB"/>
                </a:solidFill>
                <a:ea typeface="+mj-lt"/>
                <a:cs typeface="+mj-lt"/>
              </a:rPr>
            </a:br>
            <a:r>
              <a:rPr lang="tr-TR" sz="1200">
                <a:ea typeface="+mj-lt"/>
                <a:cs typeface="+mj-lt"/>
                <a:hlinkClick r:id="rId2"/>
              </a:rPr>
              <a:t>https://maker.robotistan.com/arduino-ile-bluetooth-kontrollu-arac-yapimi/</a:t>
            </a:r>
            <a:br>
              <a:rPr lang="tr-TR" sz="1200">
                <a:ea typeface="+mj-lt"/>
                <a:cs typeface="+mj-lt"/>
              </a:rPr>
            </a:br>
            <a:r>
              <a:rPr lang="tr-TR" sz="1200">
                <a:ea typeface="+mj-lt"/>
                <a:cs typeface="+mj-lt"/>
                <a:hlinkClick r:id="rId3"/>
              </a:rPr>
              <a:t>https://www.tinkercad.com</a:t>
            </a:r>
            <a:br>
              <a:rPr lang="tr-TR" sz="1200">
                <a:ea typeface="+mj-lt"/>
                <a:cs typeface="+mj-lt"/>
              </a:rPr>
            </a:br>
            <a:r>
              <a:rPr lang="tr-TR" sz="1200">
                <a:ea typeface="+mj-lt"/>
                <a:cs typeface="+mj-lt"/>
              </a:rPr>
              <a:t>https://maker.robotistan.com/arduino-ile-bluetooth-kontrollu-arac-yapimi/</a:t>
            </a:r>
            <a:br>
              <a:rPr lang="tr-TR" sz="1200">
                <a:ea typeface="+mj-lt"/>
                <a:cs typeface="+mj-lt"/>
              </a:rPr>
            </a:br>
            <a:endParaRPr lang="tr-TR" sz="42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07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A55DF5-7729-0EF3-1D7B-E9ED5D16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803" y="1316587"/>
            <a:ext cx="4281642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İçindekiler</a:t>
            </a:r>
            <a:r>
              <a:rPr lang="en-US" sz="5000">
                <a:solidFill>
                  <a:srgbClr val="EBEBEB"/>
                </a:solidFill>
              </a:rPr>
              <a:t> </a:t>
            </a:r>
            <a:br>
              <a:rPr lang="en-US" sz="5000">
                <a:solidFill>
                  <a:srgbClr val="EBEBEB"/>
                </a:solidFill>
              </a:rPr>
            </a:br>
            <a:r>
              <a:rPr lang="en-US" sz="5000" err="1">
                <a:solidFill>
                  <a:srgbClr val="EBEBEB"/>
                </a:solidFill>
              </a:rPr>
              <a:t>ve</a:t>
            </a:r>
            <a:br>
              <a:rPr lang="en-US" sz="5000">
                <a:solidFill>
                  <a:srgbClr val="EBEBEB"/>
                </a:solidFill>
              </a:rPr>
            </a:br>
            <a:r>
              <a:rPr lang="en-US" sz="5000" err="1">
                <a:solidFill>
                  <a:srgbClr val="EBEBEB"/>
                </a:solidFill>
              </a:rPr>
              <a:t>Malzeme</a:t>
            </a:r>
            <a:r>
              <a:rPr lang="en-US" sz="5000">
                <a:solidFill>
                  <a:srgbClr val="EBEBEB"/>
                </a:solidFill>
              </a:rPr>
              <a:t> </a:t>
            </a:r>
            <a:r>
              <a:rPr lang="en-US" sz="5000" err="1">
                <a:solidFill>
                  <a:srgbClr val="EBEBEB"/>
                </a:solidFill>
              </a:rPr>
              <a:t>listesi</a:t>
            </a:r>
            <a:endParaRPr lang="en-US" sz="5000" b="0" i="0" kern="1200" err="1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 descr="oyuncak, birkaç içeren bir resim">
            <a:extLst>
              <a:ext uri="{FF2B5EF4-FFF2-40B4-BE49-F238E27FC236}">
                <a16:creationId xmlns:a16="http://schemas.microsoft.com/office/drawing/2014/main" id="{AEF70AF7-F092-3441-E979-26164404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469186"/>
            <a:ext cx="6270662" cy="3919163"/>
          </a:xfrm>
          <a:prstGeom prst="rect">
            <a:avLst/>
          </a:prstGeom>
          <a:effectLst/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CE215CEA-D3A7-969E-081D-70F2451C5F35}"/>
              </a:ext>
            </a:extLst>
          </p:cNvPr>
          <p:cNvCxnSpPr/>
          <p:nvPr/>
        </p:nvCxnSpPr>
        <p:spPr>
          <a:xfrm>
            <a:off x="1479750" y="915485"/>
            <a:ext cx="94525" cy="58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BF3FD4F6-E528-225D-9089-D8284315F29B}"/>
              </a:ext>
            </a:extLst>
          </p:cNvPr>
          <p:cNvSpPr txBox="1"/>
          <p:nvPr/>
        </p:nvSpPr>
        <p:spPr>
          <a:xfrm>
            <a:off x="617317" y="462987"/>
            <a:ext cx="23766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Arduino UNO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F5F04419-265D-5231-B008-E8D0BF1907AC}"/>
              </a:ext>
            </a:extLst>
          </p:cNvPr>
          <p:cNvCxnSpPr/>
          <p:nvPr/>
        </p:nvCxnSpPr>
        <p:spPr>
          <a:xfrm flipH="1">
            <a:off x="6364507" y="834701"/>
            <a:ext cx="50158" cy="52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314446D-370C-D25F-E0E9-3955ED74A32E}"/>
              </a:ext>
            </a:extLst>
          </p:cNvPr>
          <p:cNvSpPr txBox="1"/>
          <p:nvPr/>
        </p:nvSpPr>
        <p:spPr>
          <a:xfrm>
            <a:off x="5517265" y="3858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Jumper</a:t>
            </a:r>
            <a:r>
              <a:rPr lang="tr-TR"/>
              <a:t> Kablo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FC92D4A7-10AC-80AA-4866-BC794FE31C31}"/>
              </a:ext>
            </a:extLst>
          </p:cNvPr>
          <p:cNvCxnSpPr/>
          <p:nvPr/>
        </p:nvCxnSpPr>
        <p:spPr>
          <a:xfrm flipH="1" flipV="1">
            <a:off x="6187271" y="5034623"/>
            <a:ext cx="88738" cy="56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2C45B41-B013-1CE5-0C02-6C0C1B68CFFA}"/>
              </a:ext>
            </a:extLst>
          </p:cNvPr>
          <p:cNvCxnSpPr/>
          <p:nvPr/>
        </p:nvCxnSpPr>
        <p:spPr>
          <a:xfrm flipV="1">
            <a:off x="805163" y="4907423"/>
            <a:ext cx="84882" cy="56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4D9CEA36-2882-4C43-AEAB-394B09E6D133}"/>
              </a:ext>
            </a:extLst>
          </p:cNvPr>
          <p:cNvSpPr txBox="1"/>
          <p:nvPr/>
        </p:nvSpPr>
        <p:spPr>
          <a:xfrm>
            <a:off x="96456" y="560407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HC06 Bluetooth Modülü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9727194-EA29-D9C2-2F9B-7CF08A0BB34B}"/>
              </a:ext>
            </a:extLst>
          </p:cNvPr>
          <p:cNvSpPr txBox="1"/>
          <p:nvPr/>
        </p:nvSpPr>
        <p:spPr>
          <a:xfrm>
            <a:off x="5092860" y="555584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L298N Voltaj Regülatörlü Çift Motor Sürücü Kartı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0799DA92-92C3-480A-9CBB-EA109B78A9D2}"/>
              </a:ext>
            </a:extLst>
          </p:cNvPr>
          <p:cNvCxnSpPr/>
          <p:nvPr/>
        </p:nvCxnSpPr>
        <p:spPr>
          <a:xfrm flipH="1">
            <a:off x="4038722" y="1189910"/>
            <a:ext cx="1930" cy="97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B86E7060-FFBE-2E06-0F52-CC9179B95946}"/>
              </a:ext>
            </a:extLst>
          </p:cNvPr>
          <p:cNvSpPr txBox="1"/>
          <p:nvPr/>
        </p:nvSpPr>
        <p:spPr>
          <a:xfrm>
            <a:off x="2961190" y="46298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Çok Amaçlı Robot Platformu</a:t>
            </a:r>
          </a:p>
        </p:txBody>
      </p:sp>
    </p:spTree>
    <p:extLst>
      <p:ext uri="{BB962C8B-B14F-4D97-AF65-F5344CB8AC3E}">
        <p14:creationId xmlns:p14="http://schemas.microsoft.com/office/powerpoint/2010/main" val="378776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1A76A9-5666-E327-CB2E-8AEAB641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Malzemelerin Kullanış Amaçları</a:t>
            </a:r>
            <a:br>
              <a:rPr lang="tr-TR">
                <a:solidFill>
                  <a:srgbClr val="FFFFFF"/>
                </a:solidFill>
              </a:rPr>
            </a:b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267AE7-7CB5-FD4C-D78B-FCC1E910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65" y="2368052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L298N Voltaj </a:t>
            </a:r>
            <a:r>
              <a:rPr lang="tr-TR" err="1"/>
              <a:t>Regulatörlü</a:t>
            </a:r>
            <a:r>
              <a:rPr lang="tr-TR"/>
              <a:t> Çift Motor Sürücü:</a:t>
            </a:r>
            <a:r>
              <a:rPr lang="tr-TR">
                <a:ea typeface="+mj-lt"/>
                <a:cs typeface="+mj-lt"/>
              </a:rPr>
              <a:t> 24V a kadar olan motorları sürmek için üretilen bu kart, iki kanallı olup kanal başına 2A akım verebilir. Bu kart iki kanallı olduğu için arabanın sağ tarafındaki 2 motoru bir kanala; sol tarafındaki motorları da diğer kanala bağlayacağız. İşimizi fazlasıyla görecektir.</a:t>
            </a:r>
          </a:p>
          <a:p>
            <a:pPr>
              <a:buClr>
                <a:srgbClr val="F7F7F7"/>
              </a:buClr>
            </a:pPr>
            <a:r>
              <a:rPr lang="tr-TR"/>
              <a:t>HC06 Bluetooth Modülü: Arabayı telefondan kontrol etmemizi </a:t>
            </a:r>
            <a:r>
              <a:rPr lang="tr-TR" err="1"/>
              <a:t>sağlıcak</a:t>
            </a:r>
            <a:r>
              <a:rPr lang="tr-TR"/>
              <a:t> olan parçadır.</a:t>
            </a:r>
          </a:p>
          <a:p>
            <a:pPr>
              <a:buClr>
                <a:srgbClr val="F7F7F7"/>
              </a:buClr>
            </a:pPr>
            <a:r>
              <a:rPr lang="tr-TR" err="1"/>
              <a:t>Jumper</a:t>
            </a:r>
            <a:r>
              <a:rPr lang="tr-TR"/>
              <a:t> Kablo: Malzemeleri bağlamamızı sağlar.</a:t>
            </a:r>
          </a:p>
          <a:p>
            <a:pPr>
              <a:buClr>
                <a:srgbClr val="F7F7F7"/>
              </a:buClr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5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DF5455-0B2B-F179-AC79-0B8C10FD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Robotun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4AFF0C-0D8F-27DA-E529-3912C0D3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534967" cy="5248657"/>
          </a:xfrm>
        </p:spPr>
        <p:txBody>
          <a:bodyPr anchor="ctr">
            <a:normAutofit/>
          </a:bodyPr>
          <a:lstStyle/>
          <a:p>
            <a:r>
              <a:rPr lang="tr-TR"/>
              <a:t>Telefonumuza İndirdiğimiz </a:t>
            </a:r>
            <a:r>
              <a:rPr lang="tr-TR" u="sng"/>
              <a:t>Arduino Bluetooth RC Car</a:t>
            </a:r>
            <a:r>
              <a:rPr lang="tr-TR"/>
              <a:t> adlı uygulamayı kullanarak robotumuzu telefonumuzdan bluetooth yolu ile hareket ettirmemizi sağlar.</a:t>
            </a:r>
          </a:p>
        </p:txBody>
      </p:sp>
    </p:spTree>
    <p:extLst>
      <p:ext uri="{BB962C8B-B14F-4D97-AF65-F5344CB8AC3E}">
        <p14:creationId xmlns:p14="http://schemas.microsoft.com/office/powerpoint/2010/main" val="162997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2EFE45-91FD-944F-BFAC-92DFCAB8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Robotun Tanımı</a:t>
            </a:r>
            <a:br>
              <a:rPr lang="tr-TR">
                <a:solidFill>
                  <a:schemeClr val="tx1"/>
                </a:solidFill>
              </a:rPr>
            </a:br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1321B1-3402-93AD-867B-D784EA88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İçinde bulunan </a:t>
            </a:r>
            <a:r>
              <a:rPr lang="tr-TR" u="sng"/>
              <a:t>HC06 Bluetooth Modülü</a:t>
            </a:r>
            <a:r>
              <a:rPr lang="tr-TR"/>
              <a:t> sayesinde </a:t>
            </a:r>
            <a:r>
              <a:rPr lang="tr-TR" err="1"/>
              <a:t>bluetootha</a:t>
            </a:r>
            <a:r>
              <a:rPr lang="tr-TR"/>
              <a:t> bağlanıp istediğimiz gibi yön verip hareket ettirmemize olanak sağlar. </a:t>
            </a:r>
            <a:endParaRPr lang="tr-TR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49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724F50-DC33-59C7-308D-BDD1372B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Projenin Devre Şeması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Resim 5" descr="metin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00977A95-F604-60B3-AF29-90AC24F02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684" y="647699"/>
            <a:ext cx="1692684" cy="2658666"/>
          </a:xfrm>
          <a:prstGeom prst="rect">
            <a:avLst/>
          </a:prstGeom>
          <a:effectLst/>
        </p:spPr>
      </p:pic>
      <p:pic>
        <p:nvPicPr>
          <p:cNvPr id="4" name="Resim 4" descr="metin, iç mekan içeren bir resim&#10;&#10;Açıklama otomatik olarak oluşturuldu">
            <a:extLst>
              <a:ext uri="{FF2B5EF4-FFF2-40B4-BE49-F238E27FC236}">
                <a16:creationId xmlns:a16="http://schemas.microsoft.com/office/drawing/2014/main" id="{06A6A036-63FF-ADC3-B231-36EB3EC09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283133" y="647699"/>
            <a:ext cx="2224417" cy="2658666"/>
          </a:xfrm>
          <a:prstGeom prst="rect">
            <a:avLst/>
          </a:prstGeom>
          <a:effectLst/>
        </p:spPr>
      </p:pic>
      <p:sp>
        <p:nvSpPr>
          <p:cNvPr id="33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6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D594D3B8-A233-26F2-201C-FE3E587530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2615" y="3501360"/>
            <a:ext cx="3853139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360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04B84D-C4A9-8291-02F0-0AF1688F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Projenin Adım Adım Anlatımı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7E7700C6-8FE5-3412-F552-9A8091BE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24737" r="11615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70864D5-3460-878D-E5B3-87F68A461BF5}"/>
              </a:ext>
            </a:extLst>
          </p:cNvPr>
          <p:cNvSpPr txBox="1"/>
          <p:nvPr/>
        </p:nvSpPr>
        <p:spPr>
          <a:xfrm>
            <a:off x="8400584" y="48043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Dc</a:t>
            </a:r>
            <a:r>
              <a:rPr lang="tr-TR" dirty="0"/>
              <a:t>- Motorunu </a:t>
            </a:r>
            <a:r>
              <a:rPr lang="tr-TR" dirty="0" err="1"/>
              <a:t>bağliyoruz</a:t>
            </a:r>
            <a:r>
              <a:rPr lang="tr-TR" dirty="0"/>
              <a:t> önce</a:t>
            </a:r>
          </a:p>
        </p:txBody>
      </p:sp>
    </p:spTree>
    <p:extLst>
      <p:ext uri="{BB962C8B-B14F-4D97-AF65-F5344CB8AC3E}">
        <p14:creationId xmlns:p14="http://schemas.microsoft.com/office/powerpoint/2010/main" val="378970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0E15D8-2B97-FD88-1959-4DEEA55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Projenin Adım</a:t>
            </a:r>
            <a:b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Adım Anlatımı</a:t>
            </a:r>
          </a:p>
          <a:p>
            <a:pPr>
              <a:lnSpc>
                <a:spcPct val="90000"/>
              </a:lnSpc>
            </a:pP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 descr="sarı içeren bir resim&#10;&#10;Açıklama otomatik olarak oluşturuldu">
            <a:extLst>
              <a:ext uri="{FF2B5EF4-FFF2-40B4-BE49-F238E27FC236}">
                <a16:creationId xmlns:a16="http://schemas.microsoft.com/office/drawing/2014/main" id="{3CD6C6DA-3224-A5C4-9018-1F2D459B6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39976"/>
            <a:ext cx="6270662" cy="4577582"/>
          </a:xfrm>
          <a:prstGeom prst="rect">
            <a:avLst/>
          </a:prstGeom>
          <a:effectLst/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0A94C410-A4BC-E9DD-1F58-1F62F03740C5}"/>
              </a:ext>
            </a:extLst>
          </p:cNvPr>
          <p:cNvSpPr txBox="1"/>
          <p:nvPr/>
        </p:nvSpPr>
        <p:spPr>
          <a:xfrm>
            <a:off x="8911682" y="354051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DC- motoru ve tekerleri platforma </a:t>
            </a:r>
            <a:r>
              <a:rPr lang="tr-TR" dirty="0" err="1"/>
              <a:t>bağliyoruz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091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E7DF53-9128-C297-82EA-325D1224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EBEBEB"/>
                </a:solidFill>
              </a:rPr>
              <a:t>Projenin Adım</a:t>
            </a:r>
            <a:br>
              <a:rPr lang="en-US" sz="3700">
                <a:solidFill>
                  <a:srgbClr val="EBEBEB"/>
                </a:solidFill>
              </a:rPr>
            </a:br>
            <a:r>
              <a:rPr lang="en-US" sz="3700">
                <a:solidFill>
                  <a:srgbClr val="EBEBEB"/>
                </a:solidFill>
              </a:rPr>
              <a:t> Adım Anlatımı</a:t>
            </a:r>
          </a:p>
          <a:p>
            <a:endParaRPr lang="en-US" sz="3700">
              <a:solidFill>
                <a:srgbClr val="EBEBEB"/>
              </a:solidFill>
            </a:endParaRPr>
          </a:p>
          <a:p>
            <a:endParaRPr lang="en-US" sz="3700">
              <a:solidFill>
                <a:srgbClr val="EBEBEB"/>
              </a:solidFill>
            </a:endParaRPr>
          </a:p>
          <a:p>
            <a:endParaRPr lang="en-US" sz="3700">
              <a:solidFill>
                <a:srgbClr val="EBEBEB"/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zemin, iç mekan, elektronik donanım, kamera içeren bir resim&#10;&#10;Açıklama otomatik olarak oluşturuldu">
            <a:extLst>
              <a:ext uri="{FF2B5EF4-FFF2-40B4-BE49-F238E27FC236}">
                <a16:creationId xmlns:a16="http://schemas.microsoft.com/office/drawing/2014/main" id="{127140A1-CD75-F74D-624D-2042152D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7709" r="18926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058EC52-A032-BA63-EEE6-4359DABA2943}"/>
              </a:ext>
            </a:extLst>
          </p:cNvPr>
          <p:cNvSpPr txBox="1"/>
          <p:nvPr/>
        </p:nvSpPr>
        <p:spPr>
          <a:xfrm>
            <a:off x="8348133" y="343746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Tüm parçaları platforma </a:t>
            </a:r>
            <a:r>
              <a:rPr lang="tr-TR" dirty="0" err="1"/>
              <a:t>bağliyoruz</a:t>
            </a:r>
            <a:r>
              <a:rPr lang="tr-TR" dirty="0"/>
              <a:t> ve sonra kabloluyoruz.</a:t>
            </a:r>
          </a:p>
        </p:txBody>
      </p:sp>
    </p:spTree>
    <p:extLst>
      <p:ext uri="{BB962C8B-B14F-4D97-AF65-F5344CB8AC3E}">
        <p14:creationId xmlns:p14="http://schemas.microsoft.com/office/powerpoint/2010/main" val="78532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Ion</vt:lpstr>
      <vt:lpstr>Bluetooth Kontrollü Araba Sunumu </vt:lpstr>
      <vt:lpstr>İçindekiler  ve Malzeme listesi</vt:lpstr>
      <vt:lpstr>Malzemelerin Kullanış Amaçları </vt:lpstr>
      <vt:lpstr>Robotun Amacı</vt:lpstr>
      <vt:lpstr>Robotun Tanımı </vt:lpstr>
      <vt:lpstr>Projenin Devre Şeması</vt:lpstr>
      <vt:lpstr>Projenin Adım Adım Anlatımı</vt:lpstr>
      <vt:lpstr>Projenin Adım  Adım Anlatımı    </vt:lpstr>
      <vt:lpstr>Projenin Adım  Adım Anlatımı   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18</cp:revision>
  <dcterms:created xsi:type="dcterms:W3CDTF">2023-05-30T14:02:20Z</dcterms:created>
  <dcterms:modified xsi:type="dcterms:W3CDTF">2023-06-07T08:19:32Z</dcterms:modified>
</cp:coreProperties>
</file>