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5A"/>
    <a:srgbClr val="FFDB7A"/>
    <a:srgbClr val="FFDB76"/>
    <a:srgbClr val="FFE1A7"/>
    <a:srgbClr val="FFDFA5"/>
    <a:srgbClr val="BE1823"/>
    <a:srgbClr val="BC1320"/>
    <a:srgbClr val="EC8856"/>
    <a:srgbClr val="FF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64" y="-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34F0-6863-4908-BC80-FDAC4B35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FB5D7-4BB2-43AC-9AAD-AF3C558B1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0EF3C-9EF1-4E88-B823-F860B180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66BB8-2E06-4681-9C69-E97CB94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1E787-ABB1-468B-8D78-575AD52A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478ED-AD99-4AF8-89B8-2259ED4B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76A86-8ADC-4393-AFDC-79743986B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B8F4-EE58-433A-8E74-16D1A1FD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7562A-BC0B-49E3-8796-A3B001A6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88B00-44D2-4434-84D1-5589A38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3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6A50A-CA38-4CF9-8E15-D14A340D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C0AA9-AAD0-4BA8-A384-07CB1F0C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174F1-1F89-4305-9FE5-3ECE30F2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38D39-A6BD-4B18-808E-A376EE11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A5AC-95BF-43DD-8B5F-C1142367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8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886B5-6FBD-4C55-A1E4-5DC2326D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4E727-8423-4C0B-8382-ABBDCCDC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8E26A-E859-4F49-9A82-6BC410F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9F2E1-B384-4521-916F-A45DCF3F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71F5-2FDB-4243-ACB6-A3CE7C23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3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CAB9F-189A-40BB-8F10-166A8966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D21F9-655A-4F62-A00B-2691D093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FCFFC-6525-4066-9C82-1460F03D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EEEE4-74B0-424F-A10B-C8EC1F90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CA924-2BE5-4A07-A971-EF5B138A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D4D90-7A88-47FC-938B-F4139BD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8357A-4BE7-44E3-8A85-1EFB6187D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CE1B2-4E47-434F-9601-E1DB2F0C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26408-8A41-45FE-9A31-95E741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70E45-EB87-4128-962F-4DA9278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5B3BC-C080-4B84-B245-1F89F687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AB17-06D1-4DFA-B036-CA9C115F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361F2-202B-4BE8-8641-C74F18F5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D96CC-260A-4A0E-876C-9137B9C4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B1B782-4A86-4D23-A1E2-4D57DD668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D8BD8C-125C-4350-84E3-C1F619BD5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819B1-5864-4DEB-8293-FE124311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2BE4C-5AB0-44A3-880F-4781FF36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DB8097-FBB9-44A7-B73A-53D04FD3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5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4113F-CFBB-48E8-88A6-53D29A89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BC5BCE-C806-44C6-9CBD-1A61D04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D70A30-91C7-4FB8-B379-216B51CE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94AA71-B3A7-4303-BBB7-500E9392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1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B2C73-3DBB-4816-8D8E-0DD1255C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DD59C-05EE-4246-AB14-F2C7AF60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0A1C7-3A31-41E1-8DA3-9167A9AD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F90DF-71A0-41D8-8B12-697C6F56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AB0E1-1136-417C-9588-0C1F592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184B2-83E8-466E-9712-4197857C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B4F9C-33EB-43A1-8BDA-7AEE7962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6F8AF-FE6F-4A4B-9740-E19404FE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7C6A7-5F63-4063-90FF-7EB121EA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3DE81-E21C-4351-8CB2-11EBCAA9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C5C966-EA32-4716-A9A9-81AF4FE78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5BB075-5BBB-40B6-8660-98DA9D2DA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3BA8D-A5E0-42E1-B1D4-C1CC1122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B00E-C2C7-4DF4-9B4C-B414563D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D8721-3F7F-4DC5-9C6E-E602AC9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38CD45-5036-42F0-9A96-9D2225B4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BDECE-122D-402F-9494-12312122B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C16E8-9E7D-4344-BEC9-CD3C5373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EF8C-828D-4E2A-8F15-9D758C27E92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70EC7-5250-473A-A936-68ED4CA3C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9ED4D-DDE3-4BC5-A3A8-5E6CEBE7E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7DA1-8449-413E-817E-27650A5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2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49C1CC6-460F-4FC7-A9BE-D8E6C4A8E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03" y="3087565"/>
            <a:ext cx="2132135" cy="2132135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A3F2A8E-F772-46ED-A33A-D3B768C529AB}"/>
              </a:ext>
            </a:extLst>
          </p:cNvPr>
          <p:cNvGrpSpPr/>
          <p:nvPr/>
        </p:nvGrpSpPr>
        <p:grpSpPr>
          <a:xfrm>
            <a:off x="4123425" y="2606434"/>
            <a:ext cx="3240000" cy="3240000"/>
            <a:chOff x="4123425" y="2606434"/>
            <a:chExt cx="3240000" cy="3240000"/>
          </a:xfrm>
        </p:grpSpPr>
        <p:sp>
          <p:nvSpPr>
            <p:cNvPr id="8" name="星形: 八角 7">
              <a:extLst>
                <a:ext uri="{FF2B5EF4-FFF2-40B4-BE49-F238E27FC236}">
                  <a16:creationId xmlns:a16="http://schemas.microsoft.com/office/drawing/2014/main" id="{FE7CFE4B-A7E0-49C4-9310-117B817239D9}"/>
                </a:ext>
              </a:extLst>
            </p:cNvPr>
            <p:cNvSpPr/>
            <p:nvPr/>
          </p:nvSpPr>
          <p:spPr>
            <a:xfrm>
              <a:off x="4123425" y="2606434"/>
              <a:ext cx="3240000" cy="3240000"/>
            </a:xfrm>
            <a:prstGeom prst="star8">
              <a:avLst/>
            </a:prstGeom>
            <a:solidFill>
              <a:srgbClr val="FFAF50"/>
            </a:solidFill>
            <a:ln w="50800">
              <a:solidFill>
                <a:srgbClr val="EC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EC3BBB4-F671-4A73-883A-E880E54D5D36}"/>
                </a:ext>
              </a:extLst>
            </p:cNvPr>
            <p:cNvSpPr/>
            <p:nvPr/>
          </p:nvSpPr>
          <p:spPr>
            <a:xfrm>
              <a:off x="4663425" y="3146434"/>
              <a:ext cx="2160000" cy="2160000"/>
            </a:xfrm>
            <a:prstGeom prst="ellipse">
              <a:avLst/>
            </a:prstGeom>
            <a:gradFill>
              <a:gsLst>
                <a:gs pos="0">
                  <a:srgbClr val="FFE1A7"/>
                </a:gs>
                <a:gs pos="69000">
                  <a:srgbClr val="FFDB7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13BBA3F-2E70-43EC-B07F-6D6AF101072B}"/>
                </a:ext>
              </a:extLst>
            </p:cNvPr>
            <p:cNvGrpSpPr/>
            <p:nvPr/>
          </p:nvGrpSpPr>
          <p:grpSpPr>
            <a:xfrm>
              <a:off x="5100664" y="3988946"/>
              <a:ext cx="1285522" cy="716414"/>
              <a:chOff x="5100664" y="3988946"/>
              <a:chExt cx="1285522" cy="716414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D603F78-DA8E-49F4-8A6B-844F9DAE3587}"/>
                  </a:ext>
                </a:extLst>
              </p:cNvPr>
              <p:cNvSpPr/>
              <p:nvPr/>
            </p:nvSpPr>
            <p:spPr>
              <a:xfrm>
                <a:off x="6183184" y="3988946"/>
                <a:ext cx="203002" cy="360000"/>
              </a:xfrm>
              <a:prstGeom prst="roundRect">
                <a:avLst>
                  <a:gd name="adj" fmla="val 50000"/>
                </a:avLst>
              </a:prstGeom>
              <a:solidFill>
                <a:srgbClr val="BC13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10AF5F-E616-47DC-8A7B-1E8F11A10BE9}"/>
                  </a:ext>
                </a:extLst>
              </p:cNvPr>
              <p:cNvSpPr/>
              <p:nvPr/>
            </p:nvSpPr>
            <p:spPr>
              <a:xfrm>
                <a:off x="5553267" y="4267616"/>
                <a:ext cx="380315" cy="437744"/>
              </a:xfrm>
              <a:prstGeom prst="ellipse">
                <a:avLst/>
              </a:prstGeom>
              <a:noFill/>
              <a:ln w="57150">
                <a:solidFill>
                  <a:srgbClr val="BE18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8DFBAA35-2D29-4A2D-B643-FE2BF2CA601B}"/>
                  </a:ext>
                </a:extLst>
              </p:cNvPr>
              <p:cNvSpPr/>
              <p:nvPr/>
            </p:nvSpPr>
            <p:spPr>
              <a:xfrm>
                <a:off x="5100664" y="3988946"/>
                <a:ext cx="203002" cy="360000"/>
              </a:xfrm>
              <a:prstGeom prst="roundRect">
                <a:avLst>
                  <a:gd name="adj" fmla="val 50000"/>
                </a:avLst>
              </a:prstGeom>
              <a:solidFill>
                <a:srgbClr val="BC13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139D3D0-3D64-4A3D-A349-A159F1C82DA6}"/>
                  </a:ext>
                </a:extLst>
              </p:cNvPr>
              <p:cNvSpPr/>
              <p:nvPr/>
            </p:nvSpPr>
            <p:spPr>
              <a:xfrm>
                <a:off x="5343403" y="4186046"/>
                <a:ext cx="820480" cy="366289"/>
              </a:xfrm>
              <a:prstGeom prst="rect">
                <a:avLst/>
              </a:prstGeom>
              <a:solidFill>
                <a:srgbClr val="FFD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990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单 彧诗</dc:creator>
  <cp:lastModifiedBy>单 彧诗</cp:lastModifiedBy>
  <cp:revision>4</cp:revision>
  <dcterms:created xsi:type="dcterms:W3CDTF">2020-02-08T04:09:13Z</dcterms:created>
  <dcterms:modified xsi:type="dcterms:W3CDTF">2020-02-08T04:43:09Z</dcterms:modified>
</cp:coreProperties>
</file>