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Aug 2,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501 identifiers, 501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161307"/>
            <a:ext cx="10911535" cy="412895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152656" y="1665465"/>
            <a:ext cx="5886383"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52656" y="1665465"/>
            <a:ext cx="5886383"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2878871" y="1665465"/>
            <a:ext cx="643395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244631" y="1665465"/>
            <a:ext cx="5702433"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786376"/>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12064">
                <a:tc>
                  <a:txBody>
                    <a:bodyPr/>
                    <a:lstStyle/>
                    <a:p>
                      <a:r>
                        <a:t>MyList</a:t>
                      </a:r>
                    </a:p>
                  </a:txBody>
                  <a:tcPr/>
                </a:tc>
                <a:tc>
                  <a:txBody>
                    <a:bodyPr/>
                    <a:lstStyle/>
                    <a:p>
                      <a:r>
                        <a:t>GO:0016569|covalent chromatin modification|-14.9;GO:0016570|histone modification|-13.7;GO:0051169|nuclear transport|-11.8</a:t>
                      </a:r>
                    </a:p>
                  </a:txBody>
                  <a:tcPr/>
                </a:tc>
              </a:tr>
              <a:tr h="512064">
                <a:tc>
                  <a:txBody>
                    <a:bodyPr/>
                    <a:lstStyle/>
                    <a:p>
                      <a:r>
                        <a:t>MyList_MCODE_ALL</a:t>
                      </a:r>
                    </a:p>
                  </a:txBody>
                  <a:tcPr/>
                </a:tc>
                <a:tc>
                  <a:txBody>
                    <a:bodyPr/>
                    <a:lstStyle/>
                    <a:p>
                      <a:r>
                        <a:t>R-HSA-4839726|Chromatin organization|-12.3;R-HSA-3247509|Chromatin modifying enzymes|-12.3;R-HSA-8878171|Transcriptional regulation by RUNX1|-11.9</a:t>
                      </a:r>
                    </a:p>
                  </a:txBody>
                  <a:tcPr/>
                </a:tc>
              </a:tr>
              <a:tr h="512064">
                <a:tc>
                  <a:txBody>
                    <a:bodyPr/>
                    <a:lstStyle/>
                    <a:p>
                      <a:r>
                        <a:t>MyList_SUB1_MCODE_1</a:t>
                      </a:r>
                    </a:p>
                  </a:txBody>
                  <a:tcPr/>
                </a:tc>
                <a:tc>
                  <a:txBody>
                    <a:bodyPr/>
                    <a:lstStyle/>
                    <a:p>
                      <a:r>
                        <a:t>R-HSA-72163|mRNA Splicing - Major Pathway|-11.0;R-HSA-72172|mRNA Splicing|-10.8;CORUM:1257|ALL-1 supercomplex|-10.1</a:t>
                      </a:r>
                    </a:p>
                  </a:txBody>
                  <a:tcPr/>
                </a:tc>
              </a:tr>
              <a:tr h="512064">
                <a:tc>
                  <a:txBody>
                    <a:bodyPr/>
                    <a:lstStyle/>
                    <a:p>
                      <a:r>
                        <a:t>MyList_SUB1_MCODE_2</a:t>
                      </a:r>
                    </a:p>
                  </a:txBody>
                  <a:tcPr/>
                </a:tc>
                <a:tc>
                  <a:txBody>
                    <a:bodyPr/>
                    <a:lstStyle/>
                    <a:p>
                      <a:r>
                        <a:t>R-HSA-2500257|Resolution of Sister Chromatid Cohesion|-5.5;R-HSA-2467813|Separation of Sister Chromatids|-4.8;R-HSA-68877|Mitotic Prometaphase|-4.7</a:t>
                      </a:r>
                    </a:p>
                  </a:txBody>
                  <a:tcPr/>
                </a:tc>
              </a:tr>
              <a:tr h="512064">
                <a:tc>
                  <a:txBody>
                    <a:bodyPr/>
                    <a:lstStyle/>
                    <a:p>
                      <a:r>
                        <a:t>MyList_SUB1_MCODE_3</a:t>
                      </a:r>
                    </a:p>
                  </a:txBody>
                  <a:tcPr/>
                </a:tc>
                <a:tc>
                  <a:txBody>
                    <a:bodyPr/>
                    <a:lstStyle/>
                    <a:p>
                      <a:r>
                        <a:t>ko03013|RNA transport|-8.9;hsa03013|RNA transport|-8.8;WP3888|VEGFA-VEGFR2 signaling pathway|-8.0</a:t>
                      </a:r>
                    </a:p>
                  </a:txBody>
                  <a:tcPr/>
                </a:tc>
              </a:tr>
              <a:tr h="512064">
                <a:tc>
                  <a:txBody>
                    <a:bodyPr/>
                    <a:lstStyle/>
                    <a:p>
                      <a:r>
                        <a:t>MyList_SUB1_MCODE_4</a:t>
                      </a:r>
                    </a:p>
                  </a:txBody>
                  <a:tcPr/>
                </a:tc>
                <a:tc>
                  <a:txBody>
                    <a:bodyPr/>
                    <a:lstStyle/>
                    <a:p>
                      <a:r>
                        <a:t>M40|PID E2F PATHWAY|-7.0;GO:0018205|peptidyl-lysine modification|-5.6;M261|PID P53 REGULATION PATHWAY|-5.2</a:t>
                      </a:r>
                    </a:p>
                  </a:txBody>
                  <a:tcPr/>
                </a:tc>
              </a:tr>
              <a:tr h="512064">
                <a:tc>
                  <a:txBody>
                    <a:bodyPr/>
                    <a:lstStyle/>
                    <a:p>
                      <a:r>
                        <a:t>MyList_SUB1_MCODE_5</a:t>
                      </a:r>
                    </a:p>
                  </a:txBody>
                  <a:tcPr/>
                </a:tc>
                <a:tc>
                  <a:txBody>
                    <a:bodyPr/>
                    <a:lstStyle/>
                    <a:p>
                      <a:r>
                        <a:t>R-HSA-983168|Antigen processing: Ubiquitination &amp; Proteasome degradation|-23.6;R-HSA-983169|Class I MHC mediated antigen processing &amp; presentation|-22.6;R-HSA-1280218|Adaptive Immune System|-18.8</a:t>
                      </a:r>
                    </a:p>
                  </a:txBody>
                  <a:tcPr/>
                </a:tc>
              </a:tr>
              <a:tr h="512064">
                <a:tc>
                  <a:txBody>
                    <a:bodyPr/>
                    <a:lstStyle/>
                    <a:p>
                      <a:r>
                        <a:t>MyList_SUB1_MCODE_6</a:t>
                      </a:r>
                    </a:p>
                  </a:txBody>
                  <a:tcPr/>
                </a:tc>
                <a:tc>
                  <a:txBody>
                    <a:bodyPr/>
                    <a:lstStyle/>
                    <a:p>
                      <a:r>
                        <a:t>GO:0050863|regulation of T cell activation|-4.8;GO:1903037|regulation of leukocyte cell-cell adhesion|-4.8;GO:0007159|leukocyte cell-cell adhesion|-4.7</a:t>
                      </a:r>
                    </a:p>
                  </a:txBody>
                  <a:tcPr/>
                </a:tc>
              </a:tr>
              <a:tr h="512064">
                <a:tc>
                  <a:txBody>
                    <a:bodyPr/>
                    <a:lstStyle/>
                    <a:p>
                      <a:r>
                        <a:t>MyList_SUB1_MCODE_8</a:t>
                      </a:r>
                    </a:p>
                  </a:txBody>
                  <a:tcPr/>
                </a:tc>
                <a:tc>
                  <a:txBody>
                    <a:bodyPr/>
                    <a:lstStyle/>
                    <a:p>
                      <a:r>
                        <a:t>R-HSA-8943724|Regulation of PTEN gene transcription|-8.0;M101|PID HDAC CLASSI PATHWAY|-7.9;R-HSA-6807070|PTEN Regulation|-6.9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