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17,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187 identifiers, 187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95584"/>
            <a:ext cx="10911535" cy="4260402"/>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852092" y="1665465"/>
            <a:ext cx="448751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871342" y="1665465"/>
            <a:ext cx="444901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2658559" y="1665465"/>
            <a:ext cx="6874576"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640080" y="1742685"/>
            <a:ext cx="10911535" cy="496620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R-HSA-194315|Signaling by Rho GTPases|-5.6;R-HSA-9716542|Signaling by Rho GTPases, Miro GTPases and RHOBTB3|-5.5;GO:0006897|endocytosis|-4.6</a:t>
                      </a:r>
                    </a:p>
                  </a:txBody>
                  <a:tcPr/>
                </a:tc>
              </a:tr>
              <a:tr h="1024128">
                <a:tc>
                  <a:txBody>
                    <a:bodyPr/>
                    <a:lstStyle/>
                    <a:p>
                      <a:r>
                        <a:t>MyList_MCODE_ALL</a:t>
                      </a:r>
                    </a:p>
                  </a:txBody>
                  <a:tcPr/>
                </a:tc>
                <a:tc>
                  <a:txBody>
                    <a:bodyPr/>
                    <a:lstStyle/>
                    <a:p>
                      <a:r>
                        <a:t>R-HSA-1221632|Meiotic synapsis|-7.9;R-HSA-3214815|HDACs deacetylate histones|-7.6;R-HSA-9610379|HCMV Late Events|-7.2</a:t>
                      </a:r>
                    </a:p>
                  </a:txBody>
                  <a:tcPr/>
                </a:tc>
              </a:tr>
              <a:tr h="1024128">
                <a:tc>
                  <a:txBody>
                    <a:bodyPr/>
                    <a:lstStyle/>
                    <a:p>
                      <a:r>
                        <a:t>MyList_SUB1_MCODE_1</a:t>
                      </a:r>
                    </a:p>
                  </a:txBody>
                  <a:tcPr/>
                </a:tc>
                <a:tc>
                  <a:txBody>
                    <a:bodyPr/>
                    <a:lstStyle/>
                    <a:p>
                      <a:r>
                        <a:t>R-HSA-1221632|Meiotic synapsis|-8.7;R-HSA-3214815|HDACs deacetylate histones|-8.4;R-HSA-9610379|HCMV Late Events|-8.0</a:t>
                      </a:r>
                    </a:p>
                  </a:txBody>
                  <a:tcPr/>
                </a:tc>
              </a:tr>
              <a:tr h="1024128">
                <a:tc>
                  <a:txBody>
                    <a:bodyPr/>
                    <a:lstStyle/>
                    <a:p>
                      <a:r>
                        <a:t>MyList_SUB1_MCODE_2</a:t>
                      </a:r>
                    </a:p>
                  </a:txBody>
                  <a:tcPr/>
                </a:tc>
                <a:tc>
                  <a:txBody>
                    <a:bodyPr/>
                    <a:lstStyle/>
                    <a:p>
                      <a:r>
                        <a:t>R-HSA-8856828|Clathrin-mediated endocytosis|-6.9;R-HSA-199991|Membrane Trafficking|-4.9;GO:0006897|endocytosis|-4.9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