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170 identifiers, 170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639242"/>
            <a:ext cx="10911535" cy="317308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457498" y="1665465"/>
            <a:ext cx="727669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457498" y="1665465"/>
            <a:ext cx="727669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1557001" y="1665465"/>
            <a:ext cx="907769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676698" y="1665465"/>
            <a:ext cx="4838298"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R-HSA-2559580|Oxidative Stress Induced Senescence|-5.1;R-HSA-8878171|Transcriptional regulation by RUNX1|-4.9;R-HSA-3214847|HATs acetylate histones|-4.8</a:t>
                      </a:r>
                    </a:p>
                  </a:txBody>
                  <a:tcPr/>
                </a:tc>
              </a:tr>
              <a:tr h="1280160">
                <a:tc>
                  <a:txBody>
                    <a:bodyPr/>
                    <a:lstStyle/>
                    <a:p>
                      <a:r>
                        <a:t>MyList_MCODE_ALL</a:t>
                      </a:r>
                    </a:p>
                  </a:txBody>
                  <a:tcPr/>
                </a:tc>
                <a:tc>
                  <a:txBody>
                    <a:bodyPr/>
                    <a:lstStyle/>
                    <a:p>
                      <a:r>
                        <a:t>R-HSA-2559580|Oxidative Stress Induced Senescence|-10.5;R-HSA-2559583|Cellular Senescence|-9.5;R-HSA-8878171|Transcriptional regulation by RUNX1|-9.1</a:t>
                      </a:r>
                    </a:p>
                  </a:txBody>
                  <a:tcPr/>
                </a:tc>
              </a:tr>
              <a:tr h="1280160">
                <a:tc>
                  <a:txBody>
                    <a:bodyPr/>
                    <a:lstStyle/>
                    <a:p>
                      <a:r>
                        <a:t>MyList_SUB1_MCODE_1</a:t>
                      </a:r>
                    </a:p>
                  </a:txBody>
                  <a:tcPr/>
                </a:tc>
                <a:tc>
                  <a:txBody>
                    <a:bodyPr/>
                    <a:lstStyle/>
                    <a:p>
                      <a:r>
                        <a:t>R-HSA-2559580|Oxidative Stress Induced Senescence|-10.5;R-HSA-2559583|Cellular Senescence|-9.5;R-HSA-8878171|Transcriptional regulation by RUNX1|-9.1</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