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175 identifiers, 175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15345"/>
            <a:ext cx="10911535" cy="4220881"/>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493462" y="1665465"/>
            <a:ext cx="7204770"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493462" y="1665465"/>
            <a:ext cx="720477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4442441" y="1665465"/>
            <a:ext cx="330681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640080" y="1986227"/>
            <a:ext cx="10911535" cy="4479117"/>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R-HSA-909733|Interferon alpha/beta signaling|-18.2;R-HSA-913531|Interferon Signaling|-17.2;GO:0051607|defense response to virus|-15.3</a:t>
                      </a:r>
                    </a:p>
                  </a:txBody>
                  <a:tcPr/>
                </a:tc>
              </a:tr>
              <a:tr h="1024128">
                <a:tc>
                  <a:txBody>
                    <a:bodyPr/>
                    <a:lstStyle/>
                    <a:p>
                      <a:r>
                        <a:t>MyList_MCODE_ALL</a:t>
                      </a:r>
                    </a:p>
                  </a:txBody>
                  <a:tcPr/>
                </a:tc>
                <a:tc>
                  <a:txBody>
                    <a:bodyPr/>
                    <a:lstStyle/>
                    <a:p>
                      <a:r>
                        <a:t>R-HSA-909733|Interferon alpha/beta signaling|-23.9;R-HSA-913531|Interferon Signaling|-19.2;GO:0140546|defense response to symbiont|-15.4</a:t>
                      </a:r>
                    </a:p>
                  </a:txBody>
                  <a:tcPr/>
                </a:tc>
              </a:tr>
              <a:tr h="1024128">
                <a:tc>
                  <a:txBody>
                    <a:bodyPr/>
                    <a:lstStyle/>
                    <a:p>
                      <a:r>
                        <a:t>MyList_SUB1_MCODE_1</a:t>
                      </a:r>
                    </a:p>
                  </a:txBody>
                  <a:tcPr/>
                </a:tc>
                <a:tc>
                  <a:txBody>
                    <a:bodyPr/>
                    <a:lstStyle/>
                    <a:p>
                      <a:r>
                        <a:t>R-HSA-909733|Interferon alpha/beta signaling|-26.3;R-HSA-913531|Interferon Signaling|-21.6;GO:0051607|defense response to virus|-17.3</a:t>
                      </a:r>
                    </a:p>
                  </a:txBody>
                  <a:tcPr/>
                </a:tc>
              </a:tr>
              <a:tr h="1024128">
                <a:tc>
                  <a:txBody>
                    <a:bodyPr/>
                    <a:lstStyle/>
                    <a:p>
                      <a:r>
                        <a:t>MyList_SUB1_MCODE_2</a:t>
                      </a:r>
                    </a:p>
                  </a:txBody>
                  <a:tcPr/>
                </a:tc>
                <a:tc>
                  <a:txBody>
                    <a:bodyPr/>
                    <a:lstStyle/>
                    <a:p>
                      <a:r>
                        <a:t>R-HSA-2424491|DAP12 signaling|-9.0;R-HSA-2172127|DAP12 interactions|-8.4;GO:0001912|positive regulation of leukocyte mediated cytotoxicity|-8.1</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