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Aug 17, 2021</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80 identifiers, 80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2439589"/>
            <a:ext cx="10911535" cy="3572393"/>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3201852" y="1665465"/>
            <a:ext cx="5787991"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3201852" y="1665465"/>
            <a:ext cx="5787991"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MyList_PPIColorByCluster.png"/>
          <p:cNvPicPr>
            <a:picLocks noChangeAspect="1"/>
          </p:cNvPicPr>
          <p:nvPr/>
        </p:nvPicPr>
        <p:blipFill>
          <a:blip r:embed="rId3"/>
          <a:stretch>
            <a:fillRect/>
          </a:stretch>
        </p:blipFill>
        <p:spPr>
          <a:xfrm>
            <a:off x="1888538" y="1665465"/>
            <a:ext cx="8414618"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MyList_MCODE_ALL_PPIColorByCluster.png"/>
          <p:cNvPicPr>
            <a:picLocks noChangeAspect="1"/>
          </p:cNvPicPr>
          <p:nvPr/>
        </p:nvPicPr>
        <p:blipFill>
          <a:blip r:embed="rId3"/>
          <a:stretch>
            <a:fillRect/>
          </a:stretch>
        </p:blipFill>
        <p:spPr>
          <a:xfrm>
            <a:off x="3203991" y="1665465"/>
            <a:ext cx="5783713" cy="5120640"/>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273812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2560320">
                <a:tc>
                  <a:txBody>
                    <a:bodyPr/>
                    <a:lstStyle/>
                    <a:p>
                      <a:r>
                        <a:t>MyList</a:t>
                      </a:r>
                    </a:p>
                  </a:txBody>
                  <a:tcPr/>
                </a:tc>
                <a:tc>
                  <a:txBody>
                    <a:bodyPr/>
                    <a:lstStyle/>
                    <a:p>
                      <a:r>
                        <a:t>R-HSA-1640170|Cell Cycle|-10.8;R-HSA-2559583|Cellular Senescence|-6.9;R-HSA-69278|Cell Cycle, Mitotic|-6.6</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