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31 identifiers, 31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3232371"/>
            <a:ext cx="10911535" cy="1986828"/>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1455668" y="1665465"/>
            <a:ext cx="9280359"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1455668" y="1665465"/>
            <a:ext cx="9280359"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347300" y="1665465"/>
            <a:ext cx="549709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