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14 identifiers, 14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3236728"/>
            <a:ext cx="10911535" cy="1978114"/>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1965540" y="1665465"/>
            <a:ext cx="8260614"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1965540" y="1665465"/>
            <a:ext cx="8260614"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146239" y="1665465"/>
            <a:ext cx="5899216"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2947317" y="1665465"/>
            <a:ext cx="6297061"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MyList</a:t>
                      </a:r>
                    </a:p>
                  </a:txBody>
                  <a:tcPr/>
                </a:tc>
                <a:tc>
                  <a:txBody>
                    <a:bodyPr/>
                    <a:lstStyle/>
                    <a:p>
                      <a:r>
                        <a:t>R-HSA-909733|Interferon alpha/beta signaling|-7.8;R-HSA-913531|Interferon Signaling|-6.5;GO:0140546|defense response to symbiont|-6.1</a:t>
                      </a:r>
                    </a:p>
                  </a:txBody>
                  <a:tcPr/>
                </a:tc>
              </a:tr>
              <a:tr h="1280160">
                <a:tc>
                  <a:txBody>
                    <a:bodyPr/>
                    <a:lstStyle/>
                    <a:p>
                      <a:r>
                        <a:t>MyList_MCODE_ALL</a:t>
                      </a:r>
                    </a:p>
                  </a:txBody>
                  <a:tcPr/>
                </a:tc>
                <a:tc>
                  <a:txBody>
                    <a:bodyPr/>
                    <a:lstStyle/>
                    <a:p>
                      <a:r>
                        <a:t>R-HSA-909733|Interferon alpha/beta signaling|-7.8;R-HSA-913531|Interferon Signaling|-6.5;GO:0140546|defense response to symbiont|-6.1</a:t>
                      </a:r>
                    </a:p>
                  </a:txBody>
                  <a:tcPr/>
                </a:tc>
              </a:tr>
              <a:tr h="1280160">
                <a:tc>
                  <a:txBody>
                    <a:bodyPr/>
                    <a:lstStyle/>
                    <a:p>
                      <a:r>
                        <a:t>MyList_SUB1_MCODE_1</a:t>
                      </a:r>
                    </a:p>
                  </a:txBody>
                  <a:tcPr/>
                </a:tc>
                <a:tc>
                  <a:txBody>
                    <a:bodyPr/>
                    <a:lstStyle/>
                    <a:p>
                      <a:r>
                        <a:t>R-HSA-909733|Interferon alpha/beta signaling|-7.8;R-HSA-913531|Interferon Signaling|-6.5;GO:0140546|defense response to symbiont|-6.1</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