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AU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E64562-F4AC-4F4D-A2F3-8A0DC3EFA9A0}" type="datetimeFigureOut">
              <a:rPr lang="en-AU" smtClean="0"/>
            </a:fld>
            <a:endParaRPr lang="en-AU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81611F0-7FA6-4A27-909E-759370B2F41A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E64562-F4AC-4F4D-A2F3-8A0DC3EFA9A0}" type="datetimeFigureOut">
              <a:rPr lang="en-AU" smtClean="0"/>
            </a:fld>
            <a:endParaRPr lang="en-AU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81611F0-7FA6-4A27-909E-759370B2F41A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E64562-F4AC-4F4D-A2F3-8A0DC3EFA9A0}" type="datetimeFigureOut">
              <a:rPr lang="en-AU" smtClean="0"/>
            </a:fld>
            <a:endParaRPr lang="en-AU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81611F0-7FA6-4A27-909E-759370B2F41A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E64562-F4AC-4F4D-A2F3-8A0DC3EFA9A0}" type="datetimeFigureOut">
              <a:rPr lang="en-AU" smtClean="0"/>
            </a:fld>
            <a:endParaRPr lang="en-AU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81611F0-7FA6-4A27-909E-759370B2F41A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E64562-F4AC-4F4D-A2F3-8A0DC3EFA9A0}" type="datetimeFigureOut">
              <a:rPr lang="en-AU" smtClean="0"/>
            </a:fld>
            <a:endParaRPr lang="en-AU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81611F0-7FA6-4A27-909E-759370B2F41A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E64562-F4AC-4F4D-A2F3-8A0DC3EFA9A0}" type="datetimeFigureOut">
              <a:rPr lang="en-AU" smtClean="0"/>
            </a:fld>
            <a:endParaRPr lang="en-AU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81611F0-7FA6-4A27-909E-759370B2F41A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 hasCustomPrompt="true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E64562-F4AC-4F4D-A2F3-8A0DC3EFA9A0}" type="datetimeFigureOut">
              <a:rPr lang="en-AU" smtClean="0"/>
            </a:fld>
            <a:endParaRPr lang="en-AU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81611F0-7FA6-4A27-909E-759370B2F41A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E64562-F4AC-4F4D-A2F3-8A0DC3EFA9A0}" type="datetimeFigureOut">
              <a:rPr lang="en-AU" smtClean="0"/>
            </a:fld>
            <a:endParaRPr lang="en-AU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81611F0-7FA6-4A27-909E-759370B2F41A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E64562-F4AC-4F4D-A2F3-8A0DC3EFA9A0}" type="datetimeFigureOut">
              <a:rPr lang="en-AU" smtClean="0"/>
            </a:fld>
            <a:endParaRPr lang="en-AU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81611F0-7FA6-4A27-909E-759370B2F41A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内容占位符 2"/>
          <p:cNvSpPr>
            <a:spLocks noGrp="true"/>
          </p:cNvSpPr>
          <p:nvPr>
            <p:ph idx="1" hasCustomPrompt="true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E64562-F4AC-4F4D-A2F3-8A0DC3EFA9A0}" type="datetimeFigureOut">
              <a:rPr lang="en-AU" smtClean="0"/>
            </a:fld>
            <a:endParaRPr lang="en-AU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81611F0-7FA6-4A27-909E-759370B2F41A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 hasCustomPrompt="true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CE64562-F4AC-4F4D-A2F3-8A0DC3EFA9A0}" type="datetimeFigureOut">
              <a:rPr lang="en-AU" smtClean="0"/>
            </a:fld>
            <a:endParaRPr lang="en-AU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81611F0-7FA6-4A27-909E-759370B2F41A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64562-F4AC-4F4D-A2F3-8A0DC3EFA9A0}" type="datetimeFigureOut">
              <a:rPr lang="en-AU" smtClean="0"/>
            </a:fld>
            <a:endParaRPr lang="en-AU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11F0-7FA6-4A27-909E-759370B2F41A}" type="slidenum">
              <a:rPr lang="en-AU" smtClean="0"/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Text Box 38"/>
          <p:cNvSpPr txBox="true">
            <a:spLocks noChangeArrowheads="true"/>
          </p:cNvSpPr>
          <p:nvPr/>
        </p:nvSpPr>
        <p:spPr bwMode="auto">
          <a:xfrm>
            <a:off x="1649303" y="363635"/>
            <a:ext cx="11111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true">
                  <a:gsLst>
                    <a:gs pos="0">
                      <a:srgbClr val="AA5806">
                        <a:gamma/>
                        <a:shade val="46275"/>
                        <a:invGamma/>
                      </a:srgbClr>
                    </a:gs>
                    <a:gs pos="50000">
                      <a:srgbClr val="AA5806"/>
                    </a:gs>
                    <a:gs pos="100000">
                      <a:srgbClr val="AA5806">
                        <a:gamma/>
                        <a:shade val="46275"/>
                        <a:invGamma/>
                      </a:srgbClr>
                    </a:gs>
                  </a:gsLst>
                  <a:lin ang="5400000" scaled="true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>
                <a:solidFill>
                  <a:srgbClr val="333333"/>
                </a:solidFill>
                <a:cs typeface="Arial" panose="02080604020202020204" pitchFamily="34" charset="0"/>
                <a:sym typeface="Symbol" panose="05050102010706020507" pitchFamily="18" charset="2"/>
              </a:rPr>
              <a:t>Blood vessel</a:t>
            </a:r>
            <a:endParaRPr lang="en-US" altLang="en-US" sz="1400" b="1" dirty="0">
              <a:solidFill>
                <a:srgbClr val="333333"/>
              </a:solidFill>
              <a:cs typeface="Arial" panose="0208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524000" y="739775"/>
            <a:ext cx="9145588" cy="6029326"/>
            <a:chOff x="1524000" y="739775"/>
            <a:chExt cx="9145588" cy="6029326"/>
          </a:xfrm>
        </p:grpSpPr>
        <p:sp>
          <p:nvSpPr>
            <p:cNvPr id="2052" name="AutoShape 4"/>
            <p:cNvSpPr>
              <a:spLocks noChangeArrowheads="true"/>
            </p:cNvSpPr>
            <p:nvPr/>
          </p:nvSpPr>
          <p:spPr bwMode="auto">
            <a:xfrm>
              <a:off x="1544638" y="1395414"/>
              <a:ext cx="9117012" cy="4727575"/>
            </a:xfrm>
            <a:prstGeom prst="roundRect">
              <a:avLst>
                <a:gd name="adj" fmla="val 5681"/>
              </a:avLst>
            </a:prstGeom>
            <a:gradFill rotWithShape="true">
              <a:gsLst>
                <a:gs pos="0">
                  <a:srgbClr val="FFC1C1"/>
                </a:gs>
                <a:gs pos="50000">
                  <a:schemeClr val="bg1"/>
                </a:gs>
                <a:gs pos="100000">
                  <a:srgbClr val="FFC1C1"/>
                </a:gs>
              </a:gsLst>
              <a:lin ang="5400000" scaled="true"/>
            </a:gradFill>
            <a:ln w="12700" algn="ctr">
              <a:solidFill>
                <a:srgbClr val="B2B2B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grpSp>
          <p:nvGrpSpPr>
            <p:cNvPr id="2053" name="Group 5"/>
            <p:cNvGrpSpPr/>
            <p:nvPr/>
          </p:nvGrpSpPr>
          <p:grpSpPr bwMode="auto">
            <a:xfrm>
              <a:off x="1524000" y="5661026"/>
              <a:ext cx="9145588" cy="1108075"/>
              <a:chOff x="0" y="3566"/>
              <a:chExt cx="5761" cy="698"/>
            </a:xfrm>
          </p:grpSpPr>
          <p:sp>
            <p:nvSpPr>
              <p:cNvPr id="2054" name="Freeform 6" descr="Bouquet"/>
              <p:cNvSpPr/>
              <p:nvPr/>
            </p:nvSpPr>
            <p:spPr bwMode="auto">
              <a:xfrm>
                <a:off x="25" y="3760"/>
                <a:ext cx="5735" cy="278"/>
              </a:xfrm>
              <a:custGeom>
                <a:avLst/>
                <a:gdLst>
                  <a:gd name="T0" fmla="*/ 0 w 5735"/>
                  <a:gd name="T1" fmla="*/ 28 h 131"/>
                  <a:gd name="T2" fmla="*/ 446 w 5735"/>
                  <a:gd name="T3" fmla="*/ 38 h 131"/>
                  <a:gd name="T4" fmla="*/ 1079 w 5735"/>
                  <a:gd name="T5" fmla="*/ 31 h 131"/>
                  <a:gd name="T6" fmla="*/ 1265 w 5735"/>
                  <a:gd name="T7" fmla="*/ 25 h 131"/>
                  <a:gd name="T8" fmla="*/ 1828 w 5735"/>
                  <a:gd name="T9" fmla="*/ 44 h 131"/>
                  <a:gd name="T10" fmla="*/ 2090 w 5735"/>
                  <a:gd name="T11" fmla="*/ 19 h 131"/>
                  <a:gd name="T12" fmla="*/ 2673 w 5735"/>
                  <a:gd name="T13" fmla="*/ 38 h 131"/>
                  <a:gd name="T14" fmla="*/ 2993 w 5735"/>
                  <a:gd name="T15" fmla="*/ 19 h 131"/>
                  <a:gd name="T16" fmla="*/ 3748 w 5735"/>
                  <a:gd name="T17" fmla="*/ 38 h 131"/>
                  <a:gd name="T18" fmla="*/ 3882 w 5735"/>
                  <a:gd name="T19" fmla="*/ 25 h 131"/>
                  <a:gd name="T20" fmla="*/ 4478 w 5735"/>
                  <a:gd name="T21" fmla="*/ 38 h 131"/>
                  <a:gd name="T22" fmla="*/ 4676 w 5735"/>
                  <a:gd name="T23" fmla="*/ 6 h 131"/>
                  <a:gd name="T24" fmla="*/ 4887 w 5735"/>
                  <a:gd name="T25" fmla="*/ 38 h 131"/>
                  <a:gd name="T26" fmla="*/ 5514 w 5735"/>
                  <a:gd name="T27" fmla="*/ 12 h 131"/>
                  <a:gd name="T28" fmla="*/ 5735 w 5735"/>
                  <a:gd name="T29" fmla="*/ 15 h 131"/>
                  <a:gd name="T30" fmla="*/ 5731 w 5735"/>
                  <a:gd name="T31" fmla="*/ 101 h 131"/>
                  <a:gd name="T32" fmla="*/ 5348 w 5735"/>
                  <a:gd name="T33" fmla="*/ 127 h 131"/>
                  <a:gd name="T34" fmla="*/ 4260 w 5735"/>
                  <a:gd name="T35" fmla="*/ 127 h 131"/>
                  <a:gd name="T36" fmla="*/ 2974 w 5735"/>
                  <a:gd name="T37" fmla="*/ 108 h 131"/>
                  <a:gd name="T38" fmla="*/ 1297 w 5735"/>
                  <a:gd name="T39" fmla="*/ 121 h 131"/>
                  <a:gd name="T40" fmla="*/ 446 w 5735"/>
                  <a:gd name="T41" fmla="*/ 121 h 131"/>
                  <a:gd name="T42" fmla="*/ 0 w 5735"/>
                  <a:gd name="T43" fmla="*/ 114 h 131"/>
                  <a:gd name="T44" fmla="*/ 0 w 5735"/>
                  <a:gd name="T45" fmla="*/ 28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35" h="131">
                    <a:moveTo>
                      <a:pt x="0" y="28"/>
                    </a:moveTo>
                    <a:cubicBezTo>
                      <a:pt x="74" y="15"/>
                      <a:pt x="266" y="38"/>
                      <a:pt x="446" y="38"/>
                    </a:cubicBezTo>
                    <a:cubicBezTo>
                      <a:pt x="626" y="38"/>
                      <a:pt x="943" y="33"/>
                      <a:pt x="1079" y="31"/>
                    </a:cubicBezTo>
                    <a:cubicBezTo>
                      <a:pt x="1215" y="29"/>
                      <a:pt x="1140" y="23"/>
                      <a:pt x="1265" y="25"/>
                    </a:cubicBezTo>
                    <a:cubicBezTo>
                      <a:pt x="1390" y="27"/>
                      <a:pt x="1691" y="45"/>
                      <a:pt x="1828" y="44"/>
                    </a:cubicBezTo>
                    <a:cubicBezTo>
                      <a:pt x="1965" y="43"/>
                      <a:pt x="1949" y="20"/>
                      <a:pt x="2090" y="19"/>
                    </a:cubicBezTo>
                    <a:cubicBezTo>
                      <a:pt x="2231" y="18"/>
                      <a:pt x="2523" y="38"/>
                      <a:pt x="2673" y="38"/>
                    </a:cubicBezTo>
                    <a:cubicBezTo>
                      <a:pt x="2823" y="38"/>
                      <a:pt x="2814" y="19"/>
                      <a:pt x="2993" y="19"/>
                    </a:cubicBezTo>
                    <a:cubicBezTo>
                      <a:pt x="3172" y="19"/>
                      <a:pt x="3600" y="37"/>
                      <a:pt x="3748" y="38"/>
                    </a:cubicBezTo>
                    <a:cubicBezTo>
                      <a:pt x="3896" y="39"/>
                      <a:pt x="3760" y="25"/>
                      <a:pt x="3882" y="25"/>
                    </a:cubicBezTo>
                    <a:cubicBezTo>
                      <a:pt x="4004" y="25"/>
                      <a:pt x="4346" y="41"/>
                      <a:pt x="4478" y="38"/>
                    </a:cubicBezTo>
                    <a:cubicBezTo>
                      <a:pt x="4610" y="35"/>
                      <a:pt x="4608" y="6"/>
                      <a:pt x="4676" y="6"/>
                    </a:cubicBezTo>
                    <a:cubicBezTo>
                      <a:pt x="4744" y="6"/>
                      <a:pt x="4747" y="37"/>
                      <a:pt x="4887" y="38"/>
                    </a:cubicBezTo>
                    <a:cubicBezTo>
                      <a:pt x="5027" y="39"/>
                      <a:pt x="5373" y="16"/>
                      <a:pt x="5514" y="12"/>
                    </a:cubicBezTo>
                    <a:cubicBezTo>
                      <a:pt x="5655" y="8"/>
                      <a:pt x="5699" y="0"/>
                      <a:pt x="5735" y="15"/>
                    </a:cubicBezTo>
                    <a:lnTo>
                      <a:pt x="5731" y="101"/>
                    </a:lnTo>
                    <a:cubicBezTo>
                      <a:pt x="5667" y="120"/>
                      <a:pt x="5593" y="123"/>
                      <a:pt x="5348" y="127"/>
                    </a:cubicBezTo>
                    <a:cubicBezTo>
                      <a:pt x="5103" y="131"/>
                      <a:pt x="4656" y="130"/>
                      <a:pt x="4260" y="127"/>
                    </a:cubicBezTo>
                    <a:cubicBezTo>
                      <a:pt x="3864" y="124"/>
                      <a:pt x="3468" y="109"/>
                      <a:pt x="2974" y="108"/>
                    </a:cubicBezTo>
                    <a:cubicBezTo>
                      <a:pt x="2480" y="107"/>
                      <a:pt x="1718" y="119"/>
                      <a:pt x="1297" y="121"/>
                    </a:cubicBezTo>
                    <a:cubicBezTo>
                      <a:pt x="876" y="123"/>
                      <a:pt x="662" y="122"/>
                      <a:pt x="446" y="121"/>
                    </a:cubicBezTo>
                    <a:cubicBezTo>
                      <a:pt x="230" y="120"/>
                      <a:pt x="74" y="129"/>
                      <a:pt x="0" y="114"/>
                    </a:cubicBezTo>
                    <a:lnTo>
                      <a:pt x="0" y="28"/>
                    </a:lnTo>
                    <a:close/>
                  </a:path>
                </a:pathLst>
              </a:custGeom>
              <a:blipFill dpi="0" rotWithShape="true">
                <a:blip r:embed="rId1"/>
                <a:srcRect/>
                <a:tile tx="0" ty="0" sx="100000" sy="100000" flip="none" algn="tl"/>
              </a:blipFill>
              <a:ln w="9525">
                <a:solidFill>
                  <a:srgbClr val="B2B2B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55" name="Freeform 7"/>
              <p:cNvSpPr>
                <a:spLocks noChangeAspect="true"/>
              </p:cNvSpPr>
              <p:nvPr/>
            </p:nvSpPr>
            <p:spPr bwMode="auto">
              <a:xfrm>
                <a:off x="862" y="3592"/>
                <a:ext cx="1535" cy="274"/>
              </a:xfrm>
              <a:custGeom>
                <a:avLst/>
                <a:gdLst>
                  <a:gd name="T0" fmla="*/ 258 w 1535"/>
                  <a:gd name="T1" fmla="*/ 159 h 274"/>
                  <a:gd name="T2" fmla="*/ 382 w 1535"/>
                  <a:gd name="T3" fmla="*/ 249 h 274"/>
                  <a:gd name="T4" fmla="*/ 732 w 1535"/>
                  <a:gd name="T5" fmla="*/ 271 h 274"/>
                  <a:gd name="T6" fmla="*/ 1140 w 1535"/>
                  <a:gd name="T7" fmla="*/ 245 h 274"/>
                  <a:gd name="T8" fmla="*/ 1525 w 1535"/>
                  <a:gd name="T9" fmla="*/ 239 h 274"/>
                  <a:gd name="T10" fmla="*/ 1077 w 1535"/>
                  <a:gd name="T11" fmla="*/ 35 h 274"/>
                  <a:gd name="T12" fmla="*/ 558 w 1535"/>
                  <a:gd name="T13" fmla="*/ 31 h 274"/>
                  <a:gd name="T14" fmla="*/ 50 w 1535"/>
                  <a:gd name="T15" fmla="*/ 38 h 274"/>
                  <a:gd name="T16" fmla="*/ 258 w 1535"/>
                  <a:gd name="T17" fmla="*/ 159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35" h="274">
                    <a:moveTo>
                      <a:pt x="258" y="159"/>
                    </a:moveTo>
                    <a:cubicBezTo>
                      <a:pt x="321" y="196"/>
                      <a:pt x="303" y="230"/>
                      <a:pt x="382" y="249"/>
                    </a:cubicBezTo>
                    <a:cubicBezTo>
                      <a:pt x="461" y="268"/>
                      <a:pt x="606" y="272"/>
                      <a:pt x="732" y="271"/>
                    </a:cubicBezTo>
                    <a:lnTo>
                      <a:pt x="1140" y="245"/>
                    </a:lnTo>
                    <a:cubicBezTo>
                      <a:pt x="1212" y="228"/>
                      <a:pt x="1535" y="274"/>
                      <a:pt x="1525" y="239"/>
                    </a:cubicBezTo>
                    <a:cubicBezTo>
                      <a:pt x="1515" y="204"/>
                      <a:pt x="1238" y="70"/>
                      <a:pt x="1077" y="35"/>
                    </a:cubicBezTo>
                    <a:cubicBezTo>
                      <a:pt x="916" y="0"/>
                      <a:pt x="729" y="31"/>
                      <a:pt x="558" y="31"/>
                    </a:cubicBezTo>
                    <a:cubicBezTo>
                      <a:pt x="387" y="31"/>
                      <a:pt x="100" y="17"/>
                      <a:pt x="50" y="38"/>
                    </a:cubicBezTo>
                    <a:cubicBezTo>
                      <a:pt x="0" y="59"/>
                      <a:pt x="215" y="134"/>
                      <a:pt x="258" y="159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D3B187"/>
                  </a:gs>
                  <a:gs pos="100000">
                    <a:srgbClr val="FFCC66"/>
                  </a:gs>
                </a:gsLst>
                <a:lin ang="5400000" scaled="true"/>
              </a:gradFill>
              <a:ln w="9525" cap="flat" cmpd="sng">
                <a:solidFill>
                  <a:srgbClr val="FF99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56" name="Freeform 8"/>
              <p:cNvSpPr>
                <a:spLocks noChangeAspect="true"/>
              </p:cNvSpPr>
              <p:nvPr/>
            </p:nvSpPr>
            <p:spPr bwMode="auto">
              <a:xfrm>
                <a:off x="0" y="3945"/>
                <a:ext cx="2262" cy="308"/>
              </a:xfrm>
              <a:custGeom>
                <a:avLst/>
                <a:gdLst>
                  <a:gd name="T0" fmla="*/ 0 w 2262"/>
                  <a:gd name="T1" fmla="*/ 271 h 308"/>
                  <a:gd name="T2" fmla="*/ 408 w 2262"/>
                  <a:gd name="T3" fmla="*/ 272 h 308"/>
                  <a:gd name="T4" fmla="*/ 925 w 2262"/>
                  <a:gd name="T5" fmla="*/ 249 h 308"/>
                  <a:gd name="T6" fmla="*/ 2259 w 2262"/>
                  <a:gd name="T7" fmla="*/ 41 h 308"/>
                  <a:gd name="T8" fmla="*/ 934 w 2262"/>
                  <a:gd name="T9" fmla="*/ 37 h 308"/>
                  <a:gd name="T10" fmla="*/ 539 w 2262"/>
                  <a:gd name="T11" fmla="*/ 41 h 308"/>
                  <a:gd name="T12" fmla="*/ 8 w 2262"/>
                  <a:gd name="T13" fmla="*/ 51 h 308"/>
                  <a:gd name="T14" fmla="*/ 0 w 2262"/>
                  <a:gd name="T15" fmla="*/ 271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62" h="308">
                    <a:moveTo>
                      <a:pt x="0" y="271"/>
                    </a:moveTo>
                    <a:cubicBezTo>
                      <a:pt x="67" y="308"/>
                      <a:pt x="254" y="276"/>
                      <a:pt x="408" y="272"/>
                    </a:cubicBezTo>
                    <a:cubicBezTo>
                      <a:pt x="562" y="268"/>
                      <a:pt x="617" y="287"/>
                      <a:pt x="925" y="249"/>
                    </a:cubicBezTo>
                    <a:cubicBezTo>
                      <a:pt x="1233" y="211"/>
                      <a:pt x="2258" y="76"/>
                      <a:pt x="2259" y="41"/>
                    </a:cubicBezTo>
                    <a:cubicBezTo>
                      <a:pt x="2262" y="0"/>
                      <a:pt x="1221" y="37"/>
                      <a:pt x="934" y="37"/>
                    </a:cubicBezTo>
                    <a:cubicBezTo>
                      <a:pt x="647" y="37"/>
                      <a:pt x="693" y="39"/>
                      <a:pt x="539" y="41"/>
                    </a:cubicBezTo>
                    <a:cubicBezTo>
                      <a:pt x="385" y="43"/>
                      <a:pt x="98" y="13"/>
                      <a:pt x="8" y="51"/>
                    </a:cubicBez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9966"/>
              </a:solidFill>
              <a:ln w="9525">
                <a:solidFill>
                  <a:srgbClr val="FFCC6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57" name="Freeform 9"/>
              <p:cNvSpPr>
                <a:spLocks noChangeAspect="true"/>
              </p:cNvSpPr>
              <p:nvPr/>
            </p:nvSpPr>
            <p:spPr bwMode="auto">
              <a:xfrm>
                <a:off x="10" y="3596"/>
                <a:ext cx="1177" cy="272"/>
              </a:xfrm>
              <a:custGeom>
                <a:avLst/>
                <a:gdLst>
                  <a:gd name="T0" fmla="*/ 12 w 1177"/>
                  <a:gd name="T1" fmla="*/ 234 h 272"/>
                  <a:gd name="T2" fmla="*/ 503 w 1177"/>
                  <a:gd name="T3" fmla="*/ 263 h 272"/>
                  <a:gd name="T4" fmla="*/ 916 w 1177"/>
                  <a:gd name="T5" fmla="*/ 260 h 272"/>
                  <a:gd name="T6" fmla="*/ 1161 w 1177"/>
                  <a:gd name="T7" fmla="*/ 244 h 272"/>
                  <a:gd name="T8" fmla="*/ 1122 w 1177"/>
                  <a:gd name="T9" fmla="*/ 175 h 272"/>
                  <a:gd name="T10" fmla="*/ 830 w 1177"/>
                  <a:gd name="T11" fmla="*/ 53 h 272"/>
                  <a:gd name="T12" fmla="*/ 459 w 1177"/>
                  <a:gd name="T13" fmla="*/ 18 h 272"/>
                  <a:gd name="T14" fmla="*/ 0 w 1177"/>
                  <a:gd name="T15" fmla="*/ 36 h 272"/>
                  <a:gd name="T16" fmla="*/ 12 w 1177"/>
                  <a:gd name="T17" fmla="*/ 234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7" h="272">
                    <a:moveTo>
                      <a:pt x="12" y="234"/>
                    </a:moveTo>
                    <a:cubicBezTo>
                      <a:pt x="96" y="272"/>
                      <a:pt x="352" y="259"/>
                      <a:pt x="503" y="263"/>
                    </a:cubicBezTo>
                    <a:cubicBezTo>
                      <a:pt x="654" y="267"/>
                      <a:pt x="806" y="263"/>
                      <a:pt x="916" y="260"/>
                    </a:cubicBezTo>
                    <a:cubicBezTo>
                      <a:pt x="1026" y="257"/>
                      <a:pt x="1127" y="258"/>
                      <a:pt x="1161" y="244"/>
                    </a:cubicBezTo>
                    <a:cubicBezTo>
                      <a:pt x="1174" y="221"/>
                      <a:pt x="1177" y="207"/>
                      <a:pt x="1122" y="175"/>
                    </a:cubicBezTo>
                    <a:cubicBezTo>
                      <a:pt x="1067" y="143"/>
                      <a:pt x="940" y="79"/>
                      <a:pt x="830" y="53"/>
                    </a:cubicBezTo>
                    <a:cubicBezTo>
                      <a:pt x="720" y="27"/>
                      <a:pt x="597" y="21"/>
                      <a:pt x="459" y="18"/>
                    </a:cubicBezTo>
                    <a:cubicBezTo>
                      <a:pt x="321" y="15"/>
                      <a:pt x="74" y="0"/>
                      <a:pt x="0" y="36"/>
                    </a:cubicBezTo>
                    <a:lnTo>
                      <a:pt x="12" y="234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D3B187"/>
                  </a:gs>
                  <a:gs pos="100000">
                    <a:srgbClr val="FFCC66"/>
                  </a:gs>
                </a:gsLst>
                <a:lin ang="5400000" scaled="true"/>
              </a:gradFill>
              <a:ln w="9525">
                <a:solidFill>
                  <a:srgbClr val="FF996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58" name="Freeform 10"/>
              <p:cNvSpPr>
                <a:spLocks noChangeAspect="true"/>
              </p:cNvSpPr>
              <p:nvPr/>
            </p:nvSpPr>
            <p:spPr bwMode="auto">
              <a:xfrm>
                <a:off x="3158" y="3602"/>
                <a:ext cx="1671" cy="259"/>
              </a:xfrm>
              <a:custGeom>
                <a:avLst/>
                <a:gdLst>
                  <a:gd name="T0" fmla="*/ 878 w 1671"/>
                  <a:gd name="T1" fmla="*/ 258 h 259"/>
                  <a:gd name="T2" fmla="*/ 1291 w 1671"/>
                  <a:gd name="T3" fmla="*/ 256 h 259"/>
                  <a:gd name="T4" fmla="*/ 1658 w 1671"/>
                  <a:gd name="T5" fmla="*/ 242 h 259"/>
                  <a:gd name="T6" fmla="*/ 1524 w 1671"/>
                  <a:gd name="T7" fmla="*/ 161 h 259"/>
                  <a:gd name="T8" fmla="*/ 1213 w 1671"/>
                  <a:gd name="T9" fmla="*/ 25 h 259"/>
                  <a:gd name="T10" fmla="*/ 787 w 1671"/>
                  <a:gd name="T11" fmla="*/ 9 h 259"/>
                  <a:gd name="T12" fmla="*/ 80 w 1671"/>
                  <a:gd name="T13" fmla="*/ 31 h 259"/>
                  <a:gd name="T14" fmla="*/ 304 w 1671"/>
                  <a:gd name="T15" fmla="*/ 127 h 259"/>
                  <a:gd name="T16" fmla="*/ 464 w 1671"/>
                  <a:gd name="T17" fmla="*/ 213 h 259"/>
                  <a:gd name="T18" fmla="*/ 878 w 1671"/>
                  <a:gd name="T19" fmla="*/ 258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1" h="259">
                    <a:moveTo>
                      <a:pt x="878" y="258"/>
                    </a:moveTo>
                    <a:cubicBezTo>
                      <a:pt x="949" y="258"/>
                      <a:pt x="1161" y="259"/>
                      <a:pt x="1291" y="256"/>
                    </a:cubicBezTo>
                    <a:cubicBezTo>
                      <a:pt x="1421" y="253"/>
                      <a:pt x="1620" y="257"/>
                      <a:pt x="1658" y="242"/>
                    </a:cubicBezTo>
                    <a:cubicBezTo>
                      <a:pt x="1671" y="218"/>
                      <a:pt x="1598" y="197"/>
                      <a:pt x="1524" y="161"/>
                    </a:cubicBezTo>
                    <a:cubicBezTo>
                      <a:pt x="1450" y="125"/>
                      <a:pt x="1336" y="50"/>
                      <a:pt x="1213" y="25"/>
                    </a:cubicBezTo>
                    <a:cubicBezTo>
                      <a:pt x="1090" y="0"/>
                      <a:pt x="976" y="8"/>
                      <a:pt x="787" y="9"/>
                    </a:cubicBezTo>
                    <a:cubicBezTo>
                      <a:pt x="598" y="10"/>
                      <a:pt x="160" y="11"/>
                      <a:pt x="80" y="31"/>
                    </a:cubicBezTo>
                    <a:cubicBezTo>
                      <a:pt x="0" y="51"/>
                      <a:pt x="240" y="97"/>
                      <a:pt x="304" y="127"/>
                    </a:cubicBezTo>
                    <a:cubicBezTo>
                      <a:pt x="368" y="157"/>
                      <a:pt x="369" y="191"/>
                      <a:pt x="464" y="213"/>
                    </a:cubicBezTo>
                    <a:cubicBezTo>
                      <a:pt x="559" y="235"/>
                      <a:pt x="792" y="249"/>
                      <a:pt x="878" y="258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D3B187"/>
                  </a:gs>
                  <a:gs pos="100000">
                    <a:srgbClr val="FFCC66"/>
                  </a:gs>
                </a:gsLst>
                <a:lin ang="5400000" scaled="true"/>
              </a:gradFill>
              <a:ln w="9525" cap="flat" cmpd="sng">
                <a:solidFill>
                  <a:srgbClr val="FF99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59" name="Freeform 11"/>
              <p:cNvSpPr>
                <a:spLocks noChangeAspect="true"/>
              </p:cNvSpPr>
              <p:nvPr/>
            </p:nvSpPr>
            <p:spPr bwMode="auto">
              <a:xfrm>
                <a:off x="4434" y="3566"/>
                <a:ext cx="1320" cy="312"/>
              </a:xfrm>
              <a:custGeom>
                <a:avLst/>
                <a:gdLst>
                  <a:gd name="T0" fmla="*/ 480 w 1320"/>
                  <a:gd name="T1" fmla="*/ 297 h 312"/>
                  <a:gd name="T2" fmla="*/ 692 w 1320"/>
                  <a:gd name="T3" fmla="*/ 300 h 312"/>
                  <a:gd name="T4" fmla="*/ 893 w 1320"/>
                  <a:gd name="T5" fmla="*/ 294 h 312"/>
                  <a:gd name="T6" fmla="*/ 1313 w 1320"/>
                  <a:gd name="T7" fmla="*/ 256 h 312"/>
                  <a:gd name="T8" fmla="*/ 1320 w 1320"/>
                  <a:gd name="T9" fmla="*/ 35 h 312"/>
                  <a:gd name="T10" fmla="*/ 1041 w 1320"/>
                  <a:gd name="T11" fmla="*/ 48 h 312"/>
                  <a:gd name="T12" fmla="*/ 670 w 1320"/>
                  <a:gd name="T13" fmla="*/ 60 h 312"/>
                  <a:gd name="T14" fmla="*/ 430 w 1320"/>
                  <a:gd name="T15" fmla="*/ 51 h 312"/>
                  <a:gd name="T16" fmla="*/ 30 w 1320"/>
                  <a:gd name="T17" fmla="*/ 64 h 312"/>
                  <a:gd name="T18" fmla="*/ 248 w 1320"/>
                  <a:gd name="T19" fmla="*/ 182 h 312"/>
                  <a:gd name="T20" fmla="*/ 480 w 1320"/>
                  <a:gd name="T21" fmla="*/ 297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0" h="312">
                    <a:moveTo>
                      <a:pt x="480" y="297"/>
                    </a:moveTo>
                    <a:cubicBezTo>
                      <a:pt x="548" y="312"/>
                      <a:pt x="624" y="301"/>
                      <a:pt x="692" y="300"/>
                    </a:cubicBezTo>
                    <a:lnTo>
                      <a:pt x="893" y="294"/>
                    </a:lnTo>
                    <a:cubicBezTo>
                      <a:pt x="996" y="287"/>
                      <a:pt x="1242" y="299"/>
                      <a:pt x="1313" y="256"/>
                    </a:cubicBezTo>
                    <a:lnTo>
                      <a:pt x="1320" y="35"/>
                    </a:lnTo>
                    <a:cubicBezTo>
                      <a:pt x="1275" y="0"/>
                      <a:pt x="1149" y="44"/>
                      <a:pt x="1041" y="48"/>
                    </a:cubicBezTo>
                    <a:cubicBezTo>
                      <a:pt x="933" y="52"/>
                      <a:pt x="772" y="60"/>
                      <a:pt x="670" y="60"/>
                    </a:cubicBezTo>
                    <a:cubicBezTo>
                      <a:pt x="568" y="60"/>
                      <a:pt x="537" y="50"/>
                      <a:pt x="430" y="51"/>
                    </a:cubicBezTo>
                    <a:cubicBezTo>
                      <a:pt x="323" y="52"/>
                      <a:pt x="60" y="42"/>
                      <a:pt x="30" y="64"/>
                    </a:cubicBezTo>
                    <a:cubicBezTo>
                      <a:pt x="0" y="86"/>
                      <a:pt x="173" y="143"/>
                      <a:pt x="248" y="182"/>
                    </a:cubicBezTo>
                    <a:cubicBezTo>
                      <a:pt x="323" y="221"/>
                      <a:pt x="432" y="273"/>
                      <a:pt x="480" y="297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D3B187"/>
                  </a:gs>
                  <a:gs pos="100000">
                    <a:srgbClr val="FFCC66"/>
                  </a:gs>
                </a:gsLst>
                <a:lin ang="5400000" scaled="true"/>
              </a:gradFill>
              <a:ln w="9525" cap="flat" cmpd="sng">
                <a:solidFill>
                  <a:srgbClr val="FF99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60" name="Freeform 12"/>
              <p:cNvSpPr>
                <a:spLocks noChangeAspect="true"/>
              </p:cNvSpPr>
              <p:nvPr/>
            </p:nvSpPr>
            <p:spPr bwMode="auto">
              <a:xfrm>
                <a:off x="1906" y="3593"/>
                <a:ext cx="1667" cy="250"/>
              </a:xfrm>
              <a:custGeom>
                <a:avLst/>
                <a:gdLst>
                  <a:gd name="T0" fmla="*/ 331 w 1667"/>
                  <a:gd name="T1" fmla="*/ 129 h 250"/>
                  <a:gd name="T2" fmla="*/ 551 w 1667"/>
                  <a:gd name="T3" fmla="*/ 226 h 250"/>
                  <a:gd name="T4" fmla="*/ 1169 w 1667"/>
                  <a:gd name="T5" fmla="*/ 226 h 250"/>
                  <a:gd name="T6" fmla="*/ 1649 w 1667"/>
                  <a:gd name="T7" fmla="*/ 222 h 250"/>
                  <a:gd name="T8" fmla="*/ 1306 w 1667"/>
                  <a:gd name="T9" fmla="*/ 59 h 250"/>
                  <a:gd name="T10" fmla="*/ 929 w 1667"/>
                  <a:gd name="T11" fmla="*/ 27 h 250"/>
                  <a:gd name="T12" fmla="*/ 100 w 1667"/>
                  <a:gd name="T13" fmla="*/ 17 h 250"/>
                  <a:gd name="T14" fmla="*/ 331 w 1667"/>
                  <a:gd name="T15" fmla="*/ 12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67" h="250">
                    <a:moveTo>
                      <a:pt x="331" y="129"/>
                    </a:moveTo>
                    <a:cubicBezTo>
                      <a:pt x="406" y="164"/>
                      <a:pt x="411" y="210"/>
                      <a:pt x="551" y="226"/>
                    </a:cubicBezTo>
                    <a:cubicBezTo>
                      <a:pt x="691" y="242"/>
                      <a:pt x="986" y="227"/>
                      <a:pt x="1169" y="226"/>
                    </a:cubicBezTo>
                    <a:cubicBezTo>
                      <a:pt x="1352" y="225"/>
                      <a:pt x="1626" y="250"/>
                      <a:pt x="1649" y="222"/>
                    </a:cubicBezTo>
                    <a:cubicBezTo>
                      <a:pt x="1667" y="175"/>
                      <a:pt x="1426" y="94"/>
                      <a:pt x="1306" y="59"/>
                    </a:cubicBezTo>
                    <a:cubicBezTo>
                      <a:pt x="1186" y="27"/>
                      <a:pt x="1130" y="34"/>
                      <a:pt x="929" y="27"/>
                    </a:cubicBezTo>
                    <a:cubicBezTo>
                      <a:pt x="728" y="20"/>
                      <a:pt x="200" y="0"/>
                      <a:pt x="100" y="17"/>
                    </a:cubicBezTo>
                    <a:cubicBezTo>
                      <a:pt x="0" y="34"/>
                      <a:pt x="256" y="94"/>
                      <a:pt x="331" y="129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D3B187"/>
                  </a:gs>
                  <a:gs pos="100000">
                    <a:srgbClr val="FFCC66"/>
                  </a:gs>
                </a:gsLst>
                <a:lin ang="5400000" scaled="true"/>
              </a:gradFill>
              <a:ln w="9525" cap="flat" cmpd="sng">
                <a:solidFill>
                  <a:srgbClr val="FF99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61" name="Freeform 13"/>
              <p:cNvSpPr/>
              <p:nvPr/>
            </p:nvSpPr>
            <p:spPr bwMode="auto">
              <a:xfrm>
                <a:off x="1428" y="3854"/>
                <a:ext cx="2116" cy="42"/>
              </a:xfrm>
              <a:custGeom>
                <a:avLst/>
                <a:gdLst>
                  <a:gd name="T0" fmla="*/ 0 w 2116"/>
                  <a:gd name="T1" fmla="*/ 21 h 42"/>
                  <a:gd name="T2" fmla="*/ 144 w 2116"/>
                  <a:gd name="T3" fmla="*/ 31 h 42"/>
                  <a:gd name="T4" fmla="*/ 461 w 2116"/>
                  <a:gd name="T5" fmla="*/ 37 h 42"/>
                  <a:gd name="T6" fmla="*/ 884 w 2116"/>
                  <a:gd name="T7" fmla="*/ 2 h 42"/>
                  <a:gd name="T8" fmla="*/ 1236 w 2116"/>
                  <a:gd name="T9" fmla="*/ 24 h 42"/>
                  <a:gd name="T10" fmla="*/ 1671 w 2116"/>
                  <a:gd name="T11" fmla="*/ 2 h 42"/>
                  <a:gd name="T12" fmla="*/ 2116 w 2116"/>
                  <a:gd name="T13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6" h="42">
                    <a:moveTo>
                      <a:pt x="0" y="21"/>
                    </a:moveTo>
                    <a:cubicBezTo>
                      <a:pt x="33" y="24"/>
                      <a:pt x="67" y="28"/>
                      <a:pt x="144" y="31"/>
                    </a:cubicBezTo>
                    <a:cubicBezTo>
                      <a:pt x="221" y="34"/>
                      <a:pt x="338" y="42"/>
                      <a:pt x="461" y="37"/>
                    </a:cubicBezTo>
                    <a:cubicBezTo>
                      <a:pt x="584" y="32"/>
                      <a:pt x="755" y="4"/>
                      <a:pt x="884" y="2"/>
                    </a:cubicBezTo>
                    <a:cubicBezTo>
                      <a:pt x="1013" y="0"/>
                      <a:pt x="1105" y="24"/>
                      <a:pt x="1236" y="24"/>
                    </a:cubicBezTo>
                    <a:cubicBezTo>
                      <a:pt x="1367" y="24"/>
                      <a:pt x="1524" y="4"/>
                      <a:pt x="1671" y="2"/>
                    </a:cubicBezTo>
                    <a:cubicBezTo>
                      <a:pt x="1818" y="0"/>
                      <a:pt x="2042" y="13"/>
                      <a:pt x="2116" y="15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62" name="Freeform 14"/>
              <p:cNvSpPr/>
              <p:nvPr/>
            </p:nvSpPr>
            <p:spPr bwMode="auto">
              <a:xfrm>
                <a:off x="285" y="3954"/>
                <a:ext cx="1344" cy="36"/>
              </a:xfrm>
              <a:custGeom>
                <a:avLst/>
                <a:gdLst>
                  <a:gd name="T0" fmla="*/ 0 w 1344"/>
                  <a:gd name="T1" fmla="*/ 7 h 36"/>
                  <a:gd name="T2" fmla="*/ 234 w 1344"/>
                  <a:gd name="T3" fmla="*/ 35 h 36"/>
                  <a:gd name="T4" fmla="*/ 547 w 1344"/>
                  <a:gd name="T5" fmla="*/ 13 h 36"/>
                  <a:gd name="T6" fmla="*/ 867 w 1344"/>
                  <a:gd name="T7" fmla="*/ 10 h 36"/>
                  <a:gd name="T8" fmla="*/ 1078 w 1344"/>
                  <a:gd name="T9" fmla="*/ 13 h 36"/>
                  <a:gd name="T10" fmla="*/ 1344 w 1344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44" h="36">
                    <a:moveTo>
                      <a:pt x="0" y="7"/>
                    </a:moveTo>
                    <a:cubicBezTo>
                      <a:pt x="71" y="20"/>
                      <a:pt x="143" y="34"/>
                      <a:pt x="234" y="35"/>
                    </a:cubicBezTo>
                    <a:cubicBezTo>
                      <a:pt x="325" y="36"/>
                      <a:pt x="442" y="17"/>
                      <a:pt x="547" y="13"/>
                    </a:cubicBezTo>
                    <a:cubicBezTo>
                      <a:pt x="652" y="9"/>
                      <a:pt x="779" y="10"/>
                      <a:pt x="867" y="10"/>
                    </a:cubicBezTo>
                    <a:cubicBezTo>
                      <a:pt x="955" y="10"/>
                      <a:pt x="999" y="15"/>
                      <a:pt x="1078" y="13"/>
                    </a:cubicBezTo>
                    <a:cubicBezTo>
                      <a:pt x="1157" y="11"/>
                      <a:pt x="1300" y="2"/>
                      <a:pt x="1344" y="0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63" name="Freeform 15"/>
              <p:cNvSpPr/>
              <p:nvPr/>
            </p:nvSpPr>
            <p:spPr bwMode="auto">
              <a:xfrm>
                <a:off x="59" y="3855"/>
                <a:ext cx="1213" cy="59"/>
              </a:xfrm>
              <a:custGeom>
                <a:avLst/>
                <a:gdLst>
                  <a:gd name="T0" fmla="*/ 0 w 1213"/>
                  <a:gd name="T1" fmla="*/ 39 h 59"/>
                  <a:gd name="T2" fmla="*/ 137 w 1213"/>
                  <a:gd name="T3" fmla="*/ 55 h 59"/>
                  <a:gd name="T4" fmla="*/ 345 w 1213"/>
                  <a:gd name="T5" fmla="*/ 13 h 59"/>
                  <a:gd name="T6" fmla="*/ 688 w 1213"/>
                  <a:gd name="T7" fmla="*/ 55 h 59"/>
                  <a:gd name="T8" fmla="*/ 1017 w 1213"/>
                  <a:gd name="T9" fmla="*/ 0 h 59"/>
                  <a:gd name="T10" fmla="*/ 1213 w 1213"/>
                  <a:gd name="T11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3" h="59">
                    <a:moveTo>
                      <a:pt x="0" y="39"/>
                    </a:moveTo>
                    <a:cubicBezTo>
                      <a:pt x="40" y="49"/>
                      <a:pt x="80" y="59"/>
                      <a:pt x="137" y="55"/>
                    </a:cubicBezTo>
                    <a:cubicBezTo>
                      <a:pt x="194" y="51"/>
                      <a:pt x="253" y="13"/>
                      <a:pt x="345" y="13"/>
                    </a:cubicBezTo>
                    <a:cubicBezTo>
                      <a:pt x="437" y="13"/>
                      <a:pt x="576" y="57"/>
                      <a:pt x="688" y="55"/>
                    </a:cubicBezTo>
                    <a:cubicBezTo>
                      <a:pt x="800" y="53"/>
                      <a:pt x="930" y="0"/>
                      <a:pt x="1017" y="0"/>
                    </a:cubicBezTo>
                    <a:cubicBezTo>
                      <a:pt x="1104" y="0"/>
                      <a:pt x="1181" y="46"/>
                      <a:pt x="1213" y="55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64" name="Freeform 16"/>
              <p:cNvSpPr/>
              <p:nvPr/>
            </p:nvSpPr>
            <p:spPr bwMode="auto">
              <a:xfrm>
                <a:off x="1847" y="3912"/>
                <a:ext cx="1293" cy="60"/>
              </a:xfrm>
              <a:custGeom>
                <a:avLst/>
                <a:gdLst>
                  <a:gd name="T0" fmla="*/ 0 w 1293"/>
                  <a:gd name="T1" fmla="*/ 36 h 60"/>
                  <a:gd name="T2" fmla="*/ 317 w 1293"/>
                  <a:gd name="T3" fmla="*/ 58 h 60"/>
                  <a:gd name="T4" fmla="*/ 762 w 1293"/>
                  <a:gd name="T5" fmla="*/ 23 h 60"/>
                  <a:gd name="T6" fmla="*/ 1120 w 1293"/>
                  <a:gd name="T7" fmla="*/ 55 h 60"/>
                  <a:gd name="T8" fmla="*/ 1254 w 1293"/>
                  <a:gd name="T9" fmla="*/ 7 h 60"/>
                  <a:gd name="T10" fmla="*/ 1293 w 1293"/>
                  <a:gd name="T11" fmla="*/ 1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3" h="60">
                    <a:moveTo>
                      <a:pt x="0" y="36"/>
                    </a:moveTo>
                    <a:cubicBezTo>
                      <a:pt x="95" y="48"/>
                      <a:pt x="190" y="60"/>
                      <a:pt x="317" y="58"/>
                    </a:cubicBezTo>
                    <a:cubicBezTo>
                      <a:pt x="444" y="56"/>
                      <a:pt x="628" y="23"/>
                      <a:pt x="762" y="23"/>
                    </a:cubicBezTo>
                    <a:cubicBezTo>
                      <a:pt x="896" y="23"/>
                      <a:pt x="1038" y="58"/>
                      <a:pt x="1120" y="55"/>
                    </a:cubicBezTo>
                    <a:cubicBezTo>
                      <a:pt x="1202" y="52"/>
                      <a:pt x="1225" y="14"/>
                      <a:pt x="1254" y="7"/>
                    </a:cubicBezTo>
                    <a:cubicBezTo>
                      <a:pt x="1283" y="0"/>
                      <a:pt x="1288" y="7"/>
                      <a:pt x="1293" y="14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65" name="Freeform 17"/>
              <p:cNvSpPr/>
              <p:nvPr/>
            </p:nvSpPr>
            <p:spPr bwMode="auto">
              <a:xfrm>
                <a:off x="2970" y="3900"/>
                <a:ext cx="1805" cy="54"/>
              </a:xfrm>
              <a:custGeom>
                <a:avLst/>
                <a:gdLst>
                  <a:gd name="T0" fmla="*/ 0 w 1805"/>
                  <a:gd name="T1" fmla="*/ 0 h 54"/>
                  <a:gd name="T2" fmla="*/ 259 w 1805"/>
                  <a:gd name="T3" fmla="*/ 48 h 54"/>
                  <a:gd name="T4" fmla="*/ 631 w 1805"/>
                  <a:gd name="T5" fmla="*/ 35 h 54"/>
                  <a:gd name="T6" fmla="*/ 1059 w 1805"/>
                  <a:gd name="T7" fmla="*/ 51 h 54"/>
                  <a:gd name="T8" fmla="*/ 1357 w 1805"/>
                  <a:gd name="T9" fmla="*/ 22 h 54"/>
                  <a:gd name="T10" fmla="*/ 1805 w 1805"/>
                  <a:gd name="T11" fmla="*/ 4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54">
                    <a:moveTo>
                      <a:pt x="0" y="0"/>
                    </a:moveTo>
                    <a:cubicBezTo>
                      <a:pt x="77" y="21"/>
                      <a:pt x="154" y="42"/>
                      <a:pt x="259" y="48"/>
                    </a:cubicBezTo>
                    <a:cubicBezTo>
                      <a:pt x="364" y="54"/>
                      <a:pt x="498" y="34"/>
                      <a:pt x="631" y="35"/>
                    </a:cubicBezTo>
                    <a:cubicBezTo>
                      <a:pt x="764" y="36"/>
                      <a:pt x="938" y="53"/>
                      <a:pt x="1059" y="51"/>
                    </a:cubicBezTo>
                    <a:cubicBezTo>
                      <a:pt x="1180" y="49"/>
                      <a:pt x="1233" y="22"/>
                      <a:pt x="1357" y="22"/>
                    </a:cubicBezTo>
                    <a:cubicBezTo>
                      <a:pt x="1481" y="22"/>
                      <a:pt x="1730" y="44"/>
                      <a:pt x="1805" y="48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66" name="Freeform 18"/>
              <p:cNvSpPr/>
              <p:nvPr/>
            </p:nvSpPr>
            <p:spPr bwMode="auto">
              <a:xfrm>
                <a:off x="3479" y="3918"/>
                <a:ext cx="1888" cy="57"/>
              </a:xfrm>
              <a:custGeom>
                <a:avLst/>
                <a:gdLst>
                  <a:gd name="T0" fmla="*/ 0 w 1888"/>
                  <a:gd name="T1" fmla="*/ 36 h 57"/>
                  <a:gd name="T2" fmla="*/ 294 w 1888"/>
                  <a:gd name="T3" fmla="*/ 14 h 57"/>
                  <a:gd name="T4" fmla="*/ 646 w 1888"/>
                  <a:gd name="T5" fmla="*/ 55 h 57"/>
                  <a:gd name="T6" fmla="*/ 1107 w 1888"/>
                  <a:gd name="T7" fmla="*/ 7 h 57"/>
                  <a:gd name="T8" fmla="*/ 1504 w 1888"/>
                  <a:gd name="T9" fmla="*/ 11 h 57"/>
                  <a:gd name="T10" fmla="*/ 1737 w 1888"/>
                  <a:gd name="T11" fmla="*/ 55 h 57"/>
                  <a:gd name="T12" fmla="*/ 1888 w 1888"/>
                  <a:gd name="T13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8" h="57">
                    <a:moveTo>
                      <a:pt x="0" y="36"/>
                    </a:moveTo>
                    <a:cubicBezTo>
                      <a:pt x="93" y="23"/>
                      <a:pt x="186" y="11"/>
                      <a:pt x="294" y="14"/>
                    </a:cubicBezTo>
                    <a:cubicBezTo>
                      <a:pt x="402" y="17"/>
                      <a:pt x="511" y="56"/>
                      <a:pt x="646" y="55"/>
                    </a:cubicBezTo>
                    <a:cubicBezTo>
                      <a:pt x="781" y="54"/>
                      <a:pt x="964" y="14"/>
                      <a:pt x="1107" y="7"/>
                    </a:cubicBezTo>
                    <a:cubicBezTo>
                      <a:pt x="1250" y="0"/>
                      <a:pt x="1399" y="3"/>
                      <a:pt x="1504" y="11"/>
                    </a:cubicBezTo>
                    <a:cubicBezTo>
                      <a:pt x="1609" y="19"/>
                      <a:pt x="1673" y="57"/>
                      <a:pt x="1737" y="55"/>
                    </a:cubicBezTo>
                    <a:cubicBezTo>
                      <a:pt x="1801" y="53"/>
                      <a:pt x="1863" y="10"/>
                      <a:pt x="1888" y="1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67" name="Freeform 19"/>
              <p:cNvSpPr/>
              <p:nvPr/>
            </p:nvSpPr>
            <p:spPr bwMode="auto">
              <a:xfrm>
                <a:off x="4115" y="3854"/>
                <a:ext cx="1428" cy="70"/>
              </a:xfrm>
              <a:custGeom>
                <a:avLst/>
                <a:gdLst>
                  <a:gd name="T0" fmla="*/ 1428 w 1428"/>
                  <a:gd name="T1" fmla="*/ 1 h 70"/>
                  <a:gd name="T2" fmla="*/ 1216 w 1428"/>
                  <a:gd name="T3" fmla="*/ 45 h 70"/>
                  <a:gd name="T4" fmla="*/ 941 w 1428"/>
                  <a:gd name="T5" fmla="*/ 68 h 70"/>
                  <a:gd name="T6" fmla="*/ 692 w 1428"/>
                  <a:gd name="T7" fmla="*/ 33 h 70"/>
                  <a:gd name="T8" fmla="*/ 570 w 1428"/>
                  <a:gd name="T9" fmla="*/ 1 h 70"/>
                  <a:gd name="T10" fmla="*/ 250 w 1428"/>
                  <a:gd name="T11" fmla="*/ 39 h 70"/>
                  <a:gd name="T12" fmla="*/ 0 w 1428"/>
                  <a:gd name="T13" fmla="*/ 1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8" h="70">
                    <a:moveTo>
                      <a:pt x="1428" y="1"/>
                    </a:moveTo>
                    <a:cubicBezTo>
                      <a:pt x="1362" y="17"/>
                      <a:pt x="1297" y="34"/>
                      <a:pt x="1216" y="45"/>
                    </a:cubicBezTo>
                    <a:cubicBezTo>
                      <a:pt x="1135" y="56"/>
                      <a:pt x="1028" y="70"/>
                      <a:pt x="941" y="68"/>
                    </a:cubicBezTo>
                    <a:cubicBezTo>
                      <a:pt x="854" y="66"/>
                      <a:pt x="754" y="44"/>
                      <a:pt x="692" y="33"/>
                    </a:cubicBezTo>
                    <a:cubicBezTo>
                      <a:pt x="630" y="22"/>
                      <a:pt x="644" y="0"/>
                      <a:pt x="570" y="1"/>
                    </a:cubicBezTo>
                    <a:cubicBezTo>
                      <a:pt x="496" y="2"/>
                      <a:pt x="345" y="36"/>
                      <a:pt x="250" y="39"/>
                    </a:cubicBezTo>
                    <a:cubicBezTo>
                      <a:pt x="155" y="42"/>
                      <a:pt x="42" y="21"/>
                      <a:pt x="0" y="17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68" name="Oval 20"/>
              <p:cNvSpPr>
                <a:spLocks noChangeArrowheads="true"/>
              </p:cNvSpPr>
              <p:nvPr/>
            </p:nvSpPr>
            <p:spPr bwMode="auto">
              <a:xfrm>
                <a:off x="360" y="3674"/>
                <a:ext cx="295" cy="120"/>
              </a:xfrm>
              <a:prstGeom prst="ellipse">
                <a:avLst/>
              </a:prstGeom>
              <a:gradFill rotWithShape="false">
                <a:gsLst>
                  <a:gs pos="0">
                    <a:srgbClr val="9CD9FE"/>
                  </a:gs>
                  <a:gs pos="100000">
                    <a:srgbClr val="9CD9FE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069" name="Oval 21"/>
              <p:cNvSpPr>
                <a:spLocks noChangeArrowheads="true"/>
              </p:cNvSpPr>
              <p:nvPr/>
            </p:nvSpPr>
            <p:spPr bwMode="auto">
              <a:xfrm>
                <a:off x="5046" y="3661"/>
                <a:ext cx="323" cy="139"/>
              </a:xfrm>
              <a:prstGeom prst="ellipse">
                <a:avLst/>
              </a:prstGeom>
              <a:gradFill rotWithShape="false">
                <a:gsLst>
                  <a:gs pos="0">
                    <a:srgbClr val="9CD9FE"/>
                  </a:gs>
                  <a:gs pos="100000">
                    <a:srgbClr val="9CD9FE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070" name="Oval 22"/>
              <p:cNvSpPr>
                <a:spLocks noChangeArrowheads="true"/>
              </p:cNvSpPr>
              <p:nvPr/>
            </p:nvSpPr>
            <p:spPr bwMode="auto">
              <a:xfrm>
                <a:off x="3890" y="3660"/>
                <a:ext cx="324" cy="129"/>
              </a:xfrm>
              <a:prstGeom prst="ellipse">
                <a:avLst/>
              </a:prstGeom>
              <a:gradFill rotWithShape="false">
                <a:gsLst>
                  <a:gs pos="0">
                    <a:srgbClr val="9CD9FE"/>
                  </a:gs>
                  <a:gs pos="100000">
                    <a:srgbClr val="9CD9FE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071" name="Oval 23"/>
              <p:cNvSpPr>
                <a:spLocks noChangeArrowheads="true"/>
              </p:cNvSpPr>
              <p:nvPr/>
            </p:nvSpPr>
            <p:spPr bwMode="auto">
              <a:xfrm>
                <a:off x="330" y="4066"/>
                <a:ext cx="276" cy="112"/>
              </a:xfrm>
              <a:prstGeom prst="ellipse">
                <a:avLst/>
              </a:prstGeom>
              <a:gradFill rotWithShape="true">
                <a:gsLst>
                  <a:gs pos="0">
                    <a:srgbClr val="BAA0FA"/>
                  </a:gs>
                  <a:gs pos="100000">
                    <a:srgbClr val="BAA0FA">
                      <a:gamma/>
                      <a:shade val="8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072" name="Oval 24"/>
              <p:cNvSpPr>
                <a:spLocks noChangeArrowheads="true"/>
              </p:cNvSpPr>
              <p:nvPr/>
            </p:nvSpPr>
            <p:spPr bwMode="auto">
              <a:xfrm>
                <a:off x="1400" y="3681"/>
                <a:ext cx="299" cy="119"/>
              </a:xfrm>
              <a:prstGeom prst="ellipse">
                <a:avLst/>
              </a:prstGeom>
              <a:gradFill rotWithShape="false">
                <a:gsLst>
                  <a:gs pos="0">
                    <a:srgbClr val="9CD9FE"/>
                  </a:gs>
                  <a:gs pos="100000">
                    <a:srgbClr val="9CD9FE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073" name="Freeform 25"/>
              <p:cNvSpPr/>
              <p:nvPr/>
            </p:nvSpPr>
            <p:spPr bwMode="auto">
              <a:xfrm flipV="true">
                <a:off x="53" y="3917"/>
                <a:ext cx="1213" cy="59"/>
              </a:xfrm>
              <a:custGeom>
                <a:avLst/>
                <a:gdLst>
                  <a:gd name="T0" fmla="*/ 0 w 1213"/>
                  <a:gd name="T1" fmla="*/ 39 h 59"/>
                  <a:gd name="T2" fmla="*/ 137 w 1213"/>
                  <a:gd name="T3" fmla="*/ 55 h 59"/>
                  <a:gd name="T4" fmla="*/ 345 w 1213"/>
                  <a:gd name="T5" fmla="*/ 13 h 59"/>
                  <a:gd name="T6" fmla="*/ 688 w 1213"/>
                  <a:gd name="T7" fmla="*/ 55 h 59"/>
                  <a:gd name="T8" fmla="*/ 1017 w 1213"/>
                  <a:gd name="T9" fmla="*/ 0 h 59"/>
                  <a:gd name="T10" fmla="*/ 1213 w 1213"/>
                  <a:gd name="T11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3" h="59">
                    <a:moveTo>
                      <a:pt x="0" y="39"/>
                    </a:moveTo>
                    <a:cubicBezTo>
                      <a:pt x="40" y="49"/>
                      <a:pt x="80" y="59"/>
                      <a:pt x="137" y="55"/>
                    </a:cubicBezTo>
                    <a:cubicBezTo>
                      <a:pt x="194" y="51"/>
                      <a:pt x="253" y="13"/>
                      <a:pt x="345" y="13"/>
                    </a:cubicBezTo>
                    <a:cubicBezTo>
                      <a:pt x="437" y="13"/>
                      <a:pt x="576" y="57"/>
                      <a:pt x="688" y="55"/>
                    </a:cubicBezTo>
                    <a:cubicBezTo>
                      <a:pt x="800" y="53"/>
                      <a:pt x="930" y="0"/>
                      <a:pt x="1017" y="0"/>
                    </a:cubicBezTo>
                    <a:cubicBezTo>
                      <a:pt x="1104" y="0"/>
                      <a:pt x="1181" y="46"/>
                      <a:pt x="1213" y="55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74" name="Freeform 26"/>
              <p:cNvSpPr/>
              <p:nvPr/>
            </p:nvSpPr>
            <p:spPr bwMode="auto">
              <a:xfrm>
                <a:off x="964" y="3879"/>
                <a:ext cx="1213" cy="59"/>
              </a:xfrm>
              <a:custGeom>
                <a:avLst/>
                <a:gdLst>
                  <a:gd name="T0" fmla="*/ 0 w 1213"/>
                  <a:gd name="T1" fmla="*/ 39 h 59"/>
                  <a:gd name="T2" fmla="*/ 137 w 1213"/>
                  <a:gd name="T3" fmla="*/ 55 h 59"/>
                  <a:gd name="T4" fmla="*/ 345 w 1213"/>
                  <a:gd name="T5" fmla="*/ 13 h 59"/>
                  <a:gd name="T6" fmla="*/ 688 w 1213"/>
                  <a:gd name="T7" fmla="*/ 55 h 59"/>
                  <a:gd name="T8" fmla="*/ 1017 w 1213"/>
                  <a:gd name="T9" fmla="*/ 0 h 59"/>
                  <a:gd name="T10" fmla="*/ 1213 w 1213"/>
                  <a:gd name="T11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3" h="59">
                    <a:moveTo>
                      <a:pt x="0" y="39"/>
                    </a:moveTo>
                    <a:cubicBezTo>
                      <a:pt x="40" y="49"/>
                      <a:pt x="80" y="59"/>
                      <a:pt x="137" y="55"/>
                    </a:cubicBezTo>
                    <a:cubicBezTo>
                      <a:pt x="194" y="51"/>
                      <a:pt x="253" y="13"/>
                      <a:pt x="345" y="13"/>
                    </a:cubicBezTo>
                    <a:cubicBezTo>
                      <a:pt x="437" y="13"/>
                      <a:pt x="576" y="57"/>
                      <a:pt x="688" y="55"/>
                    </a:cubicBezTo>
                    <a:cubicBezTo>
                      <a:pt x="800" y="53"/>
                      <a:pt x="930" y="0"/>
                      <a:pt x="1017" y="0"/>
                    </a:cubicBezTo>
                    <a:cubicBezTo>
                      <a:pt x="1104" y="0"/>
                      <a:pt x="1181" y="46"/>
                      <a:pt x="1213" y="55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75" name="Freeform 27"/>
              <p:cNvSpPr/>
              <p:nvPr/>
            </p:nvSpPr>
            <p:spPr bwMode="auto">
              <a:xfrm>
                <a:off x="1905" y="3877"/>
                <a:ext cx="1213" cy="59"/>
              </a:xfrm>
              <a:custGeom>
                <a:avLst/>
                <a:gdLst>
                  <a:gd name="T0" fmla="*/ 0 w 1213"/>
                  <a:gd name="T1" fmla="*/ 39 h 59"/>
                  <a:gd name="T2" fmla="*/ 137 w 1213"/>
                  <a:gd name="T3" fmla="*/ 55 h 59"/>
                  <a:gd name="T4" fmla="*/ 345 w 1213"/>
                  <a:gd name="T5" fmla="*/ 13 h 59"/>
                  <a:gd name="T6" fmla="*/ 688 w 1213"/>
                  <a:gd name="T7" fmla="*/ 55 h 59"/>
                  <a:gd name="T8" fmla="*/ 1017 w 1213"/>
                  <a:gd name="T9" fmla="*/ 0 h 59"/>
                  <a:gd name="T10" fmla="*/ 1213 w 1213"/>
                  <a:gd name="T11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3" h="59">
                    <a:moveTo>
                      <a:pt x="0" y="39"/>
                    </a:moveTo>
                    <a:cubicBezTo>
                      <a:pt x="40" y="49"/>
                      <a:pt x="80" y="59"/>
                      <a:pt x="137" y="55"/>
                    </a:cubicBezTo>
                    <a:cubicBezTo>
                      <a:pt x="194" y="51"/>
                      <a:pt x="253" y="13"/>
                      <a:pt x="345" y="13"/>
                    </a:cubicBezTo>
                    <a:cubicBezTo>
                      <a:pt x="437" y="13"/>
                      <a:pt x="576" y="57"/>
                      <a:pt x="688" y="55"/>
                    </a:cubicBezTo>
                    <a:cubicBezTo>
                      <a:pt x="800" y="53"/>
                      <a:pt x="930" y="0"/>
                      <a:pt x="1017" y="0"/>
                    </a:cubicBezTo>
                    <a:cubicBezTo>
                      <a:pt x="1104" y="0"/>
                      <a:pt x="1181" y="46"/>
                      <a:pt x="1213" y="55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76" name="Freeform 28"/>
              <p:cNvSpPr/>
              <p:nvPr/>
            </p:nvSpPr>
            <p:spPr bwMode="auto">
              <a:xfrm>
                <a:off x="2843" y="3870"/>
                <a:ext cx="1213" cy="59"/>
              </a:xfrm>
              <a:custGeom>
                <a:avLst/>
                <a:gdLst>
                  <a:gd name="T0" fmla="*/ 0 w 1213"/>
                  <a:gd name="T1" fmla="*/ 39 h 59"/>
                  <a:gd name="T2" fmla="*/ 137 w 1213"/>
                  <a:gd name="T3" fmla="*/ 55 h 59"/>
                  <a:gd name="T4" fmla="*/ 345 w 1213"/>
                  <a:gd name="T5" fmla="*/ 13 h 59"/>
                  <a:gd name="T6" fmla="*/ 688 w 1213"/>
                  <a:gd name="T7" fmla="*/ 55 h 59"/>
                  <a:gd name="T8" fmla="*/ 1017 w 1213"/>
                  <a:gd name="T9" fmla="*/ 0 h 59"/>
                  <a:gd name="T10" fmla="*/ 1213 w 1213"/>
                  <a:gd name="T11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3" h="59">
                    <a:moveTo>
                      <a:pt x="0" y="39"/>
                    </a:moveTo>
                    <a:cubicBezTo>
                      <a:pt x="40" y="49"/>
                      <a:pt x="80" y="59"/>
                      <a:pt x="137" y="55"/>
                    </a:cubicBezTo>
                    <a:cubicBezTo>
                      <a:pt x="194" y="51"/>
                      <a:pt x="253" y="13"/>
                      <a:pt x="345" y="13"/>
                    </a:cubicBezTo>
                    <a:cubicBezTo>
                      <a:pt x="437" y="13"/>
                      <a:pt x="576" y="57"/>
                      <a:pt x="688" y="55"/>
                    </a:cubicBezTo>
                    <a:cubicBezTo>
                      <a:pt x="800" y="53"/>
                      <a:pt x="930" y="0"/>
                      <a:pt x="1017" y="0"/>
                    </a:cubicBezTo>
                    <a:cubicBezTo>
                      <a:pt x="1104" y="0"/>
                      <a:pt x="1181" y="46"/>
                      <a:pt x="1213" y="55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77" name="Freeform 29"/>
              <p:cNvSpPr/>
              <p:nvPr/>
            </p:nvSpPr>
            <p:spPr bwMode="auto">
              <a:xfrm>
                <a:off x="3548" y="3910"/>
                <a:ext cx="1213" cy="59"/>
              </a:xfrm>
              <a:custGeom>
                <a:avLst/>
                <a:gdLst>
                  <a:gd name="T0" fmla="*/ 0 w 1213"/>
                  <a:gd name="T1" fmla="*/ 39 h 59"/>
                  <a:gd name="T2" fmla="*/ 137 w 1213"/>
                  <a:gd name="T3" fmla="*/ 55 h 59"/>
                  <a:gd name="T4" fmla="*/ 345 w 1213"/>
                  <a:gd name="T5" fmla="*/ 13 h 59"/>
                  <a:gd name="T6" fmla="*/ 688 w 1213"/>
                  <a:gd name="T7" fmla="*/ 55 h 59"/>
                  <a:gd name="T8" fmla="*/ 1017 w 1213"/>
                  <a:gd name="T9" fmla="*/ 0 h 59"/>
                  <a:gd name="T10" fmla="*/ 1213 w 1213"/>
                  <a:gd name="T11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3" h="59">
                    <a:moveTo>
                      <a:pt x="0" y="39"/>
                    </a:moveTo>
                    <a:cubicBezTo>
                      <a:pt x="40" y="49"/>
                      <a:pt x="80" y="59"/>
                      <a:pt x="137" y="55"/>
                    </a:cubicBezTo>
                    <a:cubicBezTo>
                      <a:pt x="194" y="51"/>
                      <a:pt x="253" y="13"/>
                      <a:pt x="345" y="13"/>
                    </a:cubicBezTo>
                    <a:cubicBezTo>
                      <a:pt x="437" y="13"/>
                      <a:pt x="576" y="57"/>
                      <a:pt x="688" y="55"/>
                    </a:cubicBezTo>
                    <a:cubicBezTo>
                      <a:pt x="800" y="53"/>
                      <a:pt x="930" y="0"/>
                      <a:pt x="1017" y="0"/>
                    </a:cubicBezTo>
                    <a:cubicBezTo>
                      <a:pt x="1104" y="0"/>
                      <a:pt x="1181" y="46"/>
                      <a:pt x="1213" y="55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78" name="Freeform 30"/>
              <p:cNvSpPr/>
              <p:nvPr/>
            </p:nvSpPr>
            <p:spPr bwMode="auto">
              <a:xfrm>
                <a:off x="4268" y="3929"/>
                <a:ext cx="1213" cy="59"/>
              </a:xfrm>
              <a:custGeom>
                <a:avLst/>
                <a:gdLst>
                  <a:gd name="T0" fmla="*/ 0 w 1213"/>
                  <a:gd name="T1" fmla="*/ 39 h 59"/>
                  <a:gd name="T2" fmla="*/ 137 w 1213"/>
                  <a:gd name="T3" fmla="*/ 55 h 59"/>
                  <a:gd name="T4" fmla="*/ 345 w 1213"/>
                  <a:gd name="T5" fmla="*/ 13 h 59"/>
                  <a:gd name="T6" fmla="*/ 688 w 1213"/>
                  <a:gd name="T7" fmla="*/ 55 h 59"/>
                  <a:gd name="T8" fmla="*/ 1017 w 1213"/>
                  <a:gd name="T9" fmla="*/ 0 h 59"/>
                  <a:gd name="T10" fmla="*/ 1213 w 1213"/>
                  <a:gd name="T11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3" h="59">
                    <a:moveTo>
                      <a:pt x="0" y="39"/>
                    </a:moveTo>
                    <a:cubicBezTo>
                      <a:pt x="40" y="49"/>
                      <a:pt x="80" y="59"/>
                      <a:pt x="137" y="55"/>
                    </a:cubicBezTo>
                    <a:cubicBezTo>
                      <a:pt x="194" y="51"/>
                      <a:pt x="253" y="13"/>
                      <a:pt x="345" y="13"/>
                    </a:cubicBezTo>
                    <a:cubicBezTo>
                      <a:pt x="437" y="13"/>
                      <a:pt x="576" y="57"/>
                      <a:pt x="688" y="55"/>
                    </a:cubicBezTo>
                    <a:cubicBezTo>
                      <a:pt x="800" y="53"/>
                      <a:pt x="930" y="0"/>
                      <a:pt x="1017" y="0"/>
                    </a:cubicBezTo>
                    <a:cubicBezTo>
                      <a:pt x="1104" y="0"/>
                      <a:pt x="1181" y="46"/>
                      <a:pt x="1213" y="55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79" name="Freeform 31"/>
              <p:cNvSpPr/>
              <p:nvPr/>
            </p:nvSpPr>
            <p:spPr bwMode="auto">
              <a:xfrm flipV="true">
                <a:off x="4507" y="3884"/>
                <a:ext cx="1213" cy="59"/>
              </a:xfrm>
              <a:custGeom>
                <a:avLst/>
                <a:gdLst>
                  <a:gd name="T0" fmla="*/ 0 w 1213"/>
                  <a:gd name="T1" fmla="*/ 39 h 59"/>
                  <a:gd name="T2" fmla="*/ 137 w 1213"/>
                  <a:gd name="T3" fmla="*/ 55 h 59"/>
                  <a:gd name="T4" fmla="*/ 345 w 1213"/>
                  <a:gd name="T5" fmla="*/ 13 h 59"/>
                  <a:gd name="T6" fmla="*/ 688 w 1213"/>
                  <a:gd name="T7" fmla="*/ 55 h 59"/>
                  <a:gd name="T8" fmla="*/ 1017 w 1213"/>
                  <a:gd name="T9" fmla="*/ 0 h 59"/>
                  <a:gd name="T10" fmla="*/ 1213 w 1213"/>
                  <a:gd name="T11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3" h="59">
                    <a:moveTo>
                      <a:pt x="0" y="39"/>
                    </a:moveTo>
                    <a:cubicBezTo>
                      <a:pt x="40" y="49"/>
                      <a:pt x="80" y="59"/>
                      <a:pt x="137" y="55"/>
                    </a:cubicBezTo>
                    <a:cubicBezTo>
                      <a:pt x="194" y="51"/>
                      <a:pt x="253" y="13"/>
                      <a:pt x="345" y="13"/>
                    </a:cubicBezTo>
                    <a:cubicBezTo>
                      <a:pt x="437" y="13"/>
                      <a:pt x="576" y="57"/>
                      <a:pt x="688" y="55"/>
                    </a:cubicBezTo>
                    <a:cubicBezTo>
                      <a:pt x="800" y="53"/>
                      <a:pt x="930" y="0"/>
                      <a:pt x="1017" y="0"/>
                    </a:cubicBezTo>
                    <a:cubicBezTo>
                      <a:pt x="1104" y="0"/>
                      <a:pt x="1181" y="46"/>
                      <a:pt x="1213" y="55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80" name="Oval 32"/>
              <p:cNvSpPr>
                <a:spLocks noChangeArrowheads="true"/>
              </p:cNvSpPr>
              <p:nvPr/>
            </p:nvSpPr>
            <p:spPr bwMode="auto">
              <a:xfrm>
                <a:off x="2714" y="3666"/>
                <a:ext cx="276" cy="112"/>
              </a:xfrm>
              <a:prstGeom prst="ellipse">
                <a:avLst/>
              </a:prstGeom>
              <a:gradFill rotWithShape="false">
                <a:gsLst>
                  <a:gs pos="0">
                    <a:srgbClr val="9CD9FE"/>
                  </a:gs>
                  <a:gs pos="100000">
                    <a:srgbClr val="9CD9FE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081" name="Freeform 33"/>
              <p:cNvSpPr>
                <a:spLocks noChangeAspect="true"/>
              </p:cNvSpPr>
              <p:nvPr/>
            </p:nvSpPr>
            <p:spPr bwMode="auto">
              <a:xfrm>
                <a:off x="880" y="3953"/>
                <a:ext cx="3867" cy="311"/>
              </a:xfrm>
              <a:custGeom>
                <a:avLst/>
                <a:gdLst>
                  <a:gd name="T0" fmla="*/ 22 w 3867"/>
                  <a:gd name="T1" fmla="*/ 261 h 311"/>
                  <a:gd name="T2" fmla="*/ 1483 w 3867"/>
                  <a:gd name="T3" fmla="*/ 284 h 311"/>
                  <a:gd name="T4" fmla="*/ 2288 w 3867"/>
                  <a:gd name="T5" fmla="*/ 273 h 311"/>
                  <a:gd name="T6" fmla="*/ 3834 w 3867"/>
                  <a:gd name="T7" fmla="*/ 58 h 311"/>
                  <a:gd name="T8" fmla="*/ 2090 w 3867"/>
                  <a:gd name="T9" fmla="*/ 1 h 311"/>
                  <a:gd name="T10" fmla="*/ 1389 w 3867"/>
                  <a:gd name="T11" fmla="*/ 50 h 311"/>
                  <a:gd name="T12" fmla="*/ 720 w 3867"/>
                  <a:gd name="T13" fmla="*/ 156 h 311"/>
                  <a:gd name="T14" fmla="*/ 22 w 3867"/>
                  <a:gd name="T15" fmla="*/ 261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67" h="311">
                    <a:moveTo>
                      <a:pt x="22" y="261"/>
                    </a:moveTo>
                    <a:cubicBezTo>
                      <a:pt x="0" y="304"/>
                      <a:pt x="1105" y="282"/>
                      <a:pt x="1483" y="284"/>
                    </a:cubicBezTo>
                    <a:cubicBezTo>
                      <a:pt x="1861" y="286"/>
                      <a:pt x="1896" y="311"/>
                      <a:pt x="2288" y="273"/>
                    </a:cubicBezTo>
                    <a:cubicBezTo>
                      <a:pt x="2680" y="235"/>
                      <a:pt x="3867" y="103"/>
                      <a:pt x="3834" y="58"/>
                    </a:cubicBezTo>
                    <a:cubicBezTo>
                      <a:pt x="3837" y="17"/>
                      <a:pt x="2460" y="6"/>
                      <a:pt x="2090" y="1"/>
                    </a:cubicBezTo>
                    <a:cubicBezTo>
                      <a:pt x="1683" y="0"/>
                      <a:pt x="1617" y="24"/>
                      <a:pt x="1389" y="50"/>
                    </a:cubicBezTo>
                    <a:cubicBezTo>
                      <a:pt x="1161" y="76"/>
                      <a:pt x="948" y="121"/>
                      <a:pt x="720" y="156"/>
                    </a:cubicBezTo>
                    <a:cubicBezTo>
                      <a:pt x="492" y="191"/>
                      <a:pt x="44" y="218"/>
                      <a:pt x="22" y="261"/>
                    </a:cubicBezTo>
                    <a:close/>
                  </a:path>
                </a:pathLst>
              </a:custGeom>
              <a:solidFill>
                <a:srgbClr val="FF9966"/>
              </a:solidFill>
              <a:ln w="9525">
                <a:solidFill>
                  <a:srgbClr val="FFCC6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82" name="Oval 34"/>
              <p:cNvSpPr>
                <a:spLocks noChangeArrowheads="true"/>
              </p:cNvSpPr>
              <p:nvPr/>
            </p:nvSpPr>
            <p:spPr bwMode="auto">
              <a:xfrm>
                <a:off x="2642" y="4067"/>
                <a:ext cx="276" cy="112"/>
              </a:xfrm>
              <a:prstGeom prst="ellipse">
                <a:avLst/>
              </a:prstGeom>
              <a:gradFill rotWithShape="true">
                <a:gsLst>
                  <a:gs pos="0">
                    <a:srgbClr val="BAA0FA"/>
                  </a:gs>
                  <a:gs pos="100000">
                    <a:srgbClr val="BAA0FA">
                      <a:gamma/>
                      <a:shade val="8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083" name="Freeform 35"/>
              <p:cNvSpPr>
                <a:spLocks noChangeAspect="true"/>
              </p:cNvSpPr>
              <p:nvPr/>
            </p:nvSpPr>
            <p:spPr bwMode="auto">
              <a:xfrm>
                <a:off x="3321" y="3969"/>
                <a:ext cx="2440" cy="295"/>
              </a:xfrm>
              <a:custGeom>
                <a:avLst/>
                <a:gdLst>
                  <a:gd name="T0" fmla="*/ 2440 w 2440"/>
                  <a:gd name="T1" fmla="*/ 258 h 295"/>
                  <a:gd name="T2" fmla="*/ 2032 w 2440"/>
                  <a:gd name="T3" fmla="*/ 259 h 295"/>
                  <a:gd name="T4" fmla="*/ 1444 w 2440"/>
                  <a:gd name="T5" fmla="*/ 263 h 295"/>
                  <a:gd name="T6" fmla="*/ 109 w 2440"/>
                  <a:gd name="T7" fmla="*/ 252 h 295"/>
                  <a:gd name="T8" fmla="*/ 788 w 2440"/>
                  <a:gd name="T9" fmla="*/ 146 h 295"/>
                  <a:gd name="T10" fmla="*/ 1434 w 2440"/>
                  <a:gd name="T11" fmla="*/ 55 h 295"/>
                  <a:gd name="T12" fmla="*/ 1901 w 2440"/>
                  <a:gd name="T13" fmla="*/ 28 h 295"/>
                  <a:gd name="T14" fmla="*/ 2432 w 2440"/>
                  <a:gd name="T15" fmla="*/ 38 h 295"/>
                  <a:gd name="T16" fmla="*/ 2440 w 2440"/>
                  <a:gd name="T17" fmla="*/ 258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0" h="295">
                    <a:moveTo>
                      <a:pt x="2440" y="258"/>
                    </a:moveTo>
                    <a:cubicBezTo>
                      <a:pt x="2373" y="295"/>
                      <a:pt x="2198" y="258"/>
                      <a:pt x="2032" y="259"/>
                    </a:cubicBezTo>
                    <a:cubicBezTo>
                      <a:pt x="1866" y="260"/>
                      <a:pt x="1764" y="264"/>
                      <a:pt x="1444" y="263"/>
                    </a:cubicBezTo>
                    <a:cubicBezTo>
                      <a:pt x="1124" y="262"/>
                      <a:pt x="218" y="272"/>
                      <a:pt x="109" y="252"/>
                    </a:cubicBezTo>
                    <a:cubicBezTo>
                      <a:pt x="0" y="231"/>
                      <a:pt x="567" y="179"/>
                      <a:pt x="788" y="146"/>
                    </a:cubicBezTo>
                    <a:cubicBezTo>
                      <a:pt x="1009" y="113"/>
                      <a:pt x="1249" y="75"/>
                      <a:pt x="1434" y="55"/>
                    </a:cubicBezTo>
                    <a:cubicBezTo>
                      <a:pt x="1619" y="35"/>
                      <a:pt x="1735" y="31"/>
                      <a:pt x="1901" y="28"/>
                    </a:cubicBezTo>
                    <a:cubicBezTo>
                      <a:pt x="2067" y="25"/>
                      <a:pt x="2342" y="0"/>
                      <a:pt x="2432" y="38"/>
                    </a:cubicBezTo>
                    <a:lnTo>
                      <a:pt x="2440" y="258"/>
                    </a:lnTo>
                    <a:close/>
                  </a:path>
                </a:pathLst>
              </a:custGeom>
              <a:solidFill>
                <a:srgbClr val="FF9966"/>
              </a:solidFill>
              <a:ln w="9525">
                <a:solidFill>
                  <a:srgbClr val="FFCC6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84" name="Oval 36"/>
              <p:cNvSpPr>
                <a:spLocks noChangeArrowheads="true"/>
              </p:cNvSpPr>
              <p:nvPr/>
            </p:nvSpPr>
            <p:spPr bwMode="auto">
              <a:xfrm flipH="true">
                <a:off x="4987" y="4051"/>
                <a:ext cx="276" cy="112"/>
              </a:xfrm>
              <a:prstGeom prst="ellipse">
                <a:avLst/>
              </a:prstGeom>
              <a:gradFill rotWithShape="true">
                <a:gsLst>
                  <a:gs pos="0">
                    <a:srgbClr val="BAA0FA"/>
                  </a:gs>
                  <a:gs pos="100000">
                    <a:srgbClr val="BAA0FA">
                      <a:gamma/>
                      <a:shade val="8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085" name="Freeform 37"/>
              <p:cNvSpPr/>
              <p:nvPr/>
            </p:nvSpPr>
            <p:spPr bwMode="auto">
              <a:xfrm>
                <a:off x="38" y="3858"/>
                <a:ext cx="5684" cy="115"/>
              </a:xfrm>
              <a:custGeom>
                <a:avLst/>
                <a:gdLst>
                  <a:gd name="T0" fmla="*/ 0 w 5684"/>
                  <a:gd name="T1" fmla="*/ 109 h 115"/>
                  <a:gd name="T2" fmla="*/ 368 w 5684"/>
                  <a:gd name="T3" fmla="*/ 54 h 115"/>
                  <a:gd name="T4" fmla="*/ 666 w 5684"/>
                  <a:gd name="T5" fmla="*/ 112 h 115"/>
                  <a:gd name="T6" fmla="*/ 1053 w 5684"/>
                  <a:gd name="T7" fmla="*/ 38 h 115"/>
                  <a:gd name="T8" fmla="*/ 1744 w 5684"/>
                  <a:gd name="T9" fmla="*/ 89 h 115"/>
                  <a:gd name="T10" fmla="*/ 2208 w 5684"/>
                  <a:gd name="T11" fmla="*/ 77 h 115"/>
                  <a:gd name="T12" fmla="*/ 2551 w 5684"/>
                  <a:gd name="T13" fmla="*/ 0 h 115"/>
                  <a:gd name="T14" fmla="*/ 3216 w 5684"/>
                  <a:gd name="T15" fmla="*/ 77 h 115"/>
                  <a:gd name="T16" fmla="*/ 3568 w 5684"/>
                  <a:gd name="T17" fmla="*/ 6 h 115"/>
                  <a:gd name="T18" fmla="*/ 4080 w 5684"/>
                  <a:gd name="T19" fmla="*/ 41 h 115"/>
                  <a:gd name="T20" fmla="*/ 4404 w 5684"/>
                  <a:gd name="T21" fmla="*/ 109 h 115"/>
                  <a:gd name="T22" fmla="*/ 4826 w 5684"/>
                  <a:gd name="T23" fmla="*/ 3 h 115"/>
                  <a:gd name="T24" fmla="*/ 5335 w 5684"/>
                  <a:gd name="T25" fmla="*/ 109 h 115"/>
                  <a:gd name="T26" fmla="*/ 5498 w 5684"/>
                  <a:gd name="T27" fmla="*/ 29 h 115"/>
                  <a:gd name="T28" fmla="*/ 5684 w 5684"/>
                  <a:gd name="T29" fmla="*/ 9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84" h="115">
                    <a:moveTo>
                      <a:pt x="0" y="109"/>
                    </a:moveTo>
                    <a:cubicBezTo>
                      <a:pt x="128" y="81"/>
                      <a:pt x="257" y="53"/>
                      <a:pt x="368" y="54"/>
                    </a:cubicBezTo>
                    <a:cubicBezTo>
                      <a:pt x="479" y="55"/>
                      <a:pt x="552" y="115"/>
                      <a:pt x="666" y="112"/>
                    </a:cubicBezTo>
                    <a:cubicBezTo>
                      <a:pt x="780" y="109"/>
                      <a:pt x="873" y="42"/>
                      <a:pt x="1053" y="38"/>
                    </a:cubicBezTo>
                    <a:cubicBezTo>
                      <a:pt x="1233" y="34"/>
                      <a:pt x="1552" y="83"/>
                      <a:pt x="1744" y="89"/>
                    </a:cubicBezTo>
                    <a:cubicBezTo>
                      <a:pt x="1936" y="95"/>
                      <a:pt x="2074" y="92"/>
                      <a:pt x="2208" y="77"/>
                    </a:cubicBezTo>
                    <a:cubicBezTo>
                      <a:pt x="2342" y="62"/>
                      <a:pt x="2383" y="0"/>
                      <a:pt x="2551" y="0"/>
                    </a:cubicBezTo>
                    <a:cubicBezTo>
                      <a:pt x="2719" y="0"/>
                      <a:pt x="3047" y="76"/>
                      <a:pt x="3216" y="77"/>
                    </a:cubicBezTo>
                    <a:cubicBezTo>
                      <a:pt x="3385" y="78"/>
                      <a:pt x="3424" y="12"/>
                      <a:pt x="3568" y="6"/>
                    </a:cubicBezTo>
                    <a:cubicBezTo>
                      <a:pt x="3712" y="0"/>
                      <a:pt x="3941" y="24"/>
                      <a:pt x="4080" y="41"/>
                    </a:cubicBezTo>
                    <a:cubicBezTo>
                      <a:pt x="4219" y="58"/>
                      <a:pt x="4280" y="115"/>
                      <a:pt x="4404" y="109"/>
                    </a:cubicBezTo>
                    <a:cubicBezTo>
                      <a:pt x="4528" y="103"/>
                      <a:pt x="4671" y="3"/>
                      <a:pt x="4826" y="3"/>
                    </a:cubicBezTo>
                    <a:cubicBezTo>
                      <a:pt x="4981" y="3"/>
                      <a:pt x="5223" y="105"/>
                      <a:pt x="5335" y="109"/>
                    </a:cubicBezTo>
                    <a:cubicBezTo>
                      <a:pt x="5447" y="113"/>
                      <a:pt x="5440" y="31"/>
                      <a:pt x="5498" y="29"/>
                    </a:cubicBezTo>
                    <a:cubicBezTo>
                      <a:pt x="5556" y="27"/>
                      <a:pt x="5620" y="63"/>
                      <a:pt x="5684" y="99"/>
                    </a:cubicBezTo>
                  </a:path>
                </a:pathLst>
              </a:custGeom>
              <a:noFill/>
              <a:ln w="1270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2087" name="Group 39"/>
            <p:cNvGrpSpPr/>
            <p:nvPr/>
          </p:nvGrpSpPr>
          <p:grpSpPr bwMode="auto">
            <a:xfrm>
              <a:off x="1524000" y="739775"/>
              <a:ext cx="9145588" cy="1112838"/>
              <a:chOff x="0" y="466"/>
              <a:chExt cx="5761" cy="701"/>
            </a:xfrm>
          </p:grpSpPr>
          <p:sp>
            <p:nvSpPr>
              <p:cNvPr id="2088" name="Freeform 40" descr="Bouquet"/>
              <p:cNvSpPr/>
              <p:nvPr/>
            </p:nvSpPr>
            <p:spPr bwMode="auto">
              <a:xfrm flipV="true">
                <a:off x="25" y="692"/>
                <a:ext cx="5735" cy="278"/>
              </a:xfrm>
              <a:custGeom>
                <a:avLst/>
                <a:gdLst>
                  <a:gd name="T0" fmla="*/ 0 w 5735"/>
                  <a:gd name="T1" fmla="*/ 28 h 131"/>
                  <a:gd name="T2" fmla="*/ 446 w 5735"/>
                  <a:gd name="T3" fmla="*/ 38 h 131"/>
                  <a:gd name="T4" fmla="*/ 1079 w 5735"/>
                  <a:gd name="T5" fmla="*/ 31 h 131"/>
                  <a:gd name="T6" fmla="*/ 1265 w 5735"/>
                  <a:gd name="T7" fmla="*/ 25 h 131"/>
                  <a:gd name="T8" fmla="*/ 1828 w 5735"/>
                  <a:gd name="T9" fmla="*/ 44 h 131"/>
                  <a:gd name="T10" fmla="*/ 2090 w 5735"/>
                  <a:gd name="T11" fmla="*/ 19 h 131"/>
                  <a:gd name="T12" fmla="*/ 2673 w 5735"/>
                  <a:gd name="T13" fmla="*/ 38 h 131"/>
                  <a:gd name="T14" fmla="*/ 2993 w 5735"/>
                  <a:gd name="T15" fmla="*/ 19 h 131"/>
                  <a:gd name="T16" fmla="*/ 3748 w 5735"/>
                  <a:gd name="T17" fmla="*/ 38 h 131"/>
                  <a:gd name="T18" fmla="*/ 3882 w 5735"/>
                  <a:gd name="T19" fmla="*/ 25 h 131"/>
                  <a:gd name="T20" fmla="*/ 4478 w 5735"/>
                  <a:gd name="T21" fmla="*/ 38 h 131"/>
                  <a:gd name="T22" fmla="*/ 4676 w 5735"/>
                  <a:gd name="T23" fmla="*/ 6 h 131"/>
                  <a:gd name="T24" fmla="*/ 4887 w 5735"/>
                  <a:gd name="T25" fmla="*/ 38 h 131"/>
                  <a:gd name="T26" fmla="*/ 5514 w 5735"/>
                  <a:gd name="T27" fmla="*/ 12 h 131"/>
                  <a:gd name="T28" fmla="*/ 5735 w 5735"/>
                  <a:gd name="T29" fmla="*/ 15 h 131"/>
                  <a:gd name="T30" fmla="*/ 5731 w 5735"/>
                  <a:gd name="T31" fmla="*/ 101 h 131"/>
                  <a:gd name="T32" fmla="*/ 5348 w 5735"/>
                  <a:gd name="T33" fmla="*/ 127 h 131"/>
                  <a:gd name="T34" fmla="*/ 4260 w 5735"/>
                  <a:gd name="T35" fmla="*/ 127 h 131"/>
                  <a:gd name="T36" fmla="*/ 2974 w 5735"/>
                  <a:gd name="T37" fmla="*/ 108 h 131"/>
                  <a:gd name="T38" fmla="*/ 1297 w 5735"/>
                  <a:gd name="T39" fmla="*/ 121 h 131"/>
                  <a:gd name="T40" fmla="*/ 446 w 5735"/>
                  <a:gd name="T41" fmla="*/ 121 h 131"/>
                  <a:gd name="T42" fmla="*/ 0 w 5735"/>
                  <a:gd name="T43" fmla="*/ 114 h 131"/>
                  <a:gd name="T44" fmla="*/ 0 w 5735"/>
                  <a:gd name="T45" fmla="*/ 28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35" h="131">
                    <a:moveTo>
                      <a:pt x="0" y="28"/>
                    </a:moveTo>
                    <a:cubicBezTo>
                      <a:pt x="74" y="15"/>
                      <a:pt x="266" y="38"/>
                      <a:pt x="446" y="38"/>
                    </a:cubicBezTo>
                    <a:cubicBezTo>
                      <a:pt x="626" y="38"/>
                      <a:pt x="943" y="33"/>
                      <a:pt x="1079" y="31"/>
                    </a:cubicBezTo>
                    <a:cubicBezTo>
                      <a:pt x="1215" y="29"/>
                      <a:pt x="1140" y="23"/>
                      <a:pt x="1265" y="25"/>
                    </a:cubicBezTo>
                    <a:cubicBezTo>
                      <a:pt x="1390" y="27"/>
                      <a:pt x="1691" y="45"/>
                      <a:pt x="1828" y="44"/>
                    </a:cubicBezTo>
                    <a:cubicBezTo>
                      <a:pt x="1965" y="43"/>
                      <a:pt x="1949" y="20"/>
                      <a:pt x="2090" y="19"/>
                    </a:cubicBezTo>
                    <a:cubicBezTo>
                      <a:pt x="2231" y="18"/>
                      <a:pt x="2523" y="38"/>
                      <a:pt x="2673" y="38"/>
                    </a:cubicBezTo>
                    <a:cubicBezTo>
                      <a:pt x="2823" y="38"/>
                      <a:pt x="2814" y="19"/>
                      <a:pt x="2993" y="19"/>
                    </a:cubicBezTo>
                    <a:cubicBezTo>
                      <a:pt x="3172" y="19"/>
                      <a:pt x="3600" y="37"/>
                      <a:pt x="3748" y="38"/>
                    </a:cubicBezTo>
                    <a:cubicBezTo>
                      <a:pt x="3896" y="39"/>
                      <a:pt x="3760" y="25"/>
                      <a:pt x="3882" y="25"/>
                    </a:cubicBezTo>
                    <a:cubicBezTo>
                      <a:pt x="4004" y="25"/>
                      <a:pt x="4346" y="41"/>
                      <a:pt x="4478" y="38"/>
                    </a:cubicBezTo>
                    <a:cubicBezTo>
                      <a:pt x="4610" y="35"/>
                      <a:pt x="4608" y="6"/>
                      <a:pt x="4676" y="6"/>
                    </a:cubicBezTo>
                    <a:cubicBezTo>
                      <a:pt x="4744" y="6"/>
                      <a:pt x="4747" y="37"/>
                      <a:pt x="4887" y="38"/>
                    </a:cubicBezTo>
                    <a:cubicBezTo>
                      <a:pt x="5027" y="39"/>
                      <a:pt x="5373" y="16"/>
                      <a:pt x="5514" y="12"/>
                    </a:cubicBezTo>
                    <a:cubicBezTo>
                      <a:pt x="5655" y="8"/>
                      <a:pt x="5699" y="0"/>
                      <a:pt x="5735" y="15"/>
                    </a:cubicBezTo>
                    <a:lnTo>
                      <a:pt x="5731" y="101"/>
                    </a:lnTo>
                    <a:cubicBezTo>
                      <a:pt x="5667" y="120"/>
                      <a:pt x="5593" y="123"/>
                      <a:pt x="5348" y="127"/>
                    </a:cubicBezTo>
                    <a:cubicBezTo>
                      <a:pt x="5103" y="131"/>
                      <a:pt x="4656" y="130"/>
                      <a:pt x="4260" y="127"/>
                    </a:cubicBezTo>
                    <a:cubicBezTo>
                      <a:pt x="3864" y="124"/>
                      <a:pt x="3468" y="109"/>
                      <a:pt x="2974" y="108"/>
                    </a:cubicBezTo>
                    <a:cubicBezTo>
                      <a:pt x="2480" y="107"/>
                      <a:pt x="1718" y="119"/>
                      <a:pt x="1297" y="121"/>
                    </a:cubicBezTo>
                    <a:cubicBezTo>
                      <a:pt x="876" y="123"/>
                      <a:pt x="662" y="122"/>
                      <a:pt x="446" y="121"/>
                    </a:cubicBezTo>
                    <a:cubicBezTo>
                      <a:pt x="230" y="120"/>
                      <a:pt x="74" y="129"/>
                      <a:pt x="0" y="114"/>
                    </a:cubicBezTo>
                    <a:lnTo>
                      <a:pt x="0" y="28"/>
                    </a:lnTo>
                    <a:close/>
                  </a:path>
                </a:pathLst>
              </a:custGeom>
              <a:blipFill dpi="0" rotWithShape="true">
                <a:blip r:embed="rId1"/>
                <a:srcRect/>
                <a:tile tx="0" ty="0" sx="100000" sy="100000" flip="none" algn="tl"/>
              </a:blipFill>
              <a:ln w="9525">
                <a:solidFill>
                  <a:srgbClr val="B2B2B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89" name="Freeform 41"/>
              <p:cNvSpPr>
                <a:spLocks noChangeAspect="true"/>
              </p:cNvSpPr>
              <p:nvPr/>
            </p:nvSpPr>
            <p:spPr bwMode="auto">
              <a:xfrm>
                <a:off x="859" y="870"/>
                <a:ext cx="1538" cy="274"/>
              </a:xfrm>
              <a:custGeom>
                <a:avLst/>
                <a:gdLst>
                  <a:gd name="T0" fmla="*/ 242 w 1538"/>
                  <a:gd name="T1" fmla="*/ 116 h 274"/>
                  <a:gd name="T2" fmla="*/ 385 w 1538"/>
                  <a:gd name="T3" fmla="*/ 25 h 274"/>
                  <a:gd name="T4" fmla="*/ 735 w 1538"/>
                  <a:gd name="T5" fmla="*/ 3 h 274"/>
                  <a:gd name="T6" fmla="*/ 1143 w 1538"/>
                  <a:gd name="T7" fmla="*/ 29 h 274"/>
                  <a:gd name="T8" fmla="*/ 1528 w 1538"/>
                  <a:gd name="T9" fmla="*/ 35 h 274"/>
                  <a:gd name="T10" fmla="*/ 1080 w 1538"/>
                  <a:gd name="T11" fmla="*/ 239 h 274"/>
                  <a:gd name="T12" fmla="*/ 561 w 1538"/>
                  <a:gd name="T13" fmla="*/ 243 h 274"/>
                  <a:gd name="T14" fmla="*/ 53 w 1538"/>
                  <a:gd name="T15" fmla="*/ 236 h 274"/>
                  <a:gd name="T16" fmla="*/ 242 w 1538"/>
                  <a:gd name="T17" fmla="*/ 116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38" h="274">
                    <a:moveTo>
                      <a:pt x="242" y="116"/>
                    </a:moveTo>
                    <a:cubicBezTo>
                      <a:pt x="297" y="81"/>
                      <a:pt x="303" y="44"/>
                      <a:pt x="385" y="25"/>
                    </a:cubicBezTo>
                    <a:cubicBezTo>
                      <a:pt x="467" y="6"/>
                      <a:pt x="609" y="2"/>
                      <a:pt x="735" y="3"/>
                    </a:cubicBezTo>
                    <a:lnTo>
                      <a:pt x="1143" y="29"/>
                    </a:lnTo>
                    <a:cubicBezTo>
                      <a:pt x="1215" y="46"/>
                      <a:pt x="1538" y="0"/>
                      <a:pt x="1528" y="35"/>
                    </a:cubicBezTo>
                    <a:cubicBezTo>
                      <a:pt x="1518" y="70"/>
                      <a:pt x="1241" y="204"/>
                      <a:pt x="1080" y="239"/>
                    </a:cubicBezTo>
                    <a:cubicBezTo>
                      <a:pt x="919" y="274"/>
                      <a:pt x="732" y="243"/>
                      <a:pt x="561" y="243"/>
                    </a:cubicBezTo>
                    <a:cubicBezTo>
                      <a:pt x="390" y="243"/>
                      <a:pt x="106" y="257"/>
                      <a:pt x="53" y="236"/>
                    </a:cubicBezTo>
                    <a:cubicBezTo>
                      <a:pt x="0" y="215"/>
                      <a:pt x="187" y="151"/>
                      <a:pt x="242" y="116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D3B187"/>
                  </a:gs>
                  <a:gs pos="100000">
                    <a:srgbClr val="FFCC66"/>
                  </a:gs>
                </a:gsLst>
                <a:lin ang="5400000" scaled="true"/>
              </a:gradFill>
              <a:ln w="9525" cap="flat" cmpd="sng">
                <a:solidFill>
                  <a:srgbClr val="FF99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90" name="Freeform 42"/>
              <p:cNvSpPr>
                <a:spLocks noChangeAspect="true"/>
              </p:cNvSpPr>
              <p:nvPr/>
            </p:nvSpPr>
            <p:spPr bwMode="auto">
              <a:xfrm>
                <a:off x="0" y="477"/>
                <a:ext cx="2320" cy="310"/>
              </a:xfrm>
              <a:custGeom>
                <a:avLst/>
                <a:gdLst>
                  <a:gd name="T0" fmla="*/ 0 w 2320"/>
                  <a:gd name="T1" fmla="*/ 37 h 310"/>
                  <a:gd name="T2" fmla="*/ 408 w 2320"/>
                  <a:gd name="T3" fmla="*/ 36 h 310"/>
                  <a:gd name="T4" fmla="*/ 925 w 2320"/>
                  <a:gd name="T5" fmla="*/ 59 h 310"/>
                  <a:gd name="T6" fmla="*/ 2317 w 2320"/>
                  <a:gd name="T7" fmla="*/ 269 h 310"/>
                  <a:gd name="T8" fmla="*/ 934 w 2320"/>
                  <a:gd name="T9" fmla="*/ 271 h 310"/>
                  <a:gd name="T10" fmla="*/ 539 w 2320"/>
                  <a:gd name="T11" fmla="*/ 267 h 310"/>
                  <a:gd name="T12" fmla="*/ 8 w 2320"/>
                  <a:gd name="T13" fmla="*/ 257 h 310"/>
                  <a:gd name="T14" fmla="*/ 0 w 2320"/>
                  <a:gd name="T15" fmla="*/ 37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20" h="310">
                    <a:moveTo>
                      <a:pt x="0" y="37"/>
                    </a:moveTo>
                    <a:cubicBezTo>
                      <a:pt x="67" y="0"/>
                      <a:pt x="254" y="32"/>
                      <a:pt x="408" y="36"/>
                    </a:cubicBezTo>
                    <a:cubicBezTo>
                      <a:pt x="562" y="40"/>
                      <a:pt x="607" y="20"/>
                      <a:pt x="925" y="59"/>
                    </a:cubicBezTo>
                    <a:cubicBezTo>
                      <a:pt x="1243" y="98"/>
                      <a:pt x="2316" y="234"/>
                      <a:pt x="2317" y="269"/>
                    </a:cubicBezTo>
                    <a:cubicBezTo>
                      <a:pt x="2320" y="310"/>
                      <a:pt x="1230" y="271"/>
                      <a:pt x="934" y="271"/>
                    </a:cubicBezTo>
                    <a:cubicBezTo>
                      <a:pt x="638" y="271"/>
                      <a:pt x="693" y="269"/>
                      <a:pt x="539" y="267"/>
                    </a:cubicBezTo>
                    <a:cubicBezTo>
                      <a:pt x="385" y="265"/>
                      <a:pt x="98" y="295"/>
                      <a:pt x="8" y="257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9966"/>
              </a:solidFill>
              <a:ln w="9525">
                <a:solidFill>
                  <a:srgbClr val="FFCC6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91" name="Freeform 43"/>
              <p:cNvSpPr>
                <a:spLocks noChangeAspect="true"/>
              </p:cNvSpPr>
              <p:nvPr/>
            </p:nvSpPr>
            <p:spPr bwMode="auto">
              <a:xfrm>
                <a:off x="22" y="859"/>
                <a:ext cx="1188" cy="287"/>
              </a:xfrm>
              <a:custGeom>
                <a:avLst/>
                <a:gdLst>
                  <a:gd name="T0" fmla="*/ 3 w 1188"/>
                  <a:gd name="T1" fmla="*/ 47 h 287"/>
                  <a:gd name="T2" fmla="*/ 485 w 1188"/>
                  <a:gd name="T3" fmla="*/ 19 h 287"/>
                  <a:gd name="T4" fmla="*/ 898 w 1188"/>
                  <a:gd name="T5" fmla="*/ 22 h 287"/>
                  <a:gd name="T6" fmla="*/ 1175 w 1188"/>
                  <a:gd name="T7" fmla="*/ 34 h 287"/>
                  <a:gd name="T8" fmla="*/ 1024 w 1188"/>
                  <a:gd name="T9" fmla="*/ 143 h 287"/>
                  <a:gd name="T10" fmla="*/ 826 w 1188"/>
                  <a:gd name="T11" fmla="*/ 239 h 287"/>
                  <a:gd name="T12" fmla="*/ 441 w 1188"/>
                  <a:gd name="T13" fmla="*/ 264 h 287"/>
                  <a:gd name="T14" fmla="*/ 0 w 1188"/>
                  <a:gd name="T15" fmla="*/ 251 h 287"/>
                  <a:gd name="T16" fmla="*/ 3 w 1188"/>
                  <a:gd name="T17" fmla="*/ 4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8" h="287">
                    <a:moveTo>
                      <a:pt x="3" y="47"/>
                    </a:moveTo>
                    <a:cubicBezTo>
                      <a:pt x="38" y="0"/>
                      <a:pt x="336" y="23"/>
                      <a:pt x="485" y="19"/>
                    </a:cubicBezTo>
                    <a:cubicBezTo>
                      <a:pt x="634" y="15"/>
                      <a:pt x="783" y="19"/>
                      <a:pt x="898" y="22"/>
                    </a:cubicBezTo>
                    <a:cubicBezTo>
                      <a:pt x="1013" y="25"/>
                      <a:pt x="1154" y="14"/>
                      <a:pt x="1175" y="34"/>
                    </a:cubicBezTo>
                    <a:cubicBezTo>
                      <a:pt x="1188" y="57"/>
                      <a:pt x="1082" y="109"/>
                      <a:pt x="1024" y="143"/>
                    </a:cubicBezTo>
                    <a:cubicBezTo>
                      <a:pt x="966" y="177"/>
                      <a:pt x="923" y="219"/>
                      <a:pt x="826" y="239"/>
                    </a:cubicBezTo>
                    <a:cubicBezTo>
                      <a:pt x="729" y="259"/>
                      <a:pt x="579" y="262"/>
                      <a:pt x="441" y="264"/>
                    </a:cubicBezTo>
                    <a:cubicBezTo>
                      <a:pt x="303" y="266"/>
                      <a:pt x="73" y="287"/>
                      <a:pt x="0" y="251"/>
                    </a:cubicBezTo>
                    <a:lnTo>
                      <a:pt x="3" y="47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D3B187"/>
                  </a:gs>
                  <a:gs pos="100000">
                    <a:srgbClr val="FFCC66"/>
                  </a:gs>
                </a:gsLst>
                <a:lin ang="5400000" scaled="true"/>
              </a:gradFill>
              <a:ln w="9525">
                <a:solidFill>
                  <a:srgbClr val="FF996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92" name="Freeform 44"/>
              <p:cNvSpPr>
                <a:spLocks noChangeAspect="true"/>
              </p:cNvSpPr>
              <p:nvPr/>
            </p:nvSpPr>
            <p:spPr bwMode="auto">
              <a:xfrm flipV="true">
                <a:off x="3164" y="869"/>
                <a:ext cx="1671" cy="259"/>
              </a:xfrm>
              <a:custGeom>
                <a:avLst/>
                <a:gdLst>
                  <a:gd name="T0" fmla="*/ 878 w 1671"/>
                  <a:gd name="T1" fmla="*/ 258 h 259"/>
                  <a:gd name="T2" fmla="*/ 1291 w 1671"/>
                  <a:gd name="T3" fmla="*/ 256 h 259"/>
                  <a:gd name="T4" fmla="*/ 1658 w 1671"/>
                  <a:gd name="T5" fmla="*/ 242 h 259"/>
                  <a:gd name="T6" fmla="*/ 1524 w 1671"/>
                  <a:gd name="T7" fmla="*/ 161 h 259"/>
                  <a:gd name="T8" fmla="*/ 1213 w 1671"/>
                  <a:gd name="T9" fmla="*/ 25 h 259"/>
                  <a:gd name="T10" fmla="*/ 787 w 1671"/>
                  <a:gd name="T11" fmla="*/ 9 h 259"/>
                  <a:gd name="T12" fmla="*/ 80 w 1671"/>
                  <a:gd name="T13" fmla="*/ 31 h 259"/>
                  <a:gd name="T14" fmla="*/ 304 w 1671"/>
                  <a:gd name="T15" fmla="*/ 127 h 259"/>
                  <a:gd name="T16" fmla="*/ 464 w 1671"/>
                  <a:gd name="T17" fmla="*/ 213 h 259"/>
                  <a:gd name="T18" fmla="*/ 878 w 1671"/>
                  <a:gd name="T19" fmla="*/ 258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1" h="259">
                    <a:moveTo>
                      <a:pt x="878" y="258"/>
                    </a:moveTo>
                    <a:cubicBezTo>
                      <a:pt x="949" y="258"/>
                      <a:pt x="1161" y="259"/>
                      <a:pt x="1291" y="256"/>
                    </a:cubicBezTo>
                    <a:cubicBezTo>
                      <a:pt x="1421" y="253"/>
                      <a:pt x="1620" y="257"/>
                      <a:pt x="1658" y="242"/>
                    </a:cubicBezTo>
                    <a:cubicBezTo>
                      <a:pt x="1671" y="218"/>
                      <a:pt x="1598" y="197"/>
                      <a:pt x="1524" y="161"/>
                    </a:cubicBezTo>
                    <a:cubicBezTo>
                      <a:pt x="1450" y="125"/>
                      <a:pt x="1336" y="50"/>
                      <a:pt x="1213" y="25"/>
                    </a:cubicBezTo>
                    <a:cubicBezTo>
                      <a:pt x="1090" y="0"/>
                      <a:pt x="976" y="8"/>
                      <a:pt x="787" y="9"/>
                    </a:cubicBezTo>
                    <a:cubicBezTo>
                      <a:pt x="598" y="10"/>
                      <a:pt x="160" y="11"/>
                      <a:pt x="80" y="31"/>
                    </a:cubicBezTo>
                    <a:cubicBezTo>
                      <a:pt x="0" y="51"/>
                      <a:pt x="240" y="97"/>
                      <a:pt x="304" y="127"/>
                    </a:cubicBezTo>
                    <a:cubicBezTo>
                      <a:pt x="368" y="157"/>
                      <a:pt x="369" y="191"/>
                      <a:pt x="464" y="213"/>
                    </a:cubicBezTo>
                    <a:cubicBezTo>
                      <a:pt x="559" y="235"/>
                      <a:pt x="792" y="249"/>
                      <a:pt x="878" y="258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D3B187"/>
                  </a:gs>
                  <a:gs pos="100000">
                    <a:srgbClr val="FFCC66"/>
                  </a:gs>
                </a:gsLst>
                <a:lin ang="5400000" scaled="true"/>
              </a:gradFill>
              <a:ln w="9525" cap="flat" cmpd="sng">
                <a:solidFill>
                  <a:srgbClr val="FF99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93" name="Freeform 45"/>
              <p:cNvSpPr>
                <a:spLocks noChangeAspect="true"/>
              </p:cNvSpPr>
              <p:nvPr/>
            </p:nvSpPr>
            <p:spPr bwMode="auto">
              <a:xfrm flipV="true">
                <a:off x="4434" y="855"/>
                <a:ext cx="1320" cy="312"/>
              </a:xfrm>
              <a:custGeom>
                <a:avLst/>
                <a:gdLst>
                  <a:gd name="T0" fmla="*/ 480 w 1320"/>
                  <a:gd name="T1" fmla="*/ 297 h 312"/>
                  <a:gd name="T2" fmla="*/ 692 w 1320"/>
                  <a:gd name="T3" fmla="*/ 300 h 312"/>
                  <a:gd name="T4" fmla="*/ 893 w 1320"/>
                  <a:gd name="T5" fmla="*/ 294 h 312"/>
                  <a:gd name="T6" fmla="*/ 1313 w 1320"/>
                  <a:gd name="T7" fmla="*/ 256 h 312"/>
                  <a:gd name="T8" fmla="*/ 1320 w 1320"/>
                  <a:gd name="T9" fmla="*/ 35 h 312"/>
                  <a:gd name="T10" fmla="*/ 1041 w 1320"/>
                  <a:gd name="T11" fmla="*/ 48 h 312"/>
                  <a:gd name="T12" fmla="*/ 670 w 1320"/>
                  <a:gd name="T13" fmla="*/ 60 h 312"/>
                  <a:gd name="T14" fmla="*/ 430 w 1320"/>
                  <a:gd name="T15" fmla="*/ 51 h 312"/>
                  <a:gd name="T16" fmla="*/ 30 w 1320"/>
                  <a:gd name="T17" fmla="*/ 64 h 312"/>
                  <a:gd name="T18" fmla="*/ 248 w 1320"/>
                  <a:gd name="T19" fmla="*/ 182 h 312"/>
                  <a:gd name="T20" fmla="*/ 480 w 1320"/>
                  <a:gd name="T21" fmla="*/ 297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0" h="312">
                    <a:moveTo>
                      <a:pt x="480" y="297"/>
                    </a:moveTo>
                    <a:cubicBezTo>
                      <a:pt x="548" y="312"/>
                      <a:pt x="624" y="301"/>
                      <a:pt x="692" y="300"/>
                    </a:cubicBezTo>
                    <a:lnTo>
                      <a:pt x="893" y="294"/>
                    </a:lnTo>
                    <a:cubicBezTo>
                      <a:pt x="996" y="287"/>
                      <a:pt x="1242" y="299"/>
                      <a:pt x="1313" y="256"/>
                    </a:cubicBezTo>
                    <a:lnTo>
                      <a:pt x="1320" y="35"/>
                    </a:lnTo>
                    <a:cubicBezTo>
                      <a:pt x="1275" y="0"/>
                      <a:pt x="1149" y="44"/>
                      <a:pt x="1041" y="48"/>
                    </a:cubicBezTo>
                    <a:cubicBezTo>
                      <a:pt x="933" y="52"/>
                      <a:pt x="772" y="60"/>
                      <a:pt x="670" y="60"/>
                    </a:cubicBezTo>
                    <a:cubicBezTo>
                      <a:pt x="568" y="60"/>
                      <a:pt x="537" y="50"/>
                      <a:pt x="430" y="51"/>
                    </a:cubicBezTo>
                    <a:cubicBezTo>
                      <a:pt x="323" y="52"/>
                      <a:pt x="60" y="42"/>
                      <a:pt x="30" y="64"/>
                    </a:cubicBezTo>
                    <a:cubicBezTo>
                      <a:pt x="0" y="86"/>
                      <a:pt x="173" y="143"/>
                      <a:pt x="248" y="182"/>
                    </a:cubicBezTo>
                    <a:cubicBezTo>
                      <a:pt x="323" y="221"/>
                      <a:pt x="432" y="273"/>
                      <a:pt x="480" y="297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D3B187"/>
                  </a:gs>
                  <a:gs pos="100000">
                    <a:srgbClr val="FFCC66"/>
                  </a:gs>
                </a:gsLst>
                <a:lin ang="5400000" scaled="true"/>
              </a:gradFill>
              <a:ln w="9525" cap="flat" cmpd="sng">
                <a:solidFill>
                  <a:srgbClr val="FF99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94" name="Freeform 46"/>
              <p:cNvSpPr>
                <a:spLocks noChangeAspect="true"/>
              </p:cNvSpPr>
              <p:nvPr/>
            </p:nvSpPr>
            <p:spPr bwMode="auto">
              <a:xfrm>
                <a:off x="1961" y="871"/>
                <a:ext cx="1657" cy="259"/>
              </a:xfrm>
              <a:custGeom>
                <a:avLst/>
                <a:gdLst>
                  <a:gd name="T0" fmla="*/ 279 w 1657"/>
                  <a:gd name="T1" fmla="*/ 134 h 259"/>
                  <a:gd name="T2" fmla="*/ 496 w 1657"/>
                  <a:gd name="T3" fmla="*/ 40 h 259"/>
                  <a:gd name="T4" fmla="*/ 1114 w 1657"/>
                  <a:gd name="T5" fmla="*/ 40 h 259"/>
                  <a:gd name="T6" fmla="*/ 1639 w 1657"/>
                  <a:gd name="T7" fmla="*/ 28 h 259"/>
                  <a:gd name="T8" fmla="*/ 1251 w 1657"/>
                  <a:gd name="T9" fmla="*/ 207 h 259"/>
                  <a:gd name="T10" fmla="*/ 874 w 1657"/>
                  <a:gd name="T11" fmla="*/ 239 h 259"/>
                  <a:gd name="T12" fmla="*/ 99 w 1657"/>
                  <a:gd name="T13" fmla="*/ 242 h 259"/>
                  <a:gd name="T14" fmla="*/ 279 w 1657"/>
                  <a:gd name="T15" fmla="*/ 134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57" h="259">
                    <a:moveTo>
                      <a:pt x="279" y="134"/>
                    </a:moveTo>
                    <a:cubicBezTo>
                      <a:pt x="345" y="100"/>
                      <a:pt x="357" y="56"/>
                      <a:pt x="496" y="40"/>
                    </a:cubicBezTo>
                    <a:cubicBezTo>
                      <a:pt x="635" y="24"/>
                      <a:pt x="924" y="42"/>
                      <a:pt x="1114" y="40"/>
                    </a:cubicBezTo>
                    <a:cubicBezTo>
                      <a:pt x="1304" y="38"/>
                      <a:pt x="1616" y="0"/>
                      <a:pt x="1639" y="28"/>
                    </a:cubicBezTo>
                    <a:cubicBezTo>
                      <a:pt x="1657" y="75"/>
                      <a:pt x="1378" y="172"/>
                      <a:pt x="1251" y="207"/>
                    </a:cubicBezTo>
                    <a:cubicBezTo>
                      <a:pt x="1124" y="242"/>
                      <a:pt x="1066" y="233"/>
                      <a:pt x="874" y="239"/>
                    </a:cubicBezTo>
                    <a:cubicBezTo>
                      <a:pt x="682" y="245"/>
                      <a:pt x="198" y="259"/>
                      <a:pt x="99" y="242"/>
                    </a:cubicBezTo>
                    <a:cubicBezTo>
                      <a:pt x="0" y="225"/>
                      <a:pt x="213" y="168"/>
                      <a:pt x="279" y="134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D3B187"/>
                  </a:gs>
                  <a:gs pos="100000">
                    <a:srgbClr val="FFCC66"/>
                  </a:gs>
                </a:gsLst>
                <a:lin ang="5400000" scaled="true"/>
              </a:gradFill>
              <a:ln w="9525" cap="flat" cmpd="sng">
                <a:solidFill>
                  <a:srgbClr val="FF99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95" name="Freeform 47"/>
              <p:cNvSpPr/>
              <p:nvPr/>
            </p:nvSpPr>
            <p:spPr bwMode="auto">
              <a:xfrm flipV="true">
                <a:off x="1428" y="834"/>
                <a:ext cx="2116" cy="42"/>
              </a:xfrm>
              <a:custGeom>
                <a:avLst/>
                <a:gdLst>
                  <a:gd name="T0" fmla="*/ 0 w 2116"/>
                  <a:gd name="T1" fmla="*/ 21 h 42"/>
                  <a:gd name="T2" fmla="*/ 144 w 2116"/>
                  <a:gd name="T3" fmla="*/ 31 h 42"/>
                  <a:gd name="T4" fmla="*/ 461 w 2116"/>
                  <a:gd name="T5" fmla="*/ 37 h 42"/>
                  <a:gd name="T6" fmla="*/ 884 w 2116"/>
                  <a:gd name="T7" fmla="*/ 2 h 42"/>
                  <a:gd name="T8" fmla="*/ 1236 w 2116"/>
                  <a:gd name="T9" fmla="*/ 24 h 42"/>
                  <a:gd name="T10" fmla="*/ 1671 w 2116"/>
                  <a:gd name="T11" fmla="*/ 2 h 42"/>
                  <a:gd name="T12" fmla="*/ 2116 w 2116"/>
                  <a:gd name="T13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6" h="42">
                    <a:moveTo>
                      <a:pt x="0" y="21"/>
                    </a:moveTo>
                    <a:cubicBezTo>
                      <a:pt x="33" y="24"/>
                      <a:pt x="67" y="28"/>
                      <a:pt x="144" y="31"/>
                    </a:cubicBezTo>
                    <a:cubicBezTo>
                      <a:pt x="221" y="34"/>
                      <a:pt x="338" y="42"/>
                      <a:pt x="461" y="37"/>
                    </a:cubicBezTo>
                    <a:cubicBezTo>
                      <a:pt x="584" y="32"/>
                      <a:pt x="755" y="4"/>
                      <a:pt x="884" y="2"/>
                    </a:cubicBezTo>
                    <a:cubicBezTo>
                      <a:pt x="1013" y="0"/>
                      <a:pt x="1105" y="24"/>
                      <a:pt x="1236" y="24"/>
                    </a:cubicBezTo>
                    <a:cubicBezTo>
                      <a:pt x="1367" y="24"/>
                      <a:pt x="1524" y="4"/>
                      <a:pt x="1671" y="2"/>
                    </a:cubicBezTo>
                    <a:cubicBezTo>
                      <a:pt x="1818" y="0"/>
                      <a:pt x="2042" y="13"/>
                      <a:pt x="2116" y="15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96" name="Freeform 48"/>
              <p:cNvSpPr/>
              <p:nvPr/>
            </p:nvSpPr>
            <p:spPr bwMode="auto">
              <a:xfrm flipV="true">
                <a:off x="285" y="740"/>
                <a:ext cx="1344" cy="36"/>
              </a:xfrm>
              <a:custGeom>
                <a:avLst/>
                <a:gdLst>
                  <a:gd name="T0" fmla="*/ 0 w 1344"/>
                  <a:gd name="T1" fmla="*/ 7 h 36"/>
                  <a:gd name="T2" fmla="*/ 234 w 1344"/>
                  <a:gd name="T3" fmla="*/ 35 h 36"/>
                  <a:gd name="T4" fmla="*/ 547 w 1344"/>
                  <a:gd name="T5" fmla="*/ 13 h 36"/>
                  <a:gd name="T6" fmla="*/ 867 w 1344"/>
                  <a:gd name="T7" fmla="*/ 10 h 36"/>
                  <a:gd name="T8" fmla="*/ 1078 w 1344"/>
                  <a:gd name="T9" fmla="*/ 13 h 36"/>
                  <a:gd name="T10" fmla="*/ 1344 w 1344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44" h="36">
                    <a:moveTo>
                      <a:pt x="0" y="7"/>
                    </a:moveTo>
                    <a:cubicBezTo>
                      <a:pt x="71" y="20"/>
                      <a:pt x="143" y="34"/>
                      <a:pt x="234" y="35"/>
                    </a:cubicBezTo>
                    <a:cubicBezTo>
                      <a:pt x="325" y="36"/>
                      <a:pt x="442" y="17"/>
                      <a:pt x="547" y="13"/>
                    </a:cubicBezTo>
                    <a:cubicBezTo>
                      <a:pt x="652" y="9"/>
                      <a:pt x="779" y="10"/>
                      <a:pt x="867" y="10"/>
                    </a:cubicBezTo>
                    <a:cubicBezTo>
                      <a:pt x="955" y="10"/>
                      <a:pt x="999" y="15"/>
                      <a:pt x="1078" y="13"/>
                    </a:cubicBezTo>
                    <a:cubicBezTo>
                      <a:pt x="1157" y="11"/>
                      <a:pt x="1300" y="2"/>
                      <a:pt x="1344" y="0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97" name="Freeform 49"/>
              <p:cNvSpPr/>
              <p:nvPr/>
            </p:nvSpPr>
            <p:spPr bwMode="auto">
              <a:xfrm flipV="true">
                <a:off x="59" y="816"/>
                <a:ext cx="1213" cy="59"/>
              </a:xfrm>
              <a:custGeom>
                <a:avLst/>
                <a:gdLst>
                  <a:gd name="T0" fmla="*/ 0 w 1213"/>
                  <a:gd name="T1" fmla="*/ 39 h 59"/>
                  <a:gd name="T2" fmla="*/ 137 w 1213"/>
                  <a:gd name="T3" fmla="*/ 55 h 59"/>
                  <a:gd name="T4" fmla="*/ 345 w 1213"/>
                  <a:gd name="T5" fmla="*/ 13 h 59"/>
                  <a:gd name="T6" fmla="*/ 688 w 1213"/>
                  <a:gd name="T7" fmla="*/ 55 h 59"/>
                  <a:gd name="T8" fmla="*/ 1017 w 1213"/>
                  <a:gd name="T9" fmla="*/ 0 h 59"/>
                  <a:gd name="T10" fmla="*/ 1213 w 1213"/>
                  <a:gd name="T11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3" h="59">
                    <a:moveTo>
                      <a:pt x="0" y="39"/>
                    </a:moveTo>
                    <a:cubicBezTo>
                      <a:pt x="40" y="49"/>
                      <a:pt x="80" y="59"/>
                      <a:pt x="137" y="55"/>
                    </a:cubicBezTo>
                    <a:cubicBezTo>
                      <a:pt x="194" y="51"/>
                      <a:pt x="253" y="13"/>
                      <a:pt x="345" y="13"/>
                    </a:cubicBezTo>
                    <a:cubicBezTo>
                      <a:pt x="437" y="13"/>
                      <a:pt x="576" y="57"/>
                      <a:pt x="688" y="55"/>
                    </a:cubicBezTo>
                    <a:cubicBezTo>
                      <a:pt x="800" y="53"/>
                      <a:pt x="930" y="0"/>
                      <a:pt x="1017" y="0"/>
                    </a:cubicBezTo>
                    <a:cubicBezTo>
                      <a:pt x="1104" y="0"/>
                      <a:pt x="1181" y="46"/>
                      <a:pt x="1213" y="55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98" name="Freeform 50"/>
              <p:cNvSpPr/>
              <p:nvPr/>
            </p:nvSpPr>
            <p:spPr bwMode="auto">
              <a:xfrm flipV="true">
                <a:off x="1847" y="758"/>
                <a:ext cx="1293" cy="60"/>
              </a:xfrm>
              <a:custGeom>
                <a:avLst/>
                <a:gdLst>
                  <a:gd name="T0" fmla="*/ 0 w 1293"/>
                  <a:gd name="T1" fmla="*/ 36 h 60"/>
                  <a:gd name="T2" fmla="*/ 317 w 1293"/>
                  <a:gd name="T3" fmla="*/ 58 h 60"/>
                  <a:gd name="T4" fmla="*/ 762 w 1293"/>
                  <a:gd name="T5" fmla="*/ 23 h 60"/>
                  <a:gd name="T6" fmla="*/ 1120 w 1293"/>
                  <a:gd name="T7" fmla="*/ 55 h 60"/>
                  <a:gd name="T8" fmla="*/ 1254 w 1293"/>
                  <a:gd name="T9" fmla="*/ 7 h 60"/>
                  <a:gd name="T10" fmla="*/ 1293 w 1293"/>
                  <a:gd name="T11" fmla="*/ 1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3" h="60">
                    <a:moveTo>
                      <a:pt x="0" y="36"/>
                    </a:moveTo>
                    <a:cubicBezTo>
                      <a:pt x="95" y="48"/>
                      <a:pt x="190" y="60"/>
                      <a:pt x="317" y="58"/>
                    </a:cubicBezTo>
                    <a:cubicBezTo>
                      <a:pt x="444" y="56"/>
                      <a:pt x="628" y="23"/>
                      <a:pt x="762" y="23"/>
                    </a:cubicBezTo>
                    <a:cubicBezTo>
                      <a:pt x="896" y="23"/>
                      <a:pt x="1038" y="58"/>
                      <a:pt x="1120" y="55"/>
                    </a:cubicBezTo>
                    <a:cubicBezTo>
                      <a:pt x="1202" y="52"/>
                      <a:pt x="1225" y="14"/>
                      <a:pt x="1254" y="7"/>
                    </a:cubicBezTo>
                    <a:cubicBezTo>
                      <a:pt x="1283" y="0"/>
                      <a:pt x="1288" y="7"/>
                      <a:pt x="1293" y="14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99" name="Freeform 51"/>
              <p:cNvSpPr/>
              <p:nvPr/>
            </p:nvSpPr>
            <p:spPr bwMode="auto">
              <a:xfrm flipV="true">
                <a:off x="2970" y="776"/>
                <a:ext cx="1805" cy="54"/>
              </a:xfrm>
              <a:custGeom>
                <a:avLst/>
                <a:gdLst>
                  <a:gd name="T0" fmla="*/ 0 w 1805"/>
                  <a:gd name="T1" fmla="*/ 0 h 54"/>
                  <a:gd name="T2" fmla="*/ 259 w 1805"/>
                  <a:gd name="T3" fmla="*/ 48 h 54"/>
                  <a:gd name="T4" fmla="*/ 631 w 1805"/>
                  <a:gd name="T5" fmla="*/ 35 h 54"/>
                  <a:gd name="T6" fmla="*/ 1059 w 1805"/>
                  <a:gd name="T7" fmla="*/ 51 h 54"/>
                  <a:gd name="T8" fmla="*/ 1357 w 1805"/>
                  <a:gd name="T9" fmla="*/ 22 h 54"/>
                  <a:gd name="T10" fmla="*/ 1805 w 1805"/>
                  <a:gd name="T11" fmla="*/ 4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54">
                    <a:moveTo>
                      <a:pt x="0" y="0"/>
                    </a:moveTo>
                    <a:cubicBezTo>
                      <a:pt x="77" y="21"/>
                      <a:pt x="154" y="42"/>
                      <a:pt x="259" y="48"/>
                    </a:cubicBezTo>
                    <a:cubicBezTo>
                      <a:pt x="364" y="54"/>
                      <a:pt x="498" y="34"/>
                      <a:pt x="631" y="35"/>
                    </a:cubicBezTo>
                    <a:cubicBezTo>
                      <a:pt x="764" y="36"/>
                      <a:pt x="938" y="53"/>
                      <a:pt x="1059" y="51"/>
                    </a:cubicBezTo>
                    <a:cubicBezTo>
                      <a:pt x="1180" y="49"/>
                      <a:pt x="1233" y="22"/>
                      <a:pt x="1357" y="22"/>
                    </a:cubicBezTo>
                    <a:cubicBezTo>
                      <a:pt x="1481" y="22"/>
                      <a:pt x="1730" y="44"/>
                      <a:pt x="1805" y="48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00" name="Freeform 52"/>
              <p:cNvSpPr/>
              <p:nvPr/>
            </p:nvSpPr>
            <p:spPr bwMode="auto">
              <a:xfrm flipV="true">
                <a:off x="3479" y="755"/>
                <a:ext cx="1888" cy="57"/>
              </a:xfrm>
              <a:custGeom>
                <a:avLst/>
                <a:gdLst>
                  <a:gd name="T0" fmla="*/ 0 w 1888"/>
                  <a:gd name="T1" fmla="*/ 36 h 57"/>
                  <a:gd name="T2" fmla="*/ 294 w 1888"/>
                  <a:gd name="T3" fmla="*/ 14 h 57"/>
                  <a:gd name="T4" fmla="*/ 646 w 1888"/>
                  <a:gd name="T5" fmla="*/ 55 h 57"/>
                  <a:gd name="T6" fmla="*/ 1107 w 1888"/>
                  <a:gd name="T7" fmla="*/ 7 h 57"/>
                  <a:gd name="T8" fmla="*/ 1504 w 1888"/>
                  <a:gd name="T9" fmla="*/ 11 h 57"/>
                  <a:gd name="T10" fmla="*/ 1737 w 1888"/>
                  <a:gd name="T11" fmla="*/ 55 h 57"/>
                  <a:gd name="T12" fmla="*/ 1888 w 1888"/>
                  <a:gd name="T13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8" h="57">
                    <a:moveTo>
                      <a:pt x="0" y="36"/>
                    </a:moveTo>
                    <a:cubicBezTo>
                      <a:pt x="93" y="23"/>
                      <a:pt x="186" y="11"/>
                      <a:pt x="294" y="14"/>
                    </a:cubicBezTo>
                    <a:cubicBezTo>
                      <a:pt x="402" y="17"/>
                      <a:pt x="511" y="56"/>
                      <a:pt x="646" y="55"/>
                    </a:cubicBezTo>
                    <a:cubicBezTo>
                      <a:pt x="781" y="54"/>
                      <a:pt x="964" y="14"/>
                      <a:pt x="1107" y="7"/>
                    </a:cubicBezTo>
                    <a:cubicBezTo>
                      <a:pt x="1250" y="0"/>
                      <a:pt x="1399" y="3"/>
                      <a:pt x="1504" y="11"/>
                    </a:cubicBezTo>
                    <a:cubicBezTo>
                      <a:pt x="1609" y="19"/>
                      <a:pt x="1673" y="57"/>
                      <a:pt x="1737" y="55"/>
                    </a:cubicBezTo>
                    <a:cubicBezTo>
                      <a:pt x="1801" y="53"/>
                      <a:pt x="1863" y="10"/>
                      <a:pt x="1888" y="1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01" name="Freeform 53"/>
              <p:cNvSpPr/>
              <p:nvPr/>
            </p:nvSpPr>
            <p:spPr bwMode="auto">
              <a:xfrm flipV="true">
                <a:off x="4115" y="806"/>
                <a:ext cx="1428" cy="70"/>
              </a:xfrm>
              <a:custGeom>
                <a:avLst/>
                <a:gdLst>
                  <a:gd name="T0" fmla="*/ 1428 w 1428"/>
                  <a:gd name="T1" fmla="*/ 1 h 70"/>
                  <a:gd name="T2" fmla="*/ 1216 w 1428"/>
                  <a:gd name="T3" fmla="*/ 45 h 70"/>
                  <a:gd name="T4" fmla="*/ 941 w 1428"/>
                  <a:gd name="T5" fmla="*/ 68 h 70"/>
                  <a:gd name="T6" fmla="*/ 692 w 1428"/>
                  <a:gd name="T7" fmla="*/ 33 h 70"/>
                  <a:gd name="T8" fmla="*/ 570 w 1428"/>
                  <a:gd name="T9" fmla="*/ 1 h 70"/>
                  <a:gd name="T10" fmla="*/ 250 w 1428"/>
                  <a:gd name="T11" fmla="*/ 39 h 70"/>
                  <a:gd name="T12" fmla="*/ 0 w 1428"/>
                  <a:gd name="T13" fmla="*/ 1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8" h="70">
                    <a:moveTo>
                      <a:pt x="1428" y="1"/>
                    </a:moveTo>
                    <a:cubicBezTo>
                      <a:pt x="1362" y="17"/>
                      <a:pt x="1297" y="34"/>
                      <a:pt x="1216" y="45"/>
                    </a:cubicBezTo>
                    <a:cubicBezTo>
                      <a:pt x="1135" y="56"/>
                      <a:pt x="1028" y="70"/>
                      <a:pt x="941" y="68"/>
                    </a:cubicBezTo>
                    <a:cubicBezTo>
                      <a:pt x="854" y="66"/>
                      <a:pt x="754" y="44"/>
                      <a:pt x="692" y="33"/>
                    </a:cubicBezTo>
                    <a:cubicBezTo>
                      <a:pt x="630" y="22"/>
                      <a:pt x="644" y="0"/>
                      <a:pt x="570" y="1"/>
                    </a:cubicBezTo>
                    <a:cubicBezTo>
                      <a:pt x="496" y="2"/>
                      <a:pt x="345" y="36"/>
                      <a:pt x="250" y="39"/>
                    </a:cubicBezTo>
                    <a:cubicBezTo>
                      <a:pt x="155" y="42"/>
                      <a:pt x="42" y="21"/>
                      <a:pt x="0" y="17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02" name="Oval 54"/>
              <p:cNvSpPr>
                <a:spLocks noChangeArrowheads="true"/>
              </p:cNvSpPr>
              <p:nvPr/>
            </p:nvSpPr>
            <p:spPr bwMode="auto">
              <a:xfrm flipV="true">
                <a:off x="360" y="936"/>
                <a:ext cx="295" cy="120"/>
              </a:xfrm>
              <a:prstGeom prst="ellipse">
                <a:avLst/>
              </a:prstGeom>
              <a:gradFill rotWithShape="false">
                <a:gsLst>
                  <a:gs pos="0">
                    <a:srgbClr val="9CD9FE"/>
                  </a:gs>
                  <a:gs pos="100000">
                    <a:srgbClr val="9CD9FE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103" name="Oval 55"/>
              <p:cNvSpPr>
                <a:spLocks noChangeArrowheads="true"/>
              </p:cNvSpPr>
              <p:nvPr/>
            </p:nvSpPr>
            <p:spPr bwMode="auto">
              <a:xfrm flipV="true">
                <a:off x="5046" y="930"/>
                <a:ext cx="323" cy="139"/>
              </a:xfrm>
              <a:prstGeom prst="ellipse">
                <a:avLst/>
              </a:prstGeom>
              <a:gradFill rotWithShape="false">
                <a:gsLst>
                  <a:gs pos="0">
                    <a:srgbClr val="9CD9FE"/>
                  </a:gs>
                  <a:gs pos="100000">
                    <a:srgbClr val="9CD9FE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104" name="Oval 56"/>
              <p:cNvSpPr>
                <a:spLocks noChangeArrowheads="true"/>
              </p:cNvSpPr>
              <p:nvPr/>
            </p:nvSpPr>
            <p:spPr bwMode="auto">
              <a:xfrm flipV="true">
                <a:off x="3890" y="941"/>
                <a:ext cx="324" cy="129"/>
              </a:xfrm>
              <a:prstGeom prst="ellipse">
                <a:avLst/>
              </a:prstGeom>
              <a:gradFill rotWithShape="false">
                <a:gsLst>
                  <a:gs pos="0">
                    <a:srgbClr val="9CD9FE"/>
                  </a:gs>
                  <a:gs pos="100000">
                    <a:srgbClr val="9CD9FE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105" name="Oval 57"/>
              <p:cNvSpPr>
                <a:spLocks noChangeArrowheads="true"/>
              </p:cNvSpPr>
              <p:nvPr/>
            </p:nvSpPr>
            <p:spPr bwMode="auto">
              <a:xfrm flipV="true">
                <a:off x="330" y="552"/>
                <a:ext cx="276" cy="112"/>
              </a:xfrm>
              <a:prstGeom prst="ellipse">
                <a:avLst/>
              </a:prstGeom>
              <a:gradFill rotWithShape="true">
                <a:gsLst>
                  <a:gs pos="0">
                    <a:srgbClr val="BAA0FA"/>
                  </a:gs>
                  <a:gs pos="100000">
                    <a:srgbClr val="BAA0FA">
                      <a:gamma/>
                      <a:shade val="8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106" name="Oval 58"/>
              <p:cNvSpPr>
                <a:spLocks noChangeArrowheads="true"/>
              </p:cNvSpPr>
              <p:nvPr/>
            </p:nvSpPr>
            <p:spPr bwMode="auto">
              <a:xfrm flipV="true">
                <a:off x="1400" y="930"/>
                <a:ext cx="299" cy="119"/>
              </a:xfrm>
              <a:prstGeom prst="ellipse">
                <a:avLst/>
              </a:prstGeom>
              <a:gradFill rotWithShape="false">
                <a:gsLst>
                  <a:gs pos="0">
                    <a:srgbClr val="9CD9FE"/>
                  </a:gs>
                  <a:gs pos="100000">
                    <a:srgbClr val="9CD9FE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107" name="Freeform 59"/>
              <p:cNvSpPr/>
              <p:nvPr/>
            </p:nvSpPr>
            <p:spPr bwMode="auto">
              <a:xfrm>
                <a:off x="53" y="754"/>
                <a:ext cx="1213" cy="59"/>
              </a:xfrm>
              <a:custGeom>
                <a:avLst/>
                <a:gdLst>
                  <a:gd name="T0" fmla="*/ 0 w 1213"/>
                  <a:gd name="T1" fmla="*/ 39 h 59"/>
                  <a:gd name="T2" fmla="*/ 137 w 1213"/>
                  <a:gd name="T3" fmla="*/ 55 h 59"/>
                  <a:gd name="T4" fmla="*/ 345 w 1213"/>
                  <a:gd name="T5" fmla="*/ 13 h 59"/>
                  <a:gd name="T6" fmla="*/ 688 w 1213"/>
                  <a:gd name="T7" fmla="*/ 55 h 59"/>
                  <a:gd name="T8" fmla="*/ 1017 w 1213"/>
                  <a:gd name="T9" fmla="*/ 0 h 59"/>
                  <a:gd name="T10" fmla="*/ 1213 w 1213"/>
                  <a:gd name="T11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3" h="59">
                    <a:moveTo>
                      <a:pt x="0" y="39"/>
                    </a:moveTo>
                    <a:cubicBezTo>
                      <a:pt x="40" y="49"/>
                      <a:pt x="80" y="59"/>
                      <a:pt x="137" y="55"/>
                    </a:cubicBezTo>
                    <a:cubicBezTo>
                      <a:pt x="194" y="51"/>
                      <a:pt x="253" y="13"/>
                      <a:pt x="345" y="13"/>
                    </a:cubicBezTo>
                    <a:cubicBezTo>
                      <a:pt x="437" y="13"/>
                      <a:pt x="576" y="57"/>
                      <a:pt x="688" y="55"/>
                    </a:cubicBezTo>
                    <a:cubicBezTo>
                      <a:pt x="800" y="53"/>
                      <a:pt x="930" y="0"/>
                      <a:pt x="1017" y="0"/>
                    </a:cubicBezTo>
                    <a:cubicBezTo>
                      <a:pt x="1104" y="0"/>
                      <a:pt x="1181" y="46"/>
                      <a:pt x="1213" y="55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08" name="Freeform 60"/>
              <p:cNvSpPr/>
              <p:nvPr/>
            </p:nvSpPr>
            <p:spPr bwMode="auto">
              <a:xfrm flipV="true">
                <a:off x="964" y="792"/>
                <a:ext cx="1213" cy="59"/>
              </a:xfrm>
              <a:custGeom>
                <a:avLst/>
                <a:gdLst>
                  <a:gd name="T0" fmla="*/ 0 w 1213"/>
                  <a:gd name="T1" fmla="*/ 39 h 59"/>
                  <a:gd name="T2" fmla="*/ 137 w 1213"/>
                  <a:gd name="T3" fmla="*/ 55 h 59"/>
                  <a:gd name="T4" fmla="*/ 345 w 1213"/>
                  <a:gd name="T5" fmla="*/ 13 h 59"/>
                  <a:gd name="T6" fmla="*/ 688 w 1213"/>
                  <a:gd name="T7" fmla="*/ 55 h 59"/>
                  <a:gd name="T8" fmla="*/ 1017 w 1213"/>
                  <a:gd name="T9" fmla="*/ 0 h 59"/>
                  <a:gd name="T10" fmla="*/ 1213 w 1213"/>
                  <a:gd name="T11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3" h="59">
                    <a:moveTo>
                      <a:pt x="0" y="39"/>
                    </a:moveTo>
                    <a:cubicBezTo>
                      <a:pt x="40" y="49"/>
                      <a:pt x="80" y="59"/>
                      <a:pt x="137" y="55"/>
                    </a:cubicBezTo>
                    <a:cubicBezTo>
                      <a:pt x="194" y="51"/>
                      <a:pt x="253" y="13"/>
                      <a:pt x="345" y="13"/>
                    </a:cubicBezTo>
                    <a:cubicBezTo>
                      <a:pt x="437" y="13"/>
                      <a:pt x="576" y="57"/>
                      <a:pt x="688" y="55"/>
                    </a:cubicBezTo>
                    <a:cubicBezTo>
                      <a:pt x="800" y="53"/>
                      <a:pt x="930" y="0"/>
                      <a:pt x="1017" y="0"/>
                    </a:cubicBezTo>
                    <a:cubicBezTo>
                      <a:pt x="1104" y="0"/>
                      <a:pt x="1181" y="46"/>
                      <a:pt x="1213" y="55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09" name="Freeform 61"/>
              <p:cNvSpPr/>
              <p:nvPr/>
            </p:nvSpPr>
            <p:spPr bwMode="auto">
              <a:xfrm flipV="true">
                <a:off x="1905" y="794"/>
                <a:ext cx="1213" cy="59"/>
              </a:xfrm>
              <a:custGeom>
                <a:avLst/>
                <a:gdLst>
                  <a:gd name="T0" fmla="*/ 0 w 1213"/>
                  <a:gd name="T1" fmla="*/ 39 h 59"/>
                  <a:gd name="T2" fmla="*/ 137 w 1213"/>
                  <a:gd name="T3" fmla="*/ 55 h 59"/>
                  <a:gd name="T4" fmla="*/ 345 w 1213"/>
                  <a:gd name="T5" fmla="*/ 13 h 59"/>
                  <a:gd name="T6" fmla="*/ 688 w 1213"/>
                  <a:gd name="T7" fmla="*/ 55 h 59"/>
                  <a:gd name="T8" fmla="*/ 1017 w 1213"/>
                  <a:gd name="T9" fmla="*/ 0 h 59"/>
                  <a:gd name="T10" fmla="*/ 1213 w 1213"/>
                  <a:gd name="T11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3" h="59">
                    <a:moveTo>
                      <a:pt x="0" y="39"/>
                    </a:moveTo>
                    <a:cubicBezTo>
                      <a:pt x="40" y="49"/>
                      <a:pt x="80" y="59"/>
                      <a:pt x="137" y="55"/>
                    </a:cubicBezTo>
                    <a:cubicBezTo>
                      <a:pt x="194" y="51"/>
                      <a:pt x="253" y="13"/>
                      <a:pt x="345" y="13"/>
                    </a:cubicBezTo>
                    <a:cubicBezTo>
                      <a:pt x="437" y="13"/>
                      <a:pt x="576" y="57"/>
                      <a:pt x="688" y="55"/>
                    </a:cubicBezTo>
                    <a:cubicBezTo>
                      <a:pt x="800" y="53"/>
                      <a:pt x="930" y="0"/>
                      <a:pt x="1017" y="0"/>
                    </a:cubicBezTo>
                    <a:cubicBezTo>
                      <a:pt x="1104" y="0"/>
                      <a:pt x="1181" y="46"/>
                      <a:pt x="1213" y="55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10" name="Freeform 62"/>
              <p:cNvSpPr/>
              <p:nvPr/>
            </p:nvSpPr>
            <p:spPr bwMode="auto">
              <a:xfrm flipV="true">
                <a:off x="2843" y="801"/>
                <a:ext cx="1213" cy="59"/>
              </a:xfrm>
              <a:custGeom>
                <a:avLst/>
                <a:gdLst>
                  <a:gd name="T0" fmla="*/ 0 w 1213"/>
                  <a:gd name="T1" fmla="*/ 39 h 59"/>
                  <a:gd name="T2" fmla="*/ 137 w 1213"/>
                  <a:gd name="T3" fmla="*/ 55 h 59"/>
                  <a:gd name="T4" fmla="*/ 345 w 1213"/>
                  <a:gd name="T5" fmla="*/ 13 h 59"/>
                  <a:gd name="T6" fmla="*/ 688 w 1213"/>
                  <a:gd name="T7" fmla="*/ 55 h 59"/>
                  <a:gd name="T8" fmla="*/ 1017 w 1213"/>
                  <a:gd name="T9" fmla="*/ 0 h 59"/>
                  <a:gd name="T10" fmla="*/ 1213 w 1213"/>
                  <a:gd name="T11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3" h="59">
                    <a:moveTo>
                      <a:pt x="0" y="39"/>
                    </a:moveTo>
                    <a:cubicBezTo>
                      <a:pt x="40" y="49"/>
                      <a:pt x="80" y="59"/>
                      <a:pt x="137" y="55"/>
                    </a:cubicBezTo>
                    <a:cubicBezTo>
                      <a:pt x="194" y="51"/>
                      <a:pt x="253" y="13"/>
                      <a:pt x="345" y="13"/>
                    </a:cubicBezTo>
                    <a:cubicBezTo>
                      <a:pt x="437" y="13"/>
                      <a:pt x="576" y="57"/>
                      <a:pt x="688" y="55"/>
                    </a:cubicBezTo>
                    <a:cubicBezTo>
                      <a:pt x="800" y="53"/>
                      <a:pt x="930" y="0"/>
                      <a:pt x="1017" y="0"/>
                    </a:cubicBezTo>
                    <a:cubicBezTo>
                      <a:pt x="1104" y="0"/>
                      <a:pt x="1181" y="46"/>
                      <a:pt x="1213" y="55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11" name="Freeform 63"/>
              <p:cNvSpPr/>
              <p:nvPr/>
            </p:nvSpPr>
            <p:spPr bwMode="auto">
              <a:xfrm flipV="true">
                <a:off x="3548" y="761"/>
                <a:ext cx="1213" cy="59"/>
              </a:xfrm>
              <a:custGeom>
                <a:avLst/>
                <a:gdLst>
                  <a:gd name="T0" fmla="*/ 0 w 1213"/>
                  <a:gd name="T1" fmla="*/ 39 h 59"/>
                  <a:gd name="T2" fmla="*/ 137 w 1213"/>
                  <a:gd name="T3" fmla="*/ 55 h 59"/>
                  <a:gd name="T4" fmla="*/ 345 w 1213"/>
                  <a:gd name="T5" fmla="*/ 13 h 59"/>
                  <a:gd name="T6" fmla="*/ 688 w 1213"/>
                  <a:gd name="T7" fmla="*/ 55 h 59"/>
                  <a:gd name="T8" fmla="*/ 1017 w 1213"/>
                  <a:gd name="T9" fmla="*/ 0 h 59"/>
                  <a:gd name="T10" fmla="*/ 1213 w 1213"/>
                  <a:gd name="T11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3" h="59">
                    <a:moveTo>
                      <a:pt x="0" y="39"/>
                    </a:moveTo>
                    <a:cubicBezTo>
                      <a:pt x="40" y="49"/>
                      <a:pt x="80" y="59"/>
                      <a:pt x="137" y="55"/>
                    </a:cubicBezTo>
                    <a:cubicBezTo>
                      <a:pt x="194" y="51"/>
                      <a:pt x="253" y="13"/>
                      <a:pt x="345" y="13"/>
                    </a:cubicBezTo>
                    <a:cubicBezTo>
                      <a:pt x="437" y="13"/>
                      <a:pt x="576" y="57"/>
                      <a:pt x="688" y="55"/>
                    </a:cubicBezTo>
                    <a:cubicBezTo>
                      <a:pt x="800" y="53"/>
                      <a:pt x="930" y="0"/>
                      <a:pt x="1017" y="0"/>
                    </a:cubicBezTo>
                    <a:cubicBezTo>
                      <a:pt x="1104" y="0"/>
                      <a:pt x="1181" y="46"/>
                      <a:pt x="1213" y="55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12" name="Freeform 64"/>
              <p:cNvSpPr/>
              <p:nvPr/>
            </p:nvSpPr>
            <p:spPr bwMode="auto">
              <a:xfrm flipV="true">
                <a:off x="4268" y="742"/>
                <a:ext cx="1213" cy="59"/>
              </a:xfrm>
              <a:custGeom>
                <a:avLst/>
                <a:gdLst>
                  <a:gd name="T0" fmla="*/ 0 w 1213"/>
                  <a:gd name="T1" fmla="*/ 39 h 59"/>
                  <a:gd name="T2" fmla="*/ 137 w 1213"/>
                  <a:gd name="T3" fmla="*/ 55 h 59"/>
                  <a:gd name="T4" fmla="*/ 345 w 1213"/>
                  <a:gd name="T5" fmla="*/ 13 h 59"/>
                  <a:gd name="T6" fmla="*/ 688 w 1213"/>
                  <a:gd name="T7" fmla="*/ 55 h 59"/>
                  <a:gd name="T8" fmla="*/ 1017 w 1213"/>
                  <a:gd name="T9" fmla="*/ 0 h 59"/>
                  <a:gd name="T10" fmla="*/ 1213 w 1213"/>
                  <a:gd name="T11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3" h="59">
                    <a:moveTo>
                      <a:pt x="0" y="39"/>
                    </a:moveTo>
                    <a:cubicBezTo>
                      <a:pt x="40" y="49"/>
                      <a:pt x="80" y="59"/>
                      <a:pt x="137" y="55"/>
                    </a:cubicBezTo>
                    <a:cubicBezTo>
                      <a:pt x="194" y="51"/>
                      <a:pt x="253" y="13"/>
                      <a:pt x="345" y="13"/>
                    </a:cubicBezTo>
                    <a:cubicBezTo>
                      <a:pt x="437" y="13"/>
                      <a:pt x="576" y="57"/>
                      <a:pt x="688" y="55"/>
                    </a:cubicBezTo>
                    <a:cubicBezTo>
                      <a:pt x="800" y="53"/>
                      <a:pt x="930" y="0"/>
                      <a:pt x="1017" y="0"/>
                    </a:cubicBezTo>
                    <a:cubicBezTo>
                      <a:pt x="1104" y="0"/>
                      <a:pt x="1181" y="46"/>
                      <a:pt x="1213" y="55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13" name="Freeform 65"/>
              <p:cNvSpPr/>
              <p:nvPr/>
            </p:nvSpPr>
            <p:spPr bwMode="auto">
              <a:xfrm>
                <a:off x="4507" y="787"/>
                <a:ext cx="1213" cy="59"/>
              </a:xfrm>
              <a:custGeom>
                <a:avLst/>
                <a:gdLst>
                  <a:gd name="T0" fmla="*/ 0 w 1213"/>
                  <a:gd name="T1" fmla="*/ 39 h 59"/>
                  <a:gd name="T2" fmla="*/ 137 w 1213"/>
                  <a:gd name="T3" fmla="*/ 55 h 59"/>
                  <a:gd name="T4" fmla="*/ 345 w 1213"/>
                  <a:gd name="T5" fmla="*/ 13 h 59"/>
                  <a:gd name="T6" fmla="*/ 688 w 1213"/>
                  <a:gd name="T7" fmla="*/ 55 h 59"/>
                  <a:gd name="T8" fmla="*/ 1017 w 1213"/>
                  <a:gd name="T9" fmla="*/ 0 h 59"/>
                  <a:gd name="T10" fmla="*/ 1213 w 1213"/>
                  <a:gd name="T11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13" h="59">
                    <a:moveTo>
                      <a:pt x="0" y="39"/>
                    </a:moveTo>
                    <a:cubicBezTo>
                      <a:pt x="40" y="49"/>
                      <a:pt x="80" y="59"/>
                      <a:pt x="137" y="55"/>
                    </a:cubicBezTo>
                    <a:cubicBezTo>
                      <a:pt x="194" y="51"/>
                      <a:pt x="253" y="13"/>
                      <a:pt x="345" y="13"/>
                    </a:cubicBezTo>
                    <a:cubicBezTo>
                      <a:pt x="437" y="13"/>
                      <a:pt x="576" y="57"/>
                      <a:pt x="688" y="55"/>
                    </a:cubicBezTo>
                    <a:cubicBezTo>
                      <a:pt x="800" y="53"/>
                      <a:pt x="930" y="0"/>
                      <a:pt x="1017" y="0"/>
                    </a:cubicBezTo>
                    <a:cubicBezTo>
                      <a:pt x="1104" y="0"/>
                      <a:pt x="1181" y="46"/>
                      <a:pt x="1213" y="55"/>
                    </a:cubicBezTo>
                  </a:path>
                </a:pathLst>
              </a:custGeom>
              <a:noFill/>
              <a:ln w="12700" cmpd="sng">
                <a:solidFill>
                  <a:srgbClr val="B2B2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14" name="Oval 66"/>
              <p:cNvSpPr>
                <a:spLocks noChangeArrowheads="true"/>
              </p:cNvSpPr>
              <p:nvPr/>
            </p:nvSpPr>
            <p:spPr bwMode="auto">
              <a:xfrm flipV="true">
                <a:off x="2714" y="952"/>
                <a:ext cx="276" cy="112"/>
              </a:xfrm>
              <a:prstGeom prst="ellipse">
                <a:avLst/>
              </a:prstGeom>
              <a:gradFill rotWithShape="false">
                <a:gsLst>
                  <a:gs pos="0">
                    <a:srgbClr val="9CD9FE"/>
                  </a:gs>
                  <a:gs pos="100000">
                    <a:srgbClr val="9CD9FE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115" name="Freeform 67"/>
              <p:cNvSpPr>
                <a:spLocks noChangeAspect="true"/>
              </p:cNvSpPr>
              <p:nvPr/>
            </p:nvSpPr>
            <p:spPr bwMode="auto">
              <a:xfrm>
                <a:off x="986" y="466"/>
                <a:ext cx="3761" cy="315"/>
              </a:xfrm>
              <a:custGeom>
                <a:avLst/>
                <a:gdLst>
                  <a:gd name="T0" fmla="*/ 22 w 3761"/>
                  <a:gd name="T1" fmla="*/ 62 h 315"/>
                  <a:gd name="T2" fmla="*/ 1377 w 3761"/>
                  <a:gd name="T3" fmla="*/ 27 h 315"/>
                  <a:gd name="T4" fmla="*/ 2182 w 3761"/>
                  <a:gd name="T5" fmla="*/ 38 h 315"/>
                  <a:gd name="T6" fmla="*/ 3728 w 3761"/>
                  <a:gd name="T7" fmla="*/ 253 h 315"/>
                  <a:gd name="T8" fmla="*/ 1984 w 3761"/>
                  <a:gd name="T9" fmla="*/ 310 h 315"/>
                  <a:gd name="T10" fmla="*/ 1510 w 3761"/>
                  <a:gd name="T11" fmla="*/ 285 h 315"/>
                  <a:gd name="T12" fmla="*/ 764 w 3761"/>
                  <a:gd name="T13" fmla="*/ 171 h 315"/>
                  <a:gd name="T14" fmla="*/ 22 w 3761"/>
                  <a:gd name="T15" fmla="*/ 62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61" h="315">
                    <a:moveTo>
                      <a:pt x="22" y="62"/>
                    </a:moveTo>
                    <a:cubicBezTo>
                      <a:pt x="0" y="19"/>
                      <a:pt x="1017" y="31"/>
                      <a:pt x="1377" y="27"/>
                    </a:cubicBezTo>
                    <a:cubicBezTo>
                      <a:pt x="1737" y="23"/>
                      <a:pt x="1790" y="0"/>
                      <a:pt x="2182" y="38"/>
                    </a:cubicBezTo>
                    <a:cubicBezTo>
                      <a:pt x="2574" y="76"/>
                      <a:pt x="3761" y="208"/>
                      <a:pt x="3728" y="253"/>
                    </a:cubicBezTo>
                    <a:cubicBezTo>
                      <a:pt x="3731" y="294"/>
                      <a:pt x="2354" y="305"/>
                      <a:pt x="1984" y="310"/>
                    </a:cubicBezTo>
                    <a:cubicBezTo>
                      <a:pt x="1614" y="315"/>
                      <a:pt x="1713" y="308"/>
                      <a:pt x="1510" y="285"/>
                    </a:cubicBezTo>
                    <a:cubicBezTo>
                      <a:pt x="1307" y="262"/>
                      <a:pt x="1012" y="208"/>
                      <a:pt x="764" y="171"/>
                    </a:cubicBezTo>
                    <a:cubicBezTo>
                      <a:pt x="516" y="134"/>
                      <a:pt x="44" y="105"/>
                      <a:pt x="22" y="62"/>
                    </a:cubicBezTo>
                    <a:close/>
                  </a:path>
                </a:pathLst>
              </a:custGeom>
              <a:solidFill>
                <a:srgbClr val="FF9966"/>
              </a:solidFill>
              <a:ln w="9525">
                <a:solidFill>
                  <a:srgbClr val="FFCC6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16" name="Oval 68"/>
              <p:cNvSpPr>
                <a:spLocks noChangeArrowheads="true"/>
              </p:cNvSpPr>
              <p:nvPr/>
            </p:nvSpPr>
            <p:spPr bwMode="auto">
              <a:xfrm flipV="true">
                <a:off x="2642" y="551"/>
                <a:ext cx="276" cy="112"/>
              </a:xfrm>
              <a:prstGeom prst="ellipse">
                <a:avLst/>
              </a:prstGeom>
              <a:gradFill rotWithShape="true">
                <a:gsLst>
                  <a:gs pos="0">
                    <a:srgbClr val="BAA0FA"/>
                  </a:gs>
                  <a:gs pos="100000">
                    <a:srgbClr val="BAA0FA">
                      <a:gamma/>
                      <a:shade val="8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117" name="Freeform 69"/>
              <p:cNvSpPr>
                <a:spLocks noChangeAspect="true"/>
              </p:cNvSpPr>
              <p:nvPr/>
            </p:nvSpPr>
            <p:spPr bwMode="auto">
              <a:xfrm>
                <a:off x="3288" y="467"/>
                <a:ext cx="2473" cy="295"/>
              </a:xfrm>
              <a:custGeom>
                <a:avLst/>
                <a:gdLst>
                  <a:gd name="T0" fmla="*/ 2473 w 2473"/>
                  <a:gd name="T1" fmla="*/ 37 h 295"/>
                  <a:gd name="T2" fmla="*/ 2065 w 2473"/>
                  <a:gd name="T3" fmla="*/ 36 h 295"/>
                  <a:gd name="T4" fmla="*/ 1477 w 2473"/>
                  <a:gd name="T5" fmla="*/ 32 h 295"/>
                  <a:gd name="T6" fmla="*/ 114 w 2473"/>
                  <a:gd name="T7" fmla="*/ 39 h 295"/>
                  <a:gd name="T8" fmla="*/ 795 w 2473"/>
                  <a:gd name="T9" fmla="*/ 141 h 295"/>
                  <a:gd name="T10" fmla="*/ 1467 w 2473"/>
                  <a:gd name="T11" fmla="*/ 240 h 295"/>
                  <a:gd name="T12" fmla="*/ 1934 w 2473"/>
                  <a:gd name="T13" fmla="*/ 267 h 295"/>
                  <a:gd name="T14" fmla="*/ 2465 w 2473"/>
                  <a:gd name="T15" fmla="*/ 257 h 295"/>
                  <a:gd name="T16" fmla="*/ 2473 w 2473"/>
                  <a:gd name="T17" fmla="*/ 37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73" h="295">
                    <a:moveTo>
                      <a:pt x="2473" y="37"/>
                    </a:moveTo>
                    <a:cubicBezTo>
                      <a:pt x="2406" y="0"/>
                      <a:pt x="2231" y="37"/>
                      <a:pt x="2065" y="36"/>
                    </a:cubicBezTo>
                    <a:cubicBezTo>
                      <a:pt x="1899" y="35"/>
                      <a:pt x="1802" y="32"/>
                      <a:pt x="1477" y="32"/>
                    </a:cubicBezTo>
                    <a:cubicBezTo>
                      <a:pt x="1152" y="32"/>
                      <a:pt x="228" y="21"/>
                      <a:pt x="114" y="39"/>
                    </a:cubicBezTo>
                    <a:cubicBezTo>
                      <a:pt x="0" y="60"/>
                      <a:pt x="570" y="108"/>
                      <a:pt x="795" y="141"/>
                    </a:cubicBezTo>
                    <a:cubicBezTo>
                      <a:pt x="1020" y="174"/>
                      <a:pt x="1277" y="219"/>
                      <a:pt x="1467" y="240"/>
                    </a:cubicBezTo>
                    <a:cubicBezTo>
                      <a:pt x="1657" y="261"/>
                      <a:pt x="1768" y="264"/>
                      <a:pt x="1934" y="267"/>
                    </a:cubicBezTo>
                    <a:cubicBezTo>
                      <a:pt x="2100" y="270"/>
                      <a:pt x="2375" y="295"/>
                      <a:pt x="2465" y="257"/>
                    </a:cubicBezTo>
                    <a:lnTo>
                      <a:pt x="2473" y="37"/>
                    </a:lnTo>
                    <a:close/>
                  </a:path>
                </a:pathLst>
              </a:custGeom>
              <a:solidFill>
                <a:srgbClr val="FF9966"/>
              </a:solidFill>
              <a:ln w="9525">
                <a:solidFill>
                  <a:srgbClr val="FFCC6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18" name="Oval 70"/>
              <p:cNvSpPr>
                <a:spLocks noChangeArrowheads="true"/>
              </p:cNvSpPr>
              <p:nvPr/>
            </p:nvSpPr>
            <p:spPr bwMode="auto">
              <a:xfrm flipH="true" flipV="true">
                <a:off x="4987" y="567"/>
                <a:ext cx="276" cy="112"/>
              </a:xfrm>
              <a:prstGeom prst="ellipse">
                <a:avLst/>
              </a:prstGeom>
              <a:gradFill rotWithShape="true">
                <a:gsLst>
                  <a:gs pos="0">
                    <a:srgbClr val="BAA0FA"/>
                  </a:gs>
                  <a:gs pos="100000">
                    <a:srgbClr val="BAA0FA">
                      <a:gamma/>
                      <a:shade val="8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119" name="Freeform 71"/>
              <p:cNvSpPr/>
              <p:nvPr/>
            </p:nvSpPr>
            <p:spPr bwMode="auto">
              <a:xfrm flipV="true">
                <a:off x="38" y="757"/>
                <a:ext cx="5684" cy="115"/>
              </a:xfrm>
              <a:custGeom>
                <a:avLst/>
                <a:gdLst>
                  <a:gd name="T0" fmla="*/ 0 w 5684"/>
                  <a:gd name="T1" fmla="*/ 109 h 115"/>
                  <a:gd name="T2" fmla="*/ 368 w 5684"/>
                  <a:gd name="T3" fmla="*/ 54 h 115"/>
                  <a:gd name="T4" fmla="*/ 666 w 5684"/>
                  <a:gd name="T5" fmla="*/ 112 h 115"/>
                  <a:gd name="T6" fmla="*/ 1053 w 5684"/>
                  <a:gd name="T7" fmla="*/ 38 h 115"/>
                  <a:gd name="T8" fmla="*/ 1744 w 5684"/>
                  <a:gd name="T9" fmla="*/ 89 h 115"/>
                  <a:gd name="T10" fmla="*/ 2208 w 5684"/>
                  <a:gd name="T11" fmla="*/ 77 h 115"/>
                  <a:gd name="T12" fmla="*/ 2551 w 5684"/>
                  <a:gd name="T13" fmla="*/ 0 h 115"/>
                  <a:gd name="T14" fmla="*/ 3216 w 5684"/>
                  <a:gd name="T15" fmla="*/ 77 h 115"/>
                  <a:gd name="T16" fmla="*/ 3568 w 5684"/>
                  <a:gd name="T17" fmla="*/ 6 h 115"/>
                  <a:gd name="T18" fmla="*/ 4080 w 5684"/>
                  <a:gd name="T19" fmla="*/ 41 h 115"/>
                  <a:gd name="T20" fmla="*/ 4404 w 5684"/>
                  <a:gd name="T21" fmla="*/ 109 h 115"/>
                  <a:gd name="T22" fmla="*/ 4826 w 5684"/>
                  <a:gd name="T23" fmla="*/ 3 h 115"/>
                  <a:gd name="T24" fmla="*/ 5335 w 5684"/>
                  <a:gd name="T25" fmla="*/ 109 h 115"/>
                  <a:gd name="T26" fmla="*/ 5498 w 5684"/>
                  <a:gd name="T27" fmla="*/ 29 h 115"/>
                  <a:gd name="T28" fmla="*/ 5684 w 5684"/>
                  <a:gd name="T29" fmla="*/ 9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84" h="115">
                    <a:moveTo>
                      <a:pt x="0" y="109"/>
                    </a:moveTo>
                    <a:cubicBezTo>
                      <a:pt x="128" y="81"/>
                      <a:pt x="257" y="53"/>
                      <a:pt x="368" y="54"/>
                    </a:cubicBezTo>
                    <a:cubicBezTo>
                      <a:pt x="479" y="55"/>
                      <a:pt x="552" y="115"/>
                      <a:pt x="666" y="112"/>
                    </a:cubicBezTo>
                    <a:cubicBezTo>
                      <a:pt x="780" y="109"/>
                      <a:pt x="873" y="42"/>
                      <a:pt x="1053" y="38"/>
                    </a:cubicBezTo>
                    <a:cubicBezTo>
                      <a:pt x="1233" y="34"/>
                      <a:pt x="1552" y="83"/>
                      <a:pt x="1744" y="89"/>
                    </a:cubicBezTo>
                    <a:cubicBezTo>
                      <a:pt x="1936" y="95"/>
                      <a:pt x="2074" y="92"/>
                      <a:pt x="2208" y="77"/>
                    </a:cubicBezTo>
                    <a:cubicBezTo>
                      <a:pt x="2342" y="62"/>
                      <a:pt x="2383" y="0"/>
                      <a:pt x="2551" y="0"/>
                    </a:cubicBezTo>
                    <a:cubicBezTo>
                      <a:pt x="2719" y="0"/>
                      <a:pt x="3047" y="76"/>
                      <a:pt x="3216" y="77"/>
                    </a:cubicBezTo>
                    <a:cubicBezTo>
                      <a:pt x="3385" y="78"/>
                      <a:pt x="3424" y="12"/>
                      <a:pt x="3568" y="6"/>
                    </a:cubicBezTo>
                    <a:cubicBezTo>
                      <a:pt x="3712" y="0"/>
                      <a:pt x="3941" y="24"/>
                      <a:pt x="4080" y="41"/>
                    </a:cubicBezTo>
                    <a:cubicBezTo>
                      <a:pt x="4219" y="58"/>
                      <a:pt x="4280" y="115"/>
                      <a:pt x="4404" y="109"/>
                    </a:cubicBezTo>
                    <a:cubicBezTo>
                      <a:pt x="4528" y="103"/>
                      <a:pt x="4671" y="3"/>
                      <a:pt x="4826" y="3"/>
                    </a:cubicBezTo>
                    <a:cubicBezTo>
                      <a:pt x="4981" y="3"/>
                      <a:pt x="5223" y="105"/>
                      <a:pt x="5335" y="109"/>
                    </a:cubicBezTo>
                    <a:cubicBezTo>
                      <a:pt x="5447" y="113"/>
                      <a:pt x="5440" y="31"/>
                      <a:pt x="5498" y="29"/>
                    </a:cubicBezTo>
                    <a:cubicBezTo>
                      <a:pt x="5556" y="27"/>
                      <a:pt x="5620" y="63"/>
                      <a:pt x="5684" y="99"/>
                    </a:cubicBezTo>
                  </a:path>
                </a:pathLst>
              </a:custGeom>
              <a:noFill/>
              <a:ln w="1270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</p:grpSp>
      <p:sp>
        <p:nvSpPr>
          <p:cNvPr id="90" name="Text Box 1087"/>
          <p:cNvSpPr txBox="true">
            <a:spLocks noChangeArrowheads="true"/>
          </p:cNvSpPr>
          <p:nvPr/>
        </p:nvSpPr>
        <p:spPr bwMode="auto">
          <a:xfrm>
            <a:off x="2559554" y="1436300"/>
            <a:ext cx="12282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true">
                  <a:gsLst>
                    <a:gs pos="0">
                      <a:srgbClr val="D3B187"/>
                    </a:gs>
                    <a:gs pos="100000">
                      <a:srgbClr val="FFCC66"/>
                    </a:gs>
                  </a:gsLst>
                  <a:lin ang="5400000" scaled="true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/>
              <a:t>Endothelial cells</a:t>
            </a:r>
            <a:endParaRPr lang="en-US" altLang="en-US" sz="1200" b="1" dirty="0"/>
          </a:p>
        </p:txBody>
      </p:sp>
      <p:sp>
        <p:nvSpPr>
          <p:cNvPr id="661" name="Text Box 1087"/>
          <p:cNvSpPr txBox="true">
            <a:spLocks noChangeArrowheads="true"/>
          </p:cNvSpPr>
          <p:nvPr/>
        </p:nvSpPr>
        <p:spPr bwMode="auto">
          <a:xfrm>
            <a:off x="2612074" y="854095"/>
            <a:ext cx="14830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true">
                  <a:gsLst>
                    <a:gs pos="0">
                      <a:srgbClr val="D3B187"/>
                    </a:gs>
                    <a:gs pos="100000">
                      <a:srgbClr val="FFCC66"/>
                    </a:gs>
                  </a:gsLst>
                  <a:lin ang="5400000" scaled="true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dirty="0" smtClean="0"/>
              <a:t>Smooth muscle cells</a:t>
            </a:r>
            <a:endParaRPr lang="en-US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roup 549"/>
          <p:cNvGrpSpPr/>
          <p:nvPr/>
        </p:nvGrpSpPr>
        <p:grpSpPr>
          <a:xfrm>
            <a:off x="1517507" y="432556"/>
            <a:ext cx="9156986" cy="5992887"/>
            <a:chOff x="2390" y="681"/>
            <a:chExt cx="14420" cy="9438"/>
          </a:xfrm>
        </p:grpSpPr>
        <p:pic>
          <p:nvPicPr>
            <p:cNvPr id="2" name="图片 1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90" y="681"/>
              <a:ext cx="14420" cy="9438"/>
            </a:xfrm>
            <a:prstGeom prst="rect">
              <a:avLst/>
            </a:prstGeom>
          </p:spPr>
        </p:pic>
        <p:sp>
          <p:nvSpPr>
            <p:cNvPr id="4" name="Text Box 1087"/>
            <p:cNvSpPr txBox="true">
              <a:spLocks noChangeArrowheads="true"/>
            </p:cNvSpPr>
            <p:nvPr/>
          </p:nvSpPr>
          <p:spPr bwMode="auto">
            <a:xfrm>
              <a:off x="5452" y="2558"/>
              <a:ext cx="3128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true">
                    <a:gsLst>
                      <a:gs pos="0">
                        <a:srgbClr val="D3B187"/>
                      </a:gs>
                      <a:gs pos="100000">
                        <a:srgbClr val="FFCC66"/>
                      </a:gs>
                    </a:gsLst>
                    <a:lin ang="5400000" scaled="true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/>
                <a:t>Endothelial cells</a:t>
              </a:r>
              <a:endParaRPr lang="en-US" altLang="zh-CN" b="1" dirty="0" smtClean="0"/>
            </a:p>
          </p:txBody>
        </p:sp>
        <p:sp>
          <p:nvSpPr>
            <p:cNvPr id="5" name="Text Box 1087"/>
            <p:cNvSpPr txBox="true">
              <a:spLocks noChangeArrowheads="true"/>
            </p:cNvSpPr>
            <p:nvPr/>
          </p:nvSpPr>
          <p:spPr bwMode="auto">
            <a:xfrm>
              <a:off x="4712" y="788"/>
              <a:ext cx="3868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true">
                    <a:gsLst>
                      <a:gs pos="0">
                        <a:srgbClr val="D3B187"/>
                      </a:gs>
                      <a:gs pos="100000">
                        <a:srgbClr val="FFCC66"/>
                      </a:gs>
                    </a:gsLst>
                    <a:lin ang="5400000" scaled="true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/>
                <a:t>Smooth muscle cells</a:t>
              </a:r>
              <a:endParaRPr lang="en-US" altLang="zh-CN" b="1" dirty="0" smtClean="0"/>
            </a:p>
          </p:txBody>
        </p:sp>
        <p:sp>
          <p:nvSpPr>
            <p:cNvPr id="6" name="Text Box 1087"/>
            <p:cNvSpPr txBox="true">
              <a:spLocks noChangeArrowheads="true"/>
            </p:cNvSpPr>
            <p:nvPr/>
          </p:nvSpPr>
          <p:spPr bwMode="auto">
            <a:xfrm>
              <a:off x="3859" y="5927"/>
              <a:ext cx="1968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true">
                    <a:gsLst>
                      <a:gs pos="0">
                        <a:srgbClr val="D3B187"/>
                      </a:gs>
                      <a:gs pos="100000">
                        <a:srgbClr val="FFCC66"/>
                      </a:gs>
                    </a:gsLst>
                    <a:lin ang="5400000" scaled="true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/>
                <a:t>Monocyte</a:t>
              </a:r>
              <a:endParaRPr lang="en-US" altLang="en-US" b="1" dirty="0"/>
            </a:p>
          </p:txBody>
        </p:sp>
        <p:grpSp>
          <p:nvGrpSpPr>
            <p:cNvPr id="7" name="Group 3369"/>
            <p:cNvGrpSpPr/>
            <p:nvPr/>
          </p:nvGrpSpPr>
          <p:grpSpPr bwMode="auto">
            <a:xfrm>
              <a:off x="4017" y="4316"/>
              <a:ext cx="1662" cy="1550"/>
              <a:chOff x="3263" y="442"/>
              <a:chExt cx="665" cy="620"/>
            </a:xfrm>
          </p:grpSpPr>
          <p:sp>
            <p:nvSpPr>
              <p:cNvPr id="8" name="Freeform 3370"/>
              <p:cNvSpPr>
                <a:spLocks noChangeAspect="true"/>
              </p:cNvSpPr>
              <p:nvPr/>
            </p:nvSpPr>
            <p:spPr bwMode="auto">
              <a:xfrm>
                <a:off x="3263" y="442"/>
                <a:ext cx="665" cy="620"/>
              </a:xfrm>
              <a:custGeom>
                <a:avLst/>
                <a:gdLst>
                  <a:gd name="T0" fmla="*/ 578 w 3006"/>
                  <a:gd name="T1" fmla="*/ 196 h 2839"/>
                  <a:gd name="T2" fmla="*/ 100 w 3006"/>
                  <a:gd name="T3" fmla="*/ 929 h 2839"/>
                  <a:gd name="T4" fmla="*/ 127 w 3006"/>
                  <a:gd name="T5" fmla="*/ 1858 h 2839"/>
                  <a:gd name="T6" fmla="*/ 864 w 3006"/>
                  <a:gd name="T7" fmla="*/ 2561 h 2839"/>
                  <a:gd name="T8" fmla="*/ 2062 w 3006"/>
                  <a:gd name="T9" fmla="*/ 2733 h 2839"/>
                  <a:gd name="T10" fmla="*/ 2886 w 3006"/>
                  <a:gd name="T11" fmla="*/ 1922 h 2839"/>
                  <a:gd name="T12" fmla="*/ 2782 w 3006"/>
                  <a:gd name="T13" fmla="*/ 648 h 2839"/>
                  <a:gd name="T14" fmla="*/ 1626 w 3006"/>
                  <a:gd name="T15" fmla="*/ 75 h 2839"/>
                  <a:gd name="T16" fmla="*/ 578 w 3006"/>
                  <a:gd name="T17" fmla="*/ 196 h 2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06" h="2839">
                    <a:moveTo>
                      <a:pt x="578" y="196"/>
                    </a:moveTo>
                    <a:cubicBezTo>
                      <a:pt x="324" y="338"/>
                      <a:pt x="175" y="652"/>
                      <a:pt x="100" y="929"/>
                    </a:cubicBezTo>
                    <a:cubicBezTo>
                      <a:pt x="25" y="1206"/>
                      <a:pt x="0" y="1586"/>
                      <a:pt x="127" y="1858"/>
                    </a:cubicBezTo>
                    <a:cubicBezTo>
                      <a:pt x="254" y="2130"/>
                      <a:pt x="542" y="2415"/>
                      <a:pt x="864" y="2561"/>
                    </a:cubicBezTo>
                    <a:cubicBezTo>
                      <a:pt x="1186" y="2707"/>
                      <a:pt x="1725" y="2839"/>
                      <a:pt x="2062" y="2733"/>
                    </a:cubicBezTo>
                    <a:cubicBezTo>
                      <a:pt x="2399" y="2627"/>
                      <a:pt x="2766" y="2269"/>
                      <a:pt x="2886" y="1922"/>
                    </a:cubicBezTo>
                    <a:cubicBezTo>
                      <a:pt x="3006" y="1575"/>
                      <a:pt x="2992" y="956"/>
                      <a:pt x="2782" y="648"/>
                    </a:cubicBezTo>
                    <a:cubicBezTo>
                      <a:pt x="2572" y="340"/>
                      <a:pt x="1993" y="150"/>
                      <a:pt x="1626" y="75"/>
                    </a:cubicBezTo>
                    <a:cubicBezTo>
                      <a:pt x="1259" y="0"/>
                      <a:pt x="832" y="54"/>
                      <a:pt x="578" y="196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9933"/>
                  </a:gs>
                  <a:gs pos="100000">
                    <a:srgbClr val="FFD5B9"/>
                  </a:gs>
                </a:gsLst>
                <a:lin ang="5400000" scaled="true"/>
              </a:gradFill>
              <a:ln w="19050" cmpd="sng">
                <a:solidFill>
                  <a:srgbClr val="FF66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9" name="Freeform 3371" descr="Paper bag"/>
              <p:cNvSpPr>
                <a:spLocks noChangeAspect="true"/>
              </p:cNvSpPr>
              <p:nvPr/>
            </p:nvSpPr>
            <p:spPr bwMode="auto">
              <a:xfrm>
                <a:off x="3307" y="467"/>
                <a:ext cx="564" cy="492"/>
              </a:xfrm>
              <a:custGeom>
                <a:avLst/>
                <a:gdLst>
                  <a:gd name="T0" fmla="*/ 5 w 2550"/>
                  <a:gd name="T1" fmla="*/ 922 h 2251"/>
                  <a:gd name="T2" fmla="*/ 142 w 2550"/>
                  <a:gd name="T3" fmla="*/ 613 h 2251"/>
                  <a:gd name="T4" fmla="*/ 337 w 2550"/>
                  <a:gd name="T5" fmla="*/ 374 h 2251"/>
                  <a:gd name="T6" fmla="*/ 844 w 2550"/>
                  <a:gd name="T7" fmla="*/ 34 h 2251"/>
                  <a:gd name="T8" fmla="*/ 1771 w 2550"/>
                  <a:gd name="T9" fmla="*/ 172 h 2251"/>
                  <a:gd name="T10" fmla="*/ 2428 w 2550"/>
                  <a:gd name="T11" fmla="*/ 829 h 2251"/>
                  <a:gd name="T12" fmla="*/ 2491 w 2550"/>
                  <a:gd name="T13" fmla="*/ 1670 h 2251"/>
                  <a:gd name="T14" fmla="*/ 2073 w 2550"/>
                  <a:gd name="T15" fmla="*/ 2180 h 2251"/>
                  <a:gd name="T16" fmla="*/ 1437 w 2550"/>
                  <a:gd name="T17" fmla="*/ 2097 h 2251"/>
                  <a:gd name="T18" fmla="*/ 1287 w 2550"/>
                  <a:gd name="T19" fmla="*/ 1509 h 2251"/>
                  <a:gd name="T20" fmla="*/ 1615 w 2550"/>
                  <a:gd name="T21" fmla="*/ 1129 h 2251"/>
                  <a:gd name="T22" fmla="*/ 1989 w 2550"/>
                  <a:gd name="T23" fmla="*/ 956 h 2251"/>
                  <a:gd name="T24" fmla="*/ 1990 w 2550"/>
                  <a:gd name="T25" fmla="*/ 645 h 2251"/>
                  <a:gd name="T26" fmla="*/ 1643 w 2550"/>
                  <a:gd name="T27" fmla="*/ 380 h 2251"/>
                  <a:gd name="T28" fmla="*/ 1344 w 2550"/>
                  <a:gd name="T29" fmla="*/ 634 h 2251"/>
                  <a:gd name="T30" fmla="*/ 1235 w 2550"/>
                  <a:gd name="T31" fmla="*/ 1308 h 2251"/>
                  <a:gd name="T32" fmla="*/ 585 w 2550"/>
                  <a:gd name="T33" fmla="*/ 1555 h 2251"/>
                  <a:gd name="T34" fmla="*/ 116 w 2550"/>
                  <a:gd name="T35" fmla="*/ 1256 h 2251"/>
                  <a:gd name="T36" fmla="*/ 5 w 2550"/>
                  <a:gd name="T37" fmla="*/ 922 h 2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50" h="2251">
                    <a:moveTo>
                      <a:pt x="5" y="922"/>
                    </a:moveTo>
                    <a:cubicBezTo>
                      <a:pt x="9" y="815"/>
                      <a:pt x="87" y="704"/>
                      <a:pt x="142" y="613"/>
                    </a:cubicBezTo>
                    <a:cubicBezTo>
                      <a:pt x="197" y="522"/>
                      <a:pt x="220" y="471"/>
                      <a:pt x="337" y="374"/>
                    </a:cubicBezTo>
                    <a:cubicBezTo>
                      <a:pt x="454" y="277"/>
                      <a:pt x="605" y="68"/>
                      <a:pt x="844" y="34"/>
                    </a:cubicBezTo>
                    <a:cubicBezTo>
                      <a:pt x="1083" y="0"/>
                      <a:pt x="1507" y="40"/>
                      <a:pt x="1771" y="172"/>
                    </a:cubicBezTo>
                    <a:cubicBezTo>
                      <a:pt x="2035" y="304"/>
                      <a:pt x="2308" y="579"/>
                      <a:pt x="2428" y="829"/>
                    </a:cubicBezTo>
                    <a:cubicBezTo>
                      <a:pt x="2548" y="1079"/>
                      <a:pt x="2550" y="1445"/>
                      <a:pt x="2491" y="1670"/>
                    </a:cubicBezTo>
                    <a:cubicBezTo>
                      <a:pt x="2432" y="1895"/>
                      <a:pt x="2249" y="2109"/>
                      <a:pt x="2073" y="2180"/>
                    </a:cubicBezTo>
                    <a:cubicBezTo>
                      <a:pt x="1897" y="2251"/>
                      <a:pt x="1568" y="2209"/>
                      <a:pt x="1437" y="2097"/>
                    </a:cubicBezTo>
                    <a:cubicBezTo>
                      <a:pt x="1306" y="1985"/>
                      <a:pt x="1257" y="1670"/>
                      <a:pt x="1287" y="1509"/>
                    </a:cubicBezTo>
                    <a:cubicBezTo>
                      <a:pt x="1317" y="1348"/>
                      <a:pt x="1498" y="1221"/>
                      <a:pt x="1615" y="1129"/>
                    </a:cubicBezTo>
                    <a:cubicBezTo>
                      <a:pt x="1732" y="1037"/>
                      <a:pt x="1926" y="1037"/>
                      <a:pt x="1989" y="956"/>
                    </a:cubicBezTo>
                    <a:cubicBezTo>
                      <a:pt x="2052" y="875"/>
                      <a:pt x="2048" y="741"/>
                      <a:pt x="1990" y="645"/>
                    </a:cubicBezTo>
                    <a:cubicBezTo>
                      <a:pt x="1932" y="549"/>
                      <a:pt x="1751" y="382"/>
                      <a:pt x="1643" y="380"/>
                    </a:cubicBezTo>
                    <a:cubicBezTo>
                      <a:pt x="1535" y="378"/>
                      <a:pt x="1412" y="479"/>
                      <a:pt x="1344" y="634"/>
                    </a:cubicBezTo>
                    <a:cubicBezTo>
                      <a:pt x="1276" y="789"/>
                      <a:pt x="1362" y="1154"/>
                      <a:pt x="1235" y="1308"/>
                    </a:cubicBezTo>
                    <a:cubicBezTo>
                      <a:pt x="1108" y="1462"/>
                      <a:pt x="771" y="1564"/>
                      <a:pt x="585" y="1555"/>
                    </a:cubicBezTo>
                    <a:cubicBezTo>
                      <a:pt x="399" y="1546"/>
                      <a:pt x="213" y="1361"/>
                      <a:pt x="116" y="1256"/>
                    </a:cubicBezTo>
                    <a:cubicBezTo>
                      <a:pt x="19" y="1151"/>
                      <a:pt x="0" y="1029"/>
                      <a:pt x="5" y="922"/>
                    </a:cubicBezTo>
                    <a:close/>
                  </a:path>
                </a:pathLst>
              </a:custGeom>
              <a:blipFill dpi="0" rotWithShape="true">
                <a:blip r:embed="rId2">
                  <a:alphaModFix amt="18000"/>
                </a:blip>
                <a:srcRect/>
                <a:tile tx="0" ty="0" sx="100000" sy="100000" flip="none" algn="tl"/>
              </a:blipFill>
              <a:ln w="9525">
                <a:solidFill>
                  <a:srgbClr val="990099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0" name="Freeform 3372"/>
              <p:cNvSpPr>
                <a:spLocks noChangeAspect="true"/>
              </p:cNvSpPr>
              <p:nvPr/>
            </p:nvSpPr>
            <p:spPr bwMode="auto">
              <a:xfrm>
                <a:off x="3263" y="442"/>
                <a:ext cx="665" cy="620"/>
              </a:xfrm>
              <a:custGeom>
                <a:avLst/>
                <a:gdLst>
                  <a:gd name="T0" fmla="*/ 578 w 3006"/>
                  <a:gd name="T1" fmla="*/ 196 h 2839"/>
                  <a:gd name="T2" fmla="*/ 100 w 3006"/>
                  <a:gd name="T3" fmla="*/ 929 h 2839"/>
                  <a:gd name="T4" fmla="*/ 127 w 3006"/>
                  <a:gd name="T5" fmla="*/ 1858 h 2839"/>
                  <a:gd name="T6" fmla="*/ 864 w 3006"/>
                  <a:gd name="T7" fmla="*/ 2561 h 2839"/>
                  <a:gd name="T8" fmla="*/ 2062 w 3006"/>
                  <a:gd name="T9" fmla="*/ 2733 h 2839"/>
                  <a:gd name="T10" fmla="*/ 2886 w 3006"/>
                  <a:gd name="T11" fmla="*/ 1922 h 2839"/>
                  <a:gd name="T12" fmla="*/ 2782 w 3006"/>
                  <a:gd name="T13" fmla="*/ 648 h 2839"/>
                  <a:gd name="T14" fmla="*/ 1626 w 3006"/>
                  <a:gd name="T15" fmla="*/ 75 h 2839"/>
                  <a:gd name="T16" fmla="*/ 578 w 3006"/>
                  <a:gd name="T17" fmla="*/ 196 h 2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06" h="2839">
                    <a:moveTo>
                      <a:pt x="578" y="196"/>
                    </a:moveTo>
                    <a:cubicBezTo>
                      <a:pt x="324" y="338"/>
                      <a:pt x="175" y="652"/>
                      <a:pt x="100" y="929"/>
                    </a:cubicBezTo>
                    <a:cubicBezTo>
                      <a:pt x="25" y="1206"/>
                      <a:pt x="0" y="1586"/>
                      <a:pt x="127" y="1858"/>
                    </a:cubicBezTo>
                    <a:cubicBezTo>
                      <a:pt x="254" y="2130"/>
                      <a:pt x="542" y="2415"/>
                      <a:pt x="864" y="2561"/>
                    </a:cubicBezTo>
                    <a:cubicBezTo>
                      <a:pt x="1186" y="2707"/>
                      <a:pt x="1725" y="2839"/>
                      <a:pt x="2062" y="2733"/>
                    </a:cubicBezTo>
                    <a:cubicBezTo>
                      <a:pt x="2399" y="2627"/>
                      <a:pt x="2766" y="2269"/>
                      <a:pt x="2886" y="1922"/>
                    </a:cubicBezTo>
                    <a:cubicBezTo>
                      <a:pt x="3006" y="1575"/>
                      <a:pt x="2992" y="956"/>
                      <a:pt x="2782" y="648"/>
                    </a:cubicBezTo>
                    <a:cubicBezTo>
                      <a:pt x="2572" y="340"/>
                      <a:pt x="1993" y="150"/>
                      <a:pt x="1626" y="75"/>
                    </a:cubicBezTo>
                    <a:cubicBezTo>
                      <a:pt x="1259" y="0"/>
                      <a:pt x="832" y="54"/>
                      <a:pt x="578" y="196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E6B5"/>
                  </a:gs>
                  <a:gs pos="100000">
                    <a:srgbClr val="FFCC66"/>
                  </a:gs>
                </a:gsLst>
                <a:path path="rect">
                  <a:fillToRect l="50000" t="50000" r="50000" b="50000"/>
                </a:path>
              </a:gradFill>
              <a:ln w="19050" cap="flat" cmpd="sng">
                <a:solidFill>
                  <a:srgbClr val="8C90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1" name="Freeform 3373"/>
              <p:cNvSpPr>
                <a:spLocks noChangeAspect="true"/>
              </p:cNvSpPr>
              <p:nvPr/>
            </p:nvSpPr>
            <p:spPr bwMode="auto">
              <a:xfrm>
                <a:off x="3422" y="520"/>
                <a:ext cx="434" cy="342"/>
              </a:xfrm>
              <a:custGeom>
                <a:avLst/>
                <a:gdLst>
                  <a:gd name="T0" fmla="*/ 90 w 473"/>
                  <a:gd name="T1" fmla="*/ 21 h 373"/>
                  <a:gd name="T2" fmla="*/ 290 w 473"/>
                  <a:gd name="T3" fmla="*/ 18 h 373"/>
                  <a:gd name="T4" fmla="*/ 431 w 473"/>
                  <a:gd name="T5" fmla="*/ 134 h 373"/>
                  <a:gd name="T6" fmla="*/ 469 w 473"/>
                  <a:gd name="T7" fmla="*/ 269 h 373"/>
                  <a:gd name="T8" fmla="*/ 402 w 473"/>
                  <a:gd name="T9" fmla="*/ 361 h 373"/>
                  <a:gd name="T10" fmla="*/ 301 w 473"/>
                  <a:gd name="T11" fmla="*/ 342 h 373"/>
                  <a:gd name="T12" fmla="*/ 226 w 473"/>
                  <a:gd name="T13" fmla="*/ 239 h 373"/>
                  <a:gd name="T14" fmla="*/ 35 w 473"/>
                  <a:gd name="T15" fmla="*/ 205 h 373"/>
                  <a:gd name="T16" fmla="*/ 16 w 473"/>
                  <a:gd name="T17" fmla="*/ 100 h 373"/>
                  <a:gd name="T18" fmla="*/ 90 w 473"/>
                  <a:gd name="T19" fmla="*/ 21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3" h="373">
                    <a:moveTo>
                      <a:pt x="90" y="21"/>
                    </a:moveTo>
                    <a:cubicBezTo>
                      <a:pt x="136" y="8"/>
                      <a:pt x="233" y="0"/>
                      <a:pt x="290" y="18"/>
                    </a:cubicBezTo>
                    <a:cubicBezTo>
                      <a:pt x="347" y="37"/>
                      <a:pt x="402" y="93"/>
                      <a:pt x="431" y="134"/>
                    </a:cubicBezTo>
                    <a:cubicBezTo>
                      <a:pt x="461" y="176"/>
                      <a:pt x="473" y="231"/>
                      <a:pt x="469" y="269"/>
                    </a:cubicBezTo>
                    <a:cubicBezTo>
                      <a:pt x="464" y="306"/>
                      <a:pt x="430" y="348"/>
                      <a:pt x="402" y="361"/>
                    </a:cubicBezTo>
                    <a:cubicBezTo>
                      <a:pt x="374" y="373"/>
                      <a:pt x="330" y="362"/>
                      <a:pt x="301" y="342"/>
                    </a:cubicBezTo>
                    <a:cubicBezTo>
                      <a:pt x="272" y="322"/>
                      <a:pt x="270" y="262"/>
                      <a:pt x="226" y="239"/>
                    </a:cubicBezTo>
                    <a:cubicBezTo>
                      <a:pt x="182" y="216"/>
                      <a:pt x="70" y="228"/>
                      <a:pt x="35" y="205"/>
                    </a:cubicBezTo>
                    <a:cubicBezTo>
                      <a:pt x="0" y="182"/>
                      <a:pt x="7" y="131"/>
                      <a:pt x="16" y="100"/>
                    </a:cubicBezTo>
                    <a:cubicBezTo>
                      <a:pt x="25" y="69"/>
                      <a:pt x="42" y="39"/>
                      <a:pt x="90" y="21"/>
                    </a:cubicBezTo>
                    <a:close/>
                  </a:path>
                </a:pathLst>
              </a:custGeom>
              <a:solidFill>
                <a:srgbClr val="0099FF">
                  <a:alpha val="60001"/>
                </a:srgbClr>
              </a:solidFill>
              <a:ln w="9525">
                <a:solidFill>
                  <a:srgbClr val="990099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2" name="Freeform 3374"/>
              <p:cNvSpPr>
                <a:spLocks noChangeAspect="true"/>
              </p:cNvSpPr>
              <p:nvPr/>
            </p:nvSpPr>
            <p:spPr bwMode="auto">
              <a:xfrm>
                <a:off x="3652" y="923"/>
                <a:ext cx="11" cy="11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3" name="Freeform 3375"/>
              <p:cNvSpPr>
                <a:spLocks noChangeAspect="true"/>
              </p:cNvSpPr>
              <p:nvPr/>
            </p:nvSpPr>
            <p:spPr bwMode="auto">
              <a:xfrm>
                <a:off x="3500" y="905"/>
                <a:ext cx="15" cy="16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4" name="Freeform 3376"/>
              <p:cNvSpPr>
                <a:spLocks noChangeAspect="true"/>
              </p:cNvSpPr>
              <p:nvPr/>
            </p:nvSpPr>
            <p:spPr bwMode="auto">
              <a:xfrm>
                <a:off x="3579" y="902"/>
                <a:ext cx="20" cy="21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5" name="Freeform 3377"/>
              <p:cNvSpPr>
                <a:spLocks noChangeAspect="true"/>
              </p:cNvSpPr>
              <p:nvPr/>
            </p:nvSpPr>
            <p:spPr bwMode="auto">
              <a:xfrm>
                <a:off x="3730" y="931"/>
                <a:ext cx="20" cy="20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6" name="Freeform 3378"/>
              <p:cNvSpPr>
                <a:spLocks noChangeAspect="true"/>
              </p:cNvSpPr>
              <p:nvPr/>
            </p:nvSpPr>
            <p:spPr bwMode="auto">
              <a:xfrm>
                <a:off x="3363" y="822"/>
                <a:ext cx="12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7" name="Freeform 3379"/>
              <p:cNvSpPr>
                <a:spLocks noChangeAspect="true"/>
              </p:cNvSpPr>
              <p:nvPr/>
            </p:nvSpPr>
            <p:spPr bwMode="auto">
              <a:xfrm>
                <a:off x="3390" y="880"/>
                <a:ext cx="34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8" name="Freeform 3380"/>
              <p:cNvSpPr>
                <a:spLocks noChangeAspect="true"/>
              </p:cNvSpPr>
              <p:nvPr/>
            </p:nvSpPr>
            <p:spPr bwMode="auto">
              <a:xfrm>
                <a:off x="3383" y="787"/>
                <a:ext cx="33" cy="8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9" name="Freeform 3381"/>
              <p:cNvSpPr>
                <a:spLocks noChangeAspect="true"/>
              </p:cNvSpPr>
              <p:nvPr/>
            </p:nvSpPr>
            <p:spPr bwMode="auto">
              <a:xfrm>
                <a:off x="3493" y="943"/>
                <a:ext cx="34" cy="8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" name="Freeform 3382"/>
              <p:cNvSpPr>
                <a:spLocks noChangeAspect="true"/>
              </p:cNvSpPr>
              <p:nvPr/>
            </p:nvSpPr>
            <p:spPr bwMode="auto">
              <a:xfrm>
                <a:off x="3429" y="843"/>
                <a:ext cx="33" cy="9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1" name="Freeform 3383"/>
              <p:cNvSpPr>
                <a:spLocks noChangeAspect="true"/>
              </p:cNvSpPr>
              <p:nvPr/>
            </p:nvSpPr>
            <p:spPr bwMode="auto">
              <a:xfrm>
                <a:off x="3507" y="802"/>
                <a:ext cx="34" cy="8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22" name="Text Box 668"/>
            <p:cNvSpPr txBox="true">
              <a:spLocks noChangeArrowheads="true"/>
            </p:cNvSpPr>
            <p:nvPr/>
          </p:nvSpPr>
          <p:spPr bwMode="auto">
            <a:xfrm>
              <a:off x="7918" y="5725"/>
              <a:ext cx="2748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true">
                    <a:gsLst>
                      <a:gs pos="0">
                        <a:srgbClr val="D3B187"/>
                      </a:gs>
                      <a:gs pos="100000">
                        <a:srgbClr val="FFCC66"/>
                      </a:gs>
                    </a:gsLst>
                    <a:lin ang="5400000" scaled="true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/>
                <a:t>Dendritic cells</a:t>
              </a:r>
              <a:endParaRPr lang="en-US" altLang="en-US" b="1" dirty="0"/>
            </a:p>
          </p:txBody>
        </p:sp>
        <p:grpSp>
          <p:nvGrpSpPr>
            <p:cNvPr id="23" name="Group 3384"/>
            <p:cNvGrpSpPr/>
            <p:nvPr/>
          </p:nvGrpSpPr>
          <p:grpSpPr bwMode="auto">
            <a:xfrm>
              <a:off x="8463" y="4737"/>
              <a:ext cx="1756" cy="1237"/>
              <a:chOff x="3233" y="1452"/>
              <a:chExt cx="1180" cy="843"/>
            </a:xfrm>
          </p:grpSpPr>
          <p:sp>
            <p:nvSpPr>
              <p:cNvPr id="24" name="Freeform 3385"/>
              <p:cNvSpPr>
                <a:spLocks noChangeAspect="true"/>
              </p:cNvSpPr>
              <p:nvPr/>
            </p:nvSpPr>
            <p:spPr bwMode="auto">
              <a:xfrm>
                <a:off x="3233" y="1452"/>
                <a:ext cx="1180" cy="843"/>
              </a:xfrm>
              <a:custGeom>
                <a:avLst/>
                <a:gdLst>
                  <a:gd name="T0" fmla="*/ 422 w 1180"/>
                  <a:gd name="T1" fmla="*/ 235 h 843"/>
                  <a:gd name="T2" fmla="*/ 328 w 1180"/>
                  <a:gd name="T3" fmla="*/ 72 h 843"/>
                  <a:gd name="T4" fmla="*/ 394 w 1180"/>
                  <a:gd name="T5" fmla="*/ 255 h 843"/>
                  <a:gd name="T6" fmla="*/ 359 w 1180"/>
                  <a:gd name="T7" fmla="*/ 299 h 843"/>
                  <a:gd name="T8" fmla="*/ 325 w 1180"/>
                  <a:gd name="T9" fmla="*/ 321 h 843"/>
                  <a:gd name="T10" fmla="*/ 139 w 1180"/>
                  <a:gd name="T11" fmla="*/ 258 h 843"/>
                  <a:gd name="T12" fmla="*/ 40 w 1180"/>
                  <a:gd name="T13" fmla="*/ 165 h 843"/>
                  <a:gd name="T14" fmla="*/ 130 w 1180"/>
                  <a:gd name="T15" fmla="*/ 282 h 843"/>
                  <a:gd name="T16" fmla="*/ 304 w 1180"/>
                  <a:gd name="T17" fmla="*/ 356 h 843"/>
                  <a:gd name="T18" fmla="*/ 339 w 1180"/>
                  <a:gd name="T19" fmla="*/ 415 h 843"/>
                  <a:gd name="T20" fmla="*/ 274 w 1180"/>
                  <a:gd name="T21" fmla="*/ 459 h 843"/>
                  <a:gd name="T22" fmla="*/ 118 w 1180"/>
                  <a:gd name="T23" fmla="*/ 477 h 843"/>
                  <a:gd name="T24" fmla="*/ 1 w 1180"/>
                  <a:gd name="T25" fmla="*/ 546 h 843"/>
                  <a:gd name="T26" fmla="*/ 127 w 1180"/>
                  <a:gd name="T27" fmla="*/ 504 h 843"/>
                  <a:gd name="T28" fmla="*/ 245 w 1180"/>
                  <a:gd name="T29" fmla="*/ 504 h 843"/>
                  <a:gd name="T30" fmla="*/ 309 w 1180"/>
                  <a:gd name="T31" fmla="*/ 551 h 843"/>
                  <a:gd name="T32" fmla="*/ 319 w 1180"/>
                  <a:gd name="T33" fmla="*/ 575 h 843"/>
                  <a:gd name="T34" fmla="*/ 241 w 1180"/>
                  <a:gd name="T35" fmla="*/ 621 h 843"/>
                  <a:gd name="T36" fmla="*/ 367 w 1180"/>
                  <a:gd name="T37" fmla="*/ 607 h 843"/>
                  <a:gd name="T38" fmla="*/ 304 w 1180"/>
                  <a:gd name="T39" fmla="*/ 702 h 843"/>
                  <a:gd name="T40" fmla="*/ 393 w 1180"/>
                  <a:gd name="T41" fmla="*/ 636 h 843"/>
                  <a:gd name="T42" fmla="*/ 436 w 1180"/>
                  <a:gd name="T43" fmla="*/ 723 h 843"/>
                  <a:gd name="T44" fmla="*/ 549 w 1180"/>
                  <a:gd name="T45" fmla="*/ 661 h 843"/>
                  <a:gd name="T46" fmla="*/ 553 w 1180"/>
                  <a:gd name="T47" fmla="*/ 792 h 843"/>
                  <a:gd name="T48" fmla="*/ 607 w 1180"/>
                  <a:gd name="T49" fmla="*/ 675 h 843"/>
                  <a:gd name="T50" fmla="*/ 673 w 1180"/>
                  <a:gd name="T51" fmla="*/ 705 h 843"/>
                  <a:gd name="T52" fmla="*/ 736 w 1180"/>
                  <a:gd name="T53" fmla="*/ 678 h 843"/>
                  <a:gd name="T54" fmla="*/ 940 w 1180"/>
                  <a:gd name="T55" fmla="*/ 828 h 843"/>
                  <a:gd name="T56" fmla="*/ 778 w 1180"/>
                  <a:gd name="T57" fmla="*/ 684 h 843"/>
                  <a:gd name="T58" fmla="*/ 752 w 1180"/>
                  <a:gd name="T59" fmla="*/ 591 h 843"/>
                  <a:gd name="T60" fmla="*/ 799 w 1180"/>
                  <a:gd name="T61" fmla="*/ 522 h 843"/>
                  <a:gd name="T62" fmla="*/ 1012 w 1180"/>
                  <a:gd name="T63" fmla="*/ 648 h 843"/>
                  <a:gd name="T64" fmla="*/ 1144 w 1180"/>
                  <a:gd name="T65" fmla="*/ 672 h 843"/>
                  <a:gd name="T66" fmla="*/ 1024 w 1180"/>
                  <a:gd name="T67" fmla="*/ 627 h 843"/>
                  <a:gd name="T68" fmla="*/ 815 w 1180"/>
                  <a:gd name="T69" fmla="*/ 492 h 843"/>
                  <a:gd name="T70" fmla="*/ 871 w 1180"/>
                  <a:gd name="T71" fmla="*/ 402 h 843"/>
                  <a:gd name="T72" fmla="*/ 1165 w 1180"/>
                  <a:gd name="T73" fmla="*/ 414 h 843"/>
                  <a:gd name="T74" fmla="*/ 851 w 1180"/>
                  <a:gd name="T75" fmla="*/ 356 h 843"/>
                  <a:gd name="T76" fmla="*/ 751 w 1180"/>
                  <a:gd name="T77" fmla="*/ 304 h 843"/>
                  <a:gd name="T78" fmla="*/ 748 w 1180"/>
                  <a:gd name="T79" fmla="*/ 246 h 843"/>
                  <a:gd name="T80" fmla="*/ 675 w 1180"/>
                  <a:gd name="T81" fmla="*/ 250 h 843"/>
                  <a:gd name="T82" fmla="*/ 652 w 1180"/>
                  <a:gd name="T83" fmla="*/ 207 h 843"/>
                  <a:gd name="T84" fmla="*/ 709 w 1180"/>
                  <a:gd name="T85" fmla="*/ 111 h 843"/>
                  <a:gd name="T86" fmla="*/ 691 w 1180"/>
                  <a:gd name="T87" fmla="*/ 0 h 843"/>
                  <a:gd name="T88" fmla="*/ 685 w 1180"/>
                  <a:gd name="T89" fmla="*/ 99 h 843"/>
                  <a:gd name="T90" fmla="*/ 616 w 1180"/>
                  <a:gd name="T91" fmla="*/ 179 h 843"/>
                  <a:gd name="T92" fmla="*/ 547 w 1180"/>
                  <a:gd name="T93" fmla="*/ 180 h 843"/>
                  <a:gd name="T94" fmla="*/ 508 w 1180"/>
                  <a:gd name="T95" fmla="*/ 217 h 843"/>
                  <a:gd name="T96" fmla="*/ 469 w 1180"/>
                  <a:gd name="T97" fmla="*/ 243 h 843"/>
                  <a:gd name="T98" fmla="*/ 422 w 1180"/>
                  <a:gd name="T99" fmla="*/ 235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80" h="843">
                    <a:moveTo>
                      <a:pt x="422" y="235"/>
                    </a:moveTo>
                    <a:cubicBezTo>
                      <a:pt x="399" y="209"/>
                      <a:pt x="349" y="66"/>
                      <a:pt x="328" y="72"/>
                    </a:cubicBezTo>
                    <a:cubicBezTo>
                      <a:pt x="307" y="78"/>
                      <a:pt x="389" y="217"/>
                      <a:pt x="394" y="255"/>
                    </a:cubicBezTo>
                    <a:cubicBezTo>
                      <a:pt x="399" y="293"/>
                      <a:pt x="371" y="288"/>
                      <a:pt x="359" y="299"/>
                    </a:cubicBezTo>
                    <a:cubicBezTo>
                      <a:pt x="347" y="310"/>
                      <a:pt x="362" y="328"/>
                      <a:pt x="325" y="321"/>
                    </a:cubicBezTo>
                    <a:cubicBezTo>
                      <a:pt x="288" y="314"/>
                      <a:pt x="186" y="284"/>
                      <a:pt x="139" y="258"/>
                    </a:cubicBezTo>
                    <a:cubicBezTo>
                      <a:pt x="92" y="232"/>
                      <a:pt x="73" y="150"/>
                      <a:pt x="40" y="165"/>
                    </a:cubicBezTo>
                    <a:cubicBezTo>
                      <a:pt x="7" y="180"/>
                      <a:pt x="86" y="250"/>
                      <a:pt x="130" y="282"/>
                    </a:cubicBezTo>
                    <a:cubicBezTo>
                      <a:pt x="174" y="314"/>
                      <a:pt x="269" y="334"/>
                      <a:pt x="304" y="356"/>
                    </a:cubicBezTo>
                    <a:cubicBezTo>
                      <a:pt x="339" y="378"/>
                      <a:pt x="344" y="398"/>
                      <a:pt x="339" y="415"/>
                    </a:cubicBezTo>
                    <a:cubicBezTo>
                      <a:pt x="334" y="432"/>
                      <a:pt x="311" y="449"/>
                      <a:pt x="274" y="459"/>
                    </a:cubicBezTo>
                    <a:cubicBezTo>
                      <a:pt x="237" y="469"/>
                      <a:pt x="163" y="462"/>
                      <a:pt x="118" y="477"/>
                    </a:cubicBezTo>
                    <a:cubicBezTo>
                      <a:pt x="73" y="492"/>
                      <a:pt x="0" y="542"/>
                      <a:pt x="1" y="546"/>
                    </a:cubicBezTo>
                    <a:cubicBezTo>
                      <a:pt x="7" y="603"/>
                      <a:pt x="86" y="511"/>
                      <a:pt x="127" y="504"/>
                    </a:cubicBezTo>
                    <a:cubicBezTo>
                      <a:pt x="168" y="497"/>
                      <a:pt x="215" y="496"/>
                      <a:pt x="245" y="504"/>
                    </a:cubicBezTo>
                    <a:cubicBezTo>
                      <a:pt x="275" y="512"/>
                      <a:pt x="296" y="539"/>
                      <a:pt x="309" y="551"/>
                    </a:cubicBezTo>
                    <a:cubicBezTo>
                      <a:pt x="321" y="563"/>
                      <a:pt x="330" y="563"/>
                      <a:pt x="319" y="575"/>
                    </a:cubicBezTo>
                    <a:cubicBezTo>
                      <a:pt x="308" y="587"/>
                      <a:pt x="233" y="616"/>
                      <a:pt x="241" y="621"/>
                    </a:cubicBezTo>
                    <a:cubicBezTo>
                      <a:pt x="250" y="639"/>
                      <a:pt x="357" y="594"/>
                      <a:pt x="367" y="607"/>
                    </a:cubicBezTo>
                    <a:cubicBezTo>
                      <a:pt x="377" y="620"/>
                      <a:pt x="300" y="697"/>
                      <a:pt x="304" y="702"/>
                    </a:cubicBezTo>
                    <a:cubicBezTo>
                      <a:pt x="325" y="717"/>
                      <a:pt x="371" y="633"/>
                      <a:pt x="393" y="636"/>
                    </a:cubicBezTo>
                    <a:cubicBezTo>
                      <a:pt x="415" y="639"/>
                      <a:pt x="410" y="719"/>
                      <a:pt x="436" y="723"/>
                    </a:cubicBezTo>
                    <a:cubicBezTo>
                      <a:pt x="462" y="727"/>
                      <a:pt x="530" y="650"/>
                      <a:pt x="549" y="661"/>
                    </a:cubicBezTo>
                    <a:cubicBezTo>
                      <a:pt x="568" y="672"/>
                      <a:pt x="543" y="790"/>
                      <a:pt x="553" y="792"/>
                    </a:cubicBezTo>
                    <a:cubicBezTo>
                      <a:pt x="571" y="795"/>
                      <a:pt x="587" y="689"/>
                      <a:pt x="607" y="675"/>
                    </a:cubicBezTo>
                    <a:cubicBezTo>
                      <a:pt x="627" y="661"/>
                      <a:pt x="652" y="705"/>
                      <a:pt x="673" y="705"/>
                    </a:cubicBezTo>
                    <a:cubicBezTo>
                      <a:pt x="694" y="705"/>
                      <a:pt x="692" y="658"/>
                      <a:pt x="736" y="678"/>
                    </a:cubicBezTo>
                    <a:cubicBezTo>
                      <a:pt x="780" y="698"/>
                      <a:pt x="925" y="843"/>
                      <a:pt x="940" y="828"/>
                    </a:cubicBezTo>
                    <a:cubicBezTo>
                      <a:pt x="955" y="813"/>
                      <a:pt x="809" y="724"/>
                      <a:pt x="778" y="684"/>
                    </a:cubicBezTo>
                    <a:cubicBezTo>
                      <a:pt x="747" y="644"/>
                      <a:pt x="749" y="618"/>
                      <a:pt x="752" y="591"/>
                    </a:cubicBezTo>
                    <a:cubicBezTo>
                      <a:pt x="755" y="564"/>
                      <a:pt x="756" y="512"/>
                      <a:pt x="799" y="522"/>
                    </a:cubicBezTo>
                    <a:cubicBezTo>
                      <a:pt x="842" y="532"/>
                      <a:pt x="954" y="623"/>
                      <a:pt x="1012" y="648"/>
                    </a:cubicBezTo>
                    <a:cubicBezTo>
                      <a:pt x="1070" y="673"/>
                      <a:pt x="1142" y="675"/>
                      <a:pt x="1144" y="672"/>
                    </a:cubicBezTo>
                    <a:cubicBezTo>
                      <a:pt x="1180" y="645"/>
                      <a:pt x="1079" y="657"/>
                      <a:pt x="1024" y="627"/>
                    </a:cubicBezTo>
                    <a:cubicBezTo>
                      <a:pt x="969" y="597"/>
                      <a:pt x="840" y="529"/>
                      <a:pt x="815" y="492"/>
                    </a:cubicBezTo>
                    <a:cubicBezTo>
                      <a:pt x="790" y="455"/>
                      <a:pt x="813" y="415"/>
                      <a:pt x="871" y="402"/>
                    </a:cubicBezTo>
                    <a:cubicBezTo>
                      <a:pt x="929" y="389"/>
                      <a:pt x="1165" y="432"/>
                      <a:pt x="1165" y="414"/>
                    </a:cubicBezTo>
                    <a:cubicBezTo>
                      <a:pt x="1165" y="396"/>
                      <a:pt x="920" y="374"/>
                      <a:pt x="851" y="356"/>
                    </a:cubicBezTo>
                    <a:cubicBezTo>
                      <a:pt x="782" y="338"/>
                      <a:pt x="768" y="322"/>
                      <a:pt x="751" y="304"/>
                    </a:cubicBezTo>
                    <a:cubicBezTo>
                      <a:pt x="734" y="286"/>
                      <a:pt x="761" y="255"/>
                      <a:pt x="748" y="246"/>
                    </a:cubicBezTo>
                    <a:cubicBezTo>
                      <a:pt x="735" y="237"/>
                      <a:pt x="691" y="256"/>
                      <a:pt x="675" y="250"/>
                    </a:cubicBezTo>
                    <a:cubicBezTo>
                      <a:pt x="659" y="244"/>
                      <a:pt x="646" y="230"/>
                      <a:pt x="652" y="207"/>
                    </a:cubicBezTo>
                    <a:cubicBezTo>
                      <a:pt x="658" y="184"/>
                      <a:pt x="703" y="145"/>
                      <a:pt x="709" y="111"/>
                    </a:cubicBezTo>
                    <a:cubicBezTo>
                      <a:pt x="715" y="77"/>
                      <a:pt x="730" y="0"/>
                      <a:pt x="691" y="0"/>
                    </a:cubicBezTo>
                    <a:cubicBezTo>
                      <a:pt x="652" y="0"/>
                      <a:pt x="697" y="69"/>
                      <a:pt x="685" y="99"/>
                    </a:cubicBezTo>
                    <a:cubicBezTo>
                      <a:pt x="673" y="129"/>
                      <a:pt x="639" y="165"/>
                      <a:pt x="616" y="179"/>
                    </a:cubicBezTo>
                    <a:cubicBezTo>
                      <a:pt x="593" y="193"/>
                      <a:pt x="565" y="174"/>
                      <a:pt x="547" y="180"/>
                    </a:cubicBezTo>
                    <a:cubicBezTo>
                      <a:pt x="529" y="186"/>
                      <a:pt x="521" y="207"/>
                      <a:pt x="508" y="217"/>
                    </a:cubicBezTo>
                    <a:cubicBezTo>
                      <a:pt x="495" y="227"/>
                      <a:pt x="483" y="240"/>
                      <a:pt x="469" y="243"/>
                    </a:cubicBezTo>
                    <a:cubicBezTo>
                      <a:pt x="455" y="246"/>
                      <a:pt x="432" y="237"/>
                      <a:pt x="422" y="235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E6B5"/>
                  </a:gs>
                  <a:gs pos="100000">
                    <a:srgbClr val="FFCC66"/>
                  </a:gs>
                </a:gsLst>
                <a:path path="rect">
                  <a:fillToRect l="50000" t="50000" r="50000" b="50000"/>
                </a:path>
              </a:gradFill>
              <a:ln w="19050" cmpd="sng">
                <a:solidFill>
                  <a:srgbClr val="FF66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5" name="Freeform 3386"/>
              <p:cNvSpPr>
                <a:spLocks noChangeAspect="true"/>
              </p:cNvSpPr>
              <p:nvPr/>
            </p:nvSpPr>
            <p:spPr bwMode="auto">
              <a:xfrm>
                <a:off x="3811" y="2050"/>
                <a:ext cx="9" cy="9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6" name="Freeform 3387"/>
              <p:cNvSpPr>
                <a:spLocks noChangeAspect="true"/>
              </p:cNvSpPr>
              <p:nvPr/>
            </p:nvSpPr>
            <p:spPr bwMode="auto">
              <a:xfrm>
                <a:off x="3671" y="2034"/>
                <a:ext cx="14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7" name="Freeform 3388"/>
              <p:cNvSpPr>
                <a:spLocks noChangeAspect="true"/>
              </p:cNvSpPr>
              <p:nvPr/>
            </p:nvSpPr>
            <p:spPr bwMode="auto">
              <a:xfrm>
                <a:off x="3744" y="2032"/>
                <a:ext cx="18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8" name="Freeform 3389"/>
              <p:cNvSpPr>
                <a:spLocks noChangeAspect="true"/>
              </p:cNvSpPr>
              <p:nvPr/>
            </p:nvSpPr>
            <p:spPr bwMode="auto">
              <a:xfrm>
                <a:off x="3883" y="2057"/>
                <a:ext cx="18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9" name="Freeform 3390"/>
              <p:cNvSpPr>
                <a:spLocks noChangeAspect="true"/>
              </p:cNvSpPr>
              <p:nvPr/>
            </p:nvSpPr>
            <p:spPr bwMode="auto">
              <a:xfrm>
                <a:off x="4028" y="1833"/>
                <a:ext cx="18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0" name="Freeform 3391"/>
              <p:cNvSpPr>
                <a:spLocks noChangeAspect="true"/>
              </p:cNvSpPr>
              <p:nvPr/>
            </p:nvSpPr>
            <p:spPr bwMode="auto">
              <a:xfrm>
                <a:off x="3834" y="1656"/>
                <a:ext cx="8" cy="10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1" name="Freeform 3392"/>
              <p:cNvSpPr>
                <a:spLocks noChangeAspect="true"/>
              </p:cNvSpPr>
              <p:nvPr/>
            </p:nvSpPr>
            <p:spPr bwMode="auto">
              <a:xfrm>
                <a:off x="3545" y="1959"/>
                <a:ext cx="11" cy="12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2" name="Freeform 3393"/>
              <p:cNvSpPr>
                <a:spLocks noChangeAspect="true"/>
              </p:cNvSpPr>
              <p:nvPr/>
            </p:nvSpPr>
            <p:spPr bwMode="auto">
              <a:xfrm>
                <a:off x="3894" y="1731"/>
                <a:ext cx="10" cy="12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3" name="Freeform 3394"/>
              <p:cNvSpPr>
                <a:spLocks noChangeAspect="true"/>
              </p:cNvSpPr>
              <p:nvPr/>
            </p:nvSpPr>
            <p:spPr bwMode="auto">
              <a:xfrm>
                <a:off x="3570" y="2011"/>
                <a:ext cx="30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4" name="Freeform 3395"/>
              <p:cNvSpPr>
                <a:spLocks noChangeAspect="true"/>
              </p:cNvSpPr>
              <p:nvPr/>
            </p:nvSpPr>
            <p:spPr bwMode="auto">
              <a:xfrm>
                <a:off x="3632" y="1928"/>
                <a:ext cx="31" cy="8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5" name="Freeform 3396"/>
              <p:cNvSpPr>
                <a:spLocks noChangeAspect="true"/>
              </p:cNvSpPr>
              <p:nvPr/>
            </p:nvSpPr>
            <p:spPr bwMode="auto">
              <a:xfrm>
                <a:off x="3833" y="1975"/>
                <a:ext cx="31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" name="Freeform 3397"/>
              <p:cNvSpPr>
                <a:spLocks noChangeAspect="true"/>
              </p:cNvSpPr>
              <p:nvPr/>
            </p:nvSpPr>
            <p:spPr bwMode="auto">
              <a:xfrm>
                <a:off x="3665" y="2067"/>
                <a:ext cx="30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" name="Freeform 3398"/>
              <p:cNvSpPr>
                <a:spLocks noChangeAspect="true"/>
              </p:cNvSpPr>
              <p:nvPr/>
            </p:nvSpPr>
            <p:spPr bwMode="auto">
              <a:xfrm>
                <a:off x="3674" y="1978"/>
                <a:ext cx="31" cy="8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8" name="Freeform 3399"/>
              <p:cNvSpPr>
                <a:spLocks noChangeAspect="true"/>
              </p:cNvSpPr>
              <p:nvPr/>
            </p:nvSpPr>
            <p:spPr bwMode="auto">
              <a:xfrm>
                <a:off x="3668" y="1756"/>
                <a:ext cx="31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9" name="Freeform 3400"/>
              <p:cNvSpPr>
                <a:spLocks noChangeAspect="true"/>
              </p:cNvSpPr>
              <p:nvPr/>
            </p:nvSpPr>
            <p:spPr bwMode="auto">
              <a:xfrm>
                <a:off x="3795" y="1672"/>
                <a:ext cx="31" cy="8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0" name="Freeform 3401"/>
              <p:cNvSpPr>
                <a:spLocks noChangeAspect="true"/>
              </p:cNvSpPr>
              <p:nvPr/>
            </p:nvSpPr>
            <p:spPr bwMode="auto">
              <a:xfrm>
                <a:off x="3950" y="1782"/>
                <a:ext cx="31" cy="8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41" name="Group 3402"/>
              <p:cNvGrpSpPr/>
              <p:nvPr/>
            </p:nvGrpSpPr>
            <p:grpSpPr bwMode="auto">
              <a:xfrm>
                <a:off x="3671" y="1749"/>
                <a:ext cx="234" cy="218"/>
                <a:chOff x="3602" y="1734"/>
                <a:chExt cx="294" cy="233"/>
              </a:xfrm>
            </p:grpSpPr>
            <p:sp>
              <p:nvSpPr>
                <p:cNvPr id="312" name="Freeform 3403"/>
                <p:cNvSpPr>
                  <a:spLocks noChangeAspect="true"/>
                </p:cNvSpPr>
                <p:nvPr/>
              </p:nvSpPr>
              <p:spPr bwMode="auto">
                <a:xfrm rot="1588548">
                  <a:off x="3782" y="1740"/>
                  <a:ext cx="54" cy="89"/>
                </a:xfrm>
                <a:custGeom>
                  <a:avLst/>
                  <a:gdLst>
                    <a:gd name="T0" fmla="*/ 294 w 330"/>
                    <a:gd name="T1" fmla="*/ 21 h 913"/>
                    <a:gd name="T2" fmla="*/ 93 w 330"/>
                    <a:gd name="T3" fmla="*/ 240 h 913"/>
                    <a:gd name="T4" fmla="*/ 12 w 330"/>
                    <a:gd name="T5" fmla="*/ 626 h 913"/>
                    <a:gd name="T6" fmla="*/ 167 w 330"/>
                    <a:gd name="T7" fmla="*/ 880 h 913"/>
                    <a:gd name="T8" fmla="*/ 219 w 330"/>
                    <a:gd name="T9" fmla="*/ 822 h 913"/>
                    <a:gd name="T10" fmla="*/ 93 w 330"/>
                    <a:gd name="T11" fmla="*/ 678 h 913"/>
                    <a:gd name="T12" fmla="*/ 81 w 330"/>
                    <a:gd name="T13" fmla="*/ 442 h 913"/>
                    <a:gd name="T14" fmla="*/ 185 w 330"/>
                    <a:gd name="T15" fmla="*/ 217 h 913"/>
                    <a:gd name="T16" fmla="*/ 311 w 330"/>
                    <a:gd name="T17" fmla="*/ 113 h 913"/>
                    <a:gd name="T18" fmla="*/ 294 w 330"/>
                    <a:gd name="T19" fmla="*/ 21 h 9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913">
                      <a:moveTo>
                        <a:pt x="294" y="21"/>
                      </a:moveTo>
                      <a:cubicBezTo>
                        <a:pt x="258" y="42"/>
                        <a:pt x="140" y="139"/>
                        <a:pt x="93" y="240"/>
                      </a:cubicBezTo>
                      <a:cubicBezTo>
                        <a:pt x="46" y="341"/>
                        <a:pt x="0" y="519"/>
                        <a:pt x="12" y="626"/>
                      </a:cubicBezTo>
                      <a:cubicBezTo>
                        <a:pt x="24" y="733"/>
                        <a:pt x="133" y="847"/>
                        <a:pt x="167" y="880"/>
                      </a:cubicBezTo>
                      <a:cubicBezTo>
                        <a:pt x="201" y="913"/>
                        <a:pt x="231" y="856"/>
                        <a:pt x="219" y="822"/>
                      </a:cubicBezTo>
                      <a:cubicBezTo>
                        <a:pt x="207" y="788"/>
                        <a:pt x="116" y="741"/>
                        <a:pt x="93" y="678"/>
                      </a:cubicBezTo>
                      <a:cubicBezTo>
                        <a:pt x="70" y="615"/>
                        <a:pt x="66" y="519"/>
                        <a:pt x="81" y="442"/>
                      </a:cubicBezTo>
                      <a:cubicBezTo>
                        <a:pt x="96" y="365"/>
                        <a:pt x="147" y="272"/>
                        <a:pt x="185" y="217"/>
                      </a:cubicBezTo>
                      <a:cubicBezTo>
                        <a:pt x="223" y="162"/>
                        <a:pt x="294" y="144"/>
                        <a:pt x="311" y="113"/>
                      </a:cubicBezTo>
                      <a:cubicBezTo>
                        <a:pt x="328" y="82"/>
                        <a:pt x="330" y="0"/>
                        <a:pt x="294" y="2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13" name="Freeform 3404"/>
                <p:cNvSpPr>
                  <a:spLocks noChangeAspect="true"/>
                </p:cNvSpPr>
                <p:nvPr/>
              </p:nvSpPr>
              <p:spPr bwMode="auto">
                <a:xfrm rot="20011452" flipV="true">
                  <a:off x="3748" y="1863"/>
                  <a:ext cx="54" cy="89"/>
                </a:xfrm>
                <a:custGeom>
                  <a:avLst/>
                  <a:gdLst>
                    <a:gd name="T0" fmla="*/ 294 w 330"/>
                    <a:gd name="T1" fmla="*/ 21 h 913"/>
                    <a:gd name="T2" fmla="*/ 93 w 330"/>
                    <a:gd name="T3" fmla="*/ 240 h 913"/>
                    <a:gd name="T4" fmla="*/ 12 w 330"/>
                    <a:gd name="T5" fmla="*/ 626 h 913"/>
                    <a:gd name="T6" fmla="*/ 167 w 330"/>
                    <a:gd name="T7" fmla="*/ 880 h 913"/>
                    <a:gd name="T8" fmla="*/ 219 w 330"/>
                    <a:gd name="T9" fmla="*/ 822 h 913"/>
                    <a:gd name="T10" fmla="*/ 93 w 330"/>
                    <a:gd name="T11" fmla="*/ 678 h 913"/>
                    <a:gd name="T12" fmla="*/ 81 w 330"/>
                    <a:gd name="T13" fmla="*/ 442 h 913"/>
                    <a:gd name="T14" fmla="*/ 185 w 330"/>
                    <a:gd name="T15" fmla="*/ 217 h 913"/>
                    <a:gd name="T16" fmla="*/ 311 w 330"/>
                    <a:gd name="T17" fmla="*/ 113 h 913"/>
                    <a:gd name="T18" fmla="*/ 294 w 330"/>
                    <a:gd name="T19" fmla="*/ 21 h 9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913">
                      <a:moveTo>
                        <a:pt x="294" y="21"/>
                      </a:moveTo>
                      <a:cubicBezTo>
                        <a:pt x="258" y="42"/>
                        <a:pt x="140" y="139"/>
                        <a:pt x="93" y="240"/>
                      </a:cubicBezTo>
                      <a:cubicBezTo>
                        <a:pt x="46" y="341"/>
                        <a:pt x="0" y="519"/>
                        <a:pt x="12" y="626"/>
                      </a:cubicBezTo>
                      <a:cubicBezTo>
                        <a:pt x="24" y="733"/>
                        <a:pt x="133" y="847"/>
                        <a:pt x="167" y="880"/>
                      </a:cubicBezTo>
                      <a:cubicBezTo>
                        <a:pt x="201" y="913"/>
                        <a:pt x="231" y="856"/>
                        <a:pt x="219" y="822"/>
                      </a:cubicBezTo>
                      <a:cubicBezTo>
                        <a:pt x="207" y="788"/>
                        <a:pt x="116" y="741"/>
                        <a:pt x="93" y="678"/>
                      </a:cubicBezTo>
                      <a:cubicBezTo>
                        <a:pt x="70" y="615"/>
                        <a:pt x="66" y="519"/>
                        <a:pt x="81" y="442"/>
                      </a:cubicBezTo>
                      <a:cubicBezTo>
                        <a:pt x="96" y="365"/>
                        <a:pt x="147" y="272"/>
                        <a:pt x="185" y="217"/>
                      </a:cubicBezTo>
                      <a:cubicBezTo>
                        <a:pt x="223" y="162"/>
                        <a:pt x="294" y="144"/>
                        <a:pt x="311" y="113"/>
                      </a:cubicBezTo>
                      <a:cubicBezTo>
                        <a:pt x="328" y="82"/>
                        <a:pt x="330" y="0"/>
                        <a:pt x="294" y="21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996633"/>
                    </a:gs>
                    <a:gs pos="100000">
                      <a:srgbClr val="996633">
                        <a:gamma/>
                        <a:shade val="92157"/>
                        <a:invGamma/>
                      </a:srgbClr>
                    </a:gs>
                  </a:gsLst>
                  <a:lin ang="5400000" scaled="true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14" name="Freeform 3405"/>
                <p:cNvSpPr>
                  <a:spLocks noChangeAspect="true"/>
                </p:cNvSpPr>
                <p:nvPr/>
              </p:nvSpPr>
              <p:spPr bwMode="auto">
                <a:xfrm rot="20011452" flipV="true">
                  <a:off x="3728" y="1734"/>
                  <a:ext cx="53" cy="89"/>
                </a:xfrm>
                <a:custGeom>
                  <a:avLst/>
                  <a:gdLst>
                    <a:gd name="T0" fmla="*/ 294 w 330"/>
                    <a:gd name="T1" fmla="*/ 21 h 913"/>
                    <a:gd name="T2" fmla="*/ 93 w 330"/>
                    <a:gd name="T3" fmla="*/ 240 h 913"/>
                    <a:gd name="T4" fmla="*/ 12 w 330"/>
                    <a:gd name="T5" fmla="*/ 626 h 913"/>
                    <a:gd name="T6" fmla="*/ 167 w 330"/>
                    <a:gd name="T7" fmla="*/ 880 h 913"/>
                    <a:gd name="T8" fmla="*/ 219 w 330"/>
                    <a:gd name="T9" fmla="*/ 822 h 913"/>
                    <a:gd name="T10" fmla="*/ 93 w 330"/>
                    <a:gd name="T11" fmla="*/ 678 h 913"/>
                    <a:gd name="T12" fmla="*/ 81 w 330"/>
                    <a:gd name="T13" fmla="*/ 442 h 913"/>
                    <a:gd name="T14" fmla="*/ 185 w 330"/>
                    <a:gd name="T15" fmla="*/ 217 h 913"/>
                    <a:gd name="T16" fmla="*/ 311 w 330"/>
                    <a:gd name="T17" fmla="*/ 113 h 913"/>
                    <a:gd name="T18" fmla="*/ 294 w 330"/>
                    <a:gd name="T19" fmla="*/ 21 h 9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913">
                      <a:moveTo>
                        <a:pt x="294" y="21"/>
                      </a:moveTo>
                      <a:cubicBezTo>
                        <a:pt x="258" y="42"/>
                        <a:pt x="140" y="139"/>
                        <a:pt x="93" y="240"/>
                      </a:cubicBezTo>
                      <a:cubicBezTo>
                        <a:pt x="46" y="341"/>
                        <a:pt x="0" y="519"/>
                        <a:pt x="12" y="626"/>
                      </a:cubicBezTo>
                      <a:cubicBezTo>
                        <a:pt x="24" y="733"/>
                        <a:pt x="133" y="847"/>
                        <a:pt x="167" y="880"/>
                      </a:cubicBezTo>
                      <a:cubicBezTo>
                        <a:pt x="201" y="913"/>
                        <a:pt x="231" y="856"/>
                        <a:pt x="219" y="822"/>
                      </a:cubicBezTo>
                      <a:cubicBezTo>
                        <a:pt x="207" y="788"/>
                        <a:pt x="116" y="741"/>
                        <a:pt x="93" y="678"/>
                      </a:cubicBezTo>
                      <a:cubicBezTo>
                        <a:pt x="70" y="615"/>
                        <a:pt x="66" y="519"/>
                        <a:pt x="81" y="442"/>
                      </a:cubicBezTo>
                      <a:cubicBezTo>
                        <a:pt x="96" y="365"/>
                        <a:pt x="147" y="272"/>
                        <a:pt x="185" y="217"/>
                      </a:cubicBezTo>
                      <a:cubicBezTo>
                        <a:pt x="223" y="162"/>
                        <a:pt x="294" y="144"/>
                        <a:pt x="311" y="113"/>
                      </a:cubicBezTo>
                      <a:cubicBezTo>
                        <a:pt x="328" y="82"/>
                        <a:pt x="330" y="0"/>
                        <a:pt x="294" y="2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15" name="Freeform 3406"/>
                <p:cNvSpPr>
                  <a:spLocks noChangeAspect="true"/>
                </p:cNvSpPr>
                <p:nvPr/>
              </p:nvSpPr>
              <p:spPr bwMode="auto">
                <a:xfrm flipH="true">
                  <a:off x="3822" y="1794"/>
                  <a:ext cx="54" cy="89"/>
                </a:xfrm>
                <a:custGeom>
                  <a:avLst/>
                  <a:gdLst>
                    <a:gd name="T0" fmla="*/ 294 w 330"/>
                    <a:gd name="T1" fmla="*/ 21 h 913"/>
                    <a:gd name="T2" fmla="*/ 93 w 330"/>
                    <a:gd name="T3" fmla="*/ 240 h 913"/>
                    <a:gd name="T4" fmla="*/ 12 w 330"/>
                    <a:gd name="T5" fmla="*/ 626 h 913"/>
                    <a:gd name="T6" fmla="*/ 167 w 330"/>
                    <a:gd name="T7" fmla="*/ 880 h 913"/>
                    <a:gd name="T8" fmla="*/ 219 w 330"/>
                    <a:gd name="T9" fmla="*/ 822 h 913"/>
                    <a:gd name="T10" fmla="*/ 93 w 330"/>
                    <a:gd name="T11" fmla="*/ 678 h 913"/>
                    <a:gd name="T12" fmla="*/ 81 w 330"/>
                    <a:gd name="T13" fmla="*/ 442 h 913"/>
                    <a:gd name="T14" fmla="*/ 185 w 330"/>
                    <a:gd name="T15" fmla="*/ 217 h 913"/>
                    <a:gd name="T16" fmla="*/ 311 w 330"/>
                    <a:gd name="T17" fmla="*/ 113 h 913"/>
                    <a:gd name="T18" fmla="*/ 294 w 330"/>
                    <a:gd name="T19" fmla="*/ 21 h 9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913">
                      <a:moveTo>
                        <a:pt x="294" y="21"/>
                      </a:moveTo>
                      <a:cubicBezTo>
                        <a:pt x="258" y="42"/>
                        <a:pt x="140" y="139"/>
                        <a:pt x="93" y="240"/>
                      </a:cubicBezTo>
                      <a:cubicBezTo>
                        <a:pt x="46" y="341"/>
                        <a:pt x="0" y="519"/>
                        <a:pt x="12" y="626"/>
                      </a:cubicBezTo>
                      <a:cubicBezTo>
                        <a:pt x="24" y="733"/>
                        <a:pt x="133" y="847"/>
                        <a:pt x="167" y="880"/>
                      </a:cubicBezTo>
                      <a:cubicBezTo>
                        <a:pt x="201" y="913"/>
                        <a:pt x="231" y="856"/>
                        <a:pt x="219" y="822"/>
                      </a:cubicBezTo>
                      <a:cubicBezTo>
                        <a:pt x="207" y="788"/>
                        <a:pt x="116" y="741"/>
                        <a:pt x="93" y="678"/>
                      </a:cubicBezTo>
                      <a:cubicBezTo>
                        <a:pt x="70" y="615"/>
                        <a:pt x="66" y="519"/>
                        <a:pt x="81" y="442"/>
                      </a:cubicBezTo>
                      <a:cubicBezTo>
                        <a:pt x="96" y="365"/>
                        <a:pt x="147" y="272"/>
                        <a:pt x="185" y="217"/>
                      </a:cubicBezTo>
                      <a:cubicBezTo>
                        <a:pt x="223" y="162"/>
                        <a:pt x="294" y="144"/>
                        <a:pt x="311" y="113"/>
                      </a:cubicBezTo>
                      <a:cubicBezTo>
                        <a:pt x="328" y="82"/>
                        <a:pt x="330" y="0"/>
                        <a:pt x="294" y="2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16" name="Freeform 3407"/>
                <p:cNvSpPr>
                  <a:spLocks noChangeAspect="true"/>
                </p:cNvSpPr>
                <p:nvPr/>
              </p:nvSpPr>
              <p:spPr bwMode="auto">
                <a:xfrm rot="4687844" flipH="true">
                  <a:off x="3796" y="1785"/>
                  <a:ext cx="51" cy="93"/>
                </a:xfrm>
                <a:custGeom>
                  <a:avLst/>
                  <a:gdLst>
                    <a:gd name="T0" fmla="*/ 294 w 330"/>
                    <a:gd name="T1" fmla="*/ 21 h 913"/>
                    <a:gd name="T2" fmla="*/ 93 w 330"/>
                    <a:gd name="T3" fmla="*/ 240 h 913"/>
                    <a:gd name="T4" fmla="*/ 12 w 330"/>
                    <a:gd name="T5" fmla="*/ 626 h 913"/>
                    <a:gd name="T6" fmla="*/ 167 w 330"/>
                    <a:gd name="T7" fmla="*/ 880 h 913"/>
                    <a:gd name="T8" fmla="*/ 219 w 330"/>
                    <a:gd name="T9" fmla="*/ 822 h 913"/>
                    <a:gd name="T10" fmla="*/ 93 w 330"/>
                    <a:gd name="T11" fmla="*/ 678 h 913"/>
                    <a:gd name="T12" fmla="*/ 81 w 330"/>
                    <a:gd name="T13" fmla="*/ 442 h 913"/>
                    <a:gd name="T14" fmla="*/ 185 w 330"/>
                    <a:gd name="T15" fmla="*/ 217 h 913"/>
                    <a:gd name="T16" fmla="*/ 311 w 330"/>
                    <a:gd name="T17" fmla="*/ 113 h 913"/>
                    <a:gd name="T18" fmla="*/ 294 w 330"/>
                    <a:gd name="T19" fmla="*/ 21 h 9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913">
                      <a:moveTo>
                        <a:pt x="294" y="21"/>
                      </a:moveTo>
                      <a:cubicBezTo>
                        <a:pt x="258" y="42"/>
                        <a:pt x="140" y="139"/>
                        <a:pt x="93" y="240"/>
                      </a:cubicBezTo>
                      <a:cubicBezTo>
                        <a:pt x="46" y="341"/>
                        <a:pt x="0" y="519"/>
                        <a:pt x="12" y="626"/>
                      </a:cubicBezTo>
                      <a:cubicBezTo>
                        <a:pt x="24" y="733"/>
                        <a:pt x="133" y="847"/>
                        <a:pt x="167" y="880"/>
                      </a:cubicBezTo>
                      <a:cubicBezTo>
                        <a:pt x="201" y="913"/>
                        <a:pt x="231" y="856"/>
                        <a:pt x="219" y="822"/>
                      </a:cubicBezTo>
                      <a:cubicBezTo>
                        <a:pt x="207" y="788"/>
                        <a:pt x="116" y="741"/>
                        <a:pt x="93" y="678"/>
                      </a:cubicBezTo>
                      <a:cubicBezTo>
                        <a:pt x="70" y="615"/>
                        <a:pt x="66" y="519"/>
                        <a:pt x="81" y="442"/>
                      </a:cubicBezTo>
                      <a:cubicBezTo>
                        <a:pt x="96" y="365"/>
                        <a:pt x="147" y="272"/>
                        <a:pt x="185" y="217"/>
                      </a:cubicBezTo>
                      <a:cubicBezTo>
                        <a:pt x="223" y="162"/>
                        <a:pt x="294" y="144"/>
                        <a:pt x="311" y="113"/>
                      </a:cubicBezTo>
                      <a:cubicBezTo>
                        <a:pt x="328" y="82"/>
                        <a:pt x="330" y="0"/>
                        <a:pt x="294" y="2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17" name="Freeform 3408"/>
                <p:cNvSpPr>
                  <a:spLocks noChangeAspect="true"/>
                </p:cNvSpPr>
                <p:nvPr/>
              </p:nvSpPr>
              <p:spPr bwMode="auto">
                <a:xfrm rot="-2250469">
                  <a:off x="3794" y="1837"/>
                  <a:ext cx="54" cy="88"/>
                </a:xfrm>
                <a:custGeom>
                  <a:avLst/>
                  <a:gdLst>
                    <a:gd name="T0" fmla="*/ 294 w 330"/>
                    <a:gd name="T1" fmla="*/ 21 h 913"/>
                    <a:gd name="T2" fmla="*/ 93 w 330"/>
                    <a:gd name="T3" fmla="*/ 240 h 913"/>
                    <a:gd name="T4" fmla="*/ 12 w 330"/>
                    <a:gd name="T5" fmla="*/ 626 h 913"/>
                    <a:gd name="T6" fmla="*/ 167 w 330"/>
                    <a:gd name="T7" fmla="*/ 880 h 913"/>
                    <a:gd name="T8" fmla="*/ 219 w 330"/>
                    <a:gd name="T9" fmla="*/ 822 h 913"/>
                    <a:gd name="T10" fmla="*/ 93 w 330"/>
                    <a:gd name="T11" fmla="*/ 678 h 913"/>
                    <a:gd name="T12" fmla="*/ 81 w 330"/>
                    <a:gd name="T13" fmla="*/ 442 h 913"/>
                    <a:gd name="T14" fmla="*/ 185 w 330"/>
                    <a:gd name="T15" fmla="*/ 217 h 913"/>
                    <a:gd name="T16" fmla="*/ 311 w 330"/>
                    <a:gd name="T17" fmla="*/ 113 h 913"/>
                    <a:gd name="T18" fmla="*/ 294 w 330"/>
                    <a:gd name="T19" fmla="*/ 21 h 9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913">
                      <a:moveTo>
                        <a:pt x="294" y="21"/>
                      </a:moveTo>
                      <a:cubicBezTo>
                        <a:pt x="258" y="42"/>
                        <a:pt x="140" y="139"/>
                        <a:pt x="93" y="240"/>
                      </a:cubicBezTo>
                      <a:cubicBezTo>
                        <a:pt x="46" y="341"/>
                        <a:pt x="0" y="519"/>
                        <a:pt x="12" y="626"/>
                      </a:cubicBezTo>
                      <a:cubicBezTo>
                        <a:pt x="24" y="733"/>
                        <a:pt x="133" y="847"/>
                        <a:pt x="167" y="880"/>
                      </a:cubicBezTo>
                      <a:cubicBezTo>
                        <a:pt x="201" y="913"/>
                        <a:pt x="231" y="856"/>
                        <a:pt x="219" y="822"/>
                      </a:cubicBezTo>
                      <a:cubicBezTo>
                        <a:pt x="207" y="788"/>
                        <a:pt x="116" y="741"/>
                        <a:pt x="93" y="678"/>
                      </a:cubicBezTo>
                      <a:cubicBezTo>
                        <a:pt x="70" y="615"/>
                        <a:pt x="66" y="519"/>
                        <a:pt x="81" y="442"/>
                      </a:cubicBezTo>
                      <a:cubicBezTo>
                        <a:pt x="96" y="365"/>
                        <a:pt x="147" y="272"/>
                        <a:pt x="185" y="217"/>
                      </a:cubicBezTo>
                      <a:cubicBezTo>
                        <a:pt x="223" y="162"/>
                        <a:pt x="294" y="144"/>
                        <a:pt x="311" y="113"/>
                      </a:cubicBezTo>
                      <a:cubicBezTo>
                        <a:pt x="328" y="82"/>
                        <a:pt x="330" y="0"/>
                        <a:pt x="294" y="2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18" name="Freeform 3409"/>
                <p:cNvSpPr>
                  <a:spLocks noChangeAspect="true"/>
                </p:cNvSpPr>
                <p:nvPr/>
              </p:nvSpPr>
              <p:spPr bwMode="auto">
                <a:xfrm>
                  <a:off x="3757" y="1807"/>
                  <a:ext cx="54" cy="89"/>
                </a:xfrm>
                <a:custGeom>
                  <a:avLst/>
                  <a:gdLst>
                    <a:gd name="T0" fmla="*/ 294 w 330"/>
                    <a:gd name="T1" fmla="*/ 21 h 913"/>
                    <a:gd name="T2" fmla="*/ 93 w 330"/>
                    <a:gd name="T3" fmla="*/ 240 h 913"/>
                    <a:gd name="T4" fmla="*/ 12 w 330"/>
                    <a:gd name="T5" fmla="*/ 626 h 913"/>
                    <a:gd name="T6" fmla="*/ 167 w 330"/>
                    <a:gd name="T7" fmla="*/ 880 h 913"/>
                    <a:gd name="T8" fmla="*/ 219 w 330"/>
                    <a:gd name="T9" fmla="*/ 822 h 913"/>
                    <a:gd name="T10" fmla="*/ 93 w 330"/>
                    <a:gd name="T11" fmla="*/ 678 h 913"/>
                    <a:gd name="T12" fmla="*/ 81 w 330"/>
                    <a:gd name="T13" fmla="*/ 442 h 913"/>
                    <a:gd name="T14" fmla="*/ 185 w 330"/>
                    <a:gd name="T15" fmla="*/ 217 h 913"/>
                    <a:gd name="T16" fmla="*/ 311 w 330"/>
                    <a:gd name="T17" fmla="*/ 113 h 913"/>
                    <a:gd name="T18" fmla="*/ 294 w 330"/>
                    <a:gd name="T19" fmla="*/ 21 h 9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913">
                      <a:moveTo>
                        <a:pt x="294" y="21"/>
                      </a:moveTo>
                      <a:cubicBezTo>
                        <a:pt x="258" y="42"/>
                        <a:pt x="140" y="139"/>
                        <a:pt x="93" y="240"/>
                      </a:cubicBezTo>
                      <a:cubicBezTo>
                        <a:pt x="46" y="341"/>
                        <a:pt x="0" y="519"/>
                        <a:pt x="12" y="626"/>
                      </a:cubicBezTo>
                      <a:cubicBezTo>
                        <a:pt x="24" y="733"/>
                        <a:pt x="133" y="847"/>
                        <a:pt x="167" y="880"/>
                      </a:cubicBezTo>
                      <a:cubicBezTo>
                        <a:pt x="201" y="913"/>
                        <a:pt x="231" y="856"/>
                        <a:pt x="219" y="822"/>
                      </a:cubicBezTo>
                      <a:cubicBezTo>
                        <a:pt x="207" y="788"/>
                        <a:pt x="116" y="741"/>
                        <a:pt x="93" y="678"/>
                      </a:cubicBezTo>
                      <a:cubicBezTo>
                        <a:pt x="70" y="615"/>
                        <a:pt x="66" y="519"/>
                        <a:pt x="81" y="442"/>
                      </a:cubicBezTo>
                      <a:cubicBezTo>
                        <a:pt x="96" y="365"/>
                        <a:pt x="147" y="272"/>
                        <a:pt x="185" y="217"/>
                      </a:cubicBezTo>
                      <a:cubicBezTo>
                        <a:pt x="223" y="162"/>
                        <a:pt x="294" y="144"/>
                        <a:pt x="311" y="113"/>
                      </a:cubicBezTo>
                      <a:cubicBezTo>
                        <a:pt x="328" y="82"/>
                        <a:pt x="330" y="0"/>
                        <a:pt x="294" y="2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19" name="Freeform 3410"/>
                <p:cNvSpPr>
                  <a:spLocks noChangeAspect="true"/>
                </p:cNvSpPr>
                <p:nvPr/>
              </p:nvSpPr>
              <p:spPr bwMode="auto">
                <a:xfrm rot="17541503" flipV="true">
                  <a:off x="3676" y="1733"/>
                  <a:ext cx="51" cy="93"/>
                </a:xfrm>
                <a:custGeom>
                  <a:avLst/>
                  <a:gdLst>
                    <a:gd name="T0" fmla="*/ 294 w 330"/>
                    <a:gd name="T1" fmla="*/ 21 h 913"/>
                    <a:gd name="T2" fmla="*/ 93 w 330"/>
                    <a:gd name="T3" fmla="*/ 240 h 913"/>
                    <a:gd name="T4" fmla="*/ 12 w 330"/>
                    <a:gd name="T5" fmla="*/ 626 h 913"/>
                    <a:gd name="T6" fmla="*/ 167 w 330"/>
                    <a:gd name="T7" fmla="*/ 880 h 913"/>
                    <a:gd name="T8" fmla="*/ 219 w 330"/>
                    <a:gd name="T9" fmla="*/ 822 h 913"/>
                    <a:gd name="T10" fmla="*/ 93 w 330"/>
                    <a:gd name="T11" fmla="*/ 678 h 913"/>
                    <a:gd name="T12" fmla="*/ 81 w 330"/>
                    <a:gd name="T13" fmla="*/ 442 h 913"/>
                    <a:gd name="T14" fmla="*/ 185 w 330"/>
                    <a:gd name="T15" fmla="*/ 217 h 913"/>
                    <a:gd name="T16" fmla="*/ 311 w 330"/>
                    <a:gd name="T17" fmla="*/ 113 h 913"/>
                    <a:gd name="T18" fmla="*/ 294 w 330"/>
                    <a:gd name="T19" fmla="*/ 21 h 9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913">
                      <a:moveTo>
                        <a:pt x="294" y="21"/>
                      </a:moveTo>
                      <a:cubicBezTo>
                        <a:pt x="258" y="42"/>
                        <a:pt x="140" y="139"/>
                        <a:pt x="93" y="240"/>
                      </a:cubicBezTo>
                      <a:cubicBezTo>
                        <a:pt x="46" y="341"/>
                        <a:pt x="0" y="519"/>
                        <a:pt x="12" y="626"/>
                      </a:cubicBezTo>
                      <a:cubicBezTo>
                        <a:pt x="24" y="733"/>
                        <a:pt x="133" y="847"/>
                        <a:pt x="167" y="880"/>
                      </a:cubicBezTo>
                      <a:cubicBezTo>
                        <a:pt x="201" y="913"/>
                        <a:pt x="231" y="856"/>
                        <a:pt x="219" y="822"/>
                      </a:cubicBezTo>
                      <a:cubicBezTo>
                        <a:pt x="207" y="788"/>
                        <a:pt x="116" y="741"/>
                        <a:pt x="93" y="678"/>
                      </a:cubicBezTo>
                      <a:cubicBezTo>
                        <a:pt x="70" y="615"/>
                        <a:pt x="66" y="519"/>
                        <a:pt x="81" y="442"/>
                      </a:cubicBezTo>
                      <a:cubicBezTo>
                        <a:pt x="96" y="365"/>
                        <a:pt x="147" y="272"/>
                        <a:pt x="185" y="217"/>
                      </a:cubicBezTo>
                      <a:cubicBezTo>
                        <a:pt x="223" y="162"/>
                        <a:pt x="294" y="144"/>
                        <a:pt x="311" y="113"/>
                      </a:cubicBezTo>
                      <a:cubicBezTo>
                        <a:pt x="328" y="82"/>
                        <a:pt x="330" y="0"/>
                        <a:pt x="294" y="2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20" name="Freeform 3411"/>
                <p:cNvSpPr>
                  <a:spLocks noChangeAspect="true"/>
                </p:cNvSpPr>
                <p:nvPr/>
              </p:nvSpPr>
              <p:spPr bwMode="auto">
                <a:xfrm flipH="true">
                  <a:off x="3636" y="1773"/>
                  <a:ext cx="54" cy="89"/>
                </a:xfrm>
                <a:custGeom>
                  <a:avLst/>
                  <a:gdLst>
                    <a:gd name="T0" fmla="*/ 294 w 330"/>
                    <a:gd name="T1" fmla="*/ 21 h 913"/>
                    <a:gd name="T2" fmla="*/ 93 w 330"/>
                    <a:gd name="T3" fmla="*/ 240 h 913"/>
                    <a:gd name="T4" fmla="*/ 12 w 330"/>
                    <a:gd name="T5" fmla="*/ 626 h 913"/>
                    <a:gd name="T6" fmla="*/ 167 w 330"/>
                    <a:gd name="T7" fmla="*/ 880 h 913"/>
                    <a:gd name="T8" fmla="*/ 219 w 330"/>
                    <a:gd name="T9" fmla="*/ 822 h 913"/>
                    <a:gd name="T10" fmla="*/ 93 w 330"/>
                    <a:gd name="T11" fmla="*/ 678 h 913"/>
                    <a:gd name="T12" fmla="*/ 81 w 330"/>
                    <a:gd name="T13" fmla="*/ 442 h 913"/>
                    <a:gd name="T14" fmla="*/ 185 w 330"/>
                    <a:gd name="T15" fmla="*/ 217 h 913"/>
                    <a:gd name="T16" fmla="*/ 311 w 330"/>
                    <a:gd name="T17" fmla="*/ 113 h 913"/>
                    <a:gd name="T18" fmla="*/ 294 w 330"/>
                    <a:gd name="T19" fmla="*/ 21 h 9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913">
                      <a:moveTo>
                        <a:pt x="294" y="21"/>
                      </a:moveTo>
                      <a:cubicBezTo>
                        <a:pt x="258" y="42"/>
                        <a:pt x="140" y="139"/>
                        <a:pt x="93" y="240"/>
                      </a:cubicBezTo>
                      <a:cubicBezTo>
                        <a:pt x="46" y="341"/>
                        <a:pt x="0" y="519"/>
                        <a:pt x="12" y="626"/>
                      </a:cubicBezTo>
                      <a:cubicBezTo>
                        <a:pt x="24" y="733"/>
                        <a:pt x="133" y="847"/>
                        <a:pt x="167" y="880"/>
                      </a:cubicBezTo>
                      <a:cubicBezTo>
                        <a:pt x="201" y="913"/>
                        <a:pt x="231" y="856"/>
                        <a:pt x="219" y="822"/>
                      </a:cubicBezTo>
                      <a:cubicBezTo>
                        <a:pt x="207" y="788"/>
                        <a:pt x="116" y="741"/>
                        <a:pt x="93" y="678"/>
                      </a:cubicBezTo>
                      <a:cubicBezTo>
                        <a:pt x="70" y="615"/>
                        <a:pt x="66" y="519"/>
                        <a:pt x="81" y="442"/>
                      </a:cubicBezTo>
                      <a:cubicBezTo>
                        <a:pt x="96" y="365"/>
                        <a:pt x="147" y="272"/>
                        <a:pt x="185" y="217"/>
                      </a:cubicBezTo>
                      <a:cubicBezTo>
                        <a:pt x="223" y="162"/>
                        <a:pt x="294" y="144"/>
                        <a:pt x="311" y="113"/>
                      </a:cubicBezTo>
                      <a:cubicBezTo>
                        <a:pt x="328" y="82"/>
                        <a:pt x="330" y="0"/>
                        <a:pt x="294" y="2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21" name="Freeform 3412"/>
                <p:cNvSpPr>
                  <a:spLocks noChangeAspect="true"/>
                </p:cNvSpPr>
                <p:nvPr/>
              </p:nvSpPr>
              <p:spPr bwMode="auto">
                <a:xfrm rot="13389691" flipH="true">
                  <a:off x="3602" y="1801"/>
                  <a:ext cx="54" cy="89"/>
                </a:xfrm>
                <a:custGeom>
                  <a:avLst/>
                  <a:gdLst>
                    <a:gd name="T0" fmla="*/ 294 w 330"/>
                    <a:gd name="T1" fmla="*/ 21 h 913"/>
                    <a:gd name="T2" fmla="*/ 93 w 330"/>
                    <a:gd name="T3" fmla="*/ 240 h 913"/>
                    <a:gd name="T4" fmla="*/ 12 w 330"/>
                    <a:gd name="T5" fmla="*/ 626 h 913"/>
                    <a:gd name="T6" fmla="*/ 167 w 330"/>
                    <a:gd name="T7" fmla="*/ 880 h 913"/>
                    <a:gd name="T8" fmla="*/ 219 w 330"/>
                    <a:gd name="T9" fmla="*/ 822 h 913"/>
                    <a:gd name="T10" fmla="*/ 93 w 330"/>
                    <a:gd name="T11" fmla="*/ 678 h 913"/>
                    <a:gd name="T12" fmla="*/ 81 w 330"/>
                    <a:gd name="T13" fmla="*/ 442 h 913"/>
                    <a:gd name="T14" fmla="*/ 185 w 330"/>
                    <a:gd name="T15" fmla="*/ 217 h 913"/>
                    <a:gd name="T16" fmla="*/ 311 w 330"/>
                    <a:gd name="T17" fmla="*/ 113 h 913"/>
                    <a:gd name="T18" fmla="*/ 294 w 330"/>
                    <a:gd name="T19" fmla="*/ 21 h 9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913">
                      <a:moveTo>
                        <a:pt x="294" y="21"/>
                      </a:moveTo>
                      <a:cubicBezTo>
                        <a:pt x="258" y="42"/>
                        <a:pt x="140" y="139"/>
                        <a:pt x="93" y="240"/>
                      </a:cubicBezTo>
                      <a:cubicBezTo>
                        <a:pt x="46" y="341"/>
                        <a:pt x="0" y="519"/>
                        <a:pt x="12" y="626"/>
                      </a:cubicBezTo>
                      <a:cubicBezTo>
                        <a:pt x="24" y="733"/>
                        <a:pt x="133" y="847"/>
                        <a:pt x="167" y="880"/>
                      </a:cubicBezTo>
                      <a:cubicBezTo>
                        <a:pt x="201" y="913"/>
                        <a:pt x="231" y="856"/>
                        <a:pt x="219" y="822"/>
                      </a:cubicBezTo>
                      <a:cubicBezTo>
                        <a:pt x="207" y="788"/>
                        <a:pt x="116" y="741"/>
                        <a:pt x="93" y="678"/>
                      </a:cubicBezTo>
                      <a:cubicBezTo>
                        <a:pt x="70" y="615"/>
                        <a:pt x="66" y="519"/>
                        <a:pt x="81" y="442"/>
                      </a:cubicBezTo>
                      <a:cubicBezTo>
                        <a:pt x="96" y="365"/>
                        <a:pt x="147" y="272"/>
                        <a:pt x="185" y="217"/>
                      </a:cubicBezTo>
                      <a:cubicBezTo>
                        <a:pt x="223" y="162"/>
                        <a:pt x="294" y="144"/>
                        <a:pt x="311" y="113"/>
                      </a:cubicBezTo>
                      <a:cubicBezTo>
                        <a:pt x="328" y="82"/>
                        <a:pt x="330" y="0"/>
                        <a:pt x="294" y="2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22" name="Freeform 3413"/>
                <p:cNvSpPr>
                  <a:spLocks noChangeAspect="true"/>
                </p:cNvSpPr>
                <p:nvPr/>
              </p:nvSpPr>
              <p:spPr bwMode="auto">
                <a:xfrm rot="14686208">
                  <a:off x="3671" y="1816"/>
                  <a:ext cx="51" cy="93"/>
                </a:xfrm>
                <a:custGeom>
                  <a:avLst/>
                  <a:gdLst>
                    <a:gd name="T0" fmla="*/ 294 w 330"/>
                    <a:gd name="T1" fmla="*/ 21 h 913"/>
                    <a:gd name="T2" fmla="*/ 93 w 330"/>
                    <a:gd name="T3" fmla="*/ 240 h 913"/>
                    <a:gd name="T4" fmla="*/ 12 w 330"/>
                    <a:gd name="T5" fmla="*/ 626 h 913"/>
                    <a:gd name="T6" fmla="*/ 167 w 330"/>
                    <a:gd name="T7" fmla="*/ 880 h 913"/>
                    <a:gd name="T8" fmla="*/ 219 w 330"/>
                    <a:gd name="T9" fmla="*/ 822 h 913"/>
                    <a:gd name="T10" fmla="*/ 93 w 330"/>
                    <a:gd name="T11" fmla="*/ 678 h 913"/>
                    <a:gd name="T12" fmla="*/ 81 w 330"/>
                    <a:gd name="T13" fmla="*/ 442 h 913"/>
                    <a:gd name="T14" fmla="*/ 185 w 330"/>
                    <a:gd name="T15" fmla="*/ 217 h 913"/>
                    <a:gd name="T16" fmla="*/ 311 w 330"/>
                    <a:gd name="T17" fmla="*/ 113 h 913"/>
                    <a:gd name="T18" fmla="*/ 294 w 330"/>
                    <a:gd name="T19" fmla="*/ 21 h 9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913">
                      <a:moveTo>
                        <a:pt x="294" y="21"/>
                      </a:moveTo>
                      <a:cubicBezTo>
                        <a:pt x="258" y="42"/>
                        <a:pt x="140" y="139"/>
                        <a:pt x="93" y="240"/>
                      </a:cubicBezTo>
                      <a:cubicBezTo>
                        <a:pt x="46" y="341"/>
                        <a:pt x="0" y="519"/>
                        <a:pt x="12" y="626"/>
                      </a:cubicBezTo>
                      <a:cubicBezTo>
                        <a:pt x="24" y="733"/>
                        <a:pt x="133" y="847"/>
                        <a:pt x="167" y="880"/>
                      </a:cubicBezTo>
                      <a:cubicBezTo>
                        <a:pt x="201" y="913"/>
                        <a:pt x="231" y="856"/>
                        <a:pt x="219" y="822"/>
                      </a:cubicBezTo>
                      <a:cubicBezTo>
                        <a:pt x="207" y="788"/>
                        <a:pt x="116" y="741"/>
                        <a:pt x="93" y="678"/>
                      </a:cubicBezTo>
                      <a:cubicBezTo>
                        <a:pt x="70" y="615"/>
                        <a:pt x="66" y="519"/>
                        <a:pt x="81" y="442"/>
                      </a:cubicBezTo>
                      <a:cubicBezTo>
                        <a:pt x="96" y="365"/>
                        <a:pt x="147" y="272"/>
                        <a:pt x="185" y="217"/>
                      </a:cubicBezTo>
                      <a:cubicBezTo>
                        <a:pt x="223" y="162"/>
                        <a:pt x="294" y="144"/>
                        <a:pt x="311" y="113"/>
                      </a:cubicBezTo>
                      <a:cubicBezTo>
                        <a:pt x="328" y="82"/>
                        <a:pt x="330" y="0"/>
                        <a:pt x="294" y="2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23" name="Freeform 3414"/>
                <p:cNvSpPr>
                  <a:spLocks noChangeAspect="true"/>
                </p:cNvSpPr>
                <p:nvPr/>
              </p:nvSpPr>
              <p:spPr bwMode="auto">
                <a:xfrm rot="1588548">
                  <a:off x="3640" y="1806"/>
                  <a:ext cx="54" cy="89"/>
                </a:xfrm>
                <a:custGeom>
                  <a:avLst/>
                  <a:gdLst>
                    <a:gd name="T0" fmla="*/ 294 w 330"/>
                    <a:gd name="T1" fmla="*/ 21 h 913"/>
                    <a:gd name="T2" fmla="*/ 93 w 330"/>
                    <a:gd name="T3" fmla="*/ 240 h 913"/>
                    <a:gd name="T4" fmla="*/ 12 w 330"/>
                    <a:gd name="T5" fmla="*/ 626 h 913"/>
                    <a:gd name="T6" fmla="*/ 167 w 330"/>
                    <a:gd name="T7" fmla="*/ 880 h 913"/>
                    <a:gd name="T8" fmla="*/ 219 w 330"/>
                    <a:gd name="T9" fmla="*/ 822 h 913"/>
                    <a:gd name="T10" fmla="*/ 93 w 330"/>
                    <a:gd name="T11" fmla="*/ 678 h 913"/>
                    <a:gd name="T12" fmla="*/ 81 w 330"/>
                    <a:gd name="T13" fmla="*/ 442 h 913"/>
                    <a:gd name="T14" fmla="*/ 185 w 330"/>
                    <a:gd name="T15" fmla="*/ 217 h 913"/>
                    <a:gd name="T16" fmla="*/ 311 w 330"/>
                    <a:gd name="T17" fmla="*/ 113 h 913"/>
                    <a:gd name="T18" fmla="*/ 294 w 330"/>
                    <a:gd name="T19" fmla="*/ 21 h 9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913">
                      <a:moveTo>
                        <a:pt x="294" y="21"/>
                      </a:moveTo>
                      <a:cubicBezTo>
                        <a:pt x="258" y="42"/>
                        <a:pt x="140" y="139"/>
                        <a:pt x="93" y="240"/>
                      </a:cubicBezTo>
                      <a:cubicBezTo>
                        <a:pt x="46" y="341"/>
                        <a:pt x="0" y="519"/>
                        <a:pt x="12" y="626"/>
                      </a:cubicBezTo>
                      <a:cubicBezTo>
                        <a:pt x="24" y="733"/>
                        <a:pt x="133" y="847"/>
                        <a:pt x="167" y="880"/>
                      </a:cubicBezTo>
                      <a:cubicBezTo>
                        <a:pt x="201" y="913"/>
                        <a:pt x="231" y="856"/>
                        <a:pt x="219" y="822"/>
                      </a:cubicBezTo>
                      <a:cubicBezTo>
                        <a:pt x="207" y="788"/>
                        <a:pt x="116" y="741"/>
                        <a:pt x="93" y="678"/>
                      </a:cubicBezTo>
                      <a:cubicBezTo>
                        <a:pt x="70" y="615"/>
                        <a:pt x="66" y="519"/>
                        <a:pt x="81" y="442"/>
                      </a:cubicBezTo>
                      <a:cubicBezTo>
                        <a:pt x="96" y="365"/>
                        <a:pt x="147" y="272"/>
                        <a:pt x="185" y="217"/>
                      </a:cubicBezTo>
                      <a:cubicBezTo>
                        <a:pt x="223" y="162"/>
                        <a:pt x="294" y="144"/>
                        <a:pt x="311" y="113"/>
                      </a:cubicBezTo>
                      <a:cubicBezTo>
                        <a:pt x="328" y="82"/>
                        <a:pt x="330" y="0"/>
                        <a:pt x="294" y="2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24" name="Freeform 3415"/>
                <p:cNvSpPr>
                  <a:spLocks noChangeAspect="true"/>
                </p:cNvSpPr>
                <p:nvPr/>
              </p:nvSpPr>
              <p:spPr bwMode="auto">
                <a:xfrm rot="16008547">
                  <a:off x="3718" y="1815"/>
                  <a:ext cx="51" cy="94"/>
                </a:xfrm>
                <a:custGeom>
                  <a:avLst/>
                  <a:gdLst>
                    <a:gd name="T0" fmla="*/ 294 w 330"/>
                    <a:gd name="T1" fmla="*/ 21 h 913"/>
                    <a:gd name="T2" fmla="*/ 93 w 330"/>
                    <a:gd name="T3" fmla="*/ 240 h 913"/>
                    <a:gd name="T4" fmla="*/ 12 w 330"/>
                    <a:gd name="T5" fmla="*/ 626 h 913"/>
                    <a:gd name="T6" fmla="*/ 167 w 330"/>
                    <a:gd name="T7" fmla="*/ 880 h 913"/>
                    <a:gd name="T8" fmla="*/ 219 w 330"/>
                    <a:gd name="T9" fmla="*/ 822 h 913"/>
                    <a:gd name="T10" fmla="*/ 93 w 330"/>
                    <a:gd name="T11" fmla="*/ 678 h 913"/>
                    <a:gd name="T12" fmla="*/ 81 w 330"/>
                    <a:gd name="T13" fmla="*/ 442 h 913"/>
                    <a:gd name="T14" fmla="*/ 185 w 330"/>
                    <a:gd name="T15" fmla="*/ 217 h 913"/>
                    <a:gd name="T16" fmla="*/ 311 w 330"/>
                    <a:gd name="T17" fmla="*/ 113 h 913"/>
                    <a:gd name="T18" fmla="*/ 294 w 330"/>
                    <a:gd name="T19" fmla="*/ 21 h 9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0" h="913">
                      <a:moveTo>
                        <a:pt x="294" y="21"/>
                      </a:moveTo>
                      <a:cubicBezTo>
                        <a:pt x="258" y="42"/>
                        <a:pt x="140" y="139"/>
                        <a:pt x="93" y="240"/>
                      </a:cubicBezTo>
                      <a:cubicBezTo>
                        <a:pt x="46" y="341"/>
                        <a:pt x="0" y="519"/>
                        <a:pt x="12" y="626"/>
                      </a:cubicBezTo>
                      <a:cubicBezTo>
                        <a:pt x="24" y="733"/>
                        <a:pt x="133" y="847"/>
                        <a:pt x="167" y="880"/>
                      </a:cubicBezTo>
                      <a:cubicBezTo>
                        <a:pt x="201" y="913"/>
                        <a:pt x="231" y="856"/>
                        <a:pt x="219" y="822"/>
                      </a:cubicBezTo>
                      <a:cubicBezTo>
                        <a:pt x="207" y="788"/>
                        <a:pt x="116" y="741"/>
                        <a:pt x="93" y="678"/>
                      </a:cubicBezTo>
                      <a:cubicBezTo>
                        <a:pt x="70" y="615"/>
                        <a:pt x="66" y="519"/>
                        <a:pt x="81" y="442"/>
                      </a:cubicBezTo>
                      <a:cubicBezTo>
                        <a:pt x="96" y="365"/>
                        <a:pt x="147" y="272"/>
                        <a:pt x="185" y="217"/>
                      </a:cubicBezTo>
                      <a:cubicBezTo>
                        <a:pt x="223" y="162"/>
                        <a:pt x="294" y="144"/>
                        <a:pt x="311" y="113"/>
                      </a:cubicBezTo>
                      <a:cubicBezTo>
                        <a:pt x="328" y="82"/>
                        <a:pt x="330" y="0"/>
                        <a:pt x="294" y="2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25" name="Freeform 3416"/>
                <p:cNvSpPr>
                  <a:spLocks noChangeAspect="true"/>
                </p:cNvSpPr>
                <p:nvPr/>
              </p:nvSpPr>
              <p:spPr bwMode="auto">
                <a:xfrm>
                  <a:off x="3865" y="1809"/>
                  <a:ext cx="31" cy="7"/>
                </a:xfrm>
                <a:custGeom>
                  <a:avLst/>
                  <a:gdLst>
                    <a:gd name="T0" fmla="*/ 8 w 189"/>
                    <a:gd name="T1" fmla="*/ 17 h 47"/>
                    <a:gd name="T2" fmla="*/ 112 w 189"/>
                    <a:gd name="T3" fmla="*/ 46 h 47"/>
                    <a:gd name="T4" fmla="*/ 181 w 189"/>
                    <a:gd name="T5" fmla="*/ 23 h 47"/>
                    <a:gd name="T6" fmla="*/ 66 w 189"/>
                    <a:gd name="T7" fmla="*/ 0 h 47"/>
                    <a:gd name="T8" fmla="*/ 8 w 189"/>
                    <a:gd name="T9" fmla="*/ 1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47">
                      <a:moveTo>
                        <a:pt x="8" y="17"/>
                      </a:moveTo>
                      <a:cubicBezTo>
                        <a:pt x="16" y="25"/>
                        <a:pt x="83" y="45"/>
                        <a:pt x="112" y="46"/>
                      </a:cubicBezTo>
                      <a:cubicBezTo>
                        <a:pt x="141" y="47"/>
                        <a:pt x="189" y="31"/>
                        <a:pt x="181" y="23"/>
                      </a:cubicBezTo>
                      <a:cubicBezTo>
                        <a:pt x="173" y="15"/>
                        <a:pt x="95" y="0"/>
                        <a:pt x="66" y="0"/>
                      </a:cubicBezTo>
                      <a:cubicBezTo>
                        <a:pt x="37" y="0"/>
                        <a:pt x="0" y="9"/>
                        <a:pt x="8" y="17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CC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26" name="Freeform 3417"/>
                <p:cNvSpPr>
                  <a:spLocks noChangeAspect="true"/>
                </p:cNvSpPr>
                <p:nvPr/>
              </p:nvSpPr>
              <p:spPr bwMode="auto">
                <a:xfrm>
                  <a:off x="3619" y="1863"/>
                  <a:ext cx="18" cy="18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27" name="Freeform 3418"/>
                <p:cNvSpPr>
                  <a:spLocks noChangeAspect="true"/>
                </p:cNvSpPr>
                <p:nvPr/>
              </p:nvSpPr>
              <p:spPr bwMode="auto">
                <a:xfrm>
                  <a:off x="3624" y="1832"/>
                  <a:ext cx="18" cy="18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28" name="Freeform 3419"/>
                <p:cNvSpPr>
                  <a:spLocks noChangeAspect="true"/>
                </p:cNvSpPr>
                <p:nvPr/>
              </p:nvSpPr>
              <p:spPr bwMode="auto">
                <a:xfrm>
                  <a:off x="3721" y="1942"/>
                  <a:ext cx="18" cy="17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29" name="Freeform 3420"/>
                <p:cNvSpPr>
                  <a:spLocks noChangeAspect="true"/>
                </p:cNvSpPr>
                <p:nvPr/>
              </p:nvSpPr>
              <p:spPr bwMode="auto">
                <a:xfrm>
                  <a:off x="3740" y="1843"/>
                  <a:ext cx="18" cy="18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30" name="Freeform 3421"/>
                <p:cNvSpPr>
                  <a:spLocks noChangeAspect="true"/>
                </p:cNvSpPr>
                <p:nvPr/>
              </p:nvSpPr>
              <p:spPr bwMode="auto">
                <a:xfrm>
                  <a:off x="3748" y="1941"/>
                  <a:ext cx="15" cy="15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31" name="Freeform 3422"/>
                <p:cNvSpPr>
                  <a:spLocks noChangeAspect="true"/>
                </p:cNvSpPr>
                <p:nvPr/>
              </p:nvSpPr>
              <p:spPr bwMode="auto">
                <a:xfrm>
                  <a:off x="3682" y="1854"/>
                  <a:ext cx="18" cy="18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32" name="Freeform 3423"/>
                <p:cNvSpPr>
                  <a:spLocks noChangeAspect="true"/>
                </p:cNvSpPr>
                <p:nvPr/>
              </p:nvSpPr>
              <p:spPr bwMode="auto">
                <a:xfrm>
                  <a:off x="3686" y="1891"/>
                  <a:ext cx="19" cy="17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33" name="Freeform 3424"/>
                <p:cNvSpPr>
                  <a:spLocks noChangeAspect="true"/>
                </p:cNvSpPr>
                <p:nvPr/>
              </p:nvSpPr>
              <p:spPr bwMode="auto">
                <a:xfrm>
                  <a:off x="3672" y="1889"/>
                  <a:ext cx="18" cy="17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34" name="Freeform 3425"/>
                <p:cNvSpPr>
                  <a:spLocks noChangeAspect="true"/>
                </p:cNvSpPr>
                <p:nvPr/>
              </p:nvSpPr>
              <p:spPr bwMode="auto">
                <a:xfrm>
                  <a:off x="3690" y="1917"/>
                  <a:ext cx="18" cy="17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35" name="Freeform 3426"/>
                <p:cNvSpPr>
                  <a:spLocks noChangeAspect="true"/>
                </p:cNvSpPr>
                <p:nvPr/>
              </p:nvSpPr>
              <p:spPr bwMode="auto">
                <a:xfrm>
                  <a:off x="3718" y="1917"/>
                  <a:ext cx="18" cy="18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36" name="Freeform 3427"/>
                <p:cNvSpPr>
                  <a:spLocks noChangeAspect="true"/>
                </p:cNvSpPr>
                <p:nvPr/>
              </p:nvSpPr>
              <p:spPr bwMode="auto">
                <a:xfrm>
                  <a:off x="3712" y="1832"/>
                  <a:ext cx="14" cy="14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37" name="Freeform 3428"/>
                <p:cNvSpPr>
                  <a:spLocks noChangeAspect="true"/>
                </p:cNvSpPr>
                <p:nvPr/>
              </p:nvSpPr>
              <p:spPr bwMode="auto">
                <a:xfrm>
                  <a:off x="3749" y="1918"/>
                  <a:ext cx="11" cy="11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38" name="Freeform 3429"/>
                <p:cNvSpPr>
                  <a:spLocks noChangeAspect="true"/>
                </p:cNvSpPr>
                <p:nvPr/>
              </p:nvSpPr>
              <p:spPr bwMode="auto">
                <a:xfrm>
                  <a:off x="3700" y="1806"/>
                  <a:ext cx="18" cy="17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39" name="Freeform 3430"/>
                <p:cNvSpPr>
                  <a:spLocks noChangeAspect="true"/>
                </p:cNvSpPr>
                <p:nvPr/>
              </p:nvSpPr>
              <p:spPr bwMode="auto">
                <a:xfrm>
                  <a:off x="3649" y="1896"/>
                  <a:ext cx="18" cy="17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40" name="Freeform 3431"/>
                <p:cNvSpPr>
                  <a:spLocks noChangeAspect="true"/>
                </p:cNvSpPr>
                <p:nvPr/>
              </p:nvSpPr>
              <p:spPr bwMode="auto">
                <a:xfrm>
                  <a:off x="3752" y="1772"/>
                  <a:ext cx="12" cy="12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41" name="Freeform 3432"/>
                <p:cNvSpPr>
                  <a:spLocks noChangeAspect="true"/>
                </p:cNvSpPr>
                <p:nvPr/>
              </p:nvSpPr>
              <p:spPr bwMode="auto">
                <a:xfrm>
                  <a:off x="3742" y="1737"/>
                  <a:ext cx="18" cy="18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42" name="Freeform 3433"/>
                <p:cNvSpPr>
                  <a:spLocks noChangeAspect="true"/>
                </p:cNvSpPr>
                <p:nvPr/>
              </p:nvSpPr>
              <p:spPr bwMode="auto">
                <a:xfrm>
                  <a:off x="3723" y="1739"/>
                  <a:ext cx="10" cy="10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43" name="Freeform 3434"/>
                <p:cNvSpPr>
                  <a:spLocks noChangeAspect="true"/>
                </p:cNvSpPr>
                <p:nvPr/>
              </p:nvSpPr>
              <p:spPr bwMode="auto">
                <a:xfrm>
                  <a:off x="3698" y="1752"/>
                  <a:ext cx="18" cy="17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44" name="Freeform 3435"/>
                <p:cNvSpPr>
                  <a:spLocks noChangeAspect="true"/>
                </p:cNvSpPr>
                <p:nvPr/>
              </p:nvSpPr>
              <p:spPr bwMode="auto">
                <a:xfrm>
                  <a:off x="3703" y="1777"/>
                  <a:ext cx="18" cy="18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45" name="Freeform 3436"/>
                <p:cNvSpPr>
                  <a:spLocks noChangeAspect="true"/>
                </p:cNvSpPr>
                <p:nvPr/>
              </p:nvSpPr>
              <p:spPr bwMode="auto">
                <a:xfrm>
                  <a:off x="3746" y="1813"/>
                  <a:ext cx="18" cy="18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46" name="Freeform 3437"/>
                <p:cNvSpPr>
                  <a:spLocks noChangeAspect="true"/>
                </p:cNvSpPr>
                <p:nvPr/>
              </p:nvSpPr>
              <p:spPr bwMode="auto">
                <a:xfrm>
                  <a:off x="3711" y="1891"/>
                  <a:ext cx="18" cy="18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47" name="Freeform 3438"/>
                <p:cNvSpPr>
                  <a:spLocks noChangeAspect="true"/>
                </p:cNvSpPr>
                <p:nvPr/>
              </p:nvSpPr>
              <p:spPr bwMode="auto">
                <a:xfrm>
                  <a:off x="3850" y="1883"/>
                  <a:ext cx="18" cy="17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48" name="Freeform 3439"/>
                <p:cNvSpPr>
                  <a:spLocks noChangeAspect="true"/>
                </p:cNvSpPr>
                <p:nvPr/>
              </p:nvSpPr>
              <p:spPr bwMode="auto">
                <a:xfrm>
                  <a:off x="3784" y="1899"/>
                  <a:ext cx="18" cy="18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49" name="Freeform 3440"/>
                <p:cNvSpPr>
                  <a:spLocks noChangeAspect="true"/>
                </p:cNvSpPr>
                <p:nvPr/>
              </p:nvSpPr>
              <p:spPr bwMode="auto">
                <a:xfrm>
                  <a:off x="3831" y="1924"/>
                  <a:ext cx="19" cy="18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50" name="Freeform 3441"/>
                <p:cNvSpPr>
                  <a:spLocks noChangeAspect="true"/>
                </p:cNvSpPr>
                <p:nvPr/>
              </p:nvSpPr>
              <p:spPr bwMode="auto">
                <a:xfrm>
                  <a:off x="3812" y="1872"/>
                  <a:ext cx="18" cy="17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51" name="Freeform 3442"/>
                <p:cNvSpPr>
                  <a:spLocks noChangeAspect="true"/>
                </p:cNvSpPr>
                <p:nvPr/>
              </p:nvSpPr>
              <p:spPr bwMode="auto">
                <a:xfrm>
                  <a:off x="3785" y="1744"/>
                  <a:ext cx="18" cy="18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52" name="Freeform 3443"/>
                <p:cNvSpPr>
                  <a:spLocks noChangeAspect="true"/>
                </p:cNvSpPr>
                <p:nvPr/>
              </p:nvSpPr>
              <p:spPr bwMode="auto">
                <a:xfrm>
                  <a:off x="3781" y="1942"/>
                  <a:ext cx="18" cy="17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53" name="Freeform 3444"/>
                <p:cNvSpPr>
                  <a:spLocks noChangeAspect="true"/>
                </p:cNvSpPr>
                <p:nvPr/>
              </p:nvSpPr>
              <p:spPr bwMode="auto">
                <a:xfrm>
                  <a:off x="3616" y="1792"/>
                  <a:ext cx="19" cy="17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54" name="Freeform 3445"/>
                <p:cNvSpPr>
                  <a:spLocks noChangeAspect="true"/>
                </p:cNvSpPr>
                <p:nvPr/>
              </p:nvSpPr>
              <p:spPr bwMode="auto">
                <a:xfrm>
                  <a:off x="3761" y="1893"/>
                  <a:ext cx="18" cy="18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55" name="Freeform 3446"/>
                <p:cNvSpPr>
                  <a:spLocks noChangeAspect="true"/>
                </p:cNvSpPr>
                <p:nvPr/>
              </p:nvSpPr>
              <p:spPr bwMode="auto">
                <a:xfrm>
                  <a:off x="3817" y="1825"/>
                  <a:ext cx="14" cy="13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56" name="Freeform 3447"/>
                <p:cNvSpPr>
                  <a:spLocks noChangeAspect="true"/>
                </p:cNvSpPr>
                <p:nvPr/>
              </p:nvSpPr>
              <p:spPr bwMode="auto">
                <a:xfrm>
                  <a:off x="3837" y="1850"/>
                  <a:ext cx="18" cy="17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57" name="Freeform 3448"/>
                <p:cNvSpPr>
                  <a:spLocks noChangeAspect="true"/>
                </p:cNvSpPr>
                <p:nvPr/>
              </p:nvSpPr>
              <p:spPr bwMode="auto">
                <a:xfrm>
                  <a:off x="3816" y="1769"/>
                  <a:ext cx="18" cy="18"/>
                </a:xfrm>
                <a:custGeom>
                  <a:avLst/>
                  <a:gdLst>
                    <a:gd name="T0" fmla="*/ 20 w 112"/>
                    <a:gd name="T1" fmla="*/ 11 h 113"/>
                    <a:gd name="T2" fmla="*/ 8 w 112"/>
                    <a:gd name="T3" fmla="*/ 75 h 113"/>
                    <a:gd name="T4" fmla="*/ 71 w 112"/>
                    <a:gd name="T5" fmla="*/ 109 h 113"/>
                    <a:gd name="T6" fmla="*/ 112 w 112"/>
                    <a:gd name="T7" fmla="*/ 52 h 113"/>
                    <a:gd name="T8" fmla="*/ 71 w 112"/>
                    <a:gd name="T9" fmla="*/ 6 h 113"/>
                    <a:gd name="T10" fmla="*/ 20 w 112"/>
                    <a:gd name="T11" fmla="*/ 11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2" h="113">
                      <a:moveTo>
                        <a:pt x="20" y="11"/>
                      </a:moveTo>
                      <a:cubicBezTo>
                        <a:pt x="10" y="22"/>
                        <a:pt x="0" y="59"/>
                        <a:pt x="8" y="75"/>
                      </a:cubicBezTo>
                      <a:cubicBezTo>
                        <a:pt x="16" y="91"/>
                        <a:pt x="54" y="113"/>
                        <a:pt x="71" y="109"/>
                      </a:cubicBezTo>
                      <a:cubicBezTo>
                        <a:pt x="88" y="105"/>
                        <a:pt x="112" y="69"/>
                        <a:pt x="112" y="52"/>
                      </a:cubicBezTo>
                      <a:cubicBezTo>
                        <a:pt x="112" y="35"/>
                        <a:pt x="89" y="10"/>
                        <a:pt x="71" y="6"/>
                      </a:cubicBezTo>
                      <a:cubicBezTo>
                        <a:pt x="53" y="2"/>
                        <a:pt x="30" y="0"/>
                        <a:pt x="20" y="1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58" name="Freeform 3449"/>
                <p:cNvSpPr>
                  <a:spLocks noChangeAspect="true"/>
                </p:cNvSpPr>
                <p:nvPr/>
              </p:nvSpPr>
              <p:spPr bwMode="auto">
                <a:xfrm>
                  <a:off x="3716" y="1809"/>
                  <a:ext cx="31" cy="8"/>
                </a:xfrm>
                <a:custGeom>
                  <a:avLst/>
                  <a:gdLst>
                    <a:gd name="T0" fmla="*/ 8 w 189"/>
                    <a:gd name="T1" fmla="*/ 17 h 47"/>
                    <a:gd name="T2" fmla="*/ 112 w 189"/>
                    <a:gd name="T3" fmla="*/ 46 h 47"/>
                    <a:gd name="T4" fmla="*/ 181 w 189"/>
                    <a:gd name="T5" fmla="*/ 23 h 47"/>
                    <a:gd name="T6" fmla="*/ 66 w 189"/>
                    <a:gd name="T7" fmla="*/ 0 h 47"/>
                    <a:gd name="T8" fmla="*/ 8 w 189"/>
                    <a:gd name="T9" fmla="*/ 1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47">
                      <a:moveTo>
                        <a:pt x="8" y="17"/>
                      </a:moveTo>
                      <a:cubicBezTo>
                        <a:pt x="16" y="25"/>
                        <a:pt x="83" y="45"/>
                        <a:pt x="112" y="46"/>
                      </a:cubicBezTo>
                      <a:cubicBezTo>
                        <a:pt x="141" y="47"/>
                        <a:pt x="189" y="31"/>
                        <a:pt x="181" y="23"/>
                      </a:cubicBezTo>
                      <a:cubicBezTo>
                        <a:pt x="173" y="15"/>
                        <a:pt x="95" y="0"/>
                        <a:pt x="66" y="0"/>
                      </a:cubicBezTo>
                      <a:cubicBezTo>
                        <a:pt x="37" y="0"/>
                        <a:pt x="0" y="9"/>
                        <a:pt x="8" y="17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CC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59" name="Freeform 3450"/>
                <p:cNvSpPr>
                  <a:spLocks noChangeAspect="true"/>
                </p:cNvSpPr>
                <p:nvPr/>
              </p:nvSpPr>
              <p:spPr bwMode="auto">
                <a:xfrm>
                  <a:off x="3809" y="1946"/>
                  <a:ext cx="30" cy="7"/>
                </a:xfrm>
                <a:custGeom>
                  <a:avLst/>
                  <a:gdLst>
                    <a:gd name="T0" fmla="*/ 8 w 189"/>
                    <a:gd name="T1" fmla="*/ 17 h 47"/>
                    <a:gd name="T2" fmla="*/ 112 w 189"/>
                    <a:gd name="T3" fmla="*/ 46 h 47"/>
                    <a:gd name="T4" fmla="*/ 181 w 189"/>
                    <a:gd name="T5" fmla="*/ 23 h 47"/>
                    <a:gd name="T6" fmla="*/ 66 w 189"/>
                    <a:gd name="T7" fmla="*/ 0 h 47"/>
                    <a:gd name="T8" fmla="*/ 8 w 189"/>
                    <a:gd name="T9" fmla="*/ 1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47">
                      <a:moveTo>
                        <a:pt x="8" y="17"/>
                      </a:moveTo>
                      <a:cubicBezTo>
                        <a:pt x="16" y="25"/>
                        <a:pt x="83" y="45"/>
                        <a:pt x="112" y="46"/>
                      </a:cubicBezTo>
                      <a:cubicBezTo>
                        <a:pt x="141" y="47"/>
                        <a:pt x="189" y="31"/>
                        <a:pt x="181" y="23"/>
                      </a:cubicBezTo>
                      <a:cubicBezTo>
                        <a:pt x="173" y="15"/>
                        <a:pt x="95" y="0"/>
                        <a:pt x="66" y="0"/>
                      </a:cubicBezTo>
                      <a:cubicBezTo>
                        <a:pt x="37" y="0"/>
                        <a:pt x="0" y="9"/>
                        <a:pt x="8" y="17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 w="3175" cmpd="sng">
                  <a:solidFill>
                    <a:srgbClr val="FFCC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0" name="Freeform 3451"/>
                <p:cNvSpPr>
                  <a:spLocks noChangeAspect="true"/>
                </p:cNvSpPr>
                <p:nvPr/>
              </p:nvSpPr>
              <p:spPr bwMode="auto">
                <a:xfrm>
                  <a:off x="3654" y="1916"/>
                  <a:ext cx="31" cy="8"/>
                </a:xfrm>
                <a:custGeom>
                  <a:avLst/>
                  <a:gdLst>
                    <a:gd name="T0" fmla="*/ 8 w 189"/>
                    <a:gd name="T1" fmla="*/ 17 h 47"/>
                    <a:gd name="T2" fmla="*/ 112 w 189"/>
                    <a:gd name="T3" fmla="*/ 46 h 47"/>
                    <a:gd name="T4" fmla="*/ 181 w 189"/>
                    <a:gd name="T5" fmla="*/ 23 h 47"/>
                    <a:gd name="T6" fmla="*/ 66 w 189"/>
                    <a:gd name="T7" fmla="*/ 0 h 47"/>
                    <a:gd name="T8" fmla="*/ 8 w 189"/>
                    <a:gd name="T9" fmla="*/ 1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47">
                      <a:moveTo>
                        <a:pt x="8" y="17"/>
                      </a:moveTo>
                      <a:cubicBezTo>
                        <a:pt x="16" y="25"/>
                        <a:pt x="83" y="45"/>
                        <a:pt x="112" y="46"/>
                      </a:cubicBezTo>
                      <a:cubicBezTo>
                        <a:pt x="141" y="47"/>
                        <a:pt x="189" y="31"/>
                        <a:pt x="181" y="23"/>
                      </a:cubicBezTo>
                      <a:cubicBezTo>
                        <a:pt x="173" y="15"/>
                        <a:pt x="95" y="0"/>
                        <a:pt x="66" y="0"/>
                      </a:cubicBezTo>
                      <a:cubicBezTo>
                        <a:pt x="37" y="0"/>
                        <a:pt x="0" y="9"/>
                        <a:pt x="8" y="17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 w="3175" cmpd="sng">
                  <a:solidFill>
                    <a:srgbClr val="FFCC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1" name="Freeform 3452"/>
                <p:cNvSpPr>
                  <a:spLocks noChangeAspect="true"/>
                </p:cNvSpPr>
                <p:nvPr/>
              </p:nvSpPr>
              <p:spPr bwMode="auto">
                <a:xfrm>
                  <a:off x="3752" y="1960"/>
                  <a:ext cx="31" cy="7"/>
                </a:xfrm>
                <a:custGeom>
                  <a:avLst/>
                  <a:gdLst>
                    <a:gd name="T0" fmla="*/ 8 w 189"/>
                    <a:gd name="T1" fmla="*/ 17 h 47"/>
                    <a:gd name="T2" fmla="*/ 112 w 189"/>
                    <a:gd name="T3" fmla="*/ 46 h 47"/>
                    <a:gd name="T4" fmla="*/ 181 w 189"/>
                    <a:gd name="T5" fmla="*/ 23 h 47"/>
                    <a:gd name="T6" fmla="*/ 66 w 189"/>
                    <a:gd name="T7" fmla="*/ 0 h 47"/>
                    <a:gd name="T8" fmla="*/ 8 w 189"/>
                    <a:gd name="T9" fmla="*/ 1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47">
                      <a:moveTo>
                        <a:pt x="8" y="17"/>
                      </a:moveTo>
                      <a:cubicBezTo>
                        <a:pt x="16" y="25"/>
                        <a:pt x="83" y="45"/>
                        <a:pt x="112" y="46"/>
                      </a:cubicBezTo>
                      <a:cubicBezTo>
                        <a:pt x="141" y="47"/>
                        <a:pt x="189" y="31"/>
                        <a:pt x="181" y="23"/>
                      </a:cubicBezTo>
                      <a:cubicBezTo>
                        <a:pt x="173" y="15"/>
                        <a:pt x="95" y="0"/>
                        <a:pt x="66" y="0"/>
                      </a:cubicBezTo>
                      <a:cubicBezTo>
                        <a:pt x="37" y="0"/>
                        <a:pt x="0" y="9"/>
                        <a:pt x="8" y="17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CC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2" name="Freeform 3453"/>
                <p:cNvSpPr>
                  <a:spLocks noChangeAspect="true"/>
                </p:cNvSpPr>
                <p:nvPr/>
              </p:nvSpPr>
              <p:spPr bwMode="auto">
                <a:xfrm>
                  <a:off x="3800" y="1916"/>
                  <a:ext cx="31" cy="7"/>
                </a:xfrm>
                <a:custGeom>
                  <a:avLst/>
                  <a:gdLst>
                    <a:gd name="T0" fmla="*/ 8 w 189"/>
                    <a:gd name="T1" fmla="*/ 17 h 47"/>
                    <a:gd name="T2" fmla="*/ 112 w 189"/>
                    <a:gd name="T3" fmla="*/ 46 h 47"/>
                    <a:gd name="T4" fmla="*/ 181 w 189"/>
                    <a:gd name="T5" fmla="*/ 23 h 47"/>
                    <a:gd name="T6" fmla="*/ 66 w 189"/>
                    <a:gd name="T7" fmla="*/ 0 h 47"/>
                    <a:gd name="T8" fmla="*/ 8 w 189"/>
                    <a:gd name="T9" fmla="*/ 1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47">
                      <a:moveTo>
                        <a:pt x="8" y="17"/>
                      </a:moveTo>
                      <a:cubicBezTo>
                        <a:pt x="16" y="25"/>
                        <a:pt x="83" y="45"/>
                        <a:pt x="112" y="46"/>
                      </a:cubicBezTo>
                      <a:cubicBezTo>
                        <a:pt x="141" y="47"/>
                        <a:pt x="189" y="31"/>
                        <a:pt x="181" y="23"/>
                      </a:cubicBezTo>
                      <a:cubicBezTo>
                        <a:pt x="173" y="15"/>
                        <a:pt x="95" y="0"/>
                        <a:pt x="66" y="0"/>
                      </a:cubicBezTo>
                      <a:cubicBezTo>
                        <a:pt x="37" y="0"/>
                        <a:pt x="0" y="9"/>
                        <a:pt x="8" y="17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CC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3" name="Freeform 3454"/>
                <p:cNvSpPr>
                  <a:spLocks noChangeAspect="true"/>
                </p:cNvSpPr>
                <p:nvPr/>
              </p:nvSpPr>
              <p:spPr bwMode="auto">
                <a:xfrm>
                  <a:off x="3615" y="1899"/>
                  <a:ext cx="31" cy="7"/>
                </a:xfrm>
                <a:custGeom>
                  <a:avLst/>
                  <a:gdLst>
                    <a:gd name="T0" fmla="*/ 8 w 189"/>
                    <a:gd name="T1" fmla="*/ 17 h 47"/>
                    <a:gd name="T2" fmla="*/ 112 w 189"/>
                    <a:gd name="T3" fmla="*/ 46 h 47"/>
                    <a:gd name="T4" fmla="*/ 181 w 189"/>
                    <a:gd name="T5" fmla="*/ 23 h 47"/>
                    <a:gd name="T6" fmla="*/ 66 w 189"/>
                    <a:gd name="T7" fmla="*/ 0 h 47"/>
                    <a:gd name="T8" fmla="*/ 8 w 189"/>
                    <a:gd name="T9" fmla="*/ 1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47">
                      <a:moveTo>
                        <a:pt x="8" y="17"/>
                      </a:moveTo>
                      <a:cubicBezTo>
                        <a:pt x="16" y="25"/>
                        <a:pt x="83" y="45"/>
                        <a:pt x="112" y="46"/>
                      </a:cubicBezTo>
                      <a:cubicBezTo>
                        <a:pt x="141" y="47"/>
                        <a:pt x="189" y="31"/>
                        <a:pt x="181" y="23"/>
                      </a:cubicBezTo>
                      <a:cubicBezTo>
                        <a:pt x="173" y="15"/>
                        <a:pt x="95" y="0"/>
                        <a:pt x="66" y="0"/>
                      </a:cubicBezTo>
                      <a:cubicBezTo>
                        <a:pt x="37" y="0"/>
                        <a:pt x="0" y="9"/>
                        <a:pt x="8" y="17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CC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4" name="Freeform 3455"/>
                <p:cNvSpPr>
                  <a:spLocks noChangeAspect="true"/>
                </p:cNvSpPr>
                <p:nvPr/>
              </p:nvSpPr>
              <p:spPr bwMode="auto">
                <a:xfrm>
                  <a:off x="3678" y="1942"/>
                  <a:ext cx="30" cy="8"/>
                </a:xfrm>
                <a:custGeom>
                  <a:avLst/>
                  <a:gdLst>
                    <a:gd name="T0" fmla="*/ 8 w 189"/>
                    <a:gd name="T1" fmla="*/ 17 h 47"/>
                    <a:gd name="T2" fmla="*/ 112 w 189"/>
                    <a:gd name="T3" fmla="*/ 46 h 47"/>
                    <a:gd name="T4" fmla="*/ 181 w 189"/>
                    <a:gd name="T5" fmla="*/ 23 h 47"/>
                    <a:gd name="T6" fmla="*/ 66 w 189"/>
                    <a:gd name="T7" fmla="*/ 0 h 47"/>
                    <a:gd name="T8" fmla="*/ 8 w 189"/>
                    <a:gd name="T9" fmla="*/ 1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47">
                      <a:moveTo>
                        <a:pt x="8" y="17"/>
                      </a:moveTo>
                      <a:cubicBezTo>
                        <a:pt x="16" y="25"/>
                        <a:pt x="83" y="45"/>
                        <a:pt x="112" y="46"/>
                      </a:cubicBezTo>
                      <a:cubicBezTo>
                        <a:pt x="141" y="47"/>
                        <a:pt x="189" y="31"/>
                        <a:pt x="181" y="23"/>
                      </a:cubicBezTo>
                      <a:cubicBezTo>
                        <a:pt x="173" y="15"/>
                        <a:pt x="95" y="0"/>
                        <a:pt x="66" y="0"/>
                      </a:cubicBezTo>
                      <a:cubicBezTo>
                        <a:pt x="37" y="0"/>
                        <a:pt x="0" y="9"/>
                        <a:pt x="8" y="17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CC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5" name="Freeform 3456"/>
                <p:cNvSpPr>
                  <a:spLocks noChangeAspect="true"/>
                </p:cNvSpPr>
                <p:nvPr/>
              </p:nvSpPr>
              <p:spPr bwMode="auto">
                <a:xfrm>
                  <a:off x="3738" y="1933"/>
                  <a:ext cx="31" cy="7"/>
                </a:xfrm>
                <a:custGeom>
                  <a:avLst/>
                  <a:gdLst>
                    <a:gd name="T0" fmla="*/ 8 w 189"/>
                    <a:gd name="T1" fmla="*/ 17 h 47"/>
                    <a:gd name="T2" fmla="*/ 112 w 189"/>
                    <a:gd name="T3" fmla="*/ 46 h 47"/>
                    <a:gd name="T4" fmla="*/ 181 w 189"/>
                    <a:gd name="T5" fmla="*/ 23 h 47"/>
                    <a:gd name="T6" fmla="*/ 66 w 189"/>
                    <a:gd name="T7" fmla="*/ 0 h 47"/>
                    <a:gd name="T8" fmla="*/ 8 w 189"/>
                    <a:gd name="T9" fmla="*/ 1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47">
                      <a:moveTo>
                        <a:pt x="8" y="17"/>
                      </a:moveTo>
                      <a:cubicBezTo>
                        <a:pt x="16" y="25"/>
                        <a:pt x="83" y="45"/>
                        <a:pt x="112" y="46"/>
                      </a:cubicBezTo>
                      <a:cubicBezTo>
                        <a:pt x="141" y="47"/>
                        <a:pt x="189" y="31"/>
                        <a:pt x="181" y="23"/>
                      </a:cubicBezTo>
                      <a:cubicBezTo>
                        <a:pt x="173" y="15"/>
                        <a:pt x="95" y="0"/>
                        <a:pt x="66" y="0"/>
                      </a:cubicBezTo>
                      <a:cubicBezTo>
                        <a:pt x="37" y="0"/>
                        <a:pt x="0" y="9"/>
                        <a:pt x="8" y="17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CC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6" name="Freeform 3457"/>
                <p:cNvSpPr>
                  <a:spLocks noChangeAspect="true"/>
                </p:cNvSpPr>
                <p:nvPr/>
              </p:nvSpPr>
              <p:spPr bwMode="auto">
                <a:xfrm>
                  <a:off x="3841" y="1783"/>
                  <a:ext cx="31" cy="8"/>
                </a:xfrm>
                <a:custGeom>
                  <a:avLst/>
                  <a:gdLst>
                    <a:gd name="T0" fmla="*/ 8 w 189"/>
                    <a:gd name="T1" fmla="*/ 17 h 47"/>
                    <a:gd name="T2" fmla="*/ 112 w 189"/>
                    <a:gd name="T3" fmla="*/ 46 h 47"/>
                    <a:gd name="T4" fmla="*/ 181 w 189"/>
                    <a:gd name="T5" fmla="*/ 23 h 47"/>
                    <a:gd name="T6" fmla="*/ 66 w 189"/>
                    <a:gd name="T7" fmla="*/ 0 h 47"/>
                    <a:gd name="T8" fmla="*/ 8 w 189"/>
                    <a:gd name="T9" fmla="*/ 1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47">
                      <a:moveTo>
                        <a:pt x="8" y="17"/>
                      </a:moveTo>
                      <a:cubicBezTo>
                        <a:pt x="16" y="25"/>
                        <a:pt x="83" y="45"/>
                        <a:pt x="112" y="46"/>
                      </a:cubicBezTo>
                      <a:cubicBezTo>
                        <a:pt x="141" y="47"/>
                        <a:pt x="189" y="31"/>
                        <a:pt x="181" y="23"/>
                      </a:cubicBezTo>
                      <a:cubicBezTo>
                        <a:pt x="173" y="15"/>
                        <a:pt x="95" y="0"/>
                        <a:pt x="66" y="0"/>
                      </a:cubicBezTo>
                      <a:cubicBezTo>
                        <a:pt x="37" y="0"/>
                        <a:pt x="0" y="9"/>
                        <a:pt x="8" y="17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 w="3175" cmpd="sng">
                  <a:solidFill>
                    <a:srgbClr val="FFCC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7" name="Freeform 3458"/>
                <p:cNvSpPr>
                  <a:spLocks noChangeAspect="true"/>
                </p:cNvSpPr>
                <p:nvPr/>
              </p:nvSpPr>
              <p:spPr bwMode="auto">
                <a:xfrm>
                  <a:off x="3621" y="1920"/>
                  <a:ext cx="31" cy="7"/>
                </a:xfrm>
                <a:custGeom>
                  <a:avLst/>
                  <a:gdLst>
                    <a:gd name="T0" fmla="*/ 8 w 189"/>
                    <a:gd name="T1" fmla="*/ 17 h 47"/>
                    <a:gd name="T2" fmla="*/ 112 w 189"/>
                    <a:gd name="T3" fmla="*/ 46 h 47"/>
                    <a:gd name="T4" fmla="*/ 181 w 189"/>
                    <a:gd name="T5" fmla="*/ 23 h 47"/>
                    <a:gd name="T6" fmla="*/ 66 w 189"/>
                    <a:gd name="T7" fmla="*/ 0 h 47"/>
                    <a:gd name="T8" fmla="*/ 8 w 189"/>
                    <a:gd name="T9" fmla="*/ 1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47">
                      <a:moveTo>
                        <a:pt x="8" y="17"/>
                      </a:moveTo>
                      <a:cubicBezTo>
                        <a:pt x="16" y="25"/>
                        <a:pt x="83" y="45"/>
                        <a:pt x="112" y="46"/>
                      </a:cubicBezTo>
                      <a:cubicBezTo>
                        <a:pt x="141" y="47"/>
                        <a:pt x="189" y="31"/>
                        <a:pt x="181" y="23"/>
                      </a:cubicBezTo>
                      <a:cubicBezTo>
                        <a:pt x="173" y="15"/>
                        <a:pt x="95" y="0"/>
                        <a:pt x="66" y="0"/>
                      </a:cubicBezTo>
                      <a:cubicBezTo>
                        <a:pt x="37" y="0"/>
                        <a:pt x="0" y="9"/>
                        <a:pt x="8" y="17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CC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8" name="Freeform 3459"/>
                <p:cNvSpPr>
                  <a:spLocks noChangeAspect="true"/>
                </p:cNvSpPr>
                <p:nvPr/>
              </p:nvSpPr>
              <p:spPr bwMode="auto">
                <a:xfrm>
                  <a:off x="3729" y="1889"/>
                  <a:ext cx="31" cy="8"/>
                </a:xfrm>
                <a:custGeom>
                  <a:avLst/>
                  <a:gdLst>
                    <a:gd name="T0" fmla="*/ 8 w 189"/>
                    <a:gd name="T1" fmla="*/ 17 h 47"/>
                    <a:gd name="T2" fmla="*/ 112 w 189"/>
                    <a:gd name="T3" fmla="*/ 46 h 47"/>
                    <a:gd name="T4" fmla="*/ 181 w 189"/>
                    <a:gd name="T5" fmla="*/ 23 h 47"/>
                    <a:gd name="T6" fmla="*/ 66 w 189"/>
                    <a:gd name="T7" fmla="*/ 0 h 47"/>
                    <a:gd name="T8" fmla="*/ 8 w 189"/>
                    <a:gd name="T9" fmla="*/ 1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47">
                      <a:moveTo>
                        <a:pt x="8" y="17"/>
                      </a:moveTo>
                      <a:cubicBezTo>
                        <a:pt x="16" y="25"/>
                        <a:pt x="83" y="45"/>
                        <a:pt x="112" y="46"/>
                      </a:cubicBezTo>
                      <a:cubicBezTo>
                        <a:pt x="141" y="47"/>
                        <a:pt x="189" y="31"/>
                        <a:pt x="181" y="23"/>
                      </a:cubicBezTo>
                      <a:cubicBezTo>
                        <a:pt x="173" y="15"/>
                        <a:pt x="95" y="0"/>
                        <a:pt x="66" y="0"/>
                      </a:cubicBezTo>
                      <a:cubicBezTo>
                        <a:pt x="37" y="0"/>
                        <a:pt x="0" y="9"/>
                        <a:pt x="8" y="17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3175" cmpd="sng">
                  <a:solidFill>
                    <a:srgbClr val="FFCC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" name="Freeform 3460"/>
                <p:cNvSpPr>
                  <a:spLocks noChangeAspect="true"/>
                </p:cNvSpPr>
                <p:nvPr/>
              </p:nvSpPr>
              <p:spPr bwMode="auto">
                <a:xfrm>
                  <a:off x="3718" y="1819"/>
                  <a:ext cx="18" cy="14"/>
                </a:xfrm>
                <a:custGeom>
                  <a:avLst/>
                  <a:gdLst>
                    <a:gd name="T0" fmla="*/ 22 w 111"/>
                    <a:gd name="T1" fmla="*/ 8 h 93"/>
                    <a:gd name="T2" fmla="*/ 10 w 111"/>
                    <a:gd name="T3" fmla="*/ 58 h 93"/>
                    <a:gd name="T4" fmla="*/ 84 w 111"/>
                    <a:gd name="T5" fmla="*/ 87 h 93"/>
                    <a:gd name="T6" fmla="*/ 106 w 111"/>
                    <a:gd name="T7" fmla="*/ 19 h 93"/>
                    <a:gd name="T8" fmla="*/ 56 w 111"/>
                    <a:gd name="T9" fmla="*/ 8 h 93"/>
                    <a:gd name="T10" fmla="*/ 22 w 111"/>
                    <a:gd name="T11" fmla="*/ 8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1" h="93">
                      <a:moveTo>
                        <a:pt x="22" y="8"/>
                      </a:moveTo>
                      <a:cubicBezTo>
                        <a:pt x="14" y="16"/>
                        <a:pt x="0" y="45"/>
                        <a:pt x="10" y="58"/>
                      </a:cubicBezTo>
                      <a:cubicBezTo>
                        <a:pt x="20" y="71"/>
                        <a:pt x="68" y="93"/>
                        <a:pt x="84" y="87"/>
                      </a:cubicBezTo>
                      <a:cubicBezTo>
                        <a:pt x="100" y="81"/>
                        <a:pt x="111" y="32"/>
                        <a:pt x="106" y="19"/>
                      </a:cubicBezTo>
                      <a:cubicBezTo>
                        <a:pt x="101" y="6"/>
                        <a:pt x="71" y="8"/>
                        <a:pt x="56" y="8"/>
                      </a:cubicBezTo>
                      <a:cubicBezTo>
                        <a:pt x="41" y="8"/>
                        <a:pt x="30" y="0"/>
                        <a:pt x="22" y="8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996633"/>
                    </a:gs>
                    <a:gs pos="100000">
                      <a:srgbClr val="996633">
                        <a:gamma/>
                        <a:shade val="92157"/>
                        <a:invGamma/>
                      </a:srgbClr>
                    </a:gs>
                  </a:gsLst>
                  <a:lin ang="5400000" scaled="true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42" name="Oval 3461"/>
              <p:cNvSpPr>
                <a:spLocks noChangeAspect="true" noChangeArrowheads="true"/>
              </p:cNvSpPr>
              <p:nvPr/>
            </p:nvSpPr>
            <p:spPr bwMode="auto">
              <a:xfrm>
                <a:off x="3650" y="1726"/>
                <a:ext cx="264" cy="266"/>
              </a:xfrm>
              <a:prstGeom prst="ellipse">
                <a:avLst/>
              </a:prstGeom>
              <a:gradFill rotWithShape="true">
                <a:gsLst>
                  <a:gs pos="0">
                    <a:srgbClr val="FFFFFF">
                      <a:alpha val="89999"/>
                    </a:srgbClr>
                  </a:gs>
                  <a:gs pos="100000">
                    <a:srgbClr val="996633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grpSp>
            <p:nvGrpSpPr>
              <p:cNvPr id="43" name="Group 3462"/>
              <p:cNvGrpSpPr>
                <a:grpSpLocks noChangeAspect="true"/>
              </p:cNvGrpSpPr>
              <p:nvPr/>
            </p:nvGrpSpPr>
            <p:grpSpPr bwMode="auto">
              <a:xfrm rot="-7210161">
                <a:off x="3840" y="1823"/>
                <a:ext cx="143" cy="209"/>
                <a:chOff x="3661" y="2739"/>
                <a:chExt cx="924" cy="1278"/>
              </a:xfrm>
            </p:grpSpPr>
            <p:sp>
              <p:nvSpPr>
                <p:cNvPr id="44" name="Freeform 3463"/>
                <p:cNvSpPr>
                  <a:spLocks noChangeAspect="true"/>
                </p:cNvSpPr>
                <p:nvPr/>
              </p:nvSpPr>
              <p:spPr bwMode="auto">
                <a:xfrm rot="14666402">
                  <a:off x="3449" y="3045"/>
                  <a:ext cx="1234" cy="710"/>
                </a:xfrm>
                <a:custGeom>
                  <a:avLst/>
                  <a:gdLst>
                    <a:gd name="T0" fmla="*/ 1230 w 5374"/>
                    <a:gd name="T1" fmla="*/ 1828 h 2556"/>
                    <a:gd name="T2" fmla="*/ 3446 w 5374"/>
                    <a:gd name="T3" fmla="*/ 1484 h 2556"/>
                    <a:gd name="T4" fmla="*/ 5194 w 5374"/>
                    <a:gd name="T5" fmla="*/ 2365 h 2556"/>
                    <a:gd name="T6" fmla="*/ 5070 w 5374"/>
                    <a:gd name="T7" fmla="*/ 2020 h 2556"/>
                    <a:gd name="T8" fmla="*/ 4446 w 5374"/>
                    <a:gd name="T9" fmla="*/ 1571 h 2556"/>
                    <a:gd name="T10" fmla="*/ 4922 w 5374"/>
                    <a:gd name="T11" fmla="*/ 1662 h 2556"/>
                    <a:gd name="T12" fmla="*/ 5217 w 5374"/>
                    <a:gd name="T13" fmla="*/ 1730 h 2556"/>
                    <a:gd name="T14" fmla="*/ 4105 w 5374"/>
                    <a:gd name="T15" fmla="*/ 1027 h 2556"/>
                    <a:gd name="T16" fmla="*/ 3690 w 5374"/>
                    <a:gd name="T17" fmla="*/ 1116 h 2556"/>
                    <a:gd name="T18" fmla="*/ 4309 w 5374"/>
                    <a:gd name="T19" fmla="*/ 1390 h 2556"/>
                    <a:gd name="T20" fmla="*/ 3482 w 5374"/>
                    <a:gd name="T21" fmla="*/ 1252 h 2556"/>
                    <a:gd name="T22" fmla="*/ 2434 w 5374"/>
                    <a:gd name="T23" fmla="*/ 1044 h 2556"/>
                    <a:gd name="T24" fmla="*/ 3410 w 5374"/>
                    <a:gd name="T25" fmla="*/ 1076 h 2556"/>
                    <a:gd name="T26" fmla="*/ 2858 w 5374"/>
                    <a:gd name="T27" fmla="*/ 846 h 2556"/>
                    <a:gd name="T28" fmla="*/ 3697 w 5374"/>
                    <a:gd name="T29" fmla="*/ 732 h 2556"/>
                    <a:gd name="T30" fmla="*/ 5030 w 5374"/>
                    <a:gd name="T31" fmla="*/ 1316 h 2556"/>
                    <a:gd name="T32" fmla="*/ 4173 w 5374"/>
                    <a:gd name="T33" fmla="*/ 641 h 2556"/>
                    <a:gd name="T34" fmla="*/ 3879 w 5374"/>
                    <a:gd name="T35" fmla="*/ 437 h 2556"/>
                    <a:gd name="T36" fmla="*/ 4530 w 5374"/>
                    <a:gd name="T37" fmla="*/ 548 h 2556"/>
                    <a:gd name="T38" fmla="*/ 4722 w 5374"/>
                    <a:gd name="T39" fmla="*/ 700 h 2556"/>
                    <a:gd name="T40" fmla="*/ 4674 w 5374"/>
                    <a:gd name="T41" fmla="*/ 500 h 2556"/>
                    <a:gd name="T42" fmla="*/ 4434 w 5374"/>
                    <a:gd name="T43" fmla="*/ 412 h 2556"/>
                    <a:gd name="T44" fmla="*/ 3738 w 5374"/>
                    <a:gd name="T45" fmla="*/ 180 h 2556"/>
                    <a:gd name="T46" fmla="*/ 2813 w 5374"/>
                    <a:gd name="T47" fmla="*/ 279 h 2556"/>
                    <a:gd name="T48" fmla="*/ 3502 w 5374"/>
                    <a:gd name="T49" fmla="*/ 516 h 2556"/>
                    <a:gd name="T50" fmla="*/ 2258 w 5374"/>
                    <a:gd name="T51" fmla="*/ 452 h 2556"/>
                    <a:gd name="T52" fmla="*/ 1526 w 5374"/>
                    <a:gd name="T53" fmla="*/ 644 h 2556"/>
                    <a:gd name="T54" fmla="*/ 2074 w 5374"/>
                    <a:gd name="T55" fmla="*/ 692 h 2556"/>
                    <a:gd name="T56" fmla="*/ 2631 w 5374"/>
                    <a:gd name="T57" fmla="*/ 823 h 2556"/>
                    <a:gd name="T58" fmla="*/ 1565 w 5374"/>
                    <a:gd name="T59" fmla="*/ 1027 h 2556"/>
                    <a:gd name="T60" fmla="*/ 846 w 5374"/>
                    <a:gd name="T61" fmla="*/ 1244 h 2556"/>
                    <a:gd name="T62" fmla="*/ 1338 w 5374"/>
                    <a:gd name="T63" fmla="*/ 844 h 2556"/>
                    <a:gd name="T64" fmla="*/ 926 w 5374"/>
                    <a:gd name="T65" fmla="*/ 764 h 2556"/>
                    <a:gd name="T66" fmla="*/ 1815 w 5374"/>
                    <a:gd name="T67" fmla="*/ 256 h 2556"/>
                    <a:gd name="T68" fmla="*/ 2298 w 5374"/>
                    <a:gd name="T69" fmla="*/ 172 h 2556"/>
                    <a:gd name="T70" fmla="*/ 2514 w 5374"/>
                    <a:gd name="T71" fmla="*/ 196 h 2556"/>
                    <a:gd name="T72" fmla="*/ 2362 w 5374"/>
                    <a:gd name="T73" fmla="*/ 20 h 2556"/>
                    <a:gd name="T74" fmla="*/ 2138 w 5374"/>
                    <a:gd name="T75" fmla="*/ 20 h 2556"/>
                    <a:gd name="T76" fmla="*/ 662 w 5374"/>
                    <a:gd name="T77" fmla="*/ 428 h 2556"/>
                    <a:gd name="T78" fmla="*/ 114 w 5374"/>
                    <a:gd name="T79" fmla="*/ 1095 h 2556"/>
                    <a:gd name="T80" fmla="*/ 678 w 5374"/>
                    <a:gd name="T81" fmla="*/ 916 h 2556"/>
                    <a:gd name="T82" fmla="*/ 91 w 5374"/>
                    <a:gd name="T83" fmla="*/ 1435 h 2556"/>
                    <a:gd name="T84" fmla="*/ 522 w 5374"/>
                    <a:gd name="T85" fmla="*/ 1276 h 2556"/>
                    <a:gd name="T86" fmla="*/ 341 w 5374"/>
                    <a:gd name="T87" fmla="*/ 1730 h 2556"/>
                    <a:gd name="T88" fmla="*/ 234 w 5374"/>
                    <a:gd name="T89" fmla="*/ 2148 h 2556"/>
                    <a:gd name="T90" fmla="*/ 810 w 5374"/>
                    <a:gd name="T91" fmla="*/ 1564 h 2556"/>
                    <a:gd name="T92" fmla="*/ 2054 w 5374"/>
                    <a:gd name="T93" fmla="*/ 1092 h 2556"/>
                    <a:gd name="T94" fmla="*/ 1286 w 5374"/>
                    <a:gd name="T95" fmla="*/ 1524 h 2556"/>
                    <a:gd name="T96" fmla="*/ 341 w 5374"/>
                    <a:gd name="T97" fmla="*/ 2388 h 2556"/>
                    <a:gd name="T98" fmla="*/ 774 w 5374"/>
                    <a:gd name="T99" fmla="*/ 2244 h 2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5374" h="2556">
                      <a:moveTo>
                        <a:pt x="774" y="2244"/>
                      </a:moveTo>
                      <a:cubicBezTo>
                        <a:pt x="892" y="2124"/>
                        <a:pt x="997" y="1955"/>
                        <a:pt x="1230" y="1828"/>
                      </a:cubicBezTo>
                      <a:cubicBezTo>
                        <a:pt x="1463" y="1701"/>
                        <a:pt x="1805" y="1541"/>
                        <a:pt x="2174" y="1484"/>
                      </a:cubicBezTo>
                      <a:cubicBezTo>
                        <a:pt x="2543" y="1427"/>
                        <a:pt x="3037" y="1413"/>
                        <a:pt x="3446" y="1484"/>
                      </a:cubicBezTo>
                      <a:cubicBezTo>
                        <a:pt x="3855" y="1555"/>
                        <a:pt x="4336" y="1765"/>
                        <a:pt x="4627" y="1912"/>
                      </a:cubicBezTo>
                      <a:cubicBezTo>
                        <a:pt x="4918" y="2059"/>
                        <a:pt x="5073" y="2305"/>
                        <a:pt x="5194" y="2365"/>
                      </a:cubicBezTo>
                      <a:cubicBezTo>
                        <a:pt x="5315" y="2425"/>
                        <a:pt x="5374" y="2331"/>
                        <a:pt x="5353" y="2274"/>
                      </a:cubicBezTo>
                      <a:cubicBezTo>
                        <a:pt x="5332" y="2217"/>
                        <a:pt x="5161" y="2097"/>
                        <a:pt x="5070" y="2020"/>
                      </a:cubicBezTo>
                      <a:cubicBezTo>
                        <a:pt x="4979" y="1943"/>
                        <a:pt x="4910" y="1887"/>
                        <a:pt x="4806" y="1812"/>
                      </a:cubicBezTo>
                      <a:cubicBezTo>
                        <a:pt x="4702" y="1737"/>
                        <a:pt x="4498" y="1638"/>
                        <a:pt x="4446" y="1571"/>
                      </a:cubicBezTo>
                      <a:cubicBezTo>
                        <a:pt x="4394" y="1504"/>
                        <a:pt x="4412" y="1398"/>
                        <a:pt x="4491" y="1413"/>
                      </a:cubicBezTo>
                      <a:cubicBezTo>
                        <a:pt x="4570" y="1428"/>
                        <a:pt x="4811" y="1590"/>
                        <a:pt x="4922" y="1662"/>
                      </a:cubicBezTo>
                      <a:cubicBezTo>
                        <a:pt x="5033" y="1734"/>
                        <a:pt x="5105" y="1833"/>
                        <a:pt x="5154" y="1844"/>
                      </a:cubicBezTo>
                      <a:cubicBezTo>
                        <a:pt x="5203" y="1855"/>
                        <a:pt x="5275" y="1806"/>
                        <a:pt x="5217" y="1730"/>
                      </a:cubicBezTo>
                      <a:cubicBezTo>
                        <a:pt x="5159" y="1654"/>
                        <a:pt x="4993" y="1507"/>
                        <a:pt x="4808" y="1390"/>
                      </a:cubicBezTo>
                      <a:cubicBezTo>
                        <a:pt x="4623" y="1273"/>
                        <a:pt x="4292" y="1102"/>
                        <a:pt x="4105" y="1027"/>
                      </a:cubicBezTo>
                      <a:cubicBezTo>
                        <a:pt x="3918" y="952"/>
                        <a:pt x="3755" y="925"/>
                        <a:pt x="3686" y="940"/>
                      </a:cubicBezTo>
                      <a:cubicBezTo>
                        <a:pt x="3617" y="955"/>
                        <a:pt x="3633" y="1071"/>
                        <a:pt x="3690" y="1116"/>
                      </a:cubicBezTo>
                      <a:cubicBezTo>
                        <a:pt x="3747" y="1161"/>
                        <a:pt x="3923" y="1166"/>
                        <a:pt x="4026" y="1212"/>
                      </a:cubicBezTo>
                      <a:cubicBezTo>
                        <a:pt x="4129" y="1258"/>
                        <a:pt x="4276" y="1347"/>
                        <a:pt x="4309" y="1390"/>
                      </a:cubicBezTo>
                      <a:cubicBezTo>
                        <a:pt x="4342" y="1433"/>
                        <a:pt x="4364" y="1491"/>
                        <a:pt x="4226" y="1468"/>
                      </a:cubicBezTo>
                      <a:cubicBezTo>
                        <a:pt x="4088" y="1445"/>
                        <a:pt x="3777" y="1292"/>
                        <a:pt x="3482" y="1252"/>
                      </a:cubicBezTo>
                      <a:cubicBezTo>
                        <a:pt x="3187" y="1212"/>
                        <a:pt x="2629" y="1263"/>
                        <a:pt x="2454" y="1228"/>
                      </a:cubicBezTo>
                      <a:cubicBezTo>
                        <a:pt x="2279" y="1193"/>
                        <a:pt x="2341" y="1080"/>
                        <a:pt x="2434" y="1044"/>
                      </a:cubicBezTo>
                      <a:cubicBezTo>
                        <a:pt x="2527" y="1008"/>
                        <a:pt x="2847" y="1007"/>
                        <a:pt x="3010" y="1012"/>
                      </a:cubicBezTo>
                      <a:cubicBezTo>
                        <a:pt x="3173" y="1017"/>
                        <a:pt x="3334" y="1095"/>
                        <a:pt x="3410" y="1076"/>
                      </a:cubicBezTo>
                      <a:cubicBezTo>
                        <a:pt x="3486" y="1057"/>
                        <a:pt x="3558" y="938"/>
                        <a:pt x="3466" y="900"/>
                      </a:cubicBezTo>
                      <a:cubicBezTo>
                        <a:pt x="3374" y="862"/>
                        <a:pt x="2955" y="889"/>
                        <a:pt x="2858" y="846"/>
                      </a:cubicBezTo>
                      <a:cubicBezTo>
                        <a:pt x="2761" y="803"/>
                        <a:pt x="2741" y="660"/>
                        <a:pt x="2881" y="641"/>
                      </a:cubicBezTo>
                      <a:cubicBezTo>
                        <a:pt x="3021" y="622"/>
                        <a:pt x="3444" y="683"/>
                        <a:pt x="3697" y="732"/>
                      </a:cubicBezTo>
                      <a:cubicBezTo>
                        <a:pt x="3950" y="781"/>
                        <a:pt x="4178" y="839"/>
                        <a:pt x="4400" y="936"/>
                      </a:cubicBezTo>
                      <a:cubicBezTo>
                        <a:pt x="4622" y="1033"/>
                        <a:pt x="4934" y="1294"/>
                        <a:pt x="5030" y="1316"/>
                      </a:cubicBezTo>
                      <a:cubicBezTo>
                        <a:pt x="5126" y="1338"/>
                        <a:pt x="5117" y="1180"/>
                        <a:pt x="4974" y="1068"/>
                      </a:cubicBezTo>
                      <a:cubicBezTo>
                        <a:pt x="4831" y="956"/>
                        <a:pt x="4355" y="720"/>
                        <a:pt x="4173" y="641"/>
                      </a:cubicBezTo>
                      <a:cubicBezTo>
                        <a:pt x="3991" y="562"/>
                        <a:pt x="3928" y="630"/>
                        <a:pt x="3879" y="596"/>
                      </a:cubicBezTo>
                      <a:cubicBezTo>
                        <a:pt x="3830" y="562"/>
                        <a:pt x="3788" y="436"/>
                        <a:pt x="3879" y="437"/>
                      </a:cubicBezTo>
                      <a:cubicBezTo>
                        <a:pt x="3970" y="438"/>
                        <a:pt x="4318" y="586"/>
                        <a:pt x="4426" y="604"/>
                      </a:cubicBezTo>
                      <a:cubicBezTo>
                        <a:pt x="4534" y="622"/>
                        <a:pt x="4505" y="536"/>
                        <a:pt x="4530" y="548"/>
                      </a:cubicBezTo>
                      <a:cubicBezTo>
                        <a:pt x="4555" y="560"/>
                        <a:pt x="4546" y="651"/>
                        <a:pt x="4578" y="676"/>
                      </a:cubicBezTo>
                      <a:cubicBezTo>
                        <a:pt x="4610" y="701"/>
                        <a:pt x="4692" y="717"/>
                        <a:pt x="4722" y="700"/>
                      </a:cubicBezTo>
                      <a:cubicBezTo>
                        <a:pt x="4752" y="683"/>
                        <a:pt x="4766" y="605"/>
                        <a:pt x="4758" y="572"/>
                      </a:cubicBezTo>
                      <a:cubicBezTo>
                        <a:pt x="4750" y="539"/>
                        <a:pt x="4711" y="508"/>
                        <a:pt x="4674" y="500"/>
                      </a:cubicBezTo>
                      <a:cubicBezTo>
                        <a:pt x="4637" y="492"/>
                        <a:pt x="4578" y="539"/>
                        <a:pt x="4538" y="524"/>
                      </a:cubicBezTo>
                      <a:cubicBezTo>
                        <a:pt x="4498" y="509"/>
                        <a:pt x="4469" y="437"/>
                        <a:pt x="4434" y="412"/>
                      </a:cubicBezTo>
                      <a:cubicBezTo>
                        <a:pt x="4399" y="387"/>
                        <a:pt x="4446" y="411"/>
                        <a:pt x="4330" y="372"/>
                      </a:cubicBezTo>
                      <a:cubicBezTo>
                        <a:pt x="4214" y="333"/>
                        <a:pt x="3991" y="230"/>
                        <a:pt x="3738" y="180"/>
                      </a:cubicBezTo>
                      <a:cubicBezTo>
                        <a:pt x="3485" y="130"/>
                        <a:pt x="2967" y="58"/>
                        <a:pt x="2813" y="74"/>
                      </a:cubicBezTo>
                      <a:cubicBezTo>
                        <a:pt x="2659" y="90"/>
                        <a:pt x="2685" y="227"/>
                        <a:pt x="2813" y="279"/>
                      </a:cubicBezTo>
                      <a:cubicBezTo>
                        <a:pt x="2941" y="331"/>
                        <a:pt x="3467" y="349"/>
                        <a:pt x="3582" y="388"/>
                      </a:cubicBezTo>
                      <a:cubicBezTo>
                        <a:pt x="3697" y="427"/>
                        <a:pt x="3628" y="508"/>
                        <a:pt x="3502" y="516"/>
                      </a:cubicBezTo>
                      <a:cubicBezTo>
                        <a:pt x="3376" y="524"/>
                        <a:pt x="3033" y="447"/>
                        <a:pt x="2826" y="436"/>
                      </a:cubicBezTo>
                      <a:cubicBezTo>
                        <a:pt x="2619" y="425"/>
                        <a:pt x="2438" y="429"/>
                        <a:pt x="2258" y="452"/>
                      </a:cubicBezTo>
                      <a:cubicBezTo>
                        <a:pt x="2078" y="475"/>
                        <a:pt x="1869" y="541"/>
                        <a:pt x="1747" y="573"/>
                      </a:cubicBezTo>
                      <a:cubicBezTo>
                        <a:pt x="1625" y="605"/>
                        <a:pt x="1556" y="598"/>
                        <a:pt x="1526" y="644"/>
                      </a:cubicBezTo>
                      <a:cubicBezTo>
                        <a:pt x="1496" y="690"/>
                        <a:pt x="1474" y="838"/>
                        <a:pt x="1565" y="846"/>
                      </a:cubicBezTo>
                      <a:cubicBezTo>
                        <a:pt x="1656" y="854"/>
                        <a:pt x="1904" y="726"/>
                        <a:pt x="2074" y="692"/>
                      </a:cubicBezTo>
                      <a:cubicBezTo>
                        <a:pt x="2244" y="658"/>
                        <a:pt x="2493" y="619"/>
                        <a:pt x="2586" y="641"/>
                      </a:cubicBezTo>
                      <a:cubicBezTo>
                        <a:pt x="2679" y="663"/>
                        <a:pt x="2695" y="778"/>
                        <a:pt x="2631" y="823"/>
                      </a:cubicBezTo>
                      <a:cubicBezTo>
                        <a:pt x="2567" y="868"/>
                        <a:pt x="2378" y="880"/>
                        <a:pt x="2200" y="914"/>
                      </a:cubicBezTo>
                      <a:cubicBezTo>
                        <a:pt x="2022" y="948"/>
                        <a:pt x="1746" y="989"/>
                        <a:pt x="1565" y="1027"/>
                      </a:cubicBezTo>
                      <a:cubicBezTo>
                        <a:pt x="1384" y="1065"/>
                        <a:pt x="1232" y="1104"/>
                        <a:pt x="1112" y="1140"/>
                      </a:cubicBezTo>
                      <a:cubicBezTo>
                        <a:pt x="992" y="1176"/>
                        <a:pt x="904" y="1251"/>
                        <a:pt x="846" y="1244"/>
                      </a:cubicBezTo>
                      <a:cubicBezTo>
                        <a:pt x="788" y="1237"/>
                        <a:pt x="684" y="1167"/>
                        <a:pt x="766" y="1100"/>
                      </a:cubicBezTo>
                      <a:cubicBezTo>
                        <a:pt x="848" y="1033"/>
                        <a:pt x="1249" y="915"/>
                        <a:pt x="1338" y="844"/>
                      </a:cubicBezTo>
                      <a:cubicBezTo>
                        <a:pt x="1427" y="773"/>
                        <a:pt x="1367" y="689"/>
                        <a:pt x="1298" y="676"/>
                      </a:cubicBezTo>
                      <a:cubicBezTo>
                        <a:pt x="1229" y="663"/>
                        <a:pt x="999" y="781"/>
                        <a:pt x="926" y="764"/>
                      </a:cubicBezTo>
                      <a:cubicBezTo>
                        <a:pt x="853" y="747"/>
                        <a:pt x="714" y="658"/>
                        <a:pt x="862" y="573"/>
                      </a:cubicBezTo>
                      <a:cubicBezTo>
                        <a:pt x="1010" y="488"/>
                        <a:pt x="1597" y="316"/>
                        <a:pt x="1815" y="256"/>
                      </a:cubicBezTo>
                      <a:cubicBezTo>
                        <a:pt x="2033" y="196"/>
                        <a:pt x="2090" y="226"/>
                        <a:pt x="2170" y="212"/>
                      </a:cubicBezTo>
                      <a:cubicBezTo>
                        <a:pt x="2250" y="198"/>
                        <a:pt x="2259" y="167"/>
                        <a:pt x="2298" y="172"/>
                      </a:cubicBezTo>
                      <a:cubicBezTo>
                        <a:pt x="2337" y="177"/>
                        <a:pt x="2366" y="240"/>
                        <a:pt x="2402" y="244"/>
                      </a:cubicBezTo>
                      <a:cubicBezTo>
                        <a:pt x="2438" y="248"/>
                        <a:pt x="2498" y="232"/>
                        <a:pt x="2514" y="196"/>
                      </a:cubicBezTo>
                      <a:cubicBezTo>
                        <a:pt x="2530" y="160"/>
                        <a:pt x="2520" y="58"/>
                        <a:pt x="2495" y="29"/>
                      </a:cubicBezTo>
                      <a:cubicBezTo>
                        <a:pt x="2470" y="0"/>
                        <a:pt x="2398" y="8"/>
                        <a:pt x="2362" y="20"/>
                      </a:cubicBezTo>
                      <a:cubicBezTo>
                        <a:pt x="2326" y="32"/>
                        <a:pt x="2319" y="100"/>
                        <a:pt x="2282" y="100"/>
                      </a:cubicBezTo>
                      <a:cubicBezTo>
                        <a:pt x="2245" y="100"/>
                        <a:pt x="2277" y="16"/>
                        <a:pt x="2138" y="20"/>
                      </a:cubicBezTo>
                      <a:cubicBezTo>
                        <a:pt x="1999" y="24"/>
                        <a:pt x="1692" y="56"/>
                        <a:pt x="1446" y="124"/>
                      </a:cubicBezTo>
                      <a:cubicBezTo>
                        <a:pt x="1200" y="192"/>
                        <a:pt x="888" y="308"/>
                        <a:pt x="662" y="428"/>
                      </a:cubicBezTo>
                      <a:cubicBezTo>
                        <a:pt x="436" y="548"/>
                        <a:pt x="182" y="735"/>
                        <a:pt x="91" y="846"/>
                      </a:cubicBezTo>
                      <a:cubicBezTo>
                        <a:pt x="0" y="957"/>
                        <a:pt x="27" y="1105"/>
                        <a:pt x="114" y="1095"/>
                      </a:cubicBezTo>
                      <a:cubicBezTo>
                        <a:pt x="201" y="1085"/>
                        <a:pt x="520" y="818"/>
                        <a:pt x="614" y="788"/>
                      </a:cubicBezTo>
                      <a:cubicBezTo>
                        <a:pt x="708" y="758"/>
                        <a:pt x="727" y="850"/>
                        <a:pt x="678" y="916"/>
                      </a:cubicBezTo>
                      <a:cubicBezTo>
                        <a:pt x="629" y="982"/>
                        <a:pt x="416" y="1100"/>
                        <a:pt x="318" y="1186"/>
                      </a:cubicBezTo>
                      <a:cubicBezTo>
                        <a:pt x="220" y="1272"/>
                        <a:pt x="121" y="1352"/>
                        <a:pt x="91" y="1435"/>
                      </a:cubicBezTo>
                      <a:cubicBezTo>
                        <a:pt x="61" y="1518"/>
                        <a:pt x="64" y="1711"/>
                        <a:pt x="136" y="1685"/>
                      </a:cubicBezTo>
                      <a:cubicBezTo>
                        <a:pt x="208" y="1659"/>
                        <a:pt x="431" y="1329"/>
                        <a:pt x="522" y="1276"/>
                      </a:cubicBezTo>
                      <a:cubicBezTo>
                        <a:pt x="613" y="1223"/>
                        <a:pt x="711" y="1291"/>
                        <a:pt x="681" y="1367"/>
                      </a:cubicBezTo>
                      <a:cubicBezTo>
                        <a:pt x="651" y="1443"/>
                        <a:pt x="439" y="1616"/>
                        <a:pt x="341" y="1730"/>
                      </a:cubicBezTo>
                      <a:cubicBezTo>
                        <a:pt x="243" y="1844"/>
                        <a:pt x="109" y="1978"/>
                        <a:pt x="91" y="2048"/>
                      </a:cubicBezTo>
                      <a:cubicBezTo>
                        <a:pt x="73" y="2118"/>
                        <a:pt x="172" y="2169"/>
                        <a:pt x="234" y="2148"/>
                      </a:cubicBezTo>
                      <a:cubicBezTo>
                        <a:pt x="296" y="2127"/>
                        <a:pt x="370" y="2021"/>
                        <a:pt x="466" y="1924"/>
                      </a:cubicBezTo>
                      <a:cubicBezTo>
                        <a:pt x="562" y="1827"/>
                        <a:pt x="685" y="1659"/>
                        <a:pt x="810" y="1564"/>
                      </a:cubicBezTo>
                      <a:cubicBezTo>
                        <a:pt x="935" y="1469"/>
                        <a:pt x="1007" y="1435"/>
                        <a:pt x="1214" y="1356"/>
                      </a:cubicBezTo>
                      <a:cubicBezTo>
                        <a:pt x="1421" y="1277"/>
                        <a:pt x="1908" y="1105"/>
                        <a:pt x="2054" y="1092"/>
                      </a:cubicBezTo>
                      <a:cubicBezTo>
                        <a:pt x="2200" y="1079"/>
                        <a:pt x="2218" y="1204"/>
                        <a:pt x="2090" y="1276"/>
                      </a:cubicBezTo>
                      <a:cubicBezTo>
                        <a:pt x="1962" y="1348"/>
                        <a:pt x="1506" y="1417"/>
                        <a:pt x="1286" y="1524"/>
                      </a:cubicBezTo>
                      <a:cubicBezTo>
                        <a:pt x="1066" y="1631"/>
                        <a:pt x="927" y="1772"/>
                        <a:pt x="770" y="1916"/>
                      </a:cubicBezTo>
                      <a:cubicBezTo>
                        <a:pt x="613" y="2060"/>
                        <a:pt x="388" y="2285"/>
                        <a:pt x="341" y="2388"/>
                      </a:cubicBezTo>
                      <a:cubicBezTo>
                        <a:pt x="294" y="2491"/>
                        <a:pt x="418" y="2556"/>
                        <a:pt x="490" y="2532"/>
                      </a:cubicBezTo>
                      <a:cubicBezTo>
                        <a:pt x="562" y="2508"/>
                        <a:pt x="715" y="2304"/>
                        <a:pt x="774" y="2244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CC00">
                        <a:alpha val="46001"/>
                      </a:srgbClr>
                    </a:gs>
                    <a:gs pos="100000">
                      <a:srgbClr val="FFCC66">
                        <a:alpha val="47000"/>
                      </a:srgbClr>
                    </a:gs>
                  </a:gsLst>
                  <a:lin ang="5400000" scaled="true"/>
                </a:gradFill>
                <a:ln w="6350" cmpd="sng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45" name="Oval 346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07" y="3679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6" name="Oval 346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93" y="3651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" name="Oval 346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60" y="3642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8" name="Oval 346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80" y="3672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" name="Oval 346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00" y="3699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0" name="Oval 346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21" y="3716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1" name="Oval 347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51" y="3749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2" name="Oval 347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74" y="3765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3" name="Oval 347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91" y="3787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4" name="Oval 347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96" y="3415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5" name="Oval 347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56" y="3320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6" name="Oval 347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76" y="3377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7" name="Oval 347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30" y="3462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8" name="Oval 347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63" y="3471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9" name="Oval 347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59" y="3433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60" name="Oval 347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47" y="3397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61" name="Oval 348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33" y="3364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62" name="Oval 348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12" y="3322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63" name="Oval 348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82" y="3260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64" name="Oval 348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70" y="3232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65" name="Oval 348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61" y="3196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66" name="Oval 348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60" y="3150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67" name="Oval 348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75" y="3679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68" name="Oval 348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17" y="3703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69" name="Oval 348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42" y="3737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0" name="Oval 348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61" y="3762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1" name="Oval 349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85" y="3785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2" name="Oval 349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02" y="3805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3" name="Oval 349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17" y="3823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4" name="Oval 349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39" y="3840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" name="Oval 349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62" y="3479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6" name="Oval 349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17" y="3810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7" name="Oval 349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96" y="3288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8" name="Oval 349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62" y="3857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9" name="Oval 349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83" y="3872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80" name="Oval 349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03" y="3886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81" name="Oval 350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26" y="3904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82" name="Oval 350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494" y="3847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83" name="Oval 350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97" y="3510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84" name="Oval 350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41" y="3833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85" name="Oval 350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64" y="3850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86" name="Oval 350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96" y="3847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87" name="Oval 350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02" y="3815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88" name="Oval 350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85" y="3793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89" name="Oval 350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57" y="3778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90" name="Oval 350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27" y="3391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91" name="Oval 351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57" y="3118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92" name="Oval 351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55" y="3083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93" name="Oval 351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52" y="3050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94" name="Oval 351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20" y="3069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95" name="Oval 351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17" y="3095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96" name="Oval 351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17" y="3124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97" name="Oval 351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25" y="3155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98" name="Oval 351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26" y="3185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99" name="Oval 351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26" y="3212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00" name="Oval 351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69" y="3528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01" name="Oval 352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38" y="3504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02" name="Oval 352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32" y="3231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03" name="Oval 352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23" y="3475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04" name="Oval 352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478" y="3739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05" name="Oval 352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15" y="3446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06" name="Oval 352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10" y="3358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07" name="Oval 352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54" y="3285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08" name="Oval 352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00" y="3413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09" name="Oval 352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692" y="3383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10" name="Oval 352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688" y="3355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11" name="Oval 353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671" y="3294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12" name="Oval 353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678" y="3325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13" name="Oval 353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667" y="3256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14" name="Oval 353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666" y="3222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15" name="Oval 353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663" y="3188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16" name="Oval 353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52" y="3351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17" name="Oval 353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56" y="3372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18" name="Oval 353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68" y="3396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19" name="Oval 353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77" y="3414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20" name="Oval 353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91" y="3431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21" name="Oval 354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438" y="3730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22" name="Oval 354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30" y="3197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23" name="Oval 354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97" y="3330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24" name="Oval 354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27" y="3162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25" name="Oval 354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27" y="3134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26" name="Oval 354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21" y="3108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27" name="Oval 354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668" y="3127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28" name="Oval 354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663" y="3158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29" name="Oval 354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92" y="3700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30" name="Oval 354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56" y="3655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31" name="Oval 355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41" y="3638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32" name="Oval 355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14" y="3612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33" name="Oval 355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25" y="3712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34" name="Oval 355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405" y="3716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35" name="Oval 355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47" y="3702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36" name="Oval 355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41" y="3298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37" name="Oval 355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57" y="3664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38" name="Oval 355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33" y="3640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39" name="Oval 355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07" y="3618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40" name="Oval 355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84" y="3594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41" name="Oval 356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64" y="3570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42" name="Oval 356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43" y="3539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43" name="Oval 356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23" y="3513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44" name="Oval 356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41" y="3757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45" name="Oval 356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64" y="2994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46" name="Oval 356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72" y="2967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47" name="Oval 356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95" y="3448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48" name="Oval 356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58" y="3025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49" name="Oval 356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02" y="3480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50" name="Oval 356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362" y="3701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51" name="Oval 357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32" y="3263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52" name="Oval 357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54" y="3062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53" name="Oval 357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54" y="3092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54" name="Oval 357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54" y="3119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55" name="Oval 357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54" y="3149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56" name="Oval 357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59" y="3174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57" name="Oval 357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66" y="3205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58" name="Oval 357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87" y="3231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59" name="Oval 357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57" y="2984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60" name="Oval 357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37" y="3004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61" name="Oval 358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25" y="2976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62" name="Oval 358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32" y="2948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63" name="Oval 358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36" y="2914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64" name="Oval 358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38" y="2888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65" name="Oval 358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337" y="3691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66" name="Oval 358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46" y="2861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67" name="Oval 358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27" y="3224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68" name="Oval 358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57" y="2839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69" name="Oval 358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65" y="2812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70" name="Oval 358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38" y="2801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71" name="Oval 359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10" y="2828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72" name="Oval 359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96" y="2857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73" name="Oval 359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83" y="2891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74" name="Oval 359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75" y="2918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75" name="Oval 359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74" y="2944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76" name="Oval 359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49" y="3503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77" name="Oval 359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63" y="3531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78" name="Oval 359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74" y="3554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79" name="Oval 359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94" y="3585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80" name="Oval 359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89" y="3293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81" name="Oval 360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00" y="3259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82" name="Oval 360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302" y="3680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83" name="Oval 360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31" y="3256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84" name="Oval 360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12" y="3191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85" name="Oval 360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40" y="2738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86" name="Oval 360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23" y="2762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87" name="Oval 360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13" y="2796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88" name="Oval 360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99" y="2825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89" name="Oval 360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91" y="2852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90" name="Oval 360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83" y="2880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91" name="Oval 361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71" y="2902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92" name="Oval 361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66" y="2934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93" name="Oval 361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65" y="2957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94" name="Oval 361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72" y="3637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95" name="Oval 361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39" y="3581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96" name="Oval 361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19" y="3553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97" name="Oval 361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00" y="3528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98" name="Oval 361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81" y="3504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199" name="Oval 361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25" y="3472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00" name="Oval 361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275" y="3663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01" name="Oval 362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16" y="3115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02" name="Oval 362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13" y="3152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03" name="Oval 362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09" y="3083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04" name="Oval 362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13" y="3047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05" name="Oval 362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15" y="3024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06" name="Oval 362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26" y="2990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07" name="Oval 362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32" y="2958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08" name="Oval 362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36" y="2922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09" name="Oval 362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46" y="2898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10" name="Oval 362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46" y="3616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11" name="Oval 363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543" y="3748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12" name="Oval 363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506" y="3741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13" name="Oval 363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16" y="3583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14" name="Oval 363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90" y="3555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15" name="Oval 363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243" y="3642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16" name="Oval 363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217" y="3616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17" name="Oval 363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200" y="3595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18" name="Oval 363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75" y="3573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19" name="Oval 363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49" y="3549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20" name="Oval 363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26" y="3532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21" name="Oval 364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08" y="3505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22" name="Oval 364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79" y="3520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23" name="Oval 364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01" y="3359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24" name="Oval 364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92" y="3328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25" name="Oval 364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75" y="3306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26" name="Oval 364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50" y="3314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27" name="Oval 364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55" y="3340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28" name="Oval 364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67" y="3363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29" name="Oval 364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72" y="3388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30" name="Oval 364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84" y="3412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31" name="Oval 365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61" y="3346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32" name="Oval 365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58" y="3242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33" name="Oval 365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72" y="3212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34" name="Oval 365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55" y="3191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35" name="Oval 365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53" y="3156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36" name="Oval 365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54" y="3115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37" name="Oval 365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59" y="3083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38" name="Oval 365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63" y="3048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39" name="Oval 365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67" y="3012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40" name="Oval 365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69" y="2975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41" name="Oval 366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75" y="2944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42" name="Oval 366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794" y="2911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43" name="Oval 366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15" y="2895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44" name="Oval 366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22" y="3422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45" name="Oval 366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08" y="3443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46" name="Oval 366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27" y="3750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47" name="Oval 366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53" y="3775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48" name="Oval 366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83" y="3794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49" name="Oval 366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217" y="3807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50" name="Oval 366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234" y="3786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51" name="Oval 367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217" y="3765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52" name="Oval 367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962" y="3346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53" name="Oval 367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94" y="3748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54" name="Oval 367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72" y="3728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55" name="Oval 367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50" y="3711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56" name="Oval 367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32" y="3691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57" name="Oval 367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09" y="3667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58" name="Oval 367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94" y="3652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59" name="Oval 367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75" y="3625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60" name="Oval 367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58" y="3605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61" name="Oval 368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529" y="3830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62" name="Oval 368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526" y="3798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63" name="Oval 368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499" y="3781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64" name="Oval 368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461" y="3777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65" name="Oval 368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429" y="3768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66" name="Oval 368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365" y="3753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67" name="Oval 368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396" y="3759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68" name="Oval 368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203" y="3910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69" name="Oval 368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311" y="3738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70" name="Oval 368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274" y="3722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71" name="Oval 369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243" y="3702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72" name="Oval 369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219" y="3678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73" name="Oval 369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95" y="3661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74" name="Oval 369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263" y="3975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75" name="Oval 369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404" y="3862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76" name="Oval 369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359" y="3859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77" name="Oval 369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321" y="3848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78" name="Oval 369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289" y="3840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79" name="Oval 369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265" y="3819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80" name="Oval 369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40" y="3877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81" name="Oval 370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313" y="3806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82" name="Oval 370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345" y="3813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83" name="Oval 370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379" y="3825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84" name="Oval 370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425" y="3832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85" name="Oval 370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464" y="3844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86" name="Oval 370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574" y="3752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87" name="Oval 370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268" y="3942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88" name="Oval 370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291" y="3904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89" name="Oval 370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54" y="3919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90" name="Oval 370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241" y="3928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91" name="Oval 371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94" y="3863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92" name="Oval 371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66" y="3859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93" name="Oval 371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74" y="3890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94" name="Oval 371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222" y="3878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95" name="Oval 371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257" y="3892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96" name="Oval 371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315" y="3910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97" name="Oval 371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344" y="3913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98" name="Oval 371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382" y="3906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299" name="Oval 371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415" y="3884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00" name="Oval 371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205" y="3986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01" name="Oval 372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73" y="3977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02" name="Oval 3721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38" y="3964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03" name="Oval 3722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11" y="3949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04" name="Oval 3723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84" y="3939"/>
                  <a:ext cx="11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05" name="Oval 3724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21" y="3446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06" name="Oval 3725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34" y="3474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07" name="Oval 3726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49" y="3618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08" name="Oval 3727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065" y="3722"/>
                  <a:ext cx="11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09" name="Oval 3728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16" y="3421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10" name="Oval 3729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4101" y="3723"/>
                  <a:ext cx="10" cy="13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11" name="Oval 3730"/>
                <p:cNvSpPr>
                  <a:spLocks noChangeAspect="true" noChangeArrowheads="true"/>
                </p:cNvSpPr>
                <p:nvPr/>
              </p:nvSpPr>
              <p:spPr bwMode="auto">
                <a:xfrm rot="14666402">
                  <a:off x="3810" y="3395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FF9933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</p:grpSp>
        <p:grpSp>
          <p:nvGrpSpPr>
            <p:cNvPr id="370" name="Group 244"/>
            <p:cNvGrpSpPr>
              <a:grpSpLocks noChangeAspect="true"/>
            </p:cNvGrpSpPr>
            <p:nvPr/>
          </p:nvGrpSpPr>
          <p:grpSpPr bwMode="auto">
            <a:xfrm>
              <a:off x="11707" y="6193"/>
              <a:ext cx="820" cy="855"/>
              <a:chOff x="3852" y="1647"/>
              <a:chExt cx="432" cy="450"/>
            </a:xfrm>
          </p:grpSpPr>
          <p:sp>
            <p:nvSpPr>
              <p:cNvPr id="371" name="Freeform 245"/>
              <p:cNvSpPr>
                <a:spLocks noChangeAspect="true"/>
              </p:cNvSpPr>
              <p:nvPr/>
            </p:nvSpPr>
            <p:spPr bwMode="auto">
              <a:xfrm>
                <a:off x="4199" y="1925"/>
                <a:ext cx="29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2" name="Freeform 246"/>
              <p:cNvSpPr>
                <a:spLocks noChangeAspect="true"/>
              </p:cNvSpPr>
              <p:nvPr/>
            </p:nvSpPr>
            <p:spPr bwMode="auto">
              <a:xfrm>
                <a:off x="4065" y="1685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3" name="Freeform 247"/>
              <p:cNvSpPr>
                <a:spLocks noChangeAspect="true"/>
              </p:cNvSpPr>
              <p:nvPr/>
            </p:nvSpPr>
            <p:spPr bwMode="auto">
              <a:xfrm>
                <a:off x="4128" y="1666"/>
                <a:ext cx="7" cy="10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4" name="Freeform 248"/>
              <p:cNvSpPr>
                <a:spLocks noChangeAspect="true"/>
              </p:cNvSpPr>
              <p:nvPr/>
            </p:nvSpPr>
            <p:spPr bwMode="auto">
              <a:xfrm>
                <a:off x="4183" y="1739"/>
                <a:ext cx="9" cy="12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5" name="Freeform 249"/>
              <p:cNvSpPr>
                <a:spLocks noChangeAspect="true"/>
              </p:cNvSpPr>
              <p:nvPr/>
            </p:nvSpPr>
            <p:spPr bwMode="auto">
              <a:xfrm>
                <a:off x="4235" y="1789"/>
                <a:ext cx="29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6" name="Freeform 250"/>
              <p:cNvSpPr>
                <a:spLocks noChangeAspect="true"/>
              </p:cNvSpPr>
              <p:nvPr/>
            </p:nvSpPr>
            <p:spPr bwMode="auto">
              <a:xfrm>
                <a:off x="4220" y="1870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7" name="Freeform 251"/>
              <p:cNvSpPr>
                <a:spLocks noChangeAspect="true"/>
              </p:cNvSpPr>
              <p:nvPr/>
            </p:nvSpPr>
            <p:spPr bwMode="auto">
              <a:xfrm>
                <a:off x="4190" y="1967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8" name="Freeform 252"/>
              <p:cNvSpPr>
                <a:spLocks noChangeAspect="true"/>
              </p:cNvSpPr>
              <p:nvPr/>
            </p:nvSpPr>
            <p:spPr bwMode="auto">
              <a:xfrm>
                <a:off x="4099" y="2014"/>
                <a:ext cx="9" cy="9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9" name="Freeform 253"/>
              <p:cNvSpPr>
                <a:spLocks noChangeAspect="true"/>
              </p:cNvSpPr>
              <p:nvPr/>
            </p:nvSpPr>
            <p:spPr bwMode="auto">
              <a:xfrm>
                <a:off x="3911" y="1763"/>
                <a:ext cx="29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80" name="Freeform 254"/>
              <p:cNvSpPr>
                <a:spLocks noChangeAspect="true"/>
              </p:cNvSpPr>
              <p:nvPr/>
            </p:nvSpPr>
            <p:spPr bwMode="auto">
              <a:xfrm>
                <a:off x="3958" y="1708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81" name="Freeform 255"/>
              <p:cNvSpPr>
                <a:spLocks noChangeAspect="true"/>
              </p:cNvSpPr>
              <p:nvPr/>
            </p:nvSpPr>
            <p:spPr bwMode="auto">
              <a:xfrm>
                <a:off x="3871" y="1840"/>
                <a:ext cx="13" cy="14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82" name="Freeform 256"/>
              <p:cNvSpPr>
                <a:spLocks noChangeAspect="true"/>
              </p:cNvSpPr>
              <p:nvPr/>
            </p:nvSpPr>
            <p:spPr bwMode="auto">
              <a:xfrm>
                <a:off x="3878" y="1931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83" name="Freeform 257"/>
              <p:cNvSpPr>
                <a:spLocks noChangeAspect="true"/>
              </p:cNvSpPr>
              <p:nvPr/>
            </p:nvSpPr>
            <p:spPr bwMode="auto">
              <a:xfrm>
                <a:off x="3925" y="1986"/>
                <a:ext cx="10" cy="12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84" name="Freeform 258"/>
              <p:cNvSpPr>
                <a:spLocks noChangeAspect="true"/>
              </p:cNvSpPr>
              <p:nvPr/>
            </p:nvSpPr>
            <p:spPr bwMode="auto">
              <a:xfrm>
                <a:off x="3974" y="2021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85" name="Freeform 259"/>
              <p:cNvSpPr>
                <a:spLocks noChangeAspect="true"/>
              </p:cNvSpPr>
              <p:nvPr/>
            </p:nvSpPr>
            <p:spPr bwMode="auto">
              <a:xfrm>
                <a:off x="4047" y="2017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86" name="Freeform 260"/>
              <p:cNvSpPr>
                <a:spLocks noChangeAspect="true"/>
              </p:cNvSpPr>
              <p:nvPr/>
            </p:nvSpPr>
            <p:spPr bwMode="auto">
              <a:xfrm>
                <a:off x="3852" y="1647"/>
                <a:ext cx="432" cy="450"/>
              </a:xfrm>
              <a:custGeom>
                <a:avLst/>
                <a:gdLst>
                  <a:gd name="T0" fmla="*/ 864 w 2151"/>
                  <a:gd name="T1" fmla="*/ 64 h 2242"/>
                  <a:gd name="T2" fmla="*/ 153 w 2151"/>
                  <a:gd name="T3" fmla="*/ 556 h 2242"/>
                  <a:gd name="T4" fmla="*/ 45 w 2151"/>
                  <a:gd name="T5" fmla="*/ 1284 h 2242"/>
                  <a:gd name="T6" fmla="*/ 424 w 2151"/>
                  <a:gd name="T7" fmla="*/ 2030 h 2242"/>
                  <a:gd name="T8" fmla="*/ 1147 w 2151"/>
                  <a:gd name="T9" fmla="*/ 2227 h 2242"/>
                  <a:gd name="T10" fmla="*/ 1858 w 2151"/>
                  <a:gd name="T11" fmla="*/ 1939 h 2242"/>
                  <a:gd name="T12" fmla="*/ 2112 w 2151"/>
                  <a:gd name="T13" fmla="*/ 1363 h 2242"/>
                  <a:gd name="T14" fmla="*/ 2078 w 2151"/>
                  <a:gd name="T15" fmla="*/ 725 h 2242"/>
                  <a:gd name="T16" fmla="*/ 1672 w 2151"/>
                  <a:gd name="T17" fmla="*/ 172 h 2242"/>
                  <a:gd name="T18" fmla="*/ 864 w 2151"/>
                  <a:gd name="T19" fmla="*/ 64 h 2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51" h="2242">
                    <a:moveTo>
                      <a:pt x="864" y="64"/>
                    </a:moveTo>
                    <a:cubicBezTo>
                      <a:pt x="611" y="128"/>
                      <a:pt x="289" y="353"/>
                      <a:pt x="153" y="556"/>
                    </a:cubicBezTo>
                    <a:cubicBezTo>
                      <a:pt x="17" y="759"/>
                      <a:pt x="0" y="1039"/>
                      <a:pt x="45" y="1284"/>
                    </a:cubicBezTo>
                    <a:cubicBezTo>
                      <a:pt x="90" y="1529"/>
                      <a:pt x="240" y="1873"/>
                      <a:pt x="424" y="2030"/>
                    </a:cubicBezTo>
                    <a:cubicBezTo>
                      <a:pt x="608" y="2187"/>
                      <a:pt x="908" y="2242"/>
                      <a:pt x="1147" y="2227"/>
                    </a:cubicBezTo>
                    <a:cubicBezTo>
                      <a:pt x="1386" y="2212"/>
                      <a:pt x="1697" y="2083"/>
                      <a:pt x="1858" y="1939"/>
                    </a:cubicBezTo>
                    <a:cubicBezTo>
                      <a:pt x="2019" y="1795"/>
                      <a:pt x="2075" y="1565"/>
                      <a:pt x="2112" y="1363"/>
                    </a:cubicBezTo>
                    <a:cubicBezTo>
                      <a:pt x="2149" y="1161"/>
                      <a:pt x="2151" y="923"/>
                      <a:pt x="2078" y="725"/>
                    </a:cubicBezTo>
                    <a:cubicBezTo>
                      <a:pt x="2005" y="527"/>
                      <a:pt x="1874" y="282"/>
                      <a:pt x="1672" y="172"/>
                    </a:cubicBezTo>
                    <a:cubicBezTo>
                      <a:pt x="1470" y="62"/>
                      <a:pt x="1117" y="0"/>
                      <a:pt x="864" y="64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C653">
                      <a:alpha val="80000"/>
                    </a:srgbClr>
                  </a:gs>
                  <a:gs pos="100000">
                    <a:srgbClr val="CC3300">
                      <a:alpha val="80000"/>
                    </a:srgbClr>
                  </a:gs>
                </a:gsLst>
                <a:path path="rect">
                  <a:fillToRect l="50000" t="50000" r="50000" b="50000"/>
                </a:path>
              </a:gradFill>
              <a:ln w="9525" cmpd="sng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87" name="Freeform 261"/>
              <p:cNvSpPr>
                <a:spLocks noChangeAspect="true"/>
              </p:cNvSpPr>
              <p:nvPr/>
            </p:nvSpPr>
            <p:spPr bwMode="auto">
              <a:xfrm rot="1588548">
                <a:off x="4080" y="1748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88" name="Freeform 262"/>
              <p:cNvSpPr>
                <a:spLocks noChangeAspect="true"/>
              </p:cNvSpPr>
              <p:nvPr/>
            </p:nvSpPr>
            <p:spPr bwMode="auto">
              <a:xfrm rot="20011452" flipV="true">
                <a:off x="4049" y="1868"/>
                <a:ext cx="49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996633"/>
                  </a:gs>
                  <a:gs pos="100000">
                    <a:srgbClr val="996633">
                      <a:gamma/>
                      <a:shade val="92157"/>
                      <a:invGamma/>
                    </a:srgbClr>
                  </a:gs>
                </a:gsLst>
                <a:lin ang="5400000" scaled="true"/>
              </a:gra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89" name="Freeform 263"/>
              <p:cNvSpPr>
                <a:spLocks noChangeAspect="true"/>
              </p:cNvSpPr>
              <p:nvPr/>
            </p:nvSpPr>
            <p:spPr bwMode="auto">
              <a:xfrm rot="20011452" flipV="true">
                <a:off x="4030" y="1742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90" name="Freeform 264"/>
              <p:cNvSpPr>
                <a:spLocks noChangeAspect="true"/>
              </p:cNvSpPr>
              <p:nvPr/>
            </p:nvSpPr>
            <p:spPr bwMode="auto">
              <a:xfrm flipH="true">
                <a:off x="4117" y="1800"/>
                <a:ext cx="50" cy="87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91" name="Freeform 265"/>
              <p:cNvSpPr>
                <a:spLocks noChangeAspect="true"/>
              </p:cNvSpPr>
              <p:nvPr/>
            </p:nvSpPr>
            <p:spPr bwMode="auto">
              <a:xfrm rot="4687844" flipH="true">
                <a:off x="4092" y="1793"/>
                <a:ext cx="50" cy="87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92" name="Freeform 266"/>
              <p:cNvSpPr>
                <a:spLocks noChangeAspect="true"/>
              </p:cNvSpPr>
              <p:nvPr/>
            </p:nvSpPr>
            <p:spPr bwMode="auto">
              <a:xfrm rot="-2250469">
                <a:off x="4091" y="1842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93" name="Freeform 267"/>
              <p:cNvSpPr>
                <a:spLocks noChangeAspect="true"/>
              </p:cNvSpPr>
              <p:nvPr/>
            </p:nvSpPr>
            <p:spPr bwMode="auto">
              <a:xfrm>
                <a:off x="4057" y="1813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94" name="Freeform 268"/>
              <p:cNvSpPr>
                <a:spLocks noChangeAspect="true"/>
              </p:cNvSpPr>
              <p:nvPr/>
            </p:nvSpPr>
            <p:spPr bwMode="auto">
              <a:xfrm rot="17541503" flipV="true">
                <a:off x="3981" y="1743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95" name="Freeform 269"/>
              <p:cNvSpPr>
                <a:spLocks noChangeAspect="true"/>
              </p:cNvSpPr>
              <p:nvPr/>
            </p:nvSpPr>
            <p:spPr bwMode="auto">
              <a:xfrm flipH="true">
                <a:off x="3945" y="1780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96" name="Freeform 270"/>
              <p:cNvSpPr>
                <a:spLocks noChangeAspect="true"/>
              </p:cNvSpPr>
              <p:nvPr/>
            </p:nvSpPr>
            <p:spPr bwMode="auto">
              <a:xfrm rot="13389691" flipH="true">
                <a:off x="3914" y="1808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97" name="Freeform 271"/>
              <p:cNvSpPr>
                <a:spLocks noChangeAspect="true"/>
              </p:cNvSpPr>
              <p:nvPr/>
            </p:nvSpPr>
            <p:spPr bwMode="auto">
              <a:xfrm rot="14686208">
                <a:off x="3976" y="1824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98" name="Freeform 272"/>
              <p:cNvSpPr>
                <a:spLocks noChangeAspect="true"/>
              </p:cNvSpPr>
              <p:nvPr/>
            </p:nvSpPr>
            <p:spPr bwMode="auto">
              <a:xfrm rot="1588548">
                <a:off x="3949" y="1812"/>
                <a:ext cx="49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99" name="Freeform 273"/>
              <p:cNvSpPr>
                <a:spLocks noChangeAspect="true"/>
              </p:cNvSpPr>
              <p:nvPr/>
            </p:nvSpPr>
            <p:spPr bwMode="auto">
              <a:xfrm rot="16008547">
                <a:off x="4020" y="1823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00" name="Freeform 274"/>
              <p:cNvSpPr>
                <a:spLocks noChangeAspect="true"/>
              </p:cNvSpPr>
              <p:nvPr/>
            </p:nvSpPr>
            <p:spPr bwMode="auto">
              <a:xfrm>
                <a:off x="4157" y="1815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01" name="Freeform 275"/>
              <p:cNvSpPr>
                <a:spLocks noChangeAspect="true"/>
              </p:cNvSpPr>
              <p:nvPr/>
            </p:nvSpPr>
            <p:spPr bwMode="auto">
              <a:xfrm>
                <a:off x="3930" y="1868"/>
                <a:ext cx="16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02" name="Freeform 276"/>
              <p:cNvSpPr>
                <a:spLocks noChangeAspect="true"/>
              </p:cNvSpPr>
              <p:nvPr/>
            </p:nvSpPr>
            <p:spPr bwMode="auto">
              <a:xfrm>
                <a:off x="3934" y="1838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03" name="Freeform 277"/>
              <p:cNvSpPr>
                <a:spLocks noChangeAspect="true"/>
              </p:cNvSpPr>
              <p:nvPr/>
            </p:nvSpPr>
            <p:spPr bwMode="auto">
              <a:xfrm>
                <a:off x="4024" y="1944"/>
                <a:ext cx="16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04" name="Freeform 278"/>
              <p:cNvSpPr>
                <a:spLocks noChangeAspect="true"/>
              </p:cNvSpPr>
              <p:nvPr/>
            </p:nvSpPr>
            <p:spPr bwMode="auto">
              <a:xfrm>
                <a:off x="4041" y="1848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05" name="Freeform 279"/>
              <p:cNvSpPr>
                <a:spLocks noChangeAspect="true"/>
              </p:cNvSpPr>
              <p:nvPr/>
            </p:nvSpPr>
            <p:spPr bwMode="auto">
              <a:xfrm>
                <a:off x="4048" y="1943"/>
                <a:ext cx="15" cy="15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06" name="Freeform 280"/>
              <p:cNvSpPr>
                <a:spLocks noChangeAspect="true"/>
              </p:cNvSpPr>
              <p:nvPr/>
            </p:nvSpPr>
            <p:spPr bwMode="auto">
              <a:xfrm>
                <a:off x="3987" y="1859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07" name="Freeform 281"/>
              <p:cNvSpPr>
                <a:spLocks noChangeAspect="true"/>
              </p:cNvSpPr>
              <p:nvPr/>
            </p:nvSpPr>
            <p:spPr bwMode="auto">
              <a:xfrm>
                <a:off x="3992" y="1894"/>
                <a:ext cx="17" cy="18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08" name="Freeform 282"/>
              <p:cNvSpPr>
                <a:spLocks noChangeAspect="true"/>
              </p:cNvSpPr>
              <p:nvPr/>
            </p:nvSpPr>
            <p:spPr bwMode="auto">
              <a:xfrm>
                <a:off x="3978" y="1892"/>
                <a:ext cx="17" cy="18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09" name="Freeform 283"/>
              <p:cNvSpPr>
                <a:spLocks noChangeAspect="true"/>
              </p:cNvSpPr>
              <p:nvPr/>
            </p:nvSpPr>
            <p:spPr bwMode="auto">
              <a:xfrm>
                <a:off x="3995" y="1920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10" name="Freeform 284"/>
              <p:cNvSpPr>
                <a:spLocks noChangeAspect="true"/>
              </p:cNvSpPr>
              <p:nvPr/>
            </p:nvSpPr>
            <p:spPr bwMode="auto">
              <a:xfrm>
                <a:off x="4021" y="1920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11" name="Freeform 285"/>
              <p:cNvSpPr>
                <a:spLocks noChangeAspect="true"/>
              </p:cNvSpPr>
              <p:nvPr/>
            </p:nvSpPr>
            <p:spPr bwMode="auto">
              <a:xfrm>
                <a:off x="4016" y="1837"/>
                <a:ext cx="12" cy="14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12" name="Freeform 286"/>
              <p:cNvSpPr>
                <a:spLocks noChangeAspect="true"/>
              </p:cNvSpPr>
              <p:nvPr/>
            </p:nvSpPr>
            <p:spPr bwMode="auto">
              <a:xfrm>
                <a:off x="4049" y="1921"/>
                <a:ext cx="11" cy="11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13" name="Freeform 287"/>
              <p:cNvSpPr>
                <a:spLocks noChangeAspect="true"/>
              </p:cNvSpPr>
              <p:nvPr/>
            </p:nvSpPr>
            <p:spPr bwMode="auto">
              <a:xfrm>
                <a:off x="4004" y="1812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14" name="Freeform 288"/>
              <p:cNvSpPr>
                <a:spLocks noChangeAspect="true"/>
              </p:cNvSpPr>
              <p:nvPr/>
            </p:nvSpPr>
            <p:spPr bwMode="auto">
              <a:xfrm>
                <a:off x="3957" y="1899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15" name="Freeform 289"/>
              <p:cNvSpPr>
                <a:spLocks noChangeAspect="true"/>
              </p:cNvSpPr>
              <p:nvPr/>
            </p:nvSpPr>
            <p:spPr bwMode="auto">
              <a:xfrm>
                <a:off x="4053" y="1779"/>
                <a:ext cx="11" cy="12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16" name="Freeform 290"/>
              <p:cNvSpPr>
                <a:spLocks noChangeAspect="true"/>
              </p:cNvSpPr>
              <p:nvPr/>
            </p:nvSpPr>
            <p:spPr bwMode="auto">
              <a:xfrm>
                <a:off x="4043" y="1745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17" name="Freeform 291"/>
              <p:cNvSpPr>
                <a:spLocks noChangeAspect="true"/>
              </p:cNvSpPr>
              <p:nvPr/>
            </p:nvSpPr>
            <p:spPr bwMode="auto">
              <a:xfrm>
                <a:off x="4025" y="1747"/>
                <a:ext cx="10" cy="10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18" name="Freeform 292"/>
              <p:cNvSpPr>
                <a:spLocks noChangeAspect="true"/>
              </p:cNvSpPr>
              <p:nvPr/>
            </p:nvSpPr>
            <p:spPr bwMode="auto">
              <a:xfrm>
                <a:off x="4002" y="1759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19" name="Freeform 293"/>
              <p:cNvSpPr>
                <a:spLocks noChangeAspect="true"/>
              </p:cNvSpPr>
              <p:nvPr/>
            </p:nvSpPr>
            <p:spPr bwMode="auto">
              <a:xfrm>
                <a:off x="4007" y="1784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0" name="Freeform 294"/>
              <p:cNvSpPr>
                <a:spLocks noChangeAspect="true"/>
              </p:cNvSpPr>
              <p:nvPr/>
            </p:nvSpPr>
            <p:spPr bwMode="auto">
              <a:xfrm>
                <a:off x="4047" y="1819"/>
                <a:ext cx="16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1" name="Freeform 295"/>
              <p:cNvSpPr>
                <a:spLocks noChangeAspect="true"/>
              </p:cNvSpPr>
              <p:nvPr/>
            </p:nvSpPr>
            <p:spPr bwMode="auto">
              <a:xfrm>
                <a:off x="4014" y="1895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2" name="Freeform 296"/>
              <p:cNvSpPr>
                <a:spLocks noChangeAspect="true"/>
              </p:cNvSpPr>
              <p:nvPr/>
            </p:nvSpPr>
            <p:spPr bwMode="auto">
              <a:xfrm>
                <a:off x="4143" y="1887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3" name="Freeform 297"/>
              <p:cNvSpPr>
                <a:spLocks noChangeAspect="true"/>
              </p:cNvSpPr>
              <p:nvPr/>
            </p:nvSpPr>
            <p:spPr bwMode="auto">
              <a:xfrm>
                <a:off x="4082" y="1903"/>
                <a:ext cx="16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4" name="Freeform 298"/>
              <p:cNvSpPr>
                <a:spLocks noChangeAspect="true"/>
              </p:cNvSpPr>
              <p:nvPr/>
            </p:nvSpPr>
            <p:spPr bwMode="auto">
              <a:xfrm>
                <a:off x="4126" y="1927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5" name="Freeform 299"/>
              <p:cNvSpPr>
                <a:spLocks noChangeAspect="true"/>
              </p:cNvSpPr>
              <p:nvPr/>
            </p:nvSpPr>
            <p:spPr bwMode="auto">
              <a:xfrm>
                <a:off x="4108" y="1876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6" name="Freeform 300"/>
              <p:cNvSpPr>
                <a:spLocks noChangeAspect="true"/>
              </p:cNvSpPr>
              <p:nvPr/>
            </p:nvSpPr>
            <p:spPr bwMode="auto">
              <a:xfrm>
                <a:off x="4083" y="1752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7" name="Freeform 301"/>
              <p:cNvSpPr>
                <a:spLocks noChangeAspect="true"/>
              </p:cNvSpPr>
              <p:nvPr/>
            </p:nvSpPr>
            <p:spPr bwMode="auto">
              <a:xfrm>
                <a:off x="4079" y="1944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8" name="Freeform 302"/>
              <p:cNvSpPr>
                <a:spLocks noChangeAspect="true"/>
              </p:cNvSpPr>
              <p:nvPr/>
            </p:nvSpPr>
            <p:spPr bwMode="auto">
              <a:xfrm>
                <a:off x="3927" y="1798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9" name="Freeform 303"/>
              <p:cNvSpPr>
                <a:spLocks noChangeAspect="true"/>
              </p:cNvSpPr>
              <p:nvPr/>
            </p:nvSpPr>
            <p:spPr bwMode="auto">
              <a:xfrm>
                <a:off x="4060" y="1897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0" name="Freeform 304"/>
              <p:cNvSpPr>
                <a:spLocks noChangeAspect="true"/>
              </p:cNvSpPr>
              <p:nvPr/>
            </p:nvSpPr>
            <p:spPr bwMode="auto">
              <a:xfrm>
                <a:off x="4112" y="1831"/>
                <a:ext cx="13" cy="12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1" name="Freeform 305"/>
              <p:cNvSpPr>
                <a:spLocks noChangeAspect="true"/>
              </p:cNvSpPr>
              <p:nvPr/>
            </p:nvSpPr>
            <p:spPr bwMode="auto">
              <a:xfrm>
                <a:off x="4131" y="1855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2" name="Freeform 306"/>
              <p:cNvSpPr>
                <a:spLocks noChangeAspect="true"/>
              </p:cNvSpPr>
              <p:nvPr/>
            </p:nvSpPr>
            <p:spPr bwMode="auto">
              <a:xfrm>
                <a:off x="4111" y="1776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3" name="Freeform 307"/>
              <p:cNvSpPr>
                <a:spLocks noChangeAspect="true"/>
              </p:cNvSpPr>
              <p:nvPr/>
            </p:nvSpPr>
            <p:spPr bwMode="auto">
              <a:xfrm>
                <a:off x="4019" y="1815"/>
                <a:ext cx="29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4" name="Freeform 308"/>
              <p:cNvSpPr>
                <a:spLocks noChangeAspect="true"/>
              </p:cNvSpPr>
              <p:nvPr/>
            </p:nvSpPr>
            <p:spPr bwMode="auto">
              <a:xfrm>
                <a:off x="4063" y="1976"/>
                <a:ext cx="29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5" name="Freeform 309"/>
              <p:cNvSpPr>
                <a:spLocks noChangeAspect="true"/>
              </p:cNvSpPr>
              <p:nvPr/>
            </p:nvSpPr>
            <p:spPr bwMode="auto">
              <a:xfrm>
                <a:off x="4105" y="1948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6" name="Freeform 310"/>
              <p:cNvSpPr>
                <a:spLocks noChangeAspect="true"/>
              </p:cNvSpPr>
              <p:nvPr/>
            </p:nvSpPr>
            <p:spPr bwMode="auto">
              <a:xfrm>
                <a:off x="3962" y="1919"/>
                <a:ext cx="29" cy="8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7" name="Freeform 311"/>
              <p:cNvSpPr>
                <a:spLocks noChangeAspect="true"/>
              </p:cNvSpPr>
              <p:nvPr/>
            </p:nvSpPr>
            <p:spPr bwMode="auto">
              <a:xfrm>
                <a:off x="4052" y="1962"/>
                <a:ext cx="29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8" name="Freeform 312"/>
              <p:cNvSpPr>
                <a:spLocks noChangeAspect="true"/>
              </p:cNvSpPr>
              <p:nvPr/>
            </p:nvSpPr>
            <p:spPr bwMode="auto">
              <a:xfrm>
                <a:off x="4097" y="1919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9" name="Freeform 313"/>
              <p:cNvSpPr>
                <a:spLocks noChangeAspect="true"/>
              </p:cNvSpPr>
              <p:nvPr/>
            </p:nvSpPr>
            <p:spPr bwMode="auto">
              <a:xfrm>
                <a:off x="3926" y="1903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40" name="Freeform 314"/>
              <p:cNvSpPr>
                <a:spLocks noChangeAspect="true"/>
              </p:cNvSpPr>
              <p:nvPr/>
            </p:nvSpPr>
            <p:spPr bwMode="auto">
              <a:xfrm>
                <a:off x="3984" y="1945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41" name="Freeform 315"/>
              <p:cNvSpPr>
                <a:spLocks noChangeAspect="true"/>
              </p:cNvSpPr>
              <p:nvPr/>
            </p:nvSpPr>
            <p:spPr bwMode="auto">
              <a:xfrm>
                <a:off x="4040" y="1936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42" name="Freeform 316"/>
              <p:cNvSpPr>
                <a:spLocks noChangeAspect="true"/>
              </p:cNvSpPr>
              <p:nvPr/>
            </p:nvSpPr>
            <p:spPr bwMode="auto">
              <a:xfrm>
                <a:off x="4135" y="1790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43" name="Freeform 317"/>
              <p:cNvSpPr>
                <a:spLocks noChangeAspect="true"/>
              </p:cNvSpPr>
              <p:nvPr/>
            </p:nvSpPr>
            <p:spPr bwMode="auto">
              <a:xfrm>
                <a:off x="3932" y="1922"/>
                <a:ext cx="28" cy="8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44" name="Freeform 318"/>
              <p:cNvSpPr>
                <a:spLocks noChangeAspect="true"/>
              </p:cNvSpPr>
              <p:nvPr/>
            </p:nvSpPr>
            <p:spPr bwMode="auto">
              <a:xfrm>
                <a:off x="4031" y="1893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45" name="Freeform 319"/>
              <p:cNvSpPr>
                <a:spLocks noChangeAspect="true"/>
              </p:cNvSpPr>
              <p:nvPr/>
            </p:nvSpPr>
            <p:spPr bwMode="auto">
              <a:xfrm>
                <a:off x="4021" y="1825"/>
                <a:ext cx="16" cy="14"/>
              </a:xfrm>
              <a:custGeom>
                <a:avLst/>
                <a:gdLst>
                  <a:gd name="T0" fmla="*/ 22 w 111"/>
                  <a:gd name="T1" fmla="*/ 8 h 93"/>
                  <a:gd name="T2" fmla="*/ 10 w 111"/>
                  <a:gd name="T3" fmla="*/ 58 h 93"/>
                  <a:gd name="T4" fmla="*/ 84 w 111"/>
                  <a:gd name="T5" fmla="*/ 87 h 93"/>
                  <a:gd name="T6" fmla="*/ 106 w 111"/>
                  <a:gd name="T7" fmla="*/ 19 h 93"/>
                  <a:gd name="T8" fmla="*/ 56 w 111"/>
                  <a:gd name="T9" fmla="*/ 8 h 93"/>
                  <a:gd name="T10" fmla="*/ 22 w 111"/>
                  <a:gd name="T11" fmla="*/ 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93">
                    <a:moveTo>
                      <a:pt x="22" y="8"/>
                    </a:moveTo>
                    <a:cubicBezTo>
                      <a:pt x="14" y="16"/>
                      <a:pt x="0" y="45"/>
                      <a:pt x="10" y="58"/>
                    </a:cubicBezTo>
                    <a:cubicBezTo>
                      <a:pt x="20" y="71"/>
                      <a:pt x="68" y="93"/>
                      <a:pt x="84" y="87"/>
                    </a:cubicBezTo>
                    <a:cubicBezTo>
                      <a:pt x="100" y="81"/>
                      <a:pt x="111" y="32"/>
                      <a:pt x="106" y="19"/>
                    </a:cubicBezTo>
                    <a:cubicBezTo>
                      <a:pt x="101" y="6"/>
                      <a:pt x="71" y="8"/>
                      <a:pt x="56" y="8"/>
                    </a:cubicBezTo>
                    <a:cubicBezTo>
                      <a:pt x="41" y="8"/>
                      <a:pt x="30" y="0"/>
                      <a:pt x="22" y="8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996633"/>
                  </a:gs>
                  <a:gs pos="100000">
                    <a:srgbClr val="996633">
                      <a:gamma/>
                      <a:shade val="92157"/>
                      <a:invGamma/>
                    </a:srgbClr>
                  </a:gs>
                </a:gsLst>
                <a:lin ang="5400000" scaled="true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46" name="Oval 320"/>
              <p:cNvSpPr>
                <a:spLocks noChangeAspect="true" noChangeArrowheads="true"/>
              </p:cNvSpPr>
              <p:nvPr/>
            </p:nvSpPr>
            <p:spPr bwMode="auto">
              <a:xfrm>
                <a:off x="3914" y="1702"/>
                <a:ext cx="285" cy="302"/>
              </a:xfrm>
              <a:prstGeom prst="ellipse">
                <a:avLst/>
              </a:prstGeom>
              <a:gradFill rotWithShape="true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55936A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447" name="Text Box 669"/>
            <p:cNvSpPr txBox="true">
              <a:spLocks noChangeArrowheads="true"/>
            </p:cNvSpPr>
            <p:nvPr/>
          </p:nvSpPr>
          <p:spPr bwMode="auto">
            <a:xfrm>
              <a:off x="11498" y="7051"/>
              <a:ext cx="1208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true">
                    <a:gsLst>
                      <a:gs pos="0">
                        <a:srgbClr val="D3B187"/>
                      </a:gs>
                      <a:gs pos="100000">
                        <a:srgbClr val="FFCC66"/>
                      </a:gs>
                    </a:gsLst>
                    <a:lin ang="5400000" scaled="true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 smtClean="0"/>
                <a:t>T cell</a:t>
              </a:r>
              <a:endParaRPr lang="en-US" altLang="en-US" b="1" dirty="0" smtClean="0"/>
            </a:p>
          </p:txBody>
        </p:sp>
        <p:grpSp>
          <p:nvGrpSpPr>
            <p:cNvPr id="448" name="Group 1016"/>
            <p:cNvGrpSpPr/>
            <p:nvPr/>
          </p:nvGrpSpPr>
          <p:grpSpPr bwMode="auto">
            <a:xfrm>
              <a:off x="14417" y="3510"/>
              <a:ext cx="1127" cy="992"/>
              <a:chOff x="2647" y="1889"/>
              <a:chExt cx="451" cy="397"/>
            </a:xfrm>
          </p:grpSpPr>
          <p:sp>
            <p:nvSpPr>
              <p:cNvPr id="449" name="Freeform 1017"/>
              <p:cNvSpPr>
                <a:spLocks noChangeAspect="true"/>
              </p:cNvSpPr>
              <p:nvPr/>
            </p:nvSpPr>
            <p:spPr bwMode="auto">
              <a:xfrm>
                <a:off x="2647" y="1889"/>
                <a:ext cx="451" cy="397"/>
              </a:xfrm>
              <a:custGeom>
                <a:avLst/>
                <a:gdLst>
                  <a:gd name="T0" fmla="*/ 371 w 3030"/>
                  <a:gd name="T1" fmla="*/ 407 h 2666"/>
                  <a:gd name="T2" fmla="*/ 77 w 3030"/>
                  <a:gd name="T3" fmla="*/ 1102 h 2666"/>
                  <a:gd name="T4" fmla="*/ 281 w 3030"/>
                  <a:gd name="T5" fmla="*/ 2118 h 2666"/>
                  <a:gd name="T6" fmla="*/ 1766 w 3030"/>
                  <a:gd name="T7" fmla="*/ 2570 h 2666"/>
                  <a:gd name="T8" fmla="*/ 2918 w 3030"/>
                  <a:gd name="T9" fmla="*/ 1542 h 2666"/>
                  <a:gd name="T10" fmla="*/ 2438 w 3030"/>
                  <a:gd name="T11" fmla="*/ 238 h 2666"/>
                  <a:gd name="T12" fmla="*/ 953 w 3030"/>
                  <a:gd name="T13" fmla="*/ 113 h 2666"/>
                  <a:gd name="T14" fmla="*/ 371 w 3030"/>
                  <a:gd name="T15" fmla="*/ 407 h 2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30" h="2666">
                    <a:moveTo>
                      <a:pt x="371" y="407"/>
                    </a:moveTo>
                    <a:cubicBezTo>
                      <a:pt x="225" y="572"/>
                      <a:pt x="92" y="817"/>
                      <a:pt x="77" y="1102"/>
                    </a:cubicBezTo>
                    <a:cubicBezTo>
                      <a:pt x="62" y="1387"/>
                      <a:pt x="0" y="1873"/>
                      <a:pt x="281" y="2118"/>
                    </a:cubicBezTo>
                    <a:cubicBezTo>
                      <a:pt x="562" y="2363"/>
                      <a:pt x="1327" y="2666"/>
                      <a:pt x="1766" y="2570"/>
                    </a:cubicBezTo>
                    <a:cubicBezTo>
                      <a:pt x="2205" y="2474"/>
                      <a:pt x="2806" y="1931"/>
                      <a:pt x="2918" y="1542"/>
                    </a:cubicBezTo>
                    <a:cubicBezTo>
                      <a:pt x="3030" y="1153"/>
                      <a:pt x="2765" y="476"/>
                      <a:pt x="2438" y="238"/>
                    </a:cubicBezTo>
                    <a:cubicBezTo>
                      <a:pt x="2111" y="0"/>
                      <a:pt x="1296" y="84"/>
                      <a:pt x="953" y="113"/>
                    </a:cubicBezTo>
                    <a:cubicBezTo>
                      <a:pt x="610" y="142"/>
                      <a:pt x="517" y="242"/>
                      <a:pt x="371" y="407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CC66">
                      <a:alpha val="50999"/>
                    </a:srgbClr>
                  </a:gs>
                  <a:gs pos="100000">
                    <a:srgbClr val="FF6600">
                      <a:alpha val="49001"/>
                    </a:srgbClr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solidFill>
                  <a:srgbClr val="FF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50" name="Freeform 1018"/>
              <p:cNvSpPr>
                <a:spLocks noChangeAspect="true"/>
              </p:cNvSpPr>
              <p:nvPr/>
            </p:nvSpPr>
            <p:spPr bwMode="auto">
              <a:xfrm>
                <a:off x="2848" y="1952"/>
                <a:ext cx="21" cy="5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51" name="Freeform 1019"/>
              <p:cNvSpPr>
                <a:spLocks noChangeAspect="true"/>
              </p:cNvSpPr>
              <p:nvPr/>
            </p:nvSpPr>
            <p:spPr bwMode="auto">
              <a:xfrm>
                <a:off x="2896" y="1937"/>
                <a:ext cx="5" cy="8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52" name="Freeform 1020"/>
              <p:cNvSpPr>
                <a:spLocks noChangeAspect="true"/>
              </p:cNvSpPr>
              <p:nvPr/>
            </p:nvSpPr>
            <p:spPr bwMode="auto">
              <a:xfrm>
                <a:off x="2937" y="1993"/>
                <a:ext cx="7" cy="9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53" name="Freeform 1021"/>
              <p:cNvSpPr>
                <a:spLocks noChangeAspect="true"/>
              </p:cNvSpPr>
              <p:nvPr/>
            </p:nvSpPr>
            <p:spPr bwMode="auto">
              <a:xfrm>
                <a:off x="2943" y="2166"/>
                <a:ext cx="13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54" name="Freeform 1022"/>
              <p:cNvSpPr>
                <a:spLocks noChangeAspect="true"/>
              </p:cNvSpPr>
              <p:nvPr/>
            </p:nvSpPr>
            <p:spPr bwMode="auto">
              <a:xfrm>
                <a:off x="2874" y="2202"/>
                <a:ext cx="6" cy="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55" name="Freeform 1023"/>
              <p:cNvSpPr>
                <a:spLocks noChangeAspect="true"/>
              </p:cNvSpPr>
              <p:nvPr/>
            </p:nvSpPr>
            <p:spPr bwMode="auto">
              <a:xfrm>
                <a:off x="2731" y="2011"/>
                <a:ext cx="22" cy="5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56" name="Freeform 1024"/>
              <p:cNvSpPr>
                <a:spLocks noChangeAspect="true"/>
              </p:cNvSpPr>
              <p:nvPr/>
            </p:nvSpPr>
            <p:spPr bwMode="auto">
              <a:xfrm>
                <a:off x="2766" y="1969"/>
                <a:ext cx="22" cy="6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57" name="Freeform 1025"/>
              <p:cNvSpPr>
                <a:spLocks noChangeAspect="true"/>
              </p:cNvSpPr>
              <p:nvPr/>
            </p:nvSpPr>
            <p:spPr bwMode="auto">
              <a:xfrm>
                <a:off x="2741" y="2181"/>
                <a:ext cx="8" cy="9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58" name="Freeform 1026"/>
              <p:cNvSpPr>
                <a:spLocks noChangeAspect="true"/>
              </p:cNvSpPr>
              <p:nvPr/>
            </p:nvSpPr>
            <p:spPr bwMode="auto">
              <a:xfrm rot="1588548">
                <a:off x="2859" y="2000"/>
                <a:ext cx="38" cy="65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59" name="Freeform 1027"/>
              <p:cNvSpPr>
                <a:spLocks noChangeAspect="true"/>
              </p:cNvSpPr>
              <p:nvPr/>
            </p:nvSpPr>
            <p:spPr bwMode="auto">
              <a:xfrm rot="20011452" flipV="true">
                <a:off x="2836" y="2091"/>
                <a:ext cx="37" cy="65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996633"/>
                  </a:gs>
                  <a:gs pos="100000">
                    <a:srgbClr val="996633">
                      <a:gamma/>
                      <a:shade val="92157"/>
                      <a:invGamma/>
                    </a:srgbClr>
                  </a:gs>
                </a:gsLst>
                <a:lin ang="5400000" scaled="true"/>
              </a:gra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60" name="Freeform 1028"/>
              <p:cNvSpPr>
                <a:spLocks noChangeAspect="true"/>
              </p:cNvSpPr>
              <p:nvPr/>
            </p:nvSpPr>
            <p:spPr bwMode="auto">
              <a:xfrm rot="20011452" flipV="true">
                <a:off x="2821" y="1995"/>
                <a:ext cx="38" cy="6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61" name="Freeform 1029"/>
              <p:cNvSpPr>
                <a:spLocks noChangeAspect="true"/>
              </p:cNvSpPr>
              <p:nvPr/>
            </p:nvSpPr>
            <p:spPr bwMode="auto">
              <a:xfrm flipH="true">
                <a:off x="2887" y="2039"/>
                <a:ext cx="38" cy="6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62" name="Freeform 1030"/>
              <p:cNvSpPr>
                <a:spLocks noChangeAspect="true"/>
              </p:cNvSpPr>
              <p:nvPr/>
            </p:nvSpPr>
            <p:spPr bwMode="auto">
              <a:xfrm rot="4687844" flipH="true">
                <a:off x="2868" y="2034"/>
                <a:ext cx="38" cy="6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63" name="Freeform 1031"/>
              <p:cNvSpPr>
                <a:spLocks noChangeAspect="true"/>
              </p:cNvSpPr>
              <p:nvPr/>
            </p:nvSpPr>
            <p:spPr bwMode="auto">
              <a:xfrm rot="-2250469">
                <a:off x="2867" y="2071"/>
                <a:ext cx="38" cy="6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64" name="Freeform 1032"/>
              <p:cNvSpPr>
                <a:spLocks noChangeAspect="true"/>
              </p:cNvSpPr>
              <p:nvPr/>
            </p:nvSpPr>
            <p:spPr bwMode="auto">
              <a:xfrm>
                <a:off x="2842" y="2049"/>
                <a:ext cx="38" cy="6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65" name="Freeform 1033"/>
              <p:cNvSpPr>
                <a:spLocks noChangeAspect="true"/>
              </p:cNvSpPr>
              <p:nvPr/>
            </p:nvSpPr>
            <p:spPr bwMode="auto">
              <a:xfrm rot="17541503" flipV="true">
                <a:off x="2784" y="1996"/>
                <a:ext cx="38" cy="6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66" name="Freeform 1034"/>
              <p:cNvSpPr>
                <a:spLocks noChangeAspect="true"/>
              </p:cNvSpPr>
              <p:nvPr/>
            </p:nvSpPr>
            <p:spPr bwMode="auto">
              <a:xfrm flipH="true">
                <a:off x="2757" y="2024"/>
                <a:ext cx="38" cy="65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67" name="Freeform 1035"/>
              <p:cNvSpPr>
                <a:spLocks noChangeAspect="true"/>
              </p:cNvSpPr>
              <p:nvPr/>
            </p:nvSpPr>
            <p:spPr bwMode="auto">
              <a:xfrm rot="13389691" flipH="true">
                <a:off x="2733" y="2045"/>
                <a:ext cx="38" cy="6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68" name="Freeform 1036"/>
              <p:cNvSpPr>
                <a:spLocks noChangeAspect="true"/>
              </p:cNvSpPr>
              <p:nvPr/>
            </p:nvSpPr>
            <p:spPr bwMode="auto">
              <a:xfrm rot="14686208">
                <a:off x="2780" y="2057"/>
                <a:ext cx="38" cy="6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69" name="Freeform 1037"/>
              <p:cNvSpPr>
                <a:spLocks noChangeAspect="true"/>
              </p:cNvSpPr>
              <p:nvPr/>
            </p:nvSpPr>
            <p:spPr bwMode="auto">
              <a:xfrm rot="1588548">
                <a:off x="2760" y="2048"/>
                <a:ext cx="37" cy="6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70" name="Freeform 1038"/>
              <p:cNvSpPr>
                <a:spLocks noChangeAspect="true"/>
              </p:cNvSpPr>
              <p:nvPr/>
            </p:nvSpPr>
            <p:spPr bwMode="auto">
              <a:xfrm rot="16008547">
                <a:off x="2814" y="2056"/>
                <a:ext cx="38" cy="65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71" name="Freeform 1039"/>
              <p:cNvSpPr>
                <a:spLocks noChangeAspect="true"/>
              </p:cNvSpPr>
              <p:nvPr/>
            </p:nvSpPr>
            <p:spPr bwMode="auto">
              <a:xfrm>
                <a:off x="2918" y="2051"/>
                <a:ext cx="21" cy="5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72" name="Freeform 1040"/>
              <p:cNvSpPr>
                <a:spLocks noChangeAspect="true"/>
              </p:cNvSpPr>
              <p:nvPr/>
            </p:nvSpPr>
            <p:spPr bwMode="auto">
              <a:xfrm>
                <a:off x="2745" y="2091"/>
                <a:ext cx="12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73" name="Freeform 1041"/>
              <p:cNvSpPr>
                <a:spLocks noChangeAspect="true"/>
              </p:cNvSpPr>
              <p:nvPr/>
            </p:nvSpPr>
            <p:spPr bwMode="auto">
              <a:xfrm>
                <a:off x="2748" y="2068"/>
                <a:ext cx="13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74" name="Freeform 1042"/>
              <p:cNvSpPr>
                <a:spLocks noChangeAspect="true"/>
              </p:cNvSpPr>
              <p:nvPr/>
            </p:nvSpPr>
            <p:spPr bwMode="auto">
              <a:xfrm>
                <a:off x="2817" y="2149"/>
                <a:ext cx="12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75" name="Freeform 1043"/>
              <p:cNvSpPr>
                <a:spLocks noChangeAspect="true"/>
              </p:cNvSpPr>
              <p:nvPr/>
            </p:nvSpPr>
            <p:spPr bwMode="auto">
              <a:xfrm>
                <a:off x="2830" y="2076"/>
                <a:ext cx="12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76" name="Freeform 1044"/>
              <p:cNvSpPr>
                <a:spLocks noChangeAspect="true"/>
              </p:cNvSpPr>
              <p:nvPr/>
            </p:nvSpPr>
            <p:spPr bwMode="auto">
              <a:xfrm>
                <a:off x="2835" y="2148"/>
                <a:ext cx="11" cy="11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77" name="Freeform 1045"/>
              <p:cNvSpPr>
                <a:spLocks noChangeAspect="true"/>
              </p:cNvSpPr>
              <p:nvPr/>
            </p:nvSpPr>
            <p:spPr bwMode="auto">
              <a:xfrm>
                <a:off x="2789" y="2084"/>
                <a:ext cx="12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78" name="Freeform 1046"/>
              <p:cNvSpPr>
                <a:spLocks noChangeAspect="true"/>
              </p:cNvSpPr>
              <p:nvPr/>
            </p:nvSpPr>
            <p:spPr bwMode="auto">
              <a:xfrm>
                <a:off x="2792" y="2111"/>
                <a:ext cx="13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79" name="Freeform 1047"/>
              <p:cNvSpPr>
                <a:spLocks noChangeAspect="true"/>
              </p:cNvSpPr>
              <p:nvPr/>
            </p:nvSpPr>
            <p:spPr bwMode="auto">
              <a:xfrm>
                <a:off x="2782" y="2109"/>
                <a:ext cx="13" cy="14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80" name="Freeform 1048"/>
              <p:cNvSpPr>
                <a:spLocks noChangeAspect="true"/>
              </p:cNvSpPr>
              <p:nvPr/>
            </p:nvSpPr>
            <p:spPr bwMode="auto">
              <a:xfrm>
                <a:off x="2795" y="2130"/>
                <a:ext cx="12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81" name="Freeform 1049"/>
              <p:cNvSpPr>
                <a:spLocks noChangeAspect="true"/>
              </p:cNvSpPr>
              <p:nvPr/>
            </p:nvSpPr>
            <p:spPr bwMode="auto">
              <a:xfrm>
                <a:off x="2814" y="2130"/>
                <a:ext cx="13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82" name="Freeform 1050"/>
              <p:cNvSpPr>
                <a:spLocks noChangeAspect="true"/>
              </p:cNvSpPr>
              <p:nvPr/>
            </p:nvSpPr>
            <p:spPr bwMode="auto">
              <a:xfrm>
                <a:off x="2811" y="2067"/>
                <a:ext cx="9" cy="11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83" name="Freeform 1051"/>
              <p:cNvSpPr>
                <a:spLocks noChangeAspect="true"/>
              </p:cNvSpPr>
              <p:nvPr/>
            </p:nvSpPr>
            <p:spPr bwMode="auto">
              <a:xfrm>
                <a:off x="2836" y="2131"/>
                <a:ext cx="8" cy="9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84" name="Freeform 1052"/>
              <p:cNvSpPr>
                <a:spLocks noChangeAspect="true"/>
              </p:cNvSpPr>
              <p:nvPr/>
            </p:nvSpPr>
            <p:spPr bwMode="auto">
              <a:xfrm>
                <a:off x="2801" y="2048"/>
                <a:ext cx="13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85" name="Freeform 1053"/>
              <p:cNvSpPr>
                <a:spLocks noChangeAspect="true"/>
              </p:cNvSpPr>
              <p:nvPr/>
            </p:nvSpPr>
            <p:spPr bwMode="auto">
              <a:xfrm>
                <a:off x="2766" y="2115"/>
                <a:ext cx="13" cy="12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86" name="Freeform 1054"/>
              <p:cNvSpPr>
                <a:spLocks noChangeAspect="true"/>
              </p:cNvSpPr>
              <p:nvPr/>
            </p:nvSpPr>
            <p:spPr bwMode="auto">
              <a:xfrm>
                <a:off x="2839" y="2023"/>
                <a:ext cx="8" cy="9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87" name="Freeform 1055"/>
              <p:cNvSpPr>
                <a:spLocks noChangeAspect="true"/>
              </p:cNvSpPr>
              <p:nvPr/>
            </p:nvSpPr>
            <p:spPr bwMode="auto">
              <a:xfrm>
                <a:off x="2831" y="1997"/>
                <a:ext cx="13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88" name="Freeform 1056"/>
              <p:cNvSpPr>
                <a:spLocks noChangeAspect="true"/>
              </p:cNvSpPr>
              <p:nvPr/>
            </p:nvSpPr>
            <p:spPr bwMode="auto">
              <a:xfrm>
                <a:off x="2817" y="1999"/>
                <a:ext cx="8" cy="8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89" name="Freeform 1057"/>
              <p:cNvSpPr>
                <a:spLocks noChangeAspect="true"/>
              </p:cNvSpPr>
              <p:nvPr/>
            </p:nvSpPr>
            <p:spPr bwMode="auto">
              <a:xfrm>
                <a:off x="2800" y="2008"/>
                <a:ext cx="13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90" name="Freeform 1058"/>
              <p:cNvSpPr>
                <a:spLocks noChangeAspect="true"/>
              </p:cNvSpPr>
              <p:nvPr/>
            </p:nvSpPr>
            <p:spPr bwMode="auto">
              <a:xfrm>
                <a:off x="2804" y="2027"/>
                <a:ext cx="13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91" name="Freeform 1059"/>
              <p:cNvSpPr>
                <a:spLocks noChangeAspect="true"/>
              </p:cNvSpPr>
              <p:nvPr/>
            </p:nvSpPr>
            <p:spPr bwMode="auto">
              <a:xfrm>
                <a:off x="2834" y="2054"/>
                <a:ext cx="12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92" name="Freeform 1060"/>
              <p:cNvSpPr>
                <a:spLocks noChangeAspect="true"/>
              </p:cNvSpPr>
              <p:nvPr/>
            </p:nvSpPr>
            <p:spPr bwMode="auto">
              <a:xfrm>
                <a:off x="2809" y="2111"/>
                <a:ext cx="13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93" name="Freeform 1061"/>
              <p:cNvSpPr>
                <a:spLocks noChangeAspect="true"/>
              </p:cNvSpPr>
              <p:nvPr/>
            </p:nvSpPr>
            <p:spPr bwMode="auto">
              <a:xfrm>
                <a:off x="2907" y="2105"/>
                <a:ext cx="13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94" name="Freeform 1062"/>
              <p:cNvSpPr>
                <a:spLocks noChangeAspect="true"/>
              </p:cNvSpPr>
              <p:nvPr/>
            </p:nvSpPr>
            <p:spPr bwMode="auto">
              <a:xfrm>
                <a:off x="2861" y="2118"/>
                <a:ext cx="12" cy="12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95" name="Freeform 1063"/>
              <p:cNvSpPr>
                <a:spLocks noChangeAspect="true"/>
              </p:cNvSpPr>
              <p:nvPr/>
            </p:nvSpPr>
            <p:spPr bwMode="auto">
              <a:xfrm>
                <a:off x="2894" y="2136"/>
                <a:ext cx="13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96" name="Freeform 1064"/>
              <p:cNvSpPr>
                <a:spLocks noChangeAspect="true"/>
              </p:cNvSpPr>
              <p:nvPr/>
            </p:nvSpPr>
            <p:spPr bwMode="auto">
              <a:xfrm>
                <a:off x="2880" y="2097"/>
                <a:ext cx="13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97" name="Freeform 1065"/>
              <p:cNvSpPr>
                <a:spLocks noChangeAspect="true"/>
              </p:cNvSpPr>
              <p:nvPr/>
            </p:nvSpPr>
            <p:spPr bwMode="auto">
              <a:xfrm>
                <a:off x="2861" y="2003"/>
                <a:ext cx="13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98" name="Freeform 1066"/>
              <p:cNvSpPr>
                <a:spLocks noChangeAspect="true"/>
              </p:cNvSpPr>
              <p:nvPr/>
            </p:nvSpPr>
            <p:spPr bwMode="auto">
              <a:xfrm>
                <a:off x="2858" y="2149"/>
                <a:ext cx="13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99" name="Freeform 1067"/>
              <p:cNvSpPr>
                <a:spLocks noChangeAspect="true"/>
              </p:cNvSpPr>
              <p:nvPr/>
            </p:nvSpPr>
            <p:spPr bwMode="auto">
              <a:xfrm>
                <a:off x="2743" y="2038"/>
                <a:ext cx="13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00" name="Freeform 1068"/>
              <p:cNvSpPr>
                <a:spLocks noChangeAspect="true"/>
              </p:cNvSpPr>
              <p:nvPr/>
            </p:nvSpPr>
            <p:spPr bwMode="auto">
              <a:xfrm>
                <a:off x="2844" y="2113"/>
                <a:ext cx="13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01" name="Freeform 1069"/>
              <p:cNvSpPr>
                <a:spLocks noChangeAspect="true"/>
              </p:cNvSpPr>
              <p:nvPr/>
            </p:nvSpPr>
            <p:spPr bwMode="auto">
              <a:xfrm>
                <a:off x="2883" y="2063"/>
                <a:ext cx="10" cy="9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02" name="Freeform 1070"/>
              <p:cNvSpPr>
                <a:spLocks noChangeAspect="true"/>
              </p:cNvSpPr>
              <p:nvPr/>
            </p:nvSpPr>
            <p:spPr bwMode="auto">
              <a:xfrm>
                <a:off x="2898" y="2081"/>
                <a:ext cx="13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03" name="Freeform 1071"/>
              <p:cNvSpPr>
                <a:spLocks noChangeAspect="true"/>
              </p:cNvSpPr>
              <p:nvPr/>
            </p:nvSpPr>
            <p:spPr bwMode="auto">
              <a:xfrm>
                <a:off x="2883" y="2021"/>
                <a:ext cx="13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04" name="Freeform 1072"/>
              <p:cNvSpPr>
                <a:spLocks noChangeAspect="true"/>
              </p:cNvSpPr>
              <p:nvPr/>
            </p:nvSpPr>
            <p:spPr bwMode="auto">
              <a:xfrm>
                <a:off x="2813" y="2051"/>
                <a:ext cx="22" cy="5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05" name="Freeform 1073"/>
              <p:cNvSpPr>
                <a:spLocks noChangeAspect="true"/>
              </p:cNvSpPr>
              <p:nvPr/>
            </p:nvSpPr>
            <p:spPr bwMode="auto">
              <a:xfrm>
                <a:off x="2846" y="2173"/>
                <a:ext cx="22" cy="5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06" name="Freeform 1074"/>
              <p:cNvSpPr>
                <a:spLocks noChangeAspect="true"/>
              </p:cNvSpPr>
              <p:nvPr/>
            </p:nvSpPr>
            <p:spPr bwMode="auto">
              <a:xfrm>
                <a:off x="2878" y="2152"/>
                <a:ext cx="21" cy="5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07" name="Freeform 1075"/>
              <p:cNvSpPr>
                <a:spLocks noChangeAspect="true"/>
              </p:cNvSpPr>
              <p:nvPr/>
            </p:nvSpPr>
            <p:spPr bwMode="auto">
              <a:xfrm>
                <a:off x="2770" y="2130"/>
                <a:ext cx="22" cy="6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08" name="Freeform 1076"/>
              <p:cNvSpPr>
                <a:spLocks noChangeAspect="true"/>
              </p:cNvSpPr>
              <p:nvPr/>
            </p:nvSpPr>
            <p:spPr bwMode="auto">
              <a:xfrm>
                <a:off x="2838" y="2162"/>
                <a:ext cx="22" cy="6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09" name="Freeform 1077"/>
              <p:cNvSpPr>
                <a:spLocks noChangeAspect="true"/>
              </p:cNvSpPr>
              <p:nvPr/>
            </p:nvSpPr>
            <p:spPr bwMode="auto">
              <a:xfrm>
                <a:off x="2872" y="2130"/>
                <a:ext cx="21" cy="5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10" name="Freeform 1078"/>
              <p:cNvSpPr>
                <a:spLocks noChangeAspect="true"/>
              </p:cNvSpPr>
              <p:nvPr/>
            </p:nvSpPr>
            <p:spPr bwMode="auto">
              <a:xfrm>
                <a:off x="2742" y="2118"/>
                <a:ext cx="21" cy="5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11" name="Freeform 1079"/>
              <p:cNvSpPr>
                <a:spLocks noChangeAspect="true"/>
              </p:cNvSpPr>
              <p:nvPr/>
            </p:nvSpPr>
            <p:spPr bwMode="auto">
              <a:xfrm>
                <a:off x="2786" y="2149"/>
                <a:ext cx="21" cy="6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12" name="Freeform 1080"/>
              <p:cNvSpPr>
                <a:spLocks noChangeAspect="true"/>
              </p:cNvSpPr>
              <p:nvPr/>
            </p:nvSpPr>
            <p:spPr bwMode="auto">
              <a:xfrm>
                <a:off x="2829" y="2143"/>
                <a:ext cx="21" cy="5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13" name="Freeform 1081"/>
              <p:cNvSpPr>
                <a:spLocks noChangeAspect="true"/>
              </p:cNvSpPr>
              <p:nvPr/>
            </p:nvSpPr>
            <p:spPr bwMode="auto">
              <a:xfrm>
                <a:off x="2901" y="2032"/>
                <a:ext cx="21" cy="5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14" name="Freeform 1082"/>
              <p:cNvSpPr>
                <a:spLocks noChangeAspect="true"/>
              </p:cNvSpPr>
              <p:nvPr/>
            </p:nvSpPr>
            <p:spPr bwMode="auto">
              <a:xfrm>
                <a:off x="2747" y="2132"/>
                <a:ext cx="21" cy="6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15" name="Freeform 1083"/>
              <p:cNvSpPr>
                <a:spLocks noChangeAspect="true"/>
              </p:cNvSpPr>
              <p:nvPr/>
            </p:nvSpPr>
            <p:spPr bwMode="auto">
              <a:xfrm>
                <a:off x="2822" y="2110"/>
                <a:ext cx="21" cy="5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16" name="Freeform 1084"/>
              <p:cNvSpPr>
                <a:spLocks noChangeAspect="true"/>
              </p:cNvSpPr>
              <p:nvPr/>
            </p:nvSpPr>
            <p:spPr bwMode="auto">
              <a:xfrm>
                <a:off x="2814" y="2058"/>
                <a:ext cx="12" cy="11"/>
              </a:xfrm>
              <a:custGeom>
                <a:avLst/>
                <a:gdLst>
                  <a:gd name="T0" fmla="*/ 22 w 111"/>
                  <a:gd name="T1" fmla="*/ 8 h 93"/>
                  <a:gd name="T2" fmla="*/ 10 w 111"/>
                  <a:gd name="T3" fmla="*/ 58 h 93"/>
                  <a:gd name="T4" fmla="*/ 84 w 111"/>
                  <a:gd name="T5" fmla="*/ 87 h 93"/>
                  <a:gd name="T6" fmla="*/ 106 w 111"/>
                  <a:gd name="T7" fmla="*/ 19 h 93"/>
                  <a:gd name="T8" fmla="*/ 56 w 111"/>
                  <a:gd name="T9" fmla="*/ 8 h 93"/>
                  <a:gd name="T10" fmla="*/ 22 w 111"/>
                  <a:gd name="T11" fmla="*/ 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93">
                    <a:moveTo>
                      <a:pt x="22" y="8"/>
                    </a:moveTo>
                    <a:cubicBezTo>
                      <a:pt x="14" y="16"/>
                      <a:pt x="0" y="45"/>
                      <a:pt x="10" y="58"/>
                    </a:cubicBezTo>
                    <a:cubicBezTo>
                      <a:pt x="20" y="71"/>
                      <a:pt x="68" y="93"/>
                      <a:pt x="84" y="87"/>
                    </a:cubicBezTo>
                    <a:cubicBezTo>
                      <a:pt x="100" y="81"/>
                      <a:pt x="111" y="32"/>
                      <a:pt x="106" y="19"/>
                    </a:cubicBezTo>
                    <a:cubicBezTo>
                      <a:pt x="101" y="6"/>
                      <a:pt x="71" y="8"/>
                      <a:pt x="56" y="8"/>
                    </a:cubicBezTo>
                    <a:cubicBezTo>
                      <a:pt x="41" y="8"/>
                      <a:pt x="30" y="0"/>
                      <a:pt x="22" y="8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996633"/>
                  </a:gs>
                  <a:gs pos="100000">
                    <a:srgbClr val="996633">
                      <a:gamma/>
                      <a:shade val="92157"/>
                      <a:invGamma/>
                    </a:srgbClr>
                  </a:gs>
                </a:gsLst>
                <a:lin ang="5400000" scaled="true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17" name="Oval 1085"/>
              <p:cNvSpPr>
                <a:spLocks noChangeAspect="true" noChangeArrowheads="true"/>
              </p:cNvSpPr>
              <p:nvPr/>
            </p:nvSpPr>
            <p:spPr bwMode="auto">
              <a:xfrm>
                <a:off x="2709" y="1965"/>
                <a:ext cx="256" cy="229"/>
              </a:xfrm>
              <a:prstGeom prst="ellipse">
                <a:avLst/>
              </a:prstGeom>
              <a:gradFill rotWithShape="true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518" name="Text Box 1086"/>
            <p:cNvSpPr txBox="true">
              <a:spLocks noChangeArrowheads="true"/>
            </p:cNvSpPr>
            <p:nvPr/>
          </p:nvSpPr>
          <p:spPr bwMode="auto">
            <a:xfrm>
              <a:off x="14322" y="4451"/>
              <a:ext cx="1248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true">
                    <a:gsLst>
                      <a:gs pos="0">
                        <a:srgbClr val="D3B187"/>
                      </a:gs>
                      <a:gs pos="100000">
                        <a:srgbClr val="FFCC66"/>
                      </a:gs>
                    </a:gsLst>
                    <a:lin ang="5400000" scaled="true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 smtClean="0"/>
                <a:t>B cell</a:t>
              </a:r>
              <a:endParaRPr lang="en-US" altLang="en-US" b="1" dirty="0" smtClean="0"/>
            </a:p>
          </p:txBody>
        </p:sp>
        <p:cxnSp>
          <p:nvCxnSpPr>
            <p:cNvPr id="519" name="直接箭头连接符 518"/>
            <p:cNvCxnSpPr/>
            <p:nvPr/>
          </p:nvCxnSpPr>
          <p:spPr>
            <a:xfrm>
              <a:off x="5902" y="5273"/>
              <a:ext cx="2470" cy="2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箭头连接符 519"/>
            <p:cNvCxnSpPr>
              <a:stCxn id="22" idx="3"/>
            </p:cNvCxnSpPr>
            <p:nvPr/>
          </p:nvCxnSpPr>
          <p:spPr>
            <a:xfrm>
              <a:off x="10666" y="6015"/>
              <a:ext cx="940" cy="5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箭头连接符 520"/>
            <p:cNvCxnSpPr/>
            <p:nvPr/>
          </p:nvCxnSpPr>
          <p:spPr>
            <a:xfrm flipV="true">
              <a:off x="12740" y="4668"/>
              <a:ext cx="1793" cy="19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箭头连接符 521"/>
            <p:cNvCxnSpPr/>
            <p:nvPr/>
          </p:nvCxnSpPr>
          <p:spPr>
            <a:xfrm flipV="true">
              <a:off x="10508" y="4309"/>
              <a:ext cx="3601" cy="10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箭头连接符 522"/>
            <p:cNvCxnSpPr/>
            <p:nvPr/>
          </p:nvCxnSpPr>
          <p:spPr>
            <a:xfrm flipV="true">
              <a:off x="5830" y="3878"/>
              <a:ext cx="8445" cy="118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箭头连接符 523"/>
            <p:cNvCxnSpPr/>
            <p:nvPr/>
          </p:nvCxnSpPr>
          <p:spPr>
            <a:xfrm>
              <a:off x="5680" y="5650"/>
              <a:ext cx="5762" cy="135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箭头连接符 524"/>
            <p:cNvCxnSpPr/>
            <p:nvPr/>
          </p:nvCxnSpPr>
          <p:spPr>
            <a:xfrm flipV="true">
              <a:off x="4857" y="2558"/>
              <a:ext cx="11" cy="150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箭头连接符 524"/>
            <p:cNvCxnSpPr/>
            <p:nvPr/>
          </p:nvCxnSpPr>
          <p:spPr>
            <a:xfrm flipV="true">
              <a:off x="9389" y="2584"/>
              <a:ext cx="0" cy="18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接箭头连接符 524"/>
            <p:cNvCxnSpPr/>
            <p:nvPr/>
          </p:nvCxnSpPr>
          <p:spPr>
            <a:xfrm flipV="true">
              <a:off x="15040" y="2488"/>
              <a:ext cx="7" cy="8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接箭头连接符 524"/>
            <p:cNvCxnSpPr/>
            <p:nvPr/>
          </p:nvCxnSpPr>
          <p:spPr>
            <a:xfrm flipV="true">
              <a:off x="15047" y="5124"/>
              <a:ext cx="12" cy="26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接箭头连接符 524"/>
            <p:cNvCxnSpPr/>
            <p:nvPr/>
          </p:nvCxnSpPr>
          <p:spPr>
            <a:xfrm flipV="true">
              <a:off x="12123" y="7487"/>
              <a:ext cx="0" cy="79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5" name="Oval 534"/>
            <p:cNvSpPr/>
            <p:nvPr/>
          </p:nvSpPr>
          <p:spPr>
            <a:xfrm>
              <a:off x="10088" y="4188"/>
              <a:ext cx="420" cy="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b="1">
                  <a:solidFill>
                    <a:srgbClr val="FF0000"/>
                  </a:solidFill>
                </a:rPr>
                <a:t>1</a:t>
              </a:r>
              <a:endParaRPr lang="" altLang="en-US" b="1">
                <a:solidFill>
                  <a:srgbClr val="FF0000"/>
                </a:solidFill>
              </a:endParaRPr>
            </a:p>
          </p:txBody>
        </p:sp>
        <p:sp>
          <p:nvSpPr>
            <p:cNvPr id="536" name="Oval 535"/>
            <p:cNvSpPr/>
            <p:nvPr/>
          </p:nvSpPr>
          <p:spPr>
            <a:xfrm>
              <a:off x="11817" y="4706"/>
              <a:ext cx="420" cy="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FF0000"/>
                  </a:solidFill>
                </a:rPr>
                <a:t>1</a:t>
              </a:r>
              <a:endParaRPr lang="en-US" altLang="en-US" b="1">
                <a:solidFill>
                  <a:srgbClr val="FF0000"/>
                </a:solidFill>
              </a:endParaRPr>
            </a:p>
          </p:txBody>
        </p:sp>
        <p:sp>
          <p:nvSpPr>
            <p:cNvPr id="537" name="Oval 536"/>
            <p:cNvSpPr/>
            <p:nvPr/>
          </p:nvSpPr>
          <p:spPr>
            <a:xfrm>
              <a:off x="13487" y="5258"/>
              <a:ext cx="420" cy="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FF0000"/>
                  </a:solidFill>
                </a:rPr>
                <a:t>1</a:t>
              </a:r>
              <a:endParaRPr lang="en-US" altLang="en-US" b="1">
                <a:solidFill>
                  <a:srgbClr val="FF0000"/>
                </a:solidFill>
              </a:endParaRPr>
            </a:p>
          </p:txBody>
        </p:sp>
        <p:sp>
          <p:nvSpPr>
            <p:cNvPr id="538" name="Oval 537"/>
            <p:cNvSpPr/>
            <p:nvPr/>
          </p:nvSpPr>
          <p:spPr>
            <a:xfrm>
              <a:off x="10977" y="6053"/>
              <a:ext cx="420" cy="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FF0000"/>
                  </a:solidFill>
                </a:rPr>
                <a:t>1</a:t>
              </a:r>
              <a:endParaRPr lang="en-US" altLang="en-US" b="1">
                <a:solidFill>
                  <a:srgbClr val="FF0000"/>
                </a:solidFill>
              </a:endParaRPr>
            </a:p>
          </p:txBody>
        </p:sp>
        <p:sp>
          <p:nvSpPr>
            <p:cNvPr id="539" name="Oval 538"/>
            <p:cNvSpPr/>
            <p:nvPr/>
          </p:nvSpPr>
          <p:spPr>
            <a:xfrm>
              <a:off x="9498" y="6317"/>
              <a:ext cx="420" cy="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FF0000"/>
                  </a:solidFill>
                </a:rPr>
                <a:t>1</a:t>
              </a:r>
              <a:endParaRPr lang="en-US" altLang="en-US" b="1">
                <a:solidFill>
                  <a:srgbClr val="FF0000"/>
                </a:solidFill>
              </a:endParaRPr>
            </a:p>
          </p:txBody>
        </p:sp>
        <p:sp>
          <p:nvSpPr>
            <p:cNvPr id="540" name="Oval 539"/>
            <p:cNvSpPr/>
            <p:nvPr/>
          </p:nvSpPr>
          <p:spPr>
            <a:xfrm>
              <a:off x="6927" y="5137"/>
              <a:ext cx="420" cy="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FF0000"/>
                  </a:solidFill>
                </a:rPr>
                <a:t>1</a:t>
              </a:r>
              <a:endParaRPr lang="en-US" altLang="en-US" b="1">
                <a:solidFill>
                  <a:srgbClr val="FF0000"/>
                </a:solidFill>
              </a:endParaRPr>
            </a:p>
          </p:txBody>
        </p:sp>
        <p:sp>
          <p:nvSpPr>
            <p:cNvPr id="541" name="Oval 540"/>
            <p:cNvSpPr/>
            <p:nvPr/>
          </p:nvSpPr>
          <p:spPr>
            <a:xfrm>
              <a:off x="9209" y="3210"/>
              <a:ext cx="420" cy="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b="1">
                  <a:solidFill>
                    <a:srgbClr val="FF0000"/>
                  </a:solidFill>
                </a:rPr>
                <a:t>2</a:t>
              </a:r>
              <a:endParaRPr lang="" altLang="en-US" b="1">
                <a:solidFill>
                  <a:srgbClr val="FF0000"/>
                </a:solidFill>
              </a:endParaRPr>
            </a:p>
          </p:txBody>
        </p:sp>
        <p:sp>
          <p:nvSpPr>
            <p:cNvPr id="542" name="Oval 541"/>
            <p:cNvSpPr/>
            <p:nvPr/>
          </p:nvSpPr>
          <p:spPr>
            <a:xfrm>
              <a:off x="14813" y="2694"/>
              <a:ext cx="420" cy="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FF0000"/>
                  </a:solidFill>
                </a:rPr>
                <a:t>2</a:t>
              </a:r>
              <a:endParaRPr lang="en-US" altLang="en-US" b="1">
                <a:solidFill>
                  <a:srgbClr val="FF0000"/>
                </a:solidFill>
              </a:endParaRPr>
            </a:p>
          </p:txBody>
        </p:sp>
        <p:sp>
          <p:nvSpPr>
            <p:cNvPr id="543" name="Oval 542"/>
            <p:cNvSpPr/>
            <p:nvPr/>
          </p:nvSpPr>
          <p:spPr>
            <a:xfrm>
              <a:off x="14807" y="6166"/>
              <a:ext cx="420" cy="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FF0000"/>
                  </a:solidFill>
                </a:rPr>
                <a:t>2</a:t>
              </a:r>
              <a:endParaRPr lang="en-US" altLang="en-US" b="1">
                <a:solidFill>
                  <a:srgbClr val="FF0000"/>
                </a:solidFill>
              </a:endParaRPr>
            </a:p>
          </p:txBody>
        </p:sp>
        <p:sp>
          <p:nvSpPr>
            <p:cNvPr id="544" name="Oval 543"/>
            <p:cNvSpPr/>
            <p:nvPr/>
          </p:nvSpPr>
          <p:spPr>
            <a:xfrm>
              <a:off x="11909" y="7674"/>
              <a:ext cx="420" cy="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FF0000"/>
                  </a:solidFill>
                </a:rPr>
                <a:t>2</a:t>
              </a:r>
              <a:endParaRPr lang="en-US" altLang="en-US" b="1">
                <a:solidFill>
                  <a:srgbClr val="FF0000"/>
                </a:solidFill>
              </a:endParaRPr>
            </a:p>
          </p:txBody>
        </p:sp>
        <p:sp>
          <p:nvSpPr>
            <p:cNvPr id="545" name="Oval 544"/>
            <p:cNvSpPr/>
            <p:nvPr/>
          </p:nvSpPr>
          <p:spPr>
            <a:xfrm>
              <a:off x="4627" y="3090"/>
              <a:ext cx="420" cy="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FF0000"/>
                  </a:solidFill>
                </a:rPr>
                <a:t>2</a:t>
              </a:r>
              <a:endParaRPr lang="en-US" altLang="en-US" b="1">
                <a:solidFill>
                  <a:srgbClr val="FF0000"/>
                </a:solidFill>
              </a:endParaRPr>
            </a:p>
          </p:txBody>
        </p:sp>
        <p:sp>
          <p:nvSpPr>
            <p:cNvPr id="547" name="Oval 546"/>
            <p:cNvSpPr/>
            <p:nvPr/>
          </p:nvSpPr>
          <p:spPr>
            <a:xfrm>
              <a:off x="2559" y="7808"/>
              <a:ext cx="420" cy="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FF0000"/>
                  </a:solidFill>
                </a:rPr>
                <a:t>2</a:t>
              </a:r>
              <a:endParaRPr lang="en-US" altLang="en-US" b="1">
                <a:solidFill>
                  <a:srgbClr val="FF0000"/>
                </a:solidFill>
              </a:endParaRPr>
            </a:p>
          </p:txBody>
        </p:sp>
        <p:sp>
          <p:nvSpPr>
            <p:cNvPr id="549" name="Text Box 1087"/>
            <p:cNvSpPr txBox="true">
              <a:spLocks noChangeArrowheads="true"/>
            </p:cNvSpPr>
            <p:nvPr/>
          </p:nvSpPr>
          <p:spPr bwMode="auto">
            <a:xfrm>
              <a:off x="2999" y="7793"/>
              <a:ext cx="8628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true">
                    <a:gsLst>
                      <a:gs pos="0">
                        <a:srgbClr val="D3B187"/>
                      </a:gs>
                      <a:gs pos="100000">
                        <a:srgbClr val="FFCC66"/>
                      </a:gs>
                    </a:gsLst>
                    <a:lin ang="5400000" scaled="true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algn="ctr"/>
              <a:r>
                <a:rPr lang="en-US" altLang="en-US" b="1" dirty="0"/>
                <a:t>CCC between immune cells</a:t>
              </a:r>
              <a:r>
                <a:rPr lang="" altLang="en-US" b="1" dirty="0"/>
                <a:t> and endothelial cells</a:t>
              </a:r>
              <a:endParaRPr lang="" altLang="en-US" b="1" dirty="0"/>
            </a:p>
          </p:txBody>
        </p:sp>
        <p:sp>
          <p:nvSpPr>
            <p:cNvPr id="552" name="Oval 551"/>
            <p:cNvSpPr/>
            <p:nvPr/>
          </p:nvSpPr>
          <p:spPr>
            <a:xfrm>
              <a:off x="2579" y="7067"/>
              <a:ext cx="420" cy="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FF0000"/>
                  </a:solidFill>
                </a:rPr>
                <a:t>1</a:t>
              </a:r>
              <a:endParaRPr lang="en-US" altLang="en-US" b="1">
                <a:solidFill>
                  <a:srgbClr val="FF0000"/>
                </a:solidFill>
              </a:endParaRPr>
            </a:p>
          </p:txBody>
        </p:sp>
        <p:sp>
          <p:nvSpPr>
            <p:cNvPr id="553" name="Text Box 1087"/>
            <p:cNvSpPr txBox="true">
              <a:spLocks noChangeArrowheads="true"/>
            </p:cNvSpPr>
            <p:nvPr/>
          </p:nvSpPr>
          <p:spPr bwMode="auto">
            <a:xfrm>
              <a:off x="2999" y="7051"/>
              <a:ext cx="4588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true">
                    <a:gsLst>
                      <a:gs pos="0">
                        <a:srgbClr val="D3B187"/>
                      </a:gs>
                      <a:gs pos="100000">
                        <a:srgbClr val="FFCC66"/>
                      </a:gs>
                    </a:gsLst>
                    <a:lin ang="5400000" scaled="true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algn="ctr"/>
              <a:r>
                <a:rPr lang="en-US" altLang="en-US" b="1" dirty="0"/>
                <a:t>CCC within immune cells</a:t>
              </a:r>
              <a:endParaRPr lang="en-US" altLang="en-US" b="1" dirty="0"/>
            </a:p>
          </p:txBody>
        </p:sp>
      </p:grpSp>
      <p:cxnSp>
        <p:nvCxnSpPr>
          <p:cNvPr id="551" name="Straight Connector 550"/>
          <p:cNvCxnSpPr/>
          <p:nvPr/>
        </p:nvCxnSpPr>
        <p:spPr>
          <a:xfrm>
            <a:off x="4043680" y="1391285"/>
            <a:ext cx="120015" cy="32067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4"/>
          <p:cNvGrpSpPr>
            <a:grpSpLocks noChangeAspect="true"/>
          </p:cNvGrpSpPr>
          <p:nvPr/>
        </p:nvGrpSpPr>
        <p:grpSpPr bwMode="auto">
          <a:xfrm flipH="true">
            <a:off x="4687889" y="611188"/>
            <a:ext cx="1133475" cy="1154112"/>
            <a:chOff x="95" y="619"/>
            <a:chExt cx="2858" cy="2912"/>
          </a:xfrm>
        </p:grpSpPr>
        <p:sp>
          <p:nvSpPr>
            <p:cNvPr id="2053" name="Freeform 5"/>
            <p:cNvSpPr>
              <a:spLocks noChangeAspect="true"/>
            </p:cNvSpPr>
            <p:nvPr/>
          </p:nvSpPr>
          <p:spPr bwMode="auto">
            <a:xfrm>
              <a:off x="105" y="619"/>
              <a:ext cx="2848" cy="2904"/>
            </a:xfrm>
            <a:custGeom>
              <a:avLst/>
              <a:gdLst>
                <a:gd name="T0" fmla="*/ 598 w 2848"/>
                <a:gd name="T1" fmla="*/ 195 h 2904"/>
                <a:gd name="T2" fmla="*/ 120 w 2848"/>
                <a:gd name="T3" fmla="*/ 928 h 2904"/>
                <a:gd name="T4" fmla="*/ 120 w 2848"/>
                <a:gd name="T5" fmla="*/ 1936 h 2904"/>
                <a:gd name="T6" fmla="*/ 840 w 2848"/>
                <a:gd name="T7" fmla="*/ 2704 h 2904"/>
                <a:gd name="T8" fmla="*/ 2088 w 2848"/>
                <a:gd name="T9" fmla="*/ 2752 h 2904"/>
                <a:gd name="T10" fmla="*/ 2760 w 2848"/>
                <a:gd name="T11" fmla="*/ 1792 h 2904"/>
                <a:gd name="T12" fmla="*/ 2616 w 2848"/>
                <a:gd name="T13" fmla="*/ 640 h 2904"/>
                <a:gd name="T14" fmla="*/ 1646 w 2848"/>
                <a:gd name="T15" fmla="*/ 74 h 2904"/>
                <a:gd name="T16" fmla="*/ 598 w 2848"/>
                <a:gd name="T17" fmla="*/ 195 h 2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8" h="2904">
                  <a:moveTo>
                    <a:pt x="598" y="195"/>
                  </a:moveTo>
                  <a:cubicBezTo>
                    <a:pt x="344" y="337"/>
                    <a:pt x="200" y="638"/>
                    <a:pt x="120" y="928"/>
                  </a:cubicBezTo>
                  <a:cubicBezTo>
                    <a:pt x="40" y="1218"/>
                    <a:pt x="0" y="1640"/>
                    <a:pt x="120" y="1936"/>
                  </a:cubicBezTo>
                  <a:cubicBezTo>
                    <a:pt x="240" y="2232"/>
                    <a:pt x="512" y="2568"/>
                    <a:pt x="840" y="2704"/>
                  </a:cubicBezTo>
                  <a:cubicBezTo>
                    <a:pt x="1168" y="2840"/>
                    <a:pt x="1768" y="2904"/>
                    <a:pt x="2088" y="2752"/>
                  </a:cubicBezTo>
                  <a:cubicBezTo>
                    <a:pt x="2408" y="2600"/>
                    <a:pt x="2672" y="2144"/>
                    <a:pt x="2760" y="1792"/>
                  </a:cubicBezTo>
                  <a:cubicBezTo>
                    <a:pt x="2848" y="1440"/>
                    <a:pt x="2802" y="926"/>
                    <a:pt x="2616" y="640"/>
                  </a:cubicBezTo>
                  <a:cubicBezTo>
                    <a:pt x="2430" y="354"/>
                    <a:pt x="1982" y="148"/>
                    <a:pt x="1646" y="74"/>
                  </a:cubicBezTo>
                  <a:cubicBezTo>
                    <a:pt x="1310" y="0"/>
                    <a:pt x="852" y="53"/>
                    <a:pt x="598" y="195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66"/>
                </a:gs>
                <a:gs pos="100000">
                  <a:schemeClr val="bg1"/>
                </a:gs>
              </a:gsLst>
              <a:lin ang="5400000" scaled="true"/>
            </a:gradFill>
            <a:ln w="19050" cmpd="sng">
              <a:solidFill>
                <a:srgbClr val="FF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54" name="Freeform 6"/>
            <p:cNvSpPr>
              <a:spLocks noChangeAspect="true"/>
            </p:cNvSpPr>
            <p:nvPr/>
          </p:nvSpPr>
          <p:spPr bwMode="auto">
            <a:xfrm rot="1588548">
              <a:off x="2205" y="2287"/>
              <a:ext cx="330" cy="57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55" name="Freeform 7"/>
            <p:cNvSpPr>
              <a:spLocks noChangeAspect="true"/>
            </p:cNvSpPr>
            <p:nvPr/>
          </p:nvSpPr>
          <p:spPr bwMode="auto">
            <a:xfrm rot="20011452" flipV="true">
              <a:off x="1912" y="2024"/>
              <a:ext cx="330" cy="57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56" name="Freeform 8"/>
            <p:cNvSpPr>
              <a:spLocks noChangeAspect="true"/>
            </p:cNvSpPr>
            <p:nvPr/>
          </p:nvSpPr>
          <p:spPr bwMode="auto">
            <a:xfrm rot="20011452" flipV="true">
              <a:off x="1497" y="1143"/>
              <a:ext cx="330" cy="57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57" name="Freeform 9"/>
            <p:cNvSpPr>
              <a:spLocks noChangeAspect="true"/>
            </p:cNvSpPr>
            <p:nvPr/>
          </p:nvSpPr>
          <p:spPr bwMode="auto">
            <a:xfrm flipH="true">
              <a:off x="1842" y="1182"/>
              <a:ext cx="330" cy="57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58" name="Freeform 10"/>
            <p:cNvSpPr>
              <a:spLocks noChangeAspect="true"/>
            </p:cNvSpPr>
            <p:nvPr/>
          </p:nvSpPr>
          <p:spPr bwMode="auto">
            <a:xfrm rot="4687844" flipH="true">
              <a:off x="2236" y="1736"/>
              <a:ext cx="330" cy="57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59" name="Freeform 11"/>
            <p:cNvSpPr>
              <a:spLocks noChangeAspect="true"/>
            </p:cNvSpPr>
            <p:nvPr/>
          </p:nvSpPr>
          <p:spPr bwMode="auto">
            <a:xfrm rot="-2250469">
              <a:off x="2233" y="2005"/>
              <a:ext cx="330" cy="57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60" name="Freeform 12"/>
            <p:cNvSpPr>
              <a:spLocks noChangeAspect="true"/>
            </p:cNvSpPr>
            <p:nvPr/>
          </p:nvSpPr>
          <p:spPr bwMode="auto">
            <a:xfrm>
              <a:off x="1572" y="1148"/>
              <a:ext cx="330" cy="57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61" name="Freeform 13"/>
            <p:cNvSpPr>
              <a:spLocks noChangeAspect="true"/>
            </p:cNvSpPr>
            <p:nvPr/>
          </p:nvSpPr>
          <p:spPr bwMode="auto">
            <a:xfrm rot="17541503" flipV="true">
              <a:off x="548" y="1247"/>
              <a:ext cx="330" cy="57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62" name="Freeform 14"/>
            <p:cNvSpPr>
              <a:spLocks noChangeAspect="true"/>
            </p:cNvSpPr>
            <p:nvPr/>
          </p:nvSpPr>
          <p:spPr bwMode="auto">
            <a:xfrm flipH="true">
              <a:off x="894" y="1461"/>
              <a:ext cx="330" cy="57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63" name="Freeform 15"/>
            <p:cNvSpPr>
              <a:spLocks noChangeAspect="true"/>
            </p:cNvSpPr>
            <p:nvPr/>
          </p:nvSpPr>
          <p:spPr bwMode="auto">
            <a:xfrm rot="13389691" flipH="true">
              <a:off x="470" y="1418"/>
              <a:ext cx="330" cy="57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64" name="Freeform 16"/>
            <p:cNvSpPr>
              <a:spLocks noChangeAspect="true"/>
            </p:cNvSpPr>
            <p:nvPr/>
          </p:nvSpPr>
          <p:spPr bwMode="auto">
            <a:xfrm rot="14686208">
              <a:off x="702" y="1672"/>
              <a:ext cx="330" cy="57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65" name="Freeform 17"/>
            <p:cNvSpPr>
              <a:spLocks noChangeAspect="true"/>
            </p:cNvSpPr>
            <p:nvPr/>
          </p:nvSpPr>
          <p:spPr bwMode="auto">
            <a:xfrm rot="1588548">
              <a:off x="701" y="1446"/>
              <a:ext cx="330" cy="57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66" name="Freeform 18"/>
            <p:cNvSpPr>
              <a:spLocks noChangeAspect="true"/>
            </p:cNvSpPr>
            <p:nvPr/>
          </p:nvSpPr>
          <p:spPr bwMode="auto">
            <a:xfrm rot="16008547">
              <a:off x="825" y="1497"/>
              <a:ext cx="330" cy="57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67" name="Freeform 19" descr="Paper bag"/>
            <p:cNvSpPr>
              <a:spLocks noChangeAspect="true"/>
            </p:cNvSpPr>
            <p:nvPr/>
          </p:nvSpPr>
          <p:spPr bwMode="auto">
            <a:xfrm>
              <a:off x="343" y="841"/>
              <a:ext cx="2443" cy="2125"/>
            </a:xfrm>
            <a:custGeom>
              <a:avLst/>
              <a:gdLst>
                <a:gd name="T0" fmla="*/ 5 w 2443"/>
                <a:gd name="T1" fmla="*/ 824 h 2125"/>
                <a:gd name="T2" fmla="*/ 142 w 2443"/>
                <a:gd name="T3" fmla="*/ 515 h 2125"/>
                <a:gd name="T4" fmla="*/ 384 w 2443"/>
                <a:gd name="T5" fmla="*/ 415 h 2125"/>
                <a:gd name="T6" fmla="*/ 870 w 2443"/>
                <a:gd name="T7" fmla="*/ 29 h 2125"/>
                <a:gd name="T8" fmla="*/ 1798 w 2443"/>
                <a:gd name="T9" fmla="*/ 239 h 2125"/>
                <a:gd name="T10" fmla="*/ 2343 w 2443"/>
                <a:gd name="T11" fmla="*/ 868 h 2125"/>
                <a:gd name="T12" fmla="*/ 2398 w 2443"/>
                <a:gd name="T13" fmla="*/ 1550 h 2125"/>
                <a:gd name="T14" fmla="*/ 2073 w 2443"/>
                <a:gd name="T15" fmla="*/ 2082 h 2125"/>
                <a:gd name="T16" fmla="*/ 1653 w 2443"/>
                <a:gd name="T17" fmla="*/ 1805 h 2125"/>
                <a:gd name="T18" fmla="*/ 1568 w 2443"/>
                <a:gd name="T19" fmla="*/ 1265 h 2125"/>
                <a:gd name="T20" fmla="*/ 2266 w 2443"/>
                <a:gd name="T21" fmla="*/ 951 h 2125"/>
                <a:gd name="T22" fmla="*/ 2070 w 2443"/>
                <a:gd name="T23" fmla="*/ 547 h 2125"/>
                <a:gd name="T24" fmla="*/ 1742 w 2443"/>
                <a:gd name="T25" fmla="*/ 305 h 2125"/>
                <a:gd name="T26" fmla="*/ 1736 w 2443"/>
                <a:gd name="T27" fmla="*/ 409 h 2125"/>
                <a:gd name="T28" fmla="*/ 1875 w 2443"/>
                <a:gd name="T29" fmla="*/ 576 h 2125"/>
                <a:gd name="T30" fmla="*/ 1852 w 2443"/>
                <a:gd name="T31" fmla="*/ 887 h 2125"/>
                <a:gd name="T32" fmla="*/ 1293 w 2443"/>
                <a:gd name="T33" fmla="*/ 916 h 2125"/>
                <a:gd name="T34" fmla="*/ 1028 w 2443"/>
                <a:gd name="T35" fmla="*/ 576 h 2125"/>
                <a:gd name="T36" fmla="*/ 1172 w 2443"/>
                <a:gd name="T37" fmla="*/ 282 h 2125"/>
                <a:gd name="T38" fmla="*/ 1546 w 2443"/>
                <a:gd name="T39" fmla="*/ 288 h 2125"/>
                <a:gd name="T40" fmla="*/ 1506 w 2443"/>
                <a:gd name="T41" fmla="*/ 190 h 2125"/>
                <a:gd name="T42" fmla="*/ 1016 w 2443"/>
                <a:gd name="T43" fmla="*/ 87 h 2125"/>
                <a:gd name="T44" fmla="*/ 630 w 2443"/>
                <a:gd name="T45" fmla="*/ 254 h 2125"/>
                <a:gd name="T46" fmla="*/ 659 w 2443"/>
                <a:gd name="T47" fmla="*/ 554 h 2125"/>
                <a:gd name="T48" fmla="*/ 1089 w 2443"/>
                <a:gd name="T49" fmla="*/ 921 h 2125"/>
                <a:gd name="T50" fmla="*/ 598 w 2443"/>
                <a:gd name="T51" fmla="*/ 1340 h 2125"/>
                <a:gd name="T52" fmla="*/ 116 w 2443"/>
                <a:gd name="T53" fmla="*/ 1158 h 2125"/>
                <a:gd name="T54" fmla="*/ 5 w 2443"/>
                <a:gd name="T55" fmla="*/ 824 h 2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43" h="2125">
                  <a:moveTo>
                    <a:pt x="5" y="824"/>
                  </a:moveTo>
                  <a:cubicBezTo>
                    <a:pt x="9" y="717"/>
                    <a:pt x="78" y="584"/>
                    <a:pt x="142" y="515"/>
                  </a:cubicBezTo>
                  <a:cubicBezTo>
                    <a:pt x="206" y="447"/>
                    <a:pt x="262" y="496"/>
                    <a:pt x="384" y="415"/>
                  </a:cubicBezTo>
                  <a:cubicBezTo>
                    <a:pt x="506" y="334"/>
                    <a:pt x="635" y="59"/>
                    <a:pt x="870" y="29"/>
                  </a:cubicBezTo>
                  <a:cubicBezTo>
                    <a:pt x="1106" y="0"/>
                    <a:pt x="1552" y="99"/>
                    <a:pt x="1798" y="239"/>
                  </a:cubicBezTo>
                  <a:cubicBezTo>
                    <a:pt x="2043" y="379"/>
                    <a:pt x="2243" y="650"/>
                    <a:pt x="2343" y="868"/>
                  </a:cubicBezTo>
                  <a:cubicBezTo>
                    <a:pt x="2443" y="1087"/>
                    <a:pt x="2443" y="1348"/>
                    <a:pt x="2398" y="1550"/>
                  </a:cubicBezTo>
                  <a:cubicBezTo>
                    <a:pt x="2352" y="1752"/>
                    <a:pt x="2196" y="2040"/>
                    <a:pt x="2073" y="2082"/>
                  </a:cubicBezTo>
                  <a:cubicBezTo>
                    <a:pt x="1949" y="2125"/>
                    <a:pt x="1737" y="1942"/>
                    <a:pt x="1653" y="1805"/>
                  </a:cubicBezTo>
                  <a:cubicBezTo>
                    <a:pt x="1569" y="1669"/>
                    <a:pt x="1466" y="1407"/>
                    <a:pt x="1568" y="1265"/>
                  </a:cubicBezTo>
                  <a:cubicBezTo>
                    <a:pt x="1670" y="1123"/>
                    <a:pt x="2182" y="1071"/>
                    <a:pt x="2266" y="951"/>
                  </a:cubicBezTo>
                  <a:cubicBezTo>
                    <a:pt x="2350" y="831"/>
                    <a:pt x="2157" y="655"/>
                    <a:pt x="2070" y="547"/>
                  </a:cubicBezTo>
                  <a:cubicBezTo>
                    <a:pt x="1983" y="439"/>
                    <a:pt x="1798" y="328"/>
                    <a:pt x="1742" y="305"/>
                  </a:cubicBezTo>
                  <a:cubicBezTo>
                    <a:pt x="1686" y="282"/>
                    <a:pt x="1714" y="364"/>
                    <a:pt x="1736" y="409"/>
                  </a:cubicBezTo>
                  <a:cubicBezTo>
                    <a:pt x="1758" y="454"/>
                    <a:pt x="1856" y="496"/>
                    <a:pt x="1875" y="576"/>
                  </a:cubicBezTo>
                  <a:cubicBezTo>
                    <a:pt x="1894" y="656"/>
                    <a:pt x="1949" y="830"/>
                    <a:pt x="1852" y="887"/>
                  </a:cubicBezTo>
                  <a:cubicBezTo>
                    <a:pt x="1755" y="944"/>
                    <a:pt x="1430" y="968"/>
                    <a:pt x="1293" y="916"/>
                  </a:cubicBezTo>
                  <a:cubicBezTo>
                    <a:pt x="1156" y="864"/>
                    <a:pt x="1048" y="682"/>
                    <a:pt x="1028" y="576"/>
                  </a:cubicBezTo>
                  <a:cubicBezTo>
                    <a:pt x="1008" y="470"/>
                    <a:pt x="1086" y="330"/>
                    <a:pt x="1172" y="282"/>
                  </a:cubicBezTo>
                  <a:cubicBezTo>
                    <a:pt x="1258" y="234"/>
                    <a:pt x="1490" y="303"/>
                    <a:pt x="1546" y="288"/>
                  </a:cubicBezTo>
                  <a:cubicBezTo>
                    <a:pt x="1602" y="273"/>
                    <a:pt x="1594" y="223"/>
                    <a:pt x="1506" y="190"/>
                  </a:cubicBezTo>
                  <a:cubicBezTo>
                    <a:pt x="1418" y="157"/>
                    <a:pt x="1162" y="76"/>
                    <a:pt x="1016" y="87"/>
                  </a:cubicBezTo>
                  <a:cubicBezTo>
                    <a:pt x="870" y="98"/>
                    <a:pt x="690" y="176"/>
                    <a:pt x="630" y="254"/>
                  </a:cubicBezTo>
                  <a:cubicBezTo>
                    <a:pt x="570" y="332"/>
                    <a:pt x="582" y="443"/>
                    <a:pt x="659" y="554"/>
                  </a:cubicBezTo>
                  <a:cubicBezTo>
                    <a:pt x="736" y="665"/>
                    <a:pt x="1099" y="790"/>
                    <a:pt x="1089" y="921"/>
                  </a:cubicBezTo>
                  <a:cubicBezTo>
                    <a:pt x="1078" y="1052"/>
                    <a:pt x="760" y="1301"/>
                    <a:pt x="598" y="1340"/>
                  </a:cubicBezTo>
                  <a:cubicBezTo>
                    <a:pt x="435" y="1379"/>
                    <a:pt x="215" y="1244"/>
                    <a:pt x="116" y="1158"/>
                  </a:cubicBezTo>
                  <a:cubicBezTo>
                    <a:pt x="17" y="1071"/>
                    <a:pt x="0" y="931"/>
                    <a:pt x="5" y="824"/>
                  </a:cubicBezTo>
                  <a:close/>
                </a:path>
              </a:pathLst>
            </a:custGeom>
            <a:blipFill dpi="0" rotWithShape="true">
              <a:blip r:embed="rId1">
                <a:alphaModFix amt="18000"/>
              </a:blip>
              <a:srcRect/>
              <a:tile tx="0" ty="0" sx="100000" sy="100000" flip="none" algn="tl"/>
            </a:blipFill>
            <a:ln w="9525">
              <a:solidFill>
                <a:srgbClr val="9900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68" name="Freeform 20"/>
            <p:cNvSpPr>
              <a:spLocks noChangeAspect="true"/>
            </p:cNvSpPr>
            <p:nvPr/>
          </p:nvSpPr>
          <p:spPr bwMode="auto">
            <a:xfrm>
              <a:off x="1381" y="3009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8000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69" name="Freeform 21"/>
            <p:cNvSpPr>
              <a:spLocks noChangeAspect="true"/>
            </p:cNvSpPr>
            <p:nvPr/>
          </p:nvSpPr>
          <p:spPr bwMode="auto">
            <a:xfrm>
              <a:off x="562" y="2279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70" name="Freeform 22"/>
            <p:cNvSpPr>
              <a:spLocks noChangeAspect="true"/>
            </p:cNvSpPr>
            <p:nvPr/>
          </p:nvSpPr>
          <p:spPr bwMode="auto">
            <a:xfrm>
              <a:off x="1562" y="1851"/>
              <a:ext cx="60" cy="61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71" name="Freeform 23"/>
            <p:cNvSpPr>
              <a:spLocks noChangeAspect="true"/>
            </p:cNvSpPr>
            <p:nvPr/>
          </p:nvSpPr>
          <p:spPr bwMode="auto">
            <a:xfrm>
              <a:off x="793" y="2350"/>
              <a:ext cx="84" cy="90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72" name="Freeform 24"/>
            <p:cNvSpPr>
              <a:spLocks noChangeAspect="true"/>
            </p:cNvSpPr>
            <p:nvPr/>
          </p:nvSpPr>
          <p:spPr bwMode="auto">
            <a:xfrm>
              <a:off x="308" y="2336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73" name="Freeform 25"/>
            <p:cNvSpPr>
              <a:spLocks noChangeAspect="true"/>
            </p:cNvSpPr>
            <p:nvPr/>
          </p:nvSpPr>
          <p:spPr bwMode="auto">
            <a:xfrm>
              <a:off x="323" y="2485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74" name="Freeform 26"/>
            <p:cNvSpPr>
              <a:spLocks noChangeAspect="true"/>
            </p:cNvSpPr>
            <p:nvPr/>
          </p:nvSpPr>
          <p:spPr bwMode="auto">
            <a:xfrm>
              <a:off x="898" y="2995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75" name="Freeform 27"/>
            <p:cNvSpPr>
              <a:spLocks noChangeAspect="true"/>
            </p:cNvSpPr>
            <p:nvPr/>
          </p:nvSpPr>
          <p:spPr bwMode="auto">
            <a:xfrm>
              <a:off x="1194" y="2094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76" name="Freeform 28"/>
            <p:cNvSpPr>
              <a:spLocks noChangeAspect="true"/>
            </p:cNvSpPr>
            <p:nvPr/>
          </p:nvSpPr>
          <p:spPr bwMode="auto">
            <a:xfrm>
              <a:off x="1175" y="2847"/>
              <a:ext cx="95" cy="96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77" name="Freeform 29"/>
            <p:cNvSpPr>
              <a:spLocks noChangeAspect="true"/>
            </p:cNvSpPr>
            <p:nvPr/>
          </p:nvSpPr>
          <p:spPr bwMode="auto">
            <a:xfrm>
              <a:off x="1444" y="2074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78" name="Freeform 30"/>
            <p:cNvSpPr>
              <a:spLocks noChangeAspect="true"/>
            </p:cNvSpPr>
            <p:nvPr/>
          </p:nvSpPr>
          <p:spPr bwMode="auto">
            <a:xfrm>
              <a:off x="463" y="2573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79" name="Freeform 31"/>
            <p:cNvSpPr>
              <a:spLocks noChangeAspect="true"/>
            </p:cNvSpPr>
            <p:nvPr/>
          </p:nvSpPr>
          <p:spPr bwMode="auto">
            <a:xfrm>
              <a:off x="425" y="2108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80" name="Freeform 32"/>
            <p:cNvSpPr>
              <a:spLocks noChangeAspect="true"/>
            </p:cNvSpPr>
            <p:nvPr/>
          </p:nvSpPr>
          <p:spPr bwMode="auto">
            <a:xfrm>
              <a:off x="972" y="2228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81" name="Freeform 33"/>
            <p:cNvSpPr>
              <a:spLocks noChangeAspect="true"/>
            </p:cNvSpPr>
            <p:nvPr/>
          </p:nvSpPr>
          <p:spPr bwMode="auto">
            <a:xfrm>
              <a:off x="375" y="1182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82" name="Freeform 34"/>
            <p:cNvSpPr>
              <a:spLocks noChangeAspect="true"/>
            </p:cNvSpPr>
            <p:nvPr/>
          </p:nvSpPr>
          <p:spPr bwMode="auto">
            <a:xfrm>
              <a:off x="834" y="2637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83" name="Freeform 35"/>
            <p:cNvSpPr>
              <a:spLocks noChangeAspect="true"/>
            </p:cNvSpPr>
            <p:nvPr/>
          </p:nvSpPr>
          <p:spPr bwMode="auto">
            <a:xfrm>
              <a:off x="1206" y="2279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84" name="Freeform 36"/>
            <p:cNvSpPr>
              <a:spLocks noChangeAspect="true"/>
            </p:cNvSpPr>
            <p:nvPr/>
          </p:nvSpPr>
          <p:spPr bwMode="auto">
            <a:xfrm>
              <a:off x="974" y="2461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85" name="Freeform 37"/>
            <p:cNvSpPr>
              <a:spLocks noChangeAspect="true"/>
            </p:cNvSpPr>
            <p:nvPr/>
          </p:nvSpPr>
          <p:spPr bwMode="auto">
            <a:xfrm>
              <a:off x="1065" y="2961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86" name="Freeform 38"/>
            <p:cNvSpPr>
              <a:spLocks noChangeAspect="true"/>
            </p:cNvSpPr>
            <p:nvPr/>
          </p:nvSpPr>
          <p:spPr bwMode="auto">
            <a:xfrm>
              <a:off x="1201" y="2475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87" name="Freeform 39"/>
            <p:cNvSpPr>
              <a:spLocks noChangeAspect="true"/>
            </p:cNvSpPr>
            <p:nvPr/>
          </p:nvSpPr>
          <p:spPr bwMode="auto">
            <a:xfrm>
              <a:off x="1055" y="2692"/>
              <a:ext cx="83" cy="90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88" name="Freeform 40"/>
            <p:cNvSpPr>
              <a:spLocks noChangeAspect="true"/>
            </p:cNvSpPr>
            <p:nvPr/>
          </p:nvSpPr>
          <p:spPr bwMode="auto">
            <a:xfrm>
              <a:off x="1756" y="2333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89" name="Freeform 41"/>
            <p:cNvSpPr>
              <a:spLocks noChangeAspect="true"/>
            </p:cNvSpPr>
            <p:nvPr/>
          </p:nvSpPr>
          <p:spPr bwMode="auto">
            <a:xfrm>
              <a:off x="1368" y="2169"/>
              <a:ext cx="71" cy="7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90" name="Freeform 42"/>
            <p:cNvSpPr>
              <a:spLocks noChangeAspect="true"/>
            </p:cNvSpPr>
            <p:nvPr/>
          </p:nvSpPr>
          <p:spPr bwMode="auto">
            <a:xfrm>
              <a:off x="1210" y="3141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91" name="Freeform 43"/>
            <p:cNvSpPr>
              <a:spLocks noChangeAspect="true"/>
            </p:cNvSpPr>
            <p:nvPr/>
          </p:nvSpPr>
          <p:spPr bwMode="auto">
            <a:xfrm>
              <a:off x="1928" y="2754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92" name="Freeform 44"/>
            <p:cNvSpPr>
              <a:spLocks noChangeAspect="true"/>
            </p:cNvSpPr>
            <p:nvPr/>
          </p:nvSpPr>
          <p:spPr bwMode="auto">
            <a:xfrm>
              <a:off x="2724" y="2454"/>
              <a:ext cx="72" cy="84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93" name="Freeform 45"/>
            <p:cNvSpPr>
              <a:spLocks noChangeAspect="true"/>
            </p:cNvSpPr>
            <p:nvPr/>
          </p:nvSpPr>
          <p:spPr bwMode="auto">
            <a:xfrm>
              <a:off x="1836" y="1818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94" name="Freeform 46"/>
            <p:cNvSpPr>
              <a:spLocks noChangeAspect="true"/>
            </p:cNvSpPr>
            <p:nvPr/>
          </p:nvSpPr>
          <p:spPr bwMode="auto">
            <a:xfrm>
              <a:off x="247" y="1877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95" name="Freeform 47"/>
            <p:cNvSpPr>
              <a:spLocks noChangeAspect="true"/>
            </p:cNvSpPr>
            <p:nvPr/>
          </p:nvSpPr>
          <p:spPr bwMode="auto">
            <a:xfrm>
              <a:off x="2707" y="1553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96" name="Freeform 48"/>
            <p:cNvSpPr>
              <a:spLocks noChangeAspect="true"/>
            </p:cNvSpPr>
            <p:nvPr/>
          </p:nvSpPr>
          <p:spPr bwMode="auto">
            <a:xfrm>
              <a:off x="1792" y="2549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97" name="Freeform 49"/>
            <p:cNvSpPr>
              <a:spLocks noChangeAspect="true"/>
            </p:cNvSpPr>
            <p:nvPr/>
          </p:nvSpPr>
          <p:spPr bwMode="auto">
            <a:xfrm>
              <a:off x="1030" y="737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98" name="Freeform 50"/>
            <p:cNvSpPr>
              <a:spLocks noChangeAspect="true"/>
            </p:cNvSpPr>
            <p:nvPr/>
          </p:nvSpPr>
          <p:spPr bwMode="auto">
            <a:xfrm>
              <a:off x="1444" y="2747"/>
              <a:ext cx="72" cy="79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99" name="Freeform 51"/>
            <p:cNvSpPr>
              <a:spLocks noChangeAspect="true"/>
            </p:cNvSpPr>
            <p:nvPr/>
          </p:nvSpPr>
          <p:spPr bwMode="auto">
            <a:xfrm>
              <a:off x="1325" y="1004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00" name="Freeform 52"/>
            <p:cNvSpPr>
              <a:spLocks noChangeAspect="true"/>
            </p:cNvSpPr>
            <p:nvPr/>
          </p:nvSpPr>
          <p:spPr bwMode="auto">
            <a:xfrm>
              <a:off x="1208" y="1013"/>
              <a:ext cx="66" cy="6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01" name="Freeform 53"/>
            <p:cNvSpPr>
              <a:spLocks noChangeAspect="true"/>
            </p:cNvSpPr>
            <p:nvPr/>
          </p:nvSpPr>
          <p:spPr bwMode="auto">
            <a:xfrm>
              <a:off x="1056" y="1098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02" name="Freeform 54"/>
            <p:cNvSpPr>
              <a:spLocks noChangeAspect="true"/>
            </p:cNvSpPr>
            <p:nvPr/>
          </p:nvSpPr>
          <p:spPr bwMode="auto">
            <a:xfrm>
              <a:off x="1089" y="1263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03" name="Freeform 55"/>
            <p:cNvSpPr>
              <a:spLocks noChangeAspect="true"/>
            </p:cNvSpPr>
            <p:nvPr/>
          </p:nvSpPr>
          <p:spPr bwMode="auto">
            <a:xfrm>
              <a:off x="1937" y="3134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04" name="Freeform 56"/>
            <p:cNvSpPr>
              <a:spLocks noChangeAspect="true"/>
            </p:cNvSpPr>
            <p:nvPr/>
          </p:nvSpPr>
          <p:spPr bwMode="auto">
            <a:xfrm>
              <a:off x="1618" y="3192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05" name="Freeform 57"/>
            <p:cNvSpPr>
              <a:spLocks noChangeAspect="true"/>
            </p:cNvSpPr>
            <p:nvPr/>
          </p:nvSpPr>
          <p:spPr bwMode="auto">
            <a:xfrm>
              <a:off x="1257" y="1485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06" name="Freeform 58"/>
            <p:cNvSpPr>
              <a:spLocks noChangeAspect="true"/>
            </p:cNvSpPr>
            <p:nvPr/>
          </p:nvSpPr>
          <p:spPr bwMode="auto">
            <a:xfrm>
              <a:off x="1410" y="1826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07" name="Freeform 59"/>
            <p:cNvSpPr>
              <a:spLocks noChangeAspect="true"/>
            </p:cNvSpPr>
            <p:nvPr/>
          </p:nvSpPr>
          <p:spPr bwMode="auto">
            <a:xfrm>
              <a:off x="1584" y="2294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08" name="Freeform 60"/>
            <p:cNvSpPr>
              <a:spLocks noChangeAspect="true"/>
            </p:cNvSpPr>
            <p:nvPr/>
          </p:nvSpPr>
          <p:spPr bwMode="auto">
            <a:xfrm>
              <a:off x="2363" y="1648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09" name="Freeform 61"/>
            <p:cNvSpPr>
              <a:spLocks noChangeAspect="true"/>
            </p:cNvSpPr>
            <p:nvPr/>
          </p:nvSpPr>
          <p:spPr bwMode="auto">
            <a:xfrm>
              <a:off x="2261" y="1420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10" name="Freeform 62"/>
            <p:cNvSpPr>
              <a:spLocks noChangeAspect="true"/>
            </p:cNvSpPr>
            <p:nvPr/>
          </p:nvSpPr>
          <p:spPr bwMode="auto">
            <a:xfrm>
              <a:off x="1671" y="2882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11" name="Freeform 63"/>
            <p:cNvSpPr>
              <a:spLocks noChangeAspect="true"/>
            </p:cNvSpPr>
            <p:nvPr/>
          </p:nvSpPr>
          <p:spPr bwMode="auto">
            <a:xfrm>
              <a:off x="1456" y="2502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12" name="Freeform 64"/>
            <p:cNvSpPr>
              <a:spLocks noChangeAspect="true"/>
            </p:cNvSpPr>
            <p:nvPr/>
          </p:nvSpPr>
          <p:spPr bwMode="auto">
            <a:xfrm>
              <a:off x="1433" y="679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13" name="Freeform 65"/>
            <p:cNvSpPr>
              <a:spLocks noChangeAspect="true"/>
            </p:cNvSpPr>
            <p:nvPr/>
          </p:nvSpPr>
          <p:spPr bwMode="auto">
            <a:xfrm>
              <a:off x="1799" y="776"/>
              <a:ext cx="49" cy="6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14" name="Freeform 66"/>
            <p:cNvSpPr>
              <a:spLocks noChangeAspect="true"/>
            </p:cNvSpPr>
            <p:nvPr/>
          </p:nvSpPr>
          <p:spPr bwMode="auto">
            <a:xfrm>
              <a:off x="761" y="814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15" name="Freeform 67"/>
            <p:cNvSpPr>
              <a:spLocks noChangeAspect="true"/>
            </p:cNvSpPr>
            <p:nvPr/>
          </p:nvSpPr>
          <p:spPr bwMode="auto">
            <a:xfrm>
              <a:off x="650" y="2742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16" name="Freeform 68"/>
            <p:cNvSpPr>
              <a:spLocks noChangeAspect="true"/>
            </p:cNvSpPr>
            <p:nvPr/>
          </p:nvSpPr>
          <p:spPr bwMode="auto">
            <a:xfrm>
              <a:off x="647" y="988"/>
              <a:ext cx="61" cy="90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17" name="Freeform 69"/>
            <p:cNvSpPr>
              <a:spLocks noChangeAspect="true"/>
            </p:cNvSpPr>
            <p:nvPr/>
          </p:nvSpPr>
          <p:spPr bwMode="auto">
            <a:xfrm>
              <a:off x="2660" y="1388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18" name="Freeform 70"/>
            <p:cNvSpPr>
              <a:spLocks noChangeAspect="true"/>
            </p:cNvSpPr>
            <p:nvPr/>
          </p:nvSpPr>
          <p:spPr bwMode="auto">
            <a:xfrm>
              <a:off x="607" y="2457"/>
              <a:ext cx="66" cy="79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19" name="Freeform 71"/>
            <p:cNvSpPr>
              <a:spLocks noChangeAspect="true"/>
            </p:cNvSpPr>
            <p:nvPr/>
          </p:nvSpPr>
          <p:spPr bwMode="auto">
            <a:xfrm>
              <a:off x="2425" y="1090"/>
              <a:ext cx="84" cy="84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20" name="Freeform 72"/>
            <p:cNvSpPr>
              <a:spLocks noChangeAspect="true"/>
            </p:cNvSpPr>
            <p:nvPr/>
          </p:nvSpPr>
          <p:spPr bwMode="auto">
            <a:xfrm>
              <a:off x="2257" y="961"/>
              <a:ext cx="60" cy="79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21" name="Freeform 73"/>
            <p:cNvSpPr>
              <a:spLocks noChangeAspect="true"/>
            </p:cNvSpPr>
            <p:nvPr/>
          </p:nvSpPr>
          <p:spPr bwMode="auto">
            <a:xfrm>
              <a:off x="728" y="2953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22" name="Freeform 74"/>
            <p:cNvSpPr>
              <a:spLocks noChangeAspect="true"/>
            </p:cNvSpPr>
            <p:nvPr/>
          </p:nvSpPr>
          <p:spPr bwMode="auto">
            <a:xfrm>
              <a:off x="1971" y="814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23" name="Freeform 75"/>
            <p:cNvSpPr>
              <a:spLocks noChangeAspect="true"/>
            </p:cNvSpPr>
            <p:nvPr/>
          </p:nvSpPr>
          <p:spPr bwMode="auto">
            <a:xfrm>
              <a:off x="857" y="2828"/>
              <a:ext cx="189" cy="4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8000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24" name="Freeform 76"/>
            <p:cNvSpPr>
              <a:spLocks noChangeAspect="true"/>
            </p:cNvSpPr>
            <p:nvPr/>
          </p:nvSpPr>
          <p:spPr bwMode="auto">
            <a:xfrm>
              <a:off x="1664" y="1949"/>
              <a:ext cx="189" cy="4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25" name="Freeform 77"/>
            <p:cNvSpPr>
              <a:spLocks noChangeAspect="true"/>
            </p:cNvSpPr>
            <p:nvPr/>
          </p:nvSpPr>
          <p:spPr bwMode="auto">
            <a:xfrm>
              <a:off x="2097" y="3086"/>
              <a:ext cx="189" cy="4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26" name="Freeform 78"/>
            <p:cNvSpPr>
              <a:spLocks noChangeAspect="true"/>
            </p:cNvSpPr>
            <p:nvPr/>
          </p:nvSpPr>
          <p:spPr bwMode="auto">
            <a:xfrm>
              <a:off x="95" y="627"/>
              <a:ext cx="2848" cy="2904"/>
            </a:xfrm>
            <a:custGeom>
              <a:avLst/>
              <a:gdLst>
                <a:gd name="T0" fmla="*/ 598 w 2848"/>
                <a:gd name="T1" fmla="*/ 195 h 2904"/>
                <a:gd name="T2" fmla="*/ 120 w 2848"/>
                <a:gd name="T3" fmla="*/ 928 h 2904"/>
                <a:gd name="T4" fmla="*/ 120 w 2848"/>
                <a:gd name="T5" fmla="*/ 1936 h 2904"/>
                <a:gd name="T6" fmla="*/ 840 w 2848"/>
                <a:gd name="T7" fmla="*/ 2704 h 2904"/>
                <a:gd name="T8" fmla="*/ 2088 w 2848"/>
                <a:gd name="T9" fmla="*/ 2752 h 2904"/>
                <a:gd name="T10" fmla="*/ 2760 w 2848"/>
                <a:gd name="T11" fmla="*/ 1792 h 2904"/>
                <a:gd name="T12" fmla="*/ 2616 w 2848"/>
                <a:gd name="T13" fmla="*/ 640 h 2904"/>
                <a:gd name="T14" fmla="*/ 1646 w 2848"/>
                <a:gd name="T15" fmla="*/ 74 h 2904"/>
                <a:gd name="T16" fmla="*/ 598 w 2848"/>
                <a:gd name="T17" fmla="*/ 195 h 2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8" h="2904">
                  <a:moveTo>
                    <a:pt x="598" y="195"/>
                  </a:moveTo>
                  <a:cubicBezTo>
                    <a:pt x="344" y="337"/>
                    <a:pt x="200" y="638"/>
                    <a:pt x="120" y="928"/>
                  </a:cubicBezTo>
                  <a:cubicBezTo>
                    <a:pt x="40" y="1218"/>
                    <a:pt x="0" y="1640"/>
                    <a:pt x="120" y="1936"/>
                  </a:cubicBezTo>
                  <a:cubicBezTo>
                    <a:pt x="240" y="2232"/>
                    <a:pt x="512" y="2568"/>
                    <a:pt x="840" y="2704"/>
                  </a:cubicBezTo>
                  <a:cubicBezTo>
                    <a:pt x="1168" y="2840"/>
                    <a:pt x="1768" y="2904"/>
                    <a:pt x="2088" y="2752"/>
                  </a:cubicBezTo>
                  <a:cubicBezTo>
                    <a:pt x="2408" y="2600"/>
                    <a:pt x="2672" y="2144"/>
                    <a:pt x="2760" y="1792"/>
                  </a:cubicBezTo>
                  <a:cubicBezTo>
                    <a:pt x="2848" y="1440"/>
                    <a:pt x="2802" y="926"/>
                    <a:pt x="2616" y="640"/>
                  </a:cubicBezTo>
                  <a:cubicBezTo>
                    <a:pt x="2430" y="354"/>
                    <a:pt x="1982" y="148"/>
                    <a:pt x="1646" y="74"/>
                  </a:cubicBezTo>
                  <a:cubicBezTo>
                    <a:pt x="1310" y="0"/>
                    <a:pt x="852" y="53"/>
                    <a:pt x="598" y="195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>
                    <a:alpha val="25000"/>
                  </a:srgbClr>
                </a:gs>
                <a:gs pos="100000">
                  <a:schemeClr val="bg1">
                    <a:alpha val="60001"/>
                  </a:schemeClr>
                </a:gs>
              </a:gsLst>
              <a:lin ang="27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27" name="Freeform 79"/>
            <p:cNvSpPr>
              <a:spLocks noChangeAspect="true"/>
            </p:cNvSpPr>
            <p:nvPr/>
          </p:nvSpPr>
          <p:spPr bwMode="auto">
            <a:xfrm>
              <a:off x="484" y="1072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8000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28" name="Freeform 80"/>
            <p:cNvSpPr>
              <a:spLocks noChangeAspect="true"/>
            </p:cNvSpPr>
            <p:nvPr/>
          </p:nvSpPr>
          <p:spPr bwMode="auto">
            <a:xfrm>
              <a:off x="1856" y="2936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8000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29" name="Freeform 81"/>
            <p:cNvSpPr>
              <a:spLocks noChangeAspect="true"/>
            </p:cNvSpPr>
            <p:nvPr/>
          </p:nvSpPr>
          <p:spPr bwMode="auto">
            <a:xfrm>
              <a:off x="1604" y="2045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8000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30" name="Freeform 82"/>
            <p:cNvSpPr>
              <a:spLocks noChangeAspect="true"/>
            </p:cNvSpPr>
            <p:nvPr/>
          </p:nvSpPr>
          <p:spPr bwMode="auto">
            <a:xfrm>
              <a:off x="1265" y="2675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8000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31" name="Freeform 83"/>
            <p:cNvSpPr>
              <a:spLocks noChangeAspect="true"/>
            </p:cNvSpPr>
            <p:nvPr/>
          </p:nvSpPr>
          <p:spPr bwMode="auto">
            <a:xfrm>
              <a:off x="1385" y="2331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8000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32" name="Freeform 84"/>
            <p:cNvSpPr>
              <a:spLocks noChangeAspect="true"/>
            </p:cNvSpPr>
            <p:nvPr/>
          </p:nvSpPr>
          <p:spPr bwMode="auto">
            <a:xfrm>
              <a:off x="241" y="2145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8000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33" name="Freeform 85"/>
            <p:cNvSpPr>
              <a:spLocks noChangeAspect="true"/>
            </p:cNvSpPr>
            <p:nvPr/>
          </p:nvSpPr>
          <p:spPr bwMode="auto">
            <a:xfrm>
              <a:off x="490" y="2723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8000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34" name="Freeform 86"/>
            <p:cNvSpPr>
              <a:spLocks noChangeAspect="true"/>
            </p:cNvSpPr>
            <p:nvPr/>
          </p:nvSpPr>
          <p:spPr bwMode="auto">
            <a:xfrm>
              <a:off x="1479" y="2890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8000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35" name="Freeform 87"/>
            <p:cNvSpPr>
              <a:spLocks noChangeAspect="true"/>
            </p:cNvSpPr>
            <p:nvPr/>
          </p:nvSpPr>
          <p:spPr bwMode="auto">
            <a:xfrm>
              <a:off x="2315" y="2991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8000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36" name="Freeform 88"/>
            <p:cNvSpPr>
              <a:spLocks noChangeAspect="true"/>
            </p:cNvSpPr>
            <p:nvPr/>
          </p:nvSpPr>
          <p:spPr bwMode="auto">
            <a:xfrm>
              <a:off x="2163" y="1787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37" name="Freeform 89"/>
            <p:cNvSpPr>
              <a:spLocks noChangeAspect="true"/>
            </p:cNvSpPr>
            <p:nvPr/>
          </p:nvSpPr>
          <p:spPr bwMode="auto">
            <a:xfrm>
              <a:off x="2048" y="2894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38" name="Freeform 90"/>
            <p:cNvSpPr>
              <a:spLocks noChangeAspect="true"/>
            </p:cNvSpPr>
            <p:nvPr/>
          </p:nvSpPr>
          <p:spPr bwMode="auto">
            <a:xfrm>
              <a:off x="1327" y="2896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39" name="Freeform 91"/>
            <p:cNvSpPr>
              <a:spLocks noChangeAspect="true"/>
            </p:cNvSpPr>
            <p:nvPr/>
          </p:nvSpPr>
          <p:spPr bwMode="auto">
            <a:xfrm>
              <a:off x="700" y="2522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40" name="Freeform 92"/>
            <p:cNvSpPr>
              <a:spLocks noChangeAspect="true"/>
            </p:cNvSpPr>
            <p:nvPr/>
          </p:nvSpPr>
          <p:spPr bwMode="auto">
            <a:xfrm>
              <a:off x="1601" y="3023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41" name="Freeform 93"/>
            <p:cNvSpPr>
              <a:spLocks noChangeAspect="true"/>
            </p:cNvSpPr>
            <p:nvPr/>
          </p:nvSpPr>
          <p:spPr bwMode="auto">
            <a:xfrm>
              <a:off x="1426" y="3231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42" name="Freeform 94"/>
            <p:cNvSpPr>
              <a:spLocks noChangeAspect="true"/>
            </p:cNvSpPr>
            <p:nvPr/>
          </p:nvSpPr>
          <p:spPr bwMode="auto">
            <a:xfrm>
              <a:off x="1799" y="3251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43" name="Freeform 95"/>
            <p:cNvSpPr>
              <a:spLocks noChangeAspect="true"/>
            </p:cNvSpPr>
            <p:nvPr/>
          </p:nvSpPr>
          <p:spPr bwMode="auto">
            <a:xfrm>
              <a:off x="1025" y="3164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44" name="Freeform 96"/>
            <p:cNvSpPr>
              <a:spLocks noChangeAspect="true"/>
            </p:cNvSpPr>
            <p:nvPr/>
          </p:nvSpPr>
          <p:spPr bwMode="auto">
            <a:xfrm>
              <a:off x="2068" y="3226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45" name="Freeform 97"/>
            <p:cNvSpPr>
              <a:spLocks noChangeAspect="true"/>
            </p:cNvSpPr>
            <p:nvPr/>
          </p:nvSpPr>
          <p:spPr bwMode="auto">
            <a:xfrm>
              <a:off x="1663" y="2645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660066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46" name="Freeform 98"/>
            <p:cNvSpPr>
              <a:spLocks noChangeAspect="true"/>
            </p:cNvSpPr>
            <p:nvPr/>
          </p:nvSpPr>
          <p:spPr bwMode="auto">
            <a:xfrm rot="2302586" flipH="true">
              <a:off x="2396" y="2160"/>
              <a:ext cx="330" cy="57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47" name="Freeform 99"/>
            <p:cNvSpPr>
              <a:spLocks noChangeAspect="true"/>
            </p:cNvSpPr>
            <p:nvPr/>
          </p:nvSpPr>
          <p:spPr bwMode="auto">
            <a:xfrm rot="682914" flipH="true">
              <a:off x="606" y="1339"/>
              <a:ext cx="330" cy="57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48" name="Freeform 100"/>
            <p:cNvSpPr>
              <a:spLocks noChangeAspect="true"/>
            </p:cNvSpPr>
            <p:nvPr/>
          </p:nvSpPr>
          <p:spPr bwMode="auto">
            <a:xfrm rot="21309385" flipH="true">
              <a:off x="1584" y="1112"/>
              <a:ext cx="330" cy="57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49" name="Freeform 101"/>
            <p:cNvSpPr>
              <a:spLocks noChangeAspect="true"/>
            </p:cNvSpPr>
            <p:nvPr/>
          </p:nvSpPr>
          <p:spPr bwMode="auto">
            <a:xfrm>
              <a:off x="615" y="2900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0" name="Freeform 102"/>
            <p:cNvSpPr>
              <a:spLocks noChangeAspect="true"/>
            </p:cNvSpPr>
            <p:nvPr/>
          </p:nvSpPr>
          <p:spPr bwMode="auto">
            <a:xfrm>
              <a:off x="757" y="985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1" name="Freeform 103"/>
            <p:cNvSpPr>
              <a:spLocks noChangeAspect="true"/>
            </p:cNvSpPr>
            <p:nvPr/>
          </p:nvSpPr>
          <p:spPr bwMode="auto">
            <a:xfrm>
              <a:off x="703" y="2199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2" name="Freeform 104"/>
            <p:cNvSpPr>
              <a:spLocks noChangeAspect="true"/>
            </p:cNvSpPr>
            <p:nvPr/>
          </p:nvSpPr>
          <p:spPr bwMode="auto">
            <a:xfrm>
              <a:off x="2193" y="3165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3" name="Freeform 105"/>
            <p:cNvSpPr>
              <a:spLocks noChangeAspect="true"/>
            </p:cNvSpPr>
            <p:nvPr/>
          </p:nvSpPr>
          <p:spPr bwMode="auto">
            <a:xfrm>
              <a:off x="1333" y="2541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4" name="Freeform 106"/>
            <p:cNvSpPr>
              <a:spLocks noChangeAspect="true"/>
            </p:cNvSpPr>
            <p:nvPr/>
          </p:nvSpPr>
          <p:spPr bwMode="auto">
            <a:xfrm>
              <a:off x="2028" y="1847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5" name="Freeform 107"/>
            <p:cNvSpPr>
              <a:spLocks noChangeAspect="true"/>
            </p:cNvSpPr>
            <p:nvPr/>
          </p:nvSpPr>
          <p:spPr bwMode="auto">
            <a:xfrm>
              <a:off x="505" y="2376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6" name="Freeform 108"/>
            <p:cNvSpPr>
              <a:spLocks noChangeAspect="true"/>
            </p:cNvSpPr>
            <p:nvPr/>
          </p:nvSpPr>
          <p:spPr bwMode="auto">
            <a:xfrm>
              <a:off x="855" y="2489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7" name="Freeform 109"/>
            <p:cNvSpPr>
              <a:spLocks noChangeAspect="true"/>
            </p:cNvSpPr>
            <p:nvPr/>
          </p:nvSpPr>
          <p:spPr bwMode="auto">
            <a:xfrm>
              <a:off x="1089" y="2585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8" name="Freeform 110"/>
            <p:cNvSpPr>
              <a:spLocks noChangeAspect="true"/>
            </p:cNvSpPr>
            <p:nvPr/>
          </p:nvSpPr>
          <p:spPr bwMode="auto">
            <a:xfrm>
              <a:off x="1773" y="3044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9" name="Freeform 111"/>
            <p:cNvSpPr>
              <a:spLocks noChangeAspect="true"/>
            </p:cNvSpPr>
            <p:nvPr/>
          </p:nvSpPr>
          <p:spPr bwMode="auto">
            <a:xfrm>
              <a:off x="1656" y="2494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0" name="Freeform 112"/>
            <p:cNvSpPr>
              <a:spLocks noChangeAspect="true"/>
            </p:cNvSpPr>
            <p:nvPr/>
          </p:nvSpPr>
          <p:spPr bwMode="auto">
            <a:xfrm>
              <a:off x="1579" y="2740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1" name="Freeform 113"/>
            <p:cNvSpPr>
              <a:spLocks noChangeAspect="true"/>
            </p:cNvSpPr>
            <p:nvPr/>
          </p:nvSpPr>
          <p:spPr bwMode="auto">
            <a:xfrm>
              <a:off x="1772" y="2756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2" name="Freeform 114"/>
            <p:cNvSpPr>
              <a:spLocks noChangeAspect="true"/>
            </p:cNvSpPr>
            <p:nvPr/>
          </p:nvSpPr>
          <p:spPr bwMode="auto">
            <a:xfrm>
              <a:off x="1569" y="3319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3" name="Freeform 115"/>
            <p:cNvSpPr>
              <a:spLocks noChangeAspect="true"/>
            </p:cNvSpPr>
            <p:nvPr/>
          </p:nvSpPr>
          <p:spPr bwMode="auto">
            <a:xfrm>
              <a:off x="1223" y="1164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4" name="Freeform 116"/>
            <p:cNvSpPr>
              <a:spLocks noChangeAspect="true"/>
            </p:cNvSpPr>
            <p:nvPr/>
          </p:nvSpPr>
          <p:spPr bwMode="auto">
            <a:xfrm>
              <a:off x="870" y="3150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5" name="Freeform 117"/>
            <p:cNvSpPr>
              <a:spLocks noChangeAspect="true"/>
            </p:cNvSpPr>
            <p:nvPr/>
          </p:nvSpPr>
          <p:spPr bwMode="auto">
            <a:xfrm>
              <a:off x="1623" y="717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6" name="Freeform 118"/>
            <p:cNvSpPr>
              <a:spLocks noChangeAspect="true"/>
            </p:cNvSpPr>
            <p:nvPr/>
          </p:nvSpPr>
          <p:spPr bwMode="auto">
            <a:xfrm>
              <a:off x="2151" y="882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7" name="Freeform 119"/>
            <p:cNvSpPr>
              <a:spLocks noChangeAspect="true"/>
            </p:cNvSpPr>
            <p:nvPr/>
          </p:nvSpPr>
          <p:spPr bwMode="auto">
            <a:xfrm>
              <a:off x="2500" y="1220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8" name="Freeform 120"/>
            <p:cNvSpPr>
              <a:spLocks noChangeAspect="true"/>
            </p:cNvSpPr>
            <p:nvPr/>
          </p:nvSpPr>
          <p:spPr bwMode="auto">
            <a:xfrm>
              <a:off x="1732" y="2106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9" name="Freeform 121"/>
            <p:cNvSpPr>
              <a:spLocks noChangeAspect="true"/>
            </p:cNvSpPr>
            <p:nvPr/>
          </p:nvSpPr>
          <p:spPr bwMode="auto">
            <a:xfrm>
              <a:off x="344" y="837"/>
              <a:ext cx="2443" cy="2125"/>
            </a:xfrm>
            <a:custGeom>
              <a:avLst/>
              <a:gdLst>
                <a:gd name="T0" fmla="*/ 5 w 2443"/>
                <a:gd name="T1" fmla="*/ 824 h 2125"/>
                <a:gd name="T2" fmla="*/ 142 w 2443"/>
                <a:gd name="T3" fmla="*/ 515 h 2125"/>
                <a:gd name="T4" fmla="*/ 384 w 2443"/>
                <a:gd name="T5" fmla="*/ 415 h 2125"/>
                <a:gd name="T6" fmla="*/ 870 w 2443"/>
                <a:gd name="T7" fmla="*/ 29 h 2125"/>
                <a:gd name="T8" fmla="*/ 1798 w 2443"/>
                <a:gd name="T9" fmla="*/ 239 h 2125"/>
                <a:gd name="T10" fmla="*/ 2343 w 2443"/>
                <a:gd name="T11" fmla="*/ 868 h 2125"/>
                <a:gd name="T12" fmla="*/ 2398 w 2443"/>
                <a:gd name="T13" fmla="*/ 1550 h 2125"/>
                <a:gd name="T14" fmla="*/ 2073 w 2443"/>
                <a:gd name="T15" fmla="*/ 2082 h 2125"/>
                <a:gd name="T16" fmla="*/ 1653 w 2443"/>
                <a:gd name="T17" fmla="*/ 1805 h 2125"/>
                <a:gd name="T18" fmla="*/ 1568 w 2443"/>
                <a:gd name="T19" fmla="*/ 1265 h 2125"/>
                <a:gd name="T20" fmla="*/ 2266 w 2443"/>
                <a:gd name="T21" fmla="*/ 951 h 2125"/>
                <a:gd name="T22" fmla="*/ 2070 w 2443"/>
                <a:gd name="T23" fmla="*/ 547 h 2125"/>
                <a:gd name="T24" fmla="*/ 1742 w 2443"/>
                <a:gd name="T25" fmla="*/ 305 h 2125"/>
                <a:gd name="T26" fmla="*/ 1736 w 2443"/>
                <a:gd name="T27" fmla="*/ 409 h 2125"/>
                <a:gd name="T28" fmla="*/ 1875 w 2443"/>
                <a:gd name="T29" fmla="*/ 576 h 2125"/>
                <a:gd name="T30" fmla="*/ 1852 w 2443"/>
                <a:gd name="T31" fmla="*/ 887 h 2125"/>
                <a:gd name="T32" fmla="*/ 1293 w 2443"/>
                <a:gd name="T33" fmla="*/ 916 h 2125"/>
                <a:gd name="T34" fmla="*/ 1028 w 2443"/>
                <a:gd name="T35" fmla="*/ 576 h 2125"/>
                <a:gd name="T36" fmla="*/ 1172 w 2443"/>
                <a:gd name="T37" fmla="*/ 282 h 2125"/>
                <a:gd name="T38" fmla="*/ 1546 w 2443"/>
                <a:gd name="T39" fmla="*/ 288 h 2125"/>
                <a:gd name="T40" fmla="*/ 1506 w 2443"/>
                <a:gd name="T41" fmla="*/ 190 h 2125"/>
                <a:gd name="T42" fmla="*/ 1016 w 2443"/>
                <a:gd name="T43" fmla="*/ 87 h 2125"/>
                <a:gd name="T44" fmla="*/ 630 w 2443"/>
                <a:gd name="T45" fmla="*/ 254 h 2125"/>
                <a:gd name="T46" fmla="*/ 659 w 2443"/>
                <a:gd name="T47" fmla="*/ 554 h 2125"/>
                <a:gd name="T48" fmla="*/ 1089 w 2443"/>
                <a:gd name="T49" fmla="*/ 921 h 2125"/>
                <a:gd name="T50" fmla="*/ 598 w 2443"/>
                <a:gd name="T51" fmla="*/ 1340 h 2125"/>
                <a:gd name="T52" fmla="*/ 116 w 2443"/>
                <a:gd name="T53" fmla="*/ 1158 h 2125"/>
                <a:gd name="T54" fmla="*/ 5 w 2443"/>
                <a:gd name="T55" fmla="*/ 824 h 2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43" h="2125">
                  <a:moveTo>
                    <a:pt x="5" y="824"/>
                  </a:moveTo>
                  <a:cubicBezTo>
                    <a:pt x="9" y="717"/>
                    <a:pt x="78" y="584"/>
                    <a:pt x="142" y="515"/>
                  </a:cubicBezTo>
                  <a:cubicBezTo>
                    <a:pt x="206" y="447"/>
                    <a:pt x="262" y="496"/>
                    <a:pt x="384" y="415"/>
                  </a:cubicBezTo>
                  <a:cubicBezTo>
                    <a:pt x="506" y="334"/>
                    <a:pt x="635" y="59"/>
                    <a:pt x="870" y="29"/>
                  </a:cubicBezTo>
                  <a:cubicBezTo>
                    <a:pt x="1106" y="0"/>
                    <a:pt x="1552" y="99"/>
                    <a:pt x="1798" y="239"/>
                  </a:cubicBezTo>
                  <a:cubicBezTo>
                    <a:pt x="2043" y="379"/>
                    <a:pt x="2243" y="650"/>
                    <a:pt x="2343" y="868"/>
                  </a:cubicBezTo>
                  <a:cubicBezTo>
                    <a:pt x="2443" y="1087"/>
                    <a:pt x="2443" y="1348"/>
                    <a:pt x="2398" y="1550"/>
                  </a:cubicBezTo>
                  <a:cubicBezTo>
                    <a:pt x="2352" y="1752"/>
                    <a:pt x="2196" y="2040"/>
                    <a:pt x="2073" y="2082"/>
                  </a:cubicBezTo>
                  <a:cubicBezTo>
                    <a:pt x="1949" y="2125"/>
                    <a:pt x="1737" y="1942"/>
                    <a:pt x="1653" y="1805"/>
                  </a:cubicBezTo>
                  <a:cubicBezTo>
                    <a:pt x="1569" y="1669"/>
                    <a:pt x="1466" y="1407"/>
                    <a:pt x="1568" y="1265"/>
                  </a:cubicBezTo>
                  <a:cubicBezTo>
                    <a:pt x="1670" y="1123"/>
                    <a:pt x="2182" y="1071"/>
                    <a:pt x="2266" y="951"/>
                  </a:cubicBezTo>
                  <a:cubicBezTo>
                    <a:pt x="2350" y="831"/>
                    <a:pt x="2157" y="655"/>
                    <a:pt x="2070" y="547"/>
                  </a:cubicBezTo>
                  <a:cubicBezTo>
                    <a:pt x="1983" y="439"/>
                    <a:pt x="1798" y="328"/>
                    <a:pt x="1742" y="305"/>
                  </a:cubicBezTo>
                  <a:cubicBezTo>
                    <a:pt x="1686" y="282"/>
                    <a:pt x="1714" y="364"/>
                    <a:pt x="1736" y="409"/>
                  </a:cubicBezTo>
                  <a:cubicBezTo>
                    <a:pt x="1758" y="454"/>
                    <a:pt x="1856" y="496"/>
                    <a:pt x="1875" y="576"/>
                  </a:cubicBezTo>
                  <a:cubicBezTo>
                    <a:pt x="1894" y="656"/>
                    <a:pt x="1949" y="830"/>
                    <a:pt x="1852" y="887"/>
                  </a:cubicBezTo>
                  <a:cubicBezTo>
                    <a:pt x="1755" y="944"/>
                    <a:pt x="1430" y="968"/>
                    <a:pt x="1293" y="916"/>
                  </a:cubicBezTo>
                  <a:cubicBezTo>
                    <a:pt x="1156" y="864"/>
                    <a:pt x="1048" y="682"/>
                    <a:pt x="1028" y="576"/>
                  </a:cubicBezTo>
                  <a:cubicBezTo>
                    <a:pt x="1008" y="470"/>
                    <a:pt x="1086" y="330"/>
                    <a:pt x="1172" y="282"/>
                  </a:cubicBezTo>
                  <a:cubicBezTo>
                    <a:pt x="1258" y="234"/>
                    <a:pt x="1490" y="303"/>
                    <a:pt x="1546" y="288"/>
                  </a:cubicBezTo>
                  <a:cubicBezTo>
                    <a:pt x="1602" y="273"/>
                    <a:pt x="1594" y="223"/>
                    <a:pt x="1506" y="190"/>
                  </a:cubicBezTo>
                  <a:cubicBezTo>
                    <a:pt x="1418" y="157"/>
                    <a:pt x="1162" y="76"/>
                    <a:pt x="1016" y="87"/>
                  </a:cubicBezTo>
                  <a:cubicBezTo>
                    <a:pt x="870" y="98"/>
                    <a:pt x="690" y="176"/>
                    <a:pt x="630" y="254"/>
                  </a:cubicBezTo>
                  <a:cubicBezTo>
                    <a:pt x="570" y="332"/>
                    <a:pt x="582" y="443"/>
                    <a:pt x="659" y="554"/>
                  </a:cubicBezTo>
                  <a:cubicBezTo>
                    <a:pt x="736" y="665"/>
                    <a:pt x="1099" y="790"/>
                    <a:pt x="1089" y="921"/>
                  </a:cubicBezTo>
                  <a:cubicBezTo>
                    <a:pt x="1078" y="1052"/>
                    <a:pt x="760" y="1301"/>
                    <a:pt x="598" y="1340"/>
                  </a:cubicBezTo>
                  <a:cubicBezTo>
                    <a:pt x="435" y="1379"/>
                    <a:pt x="215" y="1244"/>
                    <a:pt x="116" y="1158"/>
                  </a:cubicBezTo>
                  <a:cubicBezTo>
                    <a:pt x="17" y="1071"/>
                    <a:pt x="0" y="931"/>
                    <a:pt x="5" y="824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60066">
                    <a:alpha val="50000"/>
                  </a:srgbClr>
                </a:gs>
                <a:gs pos="100000">
                  <a:srgbClr val="660066">
                    <a:gamma/>
                    <a:shade val="46275"/>
                    <a:invGamma/>
                    <a:alpha val="50000"/>
                  </a:srgbClr>
                </a:gs>
              </a:gsLst>
              <a:lin ang="5400000" scaled="true"/>
            </a:gradFill>
            <a:ln w="9525">
              <a:solidFill>
                <a:srgbClr val="9900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2170" name="Group 122"/>
          <p:cNvGrpSpPr>
            <a:grpSpLocks noChangeAspect="true"/>
          </p:cNvGrpSpPr>
          <p:nvPr/>
        </p:nvGrpSpPr>
        <p:grpSpPr bwMode="auto">
          <a:xfrm>
            <a:off x="3195639" y="608013"/>
            <a:ext cx="1189037" cy="1122362"/>
            <a:chOff x="241" y="-3"/>
            <a:chExt cx="3007" cy="2839"/>
          </a:xfrm>
        </p:grpSpPr>
        <p:sp>
          <p:nvSpPr>
            <p:cNvPr id="2171" name="Freeform 123"/>
            <p:cNvSpPr>
              <a:spLocks noChangeAspect="true"/>
            </p:cNvSpPr>
            <p:nvPr/>
          </p:nvSpPr>
          <p:spPr bwMode="auto">
            <a:xfrm>
              <a:off x="241" y="-3"/>
              <a:ext cx="3006" cy="2839"/>
            </a:xfrm>
            <a:custGeom>
              <a:avLst/>
              <a:gdLst>
                <a:gd name="T0" fmla="*/ 578 w 3006"/>
                <a:gd name="T1" fmla="*/ 196 h 2839"/>
                <a:gd name="T2" fmla="*/ 100 w 3006"/>
                <a:gd name="T3" fmla="*/ 929 h 2839"/>
                <a:gd name="T4" fmla="*/ 127 w 3006"/>
                <a:gd name="T5" fmla="*/ 1858 h 2839"/>
                <a:gd name="T6" fmla="*/ 864 w 3006"/>
                <a:gd name="T7" fmla="*/ 2561 h 2839"/>
                <a:gd name="T8" fmla="*/ 2062 w 3006"/>
                <a:gd name="T9" fmla="*/ 2733 h 2839"/>
                <a:gd name="T10" fmla="*/ 2886 w 3006"/>
                <a:gd name="T11" fmla="*/ 1922 h 2839"/>
                <a:gd name="T12" fmla="*/ 2782 w 3006"/>
                <a:gd name="T13" fmla="*/ 648 h 2839"/>
                <a:gd name="T14" fmla="*/ 1626 w 3006"/>
                <a:gd name="T15" fmla="*/ 75 h 2839"/>
                <a:gd name="T16" fmla="*/ 578 w 3006"/>
                <a:gd name="T17" fmla="*/ 196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6" h="2839">
                  <a:moveTo>
                    <a:pt x="578" y="196"/>
                  </a:moveTo>
                  <a:cubicBezTo>
                    <a:pt x="324" y="338"/>
                    <a:pt x="175" y="652"/>
                    <a:pt x="100" y="929"/>
                  </a:cubicBezTo>
                  <a:cubicBezTo>
                    <a:pt x="25" y="1206"/>
                    <a:pt x="0" y="1586"/>
                    <a:pt x="127" y="1858"/>
                  </a:cubicBezTo>
                  <a:cubicBezTo>
                    <a:pt x="254" y="2130"/>
                    <a:pt x="542" y="2415"/>
                    <a:pt x="864" y="2561"/>
                  </a:cubicBezTo>
                  <a:cubicBezTo>
                    <a:pt x="1186" y="2707"/>
                    <a:pt x="1725" y="2839"/>
                    <a:pt x="2062" y="2733"/>
                  </a:cubicBezTo>
                  <a:cubicBezTo>
                    <a:pt x="2399" y="2627"/>
                    <a:pt x="2766" y="2269"/>
                    <a:pt x="2886" y="1922"/>
                  </a:cubicBezTo>
                  <a:cubicBezTo>
                    <a:pt x="3006" y="1575"/>
                    <a:pt x="2992" y="956"/>
                    <a:pt x="2782" y="648"/>
                  </a:cubicBezTo>
                  <a:cubicBezTo>
                    <a:pt x="2572" y="340"/>
                    <a:pt x="1993" y="150"/>
                    <a:pt x="1626" y="75"/>
                  </a:cubicBezTo>
                  <a:cubicBezTo>
                    <a:pt x="1259" y="0"/>
                    <a:pt x="832" y="54"/>
                    <a:pt x="578" y="19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933"/>
                </a:gs>
                <a:gs pos="100000">
                  <a:srgbClr val="FFD5B9"/>
                </a:gs>
              </a:gsLst>
              <a:lin ang="5400000" scaled="true"/>
            </a:gradFill>
            <a:ln w="19050" cmpd="sng">
              <a:solidFill>
                <a:srgbClr val="FF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72" name="Freeform 124"/>
            <p:cNvSpPr>
              <a:spLocks noChangeAspect="true"/>
            </p:cNvSpPr>
            <p:nvPr/>
          </p:nvSpPr>
          <p:spPr bwMode="auto">
            <a:xfrm>
              <a:off x="1878" y="1297"/>
              <a:ext cx="479" cy="453"/>
            </a:xfrm>
            <a:custGeom>
              <a:avLst/>
              <a:gdLst>
                <a:gd name="T0" fmla="*/ 441 w 479"/>
                <a:gd name="T1" fmla="*/ 5 h 453"/>
                <a:gd name="T2" fmla="*/ 200 w 479"/>
                <a:gd name="T3" fmla="*/ 39 h 453"/>
                <a:gd name="T4" fmla="*/ 19 w 479"/>
                <a:gd name="T5" fmla="*/ 219 h 453"/>
                <a:gd name="T6" fmla="*/ 83 w 479"/>
                <a:gd name="T7" fmla="*/ 418 h 453"/>
                <a:gd name="T8" fmla="*/ 87 w 479"/>
                <a:gd name="T9" fmla="*/ 431 h 453"/>
                <a:gd name="T10" fmla="*/ 150 w 479"/>
                <a:gd name="T11" fmla="*/ 422 h 453"/>
                <a:gd name="T12" fmla="*/ 77 w 479"/>
                <a:gd name="T13" fmla="*/ 300 h 453"/>
                <a:gd name="T14" fmla="*/ 77 w 479"/>
                <a:gd name="T15" fmla="*/ 285 h 453"/>
                <a:gd name="T16" fmla="*/ 133 w 479"/>
                <a:gd name="T17" fmla="*/ 146 h 453"/>
                <a:gd name="T18" fmla="*/ 289 w 479"/>
                <a:gd name="T19" fmla="*/ 66 h 453"/>
                <a:gd name="T20" fmla="*/ 430 w 479"/>
                <a:gd name="T21" fmla="*/ 64 h 453"/>
                <a:gd name="T22" fmla="*/ 441 w 479"/>
                <a:gd name="T23" fmla="*/ 5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9" h="453">
                  <a:moveTo>
                    <a:pt x="441" y="5"/>
                  </a:moveTo>
                  <a:cubicBezTo>
                    <a:pt x="403" y="0"/>
                    <a:pt x="270" y="2"/>
                    <a:pt x="200" y="39"/>
                  </a:cubicBezTo>
                  <a:cubicBezTo>
                    <a:pt x="130" y="74"/>
                    <a:pt x="38" y="156"/>
                    <a:pt x="19" y="219"/>
                  </a:cubicBezTo>
                  <a:cubicBezTo>
                    <a:pt x="0" y="282"/>
                    <a:pt x="72" y="383"/>
                    <a:pt x="83" y="418"/>
                  </a:cubicBezTo>
                  <a:cubicBezTo>
                    <a:pt x="94" y="453"/>
                    <a:pt x="76" y="430"/>
                    <a:pt x="87" y="431"/>
                  </a:cubicBezTo>
                  <a:cubicBezTo>
                    <a:pt x="98" y="432"/>
                    <a:pt x="152" y="444"/>
                    <a:pt x="150" y="422"/>
                  </a:cubicBezTo>
                  <a:cubicBezTo>
                    <a:pt x="148" y="400"/>
                    <a:pt x="89" y="323"/>
                    <a:pt x="77" y="300"/>
                  </a:cubicBezTo>
                  <a:cubicBezTo>
                    <a:pt x="65" y="277"/>
                    <a:pt x="68" y="311"/>
                    <a:pt x="77" y="285"/>
                  </a:cubicBezTo>
                  <a:cubicBezTo>
                    <a:pt x="86" y="259"/>
                    <a:pt x="97" y="183"/>
                    <a:pt x="133" y="146"/>
                  </a:cubicBezTo>
                  <a:cubicBezTo>
                    <a:pt x="168" y="110"/>
                    <a:pt x="239" y="81"/>
                    <a:pt x="289" y="66"/>
                  </a:cubicBezTo>
                  <a:cubicBezTo>
                    <a:pt x="338" y="53"/>
                    <a:pt x="407" y="74"/>
                    <a:pt x="430" y="64"/>
                  </a:cubicBezTo>
                  <a:cubicBezTo>
                    <a:pt x="455" y="54"/>
                    <a:pt x="479" y="9"/>
                    <a:pt x="441" y="5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73" name="Freeform 125"/>
            <p:cNvSpPr>
              <a:spLocks noChangeAspect="true"/>
            </p:cNvSpPr>
            <p:nvPr/>
          </p:nvSpPr>
          <p:spPr bwMode="auto">
            <a:xfrm>
              <a:off x="2361" y="1056"/>
              <a:ext cx="522" cy="454"/>
            </a:xfrm>
            <a:custGeom>
              <a:avLst/>
              <a:gdLst>
                <a:gd name="T0" fmla="*/ 484 w 522"/>
                <a:gd name="T1" fmla="*/ 437 h 454"/>
                <a:gd name="T2" fmla="*/ 243 w 522"/>
                <a:gd name="T3" fmla="*/ 403 h 454"/>
                <a:gd name="T4" fmla="*/ 19 w 522"/>
                <a:gd name="T5" fmla="*/ 131 h 454"/>
                <a:gd name="T6" fmla="*/ 130 w 522"/>
                <a:gd name="T7" fmla="*/ 11 h 454"/>
                <a:gd name="T8" fmla="*/ 201 w 522"/>
                <a:gd name="T9" fmla="*/ 66 h 454"/>
                <a:gd name="T10" fmla="*/ 189 w 522"/>
                <a:gd name="T11" fmla="*/ 154 h 454"/>
                <a:gd name="T12" fmla="*/ 176 w 522"/>
                <a:gd name="T13" fmla="*/ 296 h 454"/>
                <a:gd name="T14" fmla="*/ 332 w 522"/>
                <a:gd name="T15" fmla="*/ 376 h 454"/>
                <a:gd name="T16" fmla="*/ 473 w 522"/>
                <a:gd name="T17" fmla="*/ 378 h 454"/>
                <a:gd name="T18" fmla="*/ 484 w 522"/>
                <a:gd name="T19" fmla="*/ 43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2" h="454">
                  <a:moveTo>
                    <a:pt x="484" y="437"/>
                  </a:moveTo>
                  <a:cubicBezTo>
                    <a:pt x="446" y="442"/>
                    <a:pt x="320" y="454"/>
                    <a:pt x="243" y="403"/>
                  </a:cubicBezTo>
                  <a:cubicBezTo>
                    <a:pt x="166" y="352"/>
                    <a:pt x="38" y="196"/>
                    <a:pt x="19" y="131"/>
                  </a:cubicBezTo>
                  <a:cubicBezTo>
                    <a:pt x="0" y="66"/>
                    <a:pt x="100" y="22"/>
                    <a:pt x="130" y="11"/>
                  </a:cubicBezTo>
                  <a:cubicBezTo>
                    <a:pt x="160" y="0"/>
                    <a:pt x="191" y="42"/>
                    <a:pt x="201" y="66"/>
                  </a:cubicBezTo>
                  <a:cubicBezTo>
                    <a:pt x="211" y="90"/>
                    <a:pt x="193" y="116"/>
                    <a:pt x="189" y="154"/>
                  </a:cubicBezTo>
                  <a:cubicBezTo>
                    <a:pt x="185" y="192"/>
                    <a:pt x="152" y="259"/>
                    <a:pt x="176" y="296"/>
                  </a:cubicBezTo>
                  <a:cubicBezTo>
                    <a:pt x="200" y="333"/>
                    <a:pt x="282" y="361"/>
                    <a:pt x="332" y="376"/>
                  </a:cubicBezTo>
                  <a:cubicBezTo>
                    <a:pt x="381" y="389"/>
                    <a:pt x="450" y="368"/>
                    <a:pt x="473" y="378"/>
                  </a:cubicBezTo>
                  <a:cubicBezTo>
                    <a:pt x="498" y="388"/>
                    <a:pt x="522" y="433"/>
                    <a:pt x="484" y="437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74" name="Freeform 126"/>
            <p:cNvSpPr>
              <a:spLocks noChangeAspect="true"/>
            </p:cNvSpPr>
            <p:nvPr/>
          </p:nvSpPr>
          <p:spPr bwMode="auto">
            <a:xfrm rot="20011452" flipV="true">
              <a:off x="1256" y="884"/>
              <a:ext cx="330" cy="57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75" name="Freeform 127"/>
            <p:cNvSpPr>
              <a:spLocks noChangeAspect="true"/>
            </p:cNvSpPr>
            <p:nvPr/>
          </p:nvSpPr>
          <p:spPr bwMode="auto">
            <a:xfrm>
              <a:off x="1380" y="252"/>
              <a:ext cx="375" cy="578"/>
            </a:xfrm>
            <a:custGeom>
              <a:avLst/>
              <a:gdLst>
                <a:gd name="T0" fmla="*/ 29 w 375"/>
                <a:gd name="T1" fmla="*/ 31 h 578"/>
                <a:gd name="T2" fmla="*/ 167 w 375"/>
                <a:gd name="T3" fmla="*/ 23 h 578"/>
                <a:gd name="T4" fmla="*/ 230 w 375"/>
                <a:gd name="T5" fmla="*/ 169 h 578"/>
                <a:gd name="T6" fmla="*/ 357 w 375"/>
                <a:gd name="T7" fmla="*/ 385 h 578"/>
                <a:gd name="T8" fmla="*/ 340 w 375"/>
                <a:gd name="T9" fmla="*/ 489 h 578"/>
                <a:gd name="T10" fmla="*/ 156 w 375"/>
                <a:gd name="T11" fmla="*/ 570 h 578"/>
                <a:gd name="T12" fmla="*/ 104 w 375"/>
                <a:gd name="T13" fmla="*/ 534 h 578"/>
                <a:gd name="T14" fmla="*/ 144 w 375"/>
                <a:gd name="T15" fmla="*/ 391 h 578"/>
                <a:gd name="T16" fmla="*/ 242 w 375"/>
                <a:gd name="T17" fmla="*/ 295 h 578"/>
                <a:gd name="T18" fmla="*/ 167 w 375"/>
                <a:gd name="T19" fmla="*/ 195 h 578"/>
                <a:gd name="T20" fmla="*/ 104 w 375"/>
                <a:gd name="T21" fmla="*/ 190 h 578"/>
                <a:gd name="T22" fmla="*/ 12 w 375"/>
                <a:gd name="T23" fmla="*/ 89 h 578"/>
                <a:gd name="T24" fmla="*/ 29 w 375"/>
                <a:gd name="T25" fmla="*/ 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5" h="578">
                  <a:moveTo>
                    <a:pt x="29" y="31"/>
                  </a:moveTo>
                  <a:cubicBezTo>
                    <a:pt x="55" y="20"/>
                    <a:pt x="134" y="0"/>
                    <a:pt x="167" y="23"/>
                  </a:cubicBezTo>
                  <a:cubicBezTo>
                    <a:pt x="200" y="46"/>
                    <a:pt x="198" y="109"/>
                    <a:pt x="230" y="169"/>
                  </a:cubicBezTo>
                  <a:cubicBezTo>
                    <a:pt x="262" y="229"/>
                    <a:pt x="339" y="332"/>
                    <a:pt x="357" y="385"/>
                  </a:cubicBezTo>
                  <a:cubicBezTo>
                    <a:pt x="375" y="438"/>
                    <a:pt x="373" y="458"/>
                    <a:pt x="340" y="489"/>
                  </a:cubicBezTo>
                  <a:cubicBezTo>
                    <a:pt x="307" y="520"/>
                    <a:pt x="195" y="562"/>
                    <a:pt x="156" y="570"/>
                  </a:cubicBezTo>
                  <a:cubicBezTo>
                    <a:pt x="117" y="578"/>
                    <a:pt x="106" y="564"/>
                    <a:pt x="104" y="534"/>
                  </a:cubicBezTo>
                  <a:cubicBezTo>
                    <a:pt x="102" y="504"/>
                    <a:pt x="121" y="431"/>
                    <a:pt x="144" y="391"/>
                  </a:cubicBezTo>
                  <a:cubicBezTo>
                    <a:pt x="167" y="351"/>
                    <a:pt x="238" y="328"/>
                    <a:pt x="242" y="295"/>
                  </a:cubicBezTo>
                  <a:cubicBezTo>
                    <a:pt x="246" y="262"/>
                    <a:pt x="190" y="212"/>
                    <a:pt x="167" y="195"/>
                  </a:cubicBezTo>
                  <a:cubicBezTo>
                    <a:pt x="144" y="178"/>
                    <a:pt x="130" y="208"/>
                    <a:pt x="104" y="190"/>
                  </a:cubicBezTo>
                  <a:cubicBezTo>
                    <a:pt x="78" y="172"/>
                    <a:pt x="24" y="115"/>
                    <a:pt x="12" y="89"/>
                  </a:cubicBezTo>
                  <a:cubicBezTo>
                    <a:pt x="0" y="63"/>
                    <a:pt x="12" y="34"/>
                    <a:pt x="29" y="3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76" name="Freeform 128"/>
            <p:cNvSpPr>
              <a:spLocks noChangeAspect="true"/>
            </p:cNvSpPr>
            <p:nvPr/>
          </p:nvSpPr>
          <p:spPr bwMode="auto">
            <a:xfrm>
              <a:off x="2074" y="1607"/>
              <a:ext cx="534" cy="417"/>
            </a:xfrm>
            <a:custGeom>
              <a:avLst/>
              <a:gdLst>
                <a:gd name="T0" fmla="*/ 529 w 534"/>
                <a:gd name="T1" fmla="*/ 38 h 417"/>
                <a:gd name="T2" fmla="*/ 444 w 534"/>
                <a:gd name="T3" fmla="*/ 358 h 417"/>
                <a:gd name="T4" fmla="*/ 215 w 534"/>
                <a:gd name="T5" fmla="*/ 392 h 417"/>
                <a:gd name="T6" fmla="*/ 28 w 534"/>
                <a:gd name="T7" fmla="*/ 273 h 417"/>
                <a:gd name="T8" fmla="*/ 52 w 534"/>
                <a:gd name="T9" fmla="*/ 215 h 417"/>
                <a:gd name="T10" fmla="*/ 166 w 534"/>
                <a:gd name="T11" fmla="*/ 320 h 417"/>
                <a:gd name="T12" fmla="*/ 289 w 534"/>
                <a:gd name="T13" fmla="*/ 226 h 417"/>
                <a:gd name="T14" fmla="*/ 431 w 534"/>
                <a:gd name="T15" fmla="*/ 170 h 417"/>
                <a:gd name="T16" fmla="*/ 469 w 534"/>
                <a:gd name="T17" fmla="*/ 33 h 417"/>
                <a:gd name="T18" fmla="*/ 529 w 534"/>
                <a:gd name="T19" fmla="*/ 3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4" h="417">
                  <a:moveTo>
                    <a:pt x="529" y="38"/>
                  </a:moveTo>
                  <a:cubicBezTo>
                    <a:pt x="525" y="92"/>
                    <a:pt x="496" y="299"/>
                    <a:pt x="444" y="358"/>
                  </a:cubicBezTo>
                  <a:cubicBezTo>
                    <a:pt x="392" y="417"/>
                    <a:pt x="284" y="406"/>
                    <a:pt x="215" y="392"/>
                  </a:cubicBezTo>
                  <a:cubicBezTo>
                    <a:pt x="146" y="378"/>
                    <a:pt x="54" y="302"/>
                    <a:pt x="28" y="273"/>
                  </a:cubicBezTo>
                  <a:cubicBezTo>
                    <a:pt x="0" y="244"/>
                    <a:pt x="29" y="207"/>
                    <a:pt x="52" y="215"/>
                  </a:cubicBezTo>
                  <a:cubicBezTo>
                    <a:pt x="75" y="222"/>
                    <a:pt x="127" y="318"/>
                    <a:pt x="166" y="320"/>
                  </a:cubicBezTo>
                  <a:cubicBezTo>
                    <a:pt x="205" y="322"/>
                    <a:pt x="245" y="251"/>
                    <a:pt x="289" y="226"/>
                  </a:cubicBezTo>
                  <a:cubicBezTo>
                    <a:pt x="333" y="201"/>
                    <a:pt x="401" y="202"/>
                    <a:pt x="431" y="170"/>
                  </a:cubicBezTo>
                  <a:cubicBezTo>
                    <a:pt x="461" y="138"/>
                    <a:pt x="454" y="54"/>
                    <a:pt x="469" y="33"/>
                  </a:cubicBezTo>
                  <a:cubicBezTo>
                    <a:pt x="485" y="12"/>
                    <a:pt x="534" y="0"/>
                    <a:pt x="529" y="38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77" name="Freeform 129"/>
            <p:cNvSpPr>
              <a:spLocks noChangeAspect="true"/>
            </p:cNvSpPr>
            <p:nvPr/>
          </p:nvSpPr>
          <p:spPr bwMode="auto">
            <a:xfrm rot="-2250469">
              <a:off x="2168" y="1281"/>
              <a:ext cx="330" cy="57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78" name="Freeform 130"/>
            <p:cNvSpPr>
              <a:spLocks noChangeAspect="true"/>
            </p:cNvSpPr>
            <p:nvPr/>
          </p:nvSpPr>
          <p:spPr bwMode="auto">
            <a:xfrm>
              <a:off x="899" y="275"/>
              <a:ext cx="437" cy="572"/>
            </a:xfrm>
            <a:custGeom>
              <a:avLst/>
              <a:gdLst>
                <a:gd name="T0" fmla="*/ 397 w 437"/>
                <a:gd name="T1" fmla="*/ 13 h 572"/>
                <a:gd name="T2" fmla="*/ 173 w 437"/>
                <a:gd name="T3" fmla="*/ 148 h 572"/>
                <a:gd name="T4" fmla="*/ 29 w 437"/>
                <a:gd name="T5" fmla="*/ 200 h 572"/>
                <a:gd name="T6" fmla="*/ 40 w 437"/>
                <a:gd name="T7" fmla="*/ 396 h 572"/>
                <a:gd name="T8" fmla="*/ 270 w 437"/>
                <a:gd name="T9" fmla="*/ 552 h 572"/>
                <a:gd name="T10" fmla="*/ 322 w 437"/>
                <a:gd name="T11" fmla="*/ 516 h 572"/>
                <a:gd name="T12" fmla="*/ 207 w 437"/>
                <a:gd name="T13" fmla="*/ 413 h 572"/>
                <a:gd name="T14" fmla="*/ 259 w 437"/>
                <a:gd name="T15" fmla="*/ 280 h 572"/>
                <a:gd name="T16" fmla="*/ 259 w 437"/>
                <a:gd name="T17" fmla="*/ 177 h 572"/>
                <a:gd name="T18" fmla="*/ 414 w 437"/>
                <a:gd name="T19" fmla="*/ 71 h 572"/>
                <a:gd name="T20" fmla="*/ 397 w 437"/>
                <a:gd name="T21" fmla="*/ 13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7" h="572">
                  <a:moveTo>
                    <a:pt x="397" y="13"/>
                  </a:moveTo>
                  <a:cubicBezTo>
                    <a:pt x="357" y="26"/>
                    <a:pt x="234" y="117"/>
                    <a:pt x="173" y="148"/>
                  </a:cubicBezTo>
                  <a:cubicBezTo>
                    <a:pt x="112" y="179"/>
                    <a:pt x="51" y="159"/>
                    <a:pt x="29" y="200"/>
                  </a:cubicBezTo>
                  <a:cubicBezTo>
                    <a:pt x="7" y="241"/>
                    <a:pt x="0" y="337"/>
                    <a:pt x="40" y="396"/>
                  </a:cubicBezTo>
                  <a:cubicBezTo>
                    <a:pt x="80" y="455"/>
                    <a:pt x="223" y="532"/>
                    <a:pt x="270" y="552"/>
                  </a:cubicBezTo>
                  <a:cubicBezTo>
                    <a:pt x="317" y="572"/>
                    <a:pt x="332" y="539"/>
                    <a:pt x="322" y="516"/>
                  </a:cubicBezTo>
                  <a:cubicBezTo>
                    <a:pt x="312" y="493"/>
                    <a:pt x="217" y="452"/>
                    <a:pt x="207" y="413"/>
                  </a:cubicBezTo>
                  <a:cubicBezTo>
                    <a:pt x="197" y="374"/>
                    <a:pt x="250" y="319"/>
                    <a:pt x="259" y="280"/>
                  </a:cubicBezTo>
                  <a:cubicBezTo>
                    <a:pt x="268" y="241"/>
                    <a:pt x="233" y="212"/>
                    <a:pt x="259" y="177"/>
                  </a:cubicBezTo>
                  <a:cubicBezTo>
                    <a:pt x="285" y="142"/>
                    <a:pt x="391" y="98"/>
                    <a:pt x="414" y="71"/>
                  </a:cubicBezTo>
                  <a:cubicBezTo>
                    <a:pt x="437" y="44"/>
                    <a:pt x="433" y="0"/>
                    <a:pt x="397" y="13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79" name="Freeform 131"/>
            <p:cNvSpPr>
              <a:spLocks noChangeAspect="true"/>
            </p:cNvSpPr>
            <p:nvPr/>
          </p:nvSpPr>
          <p:spPr bwMode="auto">
            <a:xfrm rot="17541503" flipV="true">
              <a:off x="2175" y="1852"/>
              <a:ext cx="330" cy="57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80" name="Freeform 132"/>
            <p:cNvSpPr>
              <a:spLocks noChangeAspect="true"/>
            </p:cNvSpPr>
            <p:nvPr/>
          </p:nvSpPr>
          <p:spPr bwMode="auto">
            <a:xfrm>
              <a:off x="1728" y="1594"/>
              <a:ext cx="319" cy="558"/>
            </a:xfrm>
            <a:custGeom>
              <a:avLst/>
              <a:gdLst>
                <a:gd name="T0" fmla="*/ 36 w 319"/>
                <a:gd name="T1" fmla="*/ 13 h 558"/>
                <a:gd name="T2" fmla="*/ 237 w 319"/>
                <a:gd name="T3" fmla="*/ 151 h 558"/>
                <a:gd name="T4" fmla="*/ 318 w 319"/>
                <a:gd name="T5" fmla="*/ 393 h 558"/>
                <a:gd name="T6" fmla="*/ 246 w 319"/>
                <a:gd name="T7" fmla="*/ 544 h 558"/>
                <a:gd name="T8" fmla="*/ 140 w 319"/>
                <a:gd name="T9" fmla="*/ 479 h 558"/>
                <a:gd name="T10" fmla="*/ 175 w 319"/>
                <a:gd name="T11" fmla="*/ 379 h 558"/>
                <a:gd name="T12" fmla="*/ 249 w 319"/>
                <a:gd name="T13" fmla="*/ 277 h 558"/>
                <a:gd name="T14" fmla="*/ 145 w 319"/>
                <a:gd name="T15" fmla="*/ 136 h 558"/>
                <a:gd name="T16" fmla="*/ 19 w 319"/>
                <a:gd name="T17" fmla="*/ 71 h 558"/>
                <a:gd name="T18" fmla="*/ 36 w 319"/>
                <a:gd name="T19" fmla="*/ 13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9" h="558">
                  <a:moveTo>
                    <a:pt x="36" y="13"/>
                  </a:moveTo>
                  <a:cubicBezTo>
                    <a:pt x="72" y="26"/>
                    <a:pt x="190" y="87"/>
                    <a:pt x="237" y="151"/>
                  </a:cubicBezTo>
                  <a:cubicBezTo>
                    <a:pt x="284" y="214"/>
                    <a:pt x="317" y="328"/>
                    <a:pt x="318" y="393"/>
                  </a:cubicBezTo>
                  <a:cubicBezTo>
                    <a:pt x="319" y="458"/>
                    <a:pt x="276" y="530"/>
                    <a:pt x="246" y="544"/>
                  </a:cubicBezTo>
                  <a:cubicBezTo>
                    <a:pt x="216" y="558"/>
                    <a:pt x="152" y="506"/>
                    <a:pt x="140" y="479"/>
                  </a:cubicBezTo>
                  <a:cubicBezTo>
                    <a:pt x="128" y="452"/>
                    <a:pt x="157" y="413"/>
                    <a:pt x="175" y="379"/>
                  </a:cubicBezTo>
                  <a:cubicBezTo>
                    <a:pt x="193" y="345"/>
                    <a:pt x="254" y="317"/>
                    <a:pt x="249" y="277"/>
                  </a:cubicBezTo>
                  <a:cubicBezTo>
                    <a:pt x="244" y="237"/>
                    <a:pt x="183" y="171"/>
                    <a:pt x="145" y="136"/>
                  </a:cubicBezTo>
                  <a:cubicBezTo>
                    <a:pt x="107" y="102"/>
                    <a:pt x="36" y="90"/>
                    <a:pt x="19" y="71"/>
                  </a:cubicBezTo>
                  <a:cubicBezTo>
                    <a:pt x="2" y="51"/>
                    <a:pt x="0" y="0"/>
                    <a:pt x="36" y="13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81" name="Freeform 133"/>
            <p:cNvSpPr>
              <a:spLocks noChangeAspect="true"/>
            </p:cNvSpPr>
            <p:nvPr/>
          </p:nvSpPr>
          <p:spPr bwMode="auto">
            <a:xfrm>
              <a:off x="885" y="709"/>
              <a:ext cx="466" cy="509"/>
            </a:xfrm>
            <a:custGeom>
              <a:avLst/>
              <a:gdLst>
                <a:gd name="T0" fmla="*/ 150 w 466"/>
                <a:gd name="T1" fmla="*/ 485 h 509"/>
                <a:gd name="T2" fmla="*/ 58 w 466"/>
                <a:gd name="T3" fmla="*/ 312 h 509"/>
                <a:gd name="T4" fmla="*/ 1 w 466"/>
                <a:gd name="T5" fmla="*/ 208 h 509"/>
                <a:gd name="T6" fmla="*/ 64 w 466"/>
                <a:gd name="T7" fmla="*/ 128 h 509"/>
                <a:gd name="T8" fmla="*/ 133 w 466"/>
                <a:gd name="T9" fmla="*/ 139 h 509"/>
                <a:gd name="T10" fmla="*/ 202 w 466"/>
                <a:gd name="T11" fmla="*/ 36 h 509"/>
                <a:gd name="T12" fmla="*/ 426 w 466"/>
                <a:gd name="T13" fmla="*/ 5 h 509"/>
                <a:gd name="T14" fmla="*/ 440 w 466"/>
                <a:gd name="T15" fmla="*/ 66 h 509"/>
                <a:gd name="T16" fmla="*/ 300 w 466"/>
                <a:gd name="T17" fmla="*/ 70 h 509"/>
                <a:gd name="T18" fmla="*/ 208 w 466"/>
                <a:gd name="T19" fmla="*/ 180 h 509"/>
                <a:gd name="T20" fmla="*/ 155 w 466"/>
                <a:gd name="T21" fmla="*/ 320 h 509"/>
                <a:gd name="T22" fmla="*/ 202 w 466"/>
                <a:gd name="T23" fmla="*/ 454 h 509"/>
                <a:gd name="T24" fmla="*/ 150 w 466"/>
                <a:gd name="T25" fmla="*/ 48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6" h="509">
                  <a:moveTo>
                    <a:pt x="150" y="485"/>
                  </a:moveTo>
                  <a:cubicBezTo>
                    <a:pt x="126" y="461"/>
                    <a:pt x="83" y="358"/>
                    <a:pt x="58" y="312"/>
                  </a:cubicBezTo>
                  <a:cubicBezTo>
                    <a:pt x="33" y="266"/>
                    <a:pt x="0" y="239"/>
                    <a:pt x="1" y="208"/>
                  </a:cubicBezTo>
                  <a:cubicBezTo>
                    <a:pt x="2" y="177"/>
                    <a:pt x="42" y="140"/>
                    <a:pt x="64" y="128"/>
                  </a:cubicBezTo>
                  <a:cubicBezTo>
                    <a:pt x="86" y="116"/>
                    <a:pt x="110" y="154"/>
                    <a:pt x="133" y="139"/>
                  </a:cubicBezTo>
                  <a:cubicBezTo>
                    <a:pt x="156" y="124"/>
                    <a:pt x="153" y="58"/>
                    <a:pt x="202" y="36"/>
                  </a:cubicBezTo>
                  <a:cubicBezTo>
                    <a:pt x="251" y="14"/>
                    <a:pt x="386" y="0"/>
                    <a:pt x="426" y="5"/>
                  </a:cubicBezTo>
                  <a:cubicBezTo>
                    <a:pt x="466" y="10"/>
                    <a:pt x="461" y="55"/>
                    <a:pt x="440" y="66"/>
                  </a:cubicBezTo>
                  <a:cubicBezTo>
                    <a:pt x="419" y="77"/>
                    <a:pt x="339" y="51"/>
                    <a:pt x="300" y="70"/>
                  </a:cubicBezTo>
                  <a:cubicBezTo>
                    <a:pt x="261" y="89"/>
                    <a:pt x="232" y="138"/>
                    <a:pt x="208" y="180"/>
                  </a:cubicBezTo>
                  <a:cubicBezTo>
                    <a:pt x="184" y="222"/>
                    <a:pt x="156" y="274"/>
                    <a:pt x="155" y="320"/>
                  </a:cubicBezTo>
                  <a:cubicBezTo>
                    <a:pt x="154" y="366"/>
                    <a:pt x="203" y="428"/>
                    <a:pt x="202" y="454"/>
                  </a:cubicBezTo>
                  <a:cubicBezTo>
                    <a:pt x="201" y="480"/>
                    <a:pt x="174" y="509"/>
                    <a:pt x="150" y="485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82" name="Freeform 134"/>
            <p:cNvSpPr>
              <a:spLocks noChangeAspect="true"/>
            </p:cNvSpPr>
            <p:nvPr/>
          </p:nvSpPr>
          <p:spPr bwMode="auto">
            <a:xfrm>
              <a:off x="678" y="946"/>
              <a:ext cx="578" cy="376"/>
            </a:xfrm>
            <a:custGeom>
              <a:avLst/>
              <a:gdLst>
                <a:gd name="T0" fmla="*/ 27 w 578"/>
                <a:gd name="T1" fmla="*/ 167 h 376"/>
                <a:gd name="T2" fmla="*/ 287 w 578"/>
                <a:gd name="T3" fmla="*/ 339 h 376"/>
                <a:gd name="T4" fmla="*/ 454 w 578"/>
                <a:gd name="T5" fmla="*/ 328 h 376"/>
                <a:gd name="T6" fmla="*/ 568 w 578"/>
                <a:gd name="T7" fmla="*/ 52 h 376"/>
                <a:gd name="T8" fmla="*/ 514 w 578"/>
                <a:gd name="T9" fmla="*/ 20 h 376"/>
                <a:gd name="T10" fmla="*/ 486 w 578"/>
                <a:gd name="T11" fmla="*/ 172 h 376"/>
                <a:gd name="T12" fmla="*/ 344 w 578"/>
                <a:gd name="T13" fmla="*/ 143 h 376"/>
                <a:gd name="T14" fmla="*/ 184 w 578"/>
                <a:gd name="T15" fmla="*/ 213 h 376"/>
                <a:gd name="T16" fmla="*/ 72 w 578"/>
                <a:gd name="T17" fmla="*/ 126 h 376"/>
                <a:gd name="T18" fmla="*/ 27 w 578"/>
                <a:gd name="T19" fmla="*/ 167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8" h="376">
                  <a:moveTo>
                    <a:pt x="27" y="167"/>
                  </a:moveTo>
                  <a:cubicBezTo>
                    <a:pt x="63" y="202"/>
                    <a:pt x="216" y="312"/>
                    <a:pt x="287" y="339"/>
                  </a:cubicBezTo>
                  <a:cubicBezTo>
                    <a:pt x="358" y="366"/>
                    <a:pt x="407" y="376"/>
                    <a:pt x="454" y="328"/>
                  </a:cubicBezTo>
                  <a:cubicBezTo>
                    <a:pt x="501" y="280"/>
                    <a:pt x="558" y="103"/>
                    <a:pt x="568" y="52"/>
                  </a:cubicBezTo>
                  <a:cubicBezTo>
                    <a:pt x="578" y="1"/>
                    <a:pt x="528" y="0"/>
                    <a:pt x="514" y="20"/>
                  </a:cubicBezTo>
                  <a:cubicBezTo>
                    <a:pt x="500" y="40"/>
                    <a:pt x="514" y="152"/>
                    <a:pt x="486" y="172"/>
                  </a:cubicBezTo>
                  <a:cubicBezTo>
                    <a:pt x="458" y="192"/>
                    <a:pt x="394" y="136"/>
                    <a:pt x="344" y="143"/>
                  </a:cubicBezTo>
                  <a:cubicBezTo>
                    <a:pt x="294" y="150"/>
                    <a:pt x="229" y="216"/>
                    <a:pt x="184" y="213"/>
                  </a:cubicBezTo>
                  <a:cubicBezTo>
                    <a:pt x="139" y="210"/>
                    <a:pt x="96" y="134"/>
                    <a:pt x="72" y="126"/>
                  </a:cubicBezTo>
                  <a:cubicBezTo>
                    <a:pt x="47" y="120"/>
                    <a:pt x="0" y="140"/>
                    <a:pt x="27" y="167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83" name="Freeform 135"/>
            <p:cNvSpPr>
              <a:spLocks noChangeAspect="true"/>
            </p:cNvSpPr>
            <p:nvPr/>
          </p:nvSpPr>
          <p:spPr bwMode="auto">
            <a:xfrm rot="1588548">
              <a:off x="484" y="718"/>
              <a:ext cx="330" cy="57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84" name="Freeform 136"/>
            <p:cNvSpPr>
              <a:spLocks noChangeAspect="true"/>
            </p:cNvSpPr>
            <p:nvPr/>
          </p:nvSpPr>
          <p:spPr bwMode="auto">
            <a:xfrm rot="16008547">
              <a:off x="713" y="1056"/>
              <a:ext cx="330" cy="57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85" name="Freeform 137"/>
            <p:cNvSpPr>
              <a:spLocks noChangeAspect="true"/>
            </p:cNvSpPr>
            <p:nvPr/>
          </p:nvSpPr>
          <p:spPr bwMode="auto">
            <a:xfrm>
              <a:off x="1934" y="838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86" name="Freeform 138"/>
            <p:cNvSpPr>
              <a:spLocks noChangeAspect="true"/>
            </p:cNvSpPr>
            <p:nvPr/>
          </p:nvSpPr>
          <p:spPr bwMode="auto">
            <a:xfrm>
              <a:off x="631" y="2031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87" name="Freeform 139"/>
            <p:cNvSpPr>
              <a:spLocks noChangeAspect="true"/>
            </p:cNvSpPr>
            <p:nvPr/>
          </p:nvSpPr>
          <p:spPr bwMode="auto">
            <a:xfrm>
              <a:off x="485" y="653"/>
              <a:ext cx="60" cy="61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88" name="Freeform 140"/>
            <p:cNvSpPr>
              <a:spLocks noChangeAspect="true"/>
            </p:cNvSpPr>
            <p:nvPr/>
          </p:nvSpPr>
          <p:spPr bwMode="auto">
            <a:xfrm>
              <a:off x="2014" y="1072"/>
              <a:ext cx="84" cy="90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89" name="Freeform 141"/>
            <p:cNvSpPr>
              <a:spLocks noChangeAspect="true"/>
            </p:cNvSpPr>
            <p:nvPr/>
          </p:nvSpPr>
          <p:spPr bwMode="auto">
            <a:xfrm>
              <a:off x="371" y="1680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90" name="Freeform 142"/>
            <p:cNvSpPr>
              <a:spLocks noChangeAspect="true"/>
            </p:cNvSpPr>
            <p:nvPr/>
          </p:nvSpPr>
          <p:spPr bwMode="auto">
            <a:xfrm>
              <a:off x="1302" y="1926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91" name="Freeform 143"/>
            <p:cNvSpPr>
              <a:spLocks noChangeAspect="true"/>
            </p:cNvSpPr>
            <p:nvPr/>
          </p:nvSpPr>
          <p:spPr bwMode="auto">
            <a:xfrm>
              <a:off x="2275" y="224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92" name="Freeform 144"/>
            <p:cNvSpPr>
              <a:spLocks noChangeAspect="true"/>
            </p:cNvSpPr>
            <p:nvPr/>
          </p:nvSpPr>
          <p:spPr bwMode="auto">
            <a:xfrm>
              <a:off x="1194" y="2094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93" name="Freeform 145"/>
            <p:cNvSpPr>
              <a:spLocks noChangeAspect="true"/>
            </p:cNvSpPr>
            <p:nvPr/>
          </p:nvSpPr>
          <p:spPr bwMode="auto">
            <a:xfrm>
              <a:off x="841" y="2133"/>
              <a:ext cx="95" cy="96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94" name="Freeform 146"/>
            <p:cNvSpPr>
              <a:spLocks noChangeAspect="true"/>
            </p:cNvSpPr>
            <p:nvPr/>
          </p:nvSpPr>
          <p:spPr bwMode="auto">
            <a:xfrm>
              <a:off x="1444" y="2074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95" name="Freeform 147"/>
            <p:cNvSpPr>
              <a:spLocks noChangeAspect="true"/>
            </p:cNvSpPr>
            <p:nvPr/>
          </p:nvSpPr>
          <p:spPr bwMode="auto">
            <a:xfrm>
              <a:off x="595" y="384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96" name="Freeform 148"/>
            <p:cNvSpPr>
              <a:spLocks noChangeAspect="true"/>
            </p:cNvSpPr>
            <p:nvPr/>
          </p:nvSpPr>
          <p:spPr bwMode="auto">
            <a:xfrm>
              <a:off x="459" y="1883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97" name="Freeform 149"/>
            <p:cNvSpPr>
              <a:spLocks noChangeAspect="true"/>
            </p:cNvSpPr>
            <p:nvPr/>
          </p:nvSpPr>
          <p:spPr bwMode="auto">
            <a:xfrm>
              <a:off x="972" y="2228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98" name="Freeform 150"/>
            <p:cNvSpPr>
              <a:spLocks noChangeAspect="true"/>
            </p:cNvSpPr>
            <p:nvPr/>
          </p:nvSpPr>
          <p:spPr bwMode="auto">
            <a:xfrm>
              <a:off x="1877" y="1147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99" name="Freeform 151"/>
            <p:cNvSpPr>
              <a:spLocks noChangeAspect="true"/>
            </p:cNvSpPr>
            <p:nvPr/>
          </p:nvSpPr>
          <p:spPr bwMode="auto">
            <a:xfrm>
              <a:off x="869" y="1998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00" name="Freeform 152"/>
            <p:cNvSpPr>
              <a:spLocks noChangeAspect="true"/>
            </p:cNvSpPr>
            <p:nvPr/>
          </p:nvSpPr>
          <p:spPr bwMode="auto">
            <a:xfrm>
              <a:off x="1206" y="2279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01" name="Freeform 153"/>
            <p:cNvSpPr>
              <a:spLocks noChangeAspect="true"/>
            </p:cNvSpPr>
            <p:nvPr/>
          </p:nvSpPr>
          <p:spPr bwMode="auto">
            <a:xfrm>
              <a:off x="1037" y="2340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02" name="Freeform 154"/>
            <p:cNvSpPr>
              <a:spLocks noChangeAspect="true"/>
            </p:cNvSpPr>
            <p:nvPr/>
          </p:nvSpPr>
          <p:spPr bwMode="auto">
            <a:xfrm>
              <a:off x="1986" y="606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03" name="Freeform 155"/>
            <p:cNvSpPr>
              <a:spLocks noChangeAspect="true"/>
            </p:cNvSpPr>
            <p:nvPr/>
          </p:nvSpPr>
          <p:spPr bwMode="auto">
            <a:xfrm>
              <a:off x="1201" y="2475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04" name="Freeform 156"/>
            <p:cNvSpPr>
              <a:spLocks noChangeAspect="true"/>
            </p:cNvSpPr>
            <p:nvPr/>
          </p:nvSpPr>
          <p:spPr bwMode="auto">
            <a:xfrm>
              <a:off x="1533" y="43"/>
              <a:ext cx="83" cy="90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05" name="Freeform 157"/>
            <p:cNvSpPr>
              <a:spLocks noChangeAspect="true"/>
            </p:cNvSpPr>
            <p:nvPr/>
          </p:nvSpPr>
          <p:spPr bwMode="auto">
            <a:xfrm>
              <a:off x="1790" y="2287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06" name="Freeform 158"/>
            <p:cNvSpPr>
              <a:spLocks noChangeAspect="true"/>
            </p:cNvSpPr>
            <p:nvPr/>
          </p:nvSpPr>
          <p:spPr bwMode="auto">
            <a:xfrm>
              <a:off x="1368" y="2169"/>
              <a:ext cx="71" cy="7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07" name="Freeform 159"/>
            <p:cNvSpPr>
              <a:spLocks noChangeAspect="true"/>
            </p:cNvSpPr>
            <p:nvPr/>
          </p:nvSpPr>
          <p:spPr bwMode="auto">
            <a:xfrm>
              <a:off x="1636" y="2449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08" name="Freeform 160"/>
            <p:cNvSpPr>
              <a:spLocks noChangeAspect="true"/>
            </p:cNvSpPr>
            <p:nvPr/>
          </p:nvSpPr>
          <p:spPr bwMode="auto">
            <a:xfrm>
              <a:off x="1893" y="2438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09" name="Freeform 161"/>
            <p:cNvSpPr>
              <a:spLocks noChangeAspect="true"/>
            </p:cNvSpPr>
            <p:nvPr/>
          </p:nvSpPr>
          <p:spPr bwMode="auto">
            <a:xfrm>
              <a:off x="2568" y="2379"/>
              <a:ext cx="72" cy="84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10" name="Freeform 162"/>
            <p:cNvSpPr>
              <a:spLocks noChangeAspect="true"/>
            </p:cNvSpPr>
            <p:nvPr/>
          </p:nvSpPr>
          <p:spPr bwMode="auto">
            <a:xfrm>
              <a:off x="978" y="1881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11" name="Freeform 163"/>
            <p:cNvSpPr>
              <a:spLocks noChangeAspect="true"/>
            </p:cNvSpPr>
            <p:nvPr/>
          </p:nvSpPr>
          <p:spPr bwMode="auto">
            <a:xfrm>
              <a:off x="316" y="1457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12" name="Freeform 164"/>
            <p:cNvSpPr>
              <a:spLocks noChangeAspect="true"/>
            </p:cNvSpPr>
            <p:nvPr/>
          </p:nvSpPr>
          <p:spPr bwMode="auto">
            <a:xfrm>
              <a:off x="1827" y="703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13" name="Freeform 165"/>
            <p:cNvSpPr>
              <a:spLocks noChangeAspect="true"/>
            </p:cNvSpPr>
            <p:nvPr/>
          </p:nvSpPr>
          <p:spPr bwMode="auto">
            <a:xfrm>
              <a:off x="1873" y="2589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14" name="Freeform 166"/>
            <p:cNvSpPr>
              <a:spLocks noChangeAspect="true"/>
            </p:cNvSpPr>
            <p:nvPr/>
          </p:nvSpPr>
          <p:spPr bwMode="auto">
            <a:xfrm>
              <a:off x="2940" y="889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15" name="Freeform 167"/>
            <p:cNvSpPr>
              <a:spLocks noChangeAspect="true"/>
            </p:cNvSpPr>
            <p:nvPr/>
          </p:nvSpPr>
          <p:spPr bwMode="auto">
            <a:xfrm>
              <a:off x="1363" y="2493"/>
              <a:ext cx="72" cy="79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16" name="Freeform 168"/>
            <p:cNvSpPr>
              <a:spLocks noChangeAspect="true"/>
            </p:cNvSpPr>
            <p:nvPr/>
          </p:nvSpPr>
          <p:spPr bwMode="auto">
            <a:xfrm>
              <a:off x="756" y="1847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17" name="Freeform 169"/>
            <p:cNvSpPr>
              <a:spLocks noChangeAspect="true"/>
            </p:cNvSpPr>
            <p:nvPr/>
          </p:nvSpPr>
          <p:spPr bwMode="auto">
            <a:xfrm>
              <a:off x="1779" y="90"/>
              <a:ext cx="66" cy="6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18" name="Freeform 170"/>
            <p:cNvSpPr>
              <a:spLocks noChangeAspect="true"/>
            </p:cNvSpPr>
            <p:nvPr/>
          </p:nvSpPr>
          <p:spPr bwMode="auto">
            <a:xfrm>
              <a:off x="315" y="1070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19" name="Freeform 171"/>
            <p:cNvSpPr>
              <a:spLocks noChangeAspect="true"/>
            </p:cNvSpPr>
            <p:nvPr/>
          </p:nvSpPr>
          <p:spPr bwMode="auto">
            <a:xfrm>
              <a:off x="1750" y="2429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20" name="Freeform 172"/>
            <p:cNvSpPr>
              <a:spLocks noChangeAspect="true"/>
            </p:cNvSpPr>
            <p:nvPr/>
          </p:nvSpPr>
          <p:spPr bwMode="auto">
            <a:xfrm>
              <a:off x="1764" y="1279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21" name="Freeform 173"/>
            <p:cNvSpPr>
              <a:spLocks noChangeAspect="true"/>
            </p:cNvSpPr>
            <p:nvPr/>
          </p:nvSpPr>
          <p:spPr bwMode="auto">
            <a:xfrm>
              <a:off x="2298" y="808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22" name="Freeform 174"/>
            <p:cNvSpPr>
              <a:spLocks noChangeAspect="true"/>
            </p:cNvSpPr>
            <p:nvPr/>
          </p:nvSpPr>
          <p:spPr bwMode="auto">
            <a:xfrm>
              <a:off x="1147" y="1770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23" name="Freeform 175"/>
            <p:cNvSpPr>
              <a:spLocks noChangeAspect="true"/>
            </p:cNvSpPr>
            <p:nvPr/>
          </p:nvSpPr>
          <p:spPr bwMode="auto">
            <a:xfrm>
              <a:off x="621" y="1878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24" name="Freeform 176"/>
            <p:cNvSpPr>
              <a:spLocks noChangeAspect="true"/>
            </p:cNvSpPr>
            <p:nvPr/>
          </p:nvSpPr>
          <p:spPr bwMode="auto">
            <a:xfrm>
              <a:off x="1584" y="2294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25" name="Freeform 177"/>
            <p:cNvSpPr>
              <a:spLocks noChangeAspect="true"/>
            </p:cNvSpPr>
            <p:nvPr/>
          </p:nvSpPr>
          <p:spPr bwMode="auto">
            <a:xfrm>
              <a:off x="2763" y="2130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26" name="Freeform 178"/>
            <p:cNvSpPr>
              <a:spLocks noChangeAspect="true"/>
            </p:cNvSpPr>
            <p:nvPr/>
          </p:nvSpPr>
          <p:spPr bwMode="auto">
            <a:xfrm>
              <a:off x="789" y="261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27" name="Freeform 179"/>
            <p:cNvSpPr>
              <a:spLocks noChangeAspect="true"/>
            </p:cNvSpPr>
            <p:nvPr/>
          </p:nvSpPr>
          <p:spPr bwMode="auto">
            <a:xfrm>
              <a:off x="1469" y="1764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28" name="Freeform 180"/>
            <p:cNvSpPr>
              <a:spLocks noChangeAspect="true"/>
            </p:cNvSpPr>
            <p:nvPr/>
          </p:nvSpPr>
          <p:spPr bwMode="auto">
            <a:xfrm>
              <a:off x="1456" y="2502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29" name="Freeform 181"/>
            <p:cNvSpPr>
              <a:spLocks noChangeAspect="true"/>
            </p:cNvSpPr>
            <p:nvPr/>
          </p:nvSpPr>
          <p:spPr bwMode="auto">
            <a:xfrm>
              <a:off x="2602" y="420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30" name="Freeform 182"/>
            <p:cNvSpPr>
              <a:spLocks noChangeAspect="true"/>
            </p:cNvSpPr>
            <p:nvPr/>
          </p:nvSpPr>
          <p:spPr bwMode="auto">
            <a:xfrm>
              <a:off x="2947" y="1905"/>
              <a:ext cx="49" cy="6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31" name="Freeform 183"/>
            <p:cNvSpPr>
              <a:spLocks noChangeAspect="true"/>
            </p:cNvSpPr>
            <p:nvPr/>
          </p:nvSpPr>
          <p:spPr bwMode="auto">
            <a:xfrm>
              <a:off x="692" y="1630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32" name="Freeform 184"/>
            <p:cNvSpPr>
              <a:spLocks noChangeAspect="true"/>
            </p:cNvSpPr>
            <p:nvPr/>
          </p:nvSpPr>
          <p:spPr bwMode="auto">
            <a:xfrm>
              <a:off x="535" y="1722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33" name="Freeform 185"/>
            <p:cNvSpPr>
              <a:spLocks noChangeAspect="true"/>
            </p:cNvSpPr>
            <p:nvPr/>
          </p:nvSpPr>
          <p:spPr bwMode="auto">
            <a:xfrm>
              <a:off x="1406" y="42"/>
              <a:ext cx="61" cy="90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34" name="Freeform 186"/>
            <p:cNvSpPr>
              <a:spLocks noChangeAspect="true"/>
            </p:cNvSpPr>
            <p:nvPr/>
          </p:nvSpPr>
          <p:spPr bwMode="auto">
            <a:xfrm>
              <a:off x="2435" y="302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35" name="Freeform 187"/>
            <p:cNvSpPr>
              <a:spLocks noChangeAspect="true"/>
            </p:cNvSpPr>
            <p:nvPr/>
          </p:nvSpPr>
          <p:spPr bwMode="auto">
            <a:xfrm>
              <a:off x="1011" y="136"/>
              <a:ext cx="66" cy="79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36" name="Freeform 188"/>
            <p:cNvSpPr>
              <a:spLocks noChangeAspect="true"/>
            </p:cNvSpPr>
            <p:nvPr/>
          </p:nvSpPr>
          <p:spPr bwMode="auto">
            <a:xfrm>
              <a:off x="3026" y="1423"/>
              <a:ext cx="84" cy="84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37" name="Freeform 189"/>
            <p:cNvSpPr>
              <a:spLocks noChangeAspect="true"/>
            </p:cNvSpPr>
            <p:nvPr/>
          </p:nvSpPr>
          <p:spPr bwMode="auto">
            <a:xfrm>
              <a:off x="3050" y="1612"/>
              <a:ext cx="60" cy="79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38" name="Freeform 190"/>
            <p:cNvSpPr>
              <a:spLocks noChangeAspect="true"/>
            </p:cNvSpPr>
            <p:nvPr/>
          </p:nvSpPr>
          <p:spPr bwMode="auto">
            <a:xfrm>
              <a:off x="1592" y="1588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39" name="Freeform 191"/>
            <p:cNvSpPr>
              <a:spLocks noChangeAspect="true"/>
            </p:cNvSpPr>
            <p:nvPr/>
          </p:nvSpPr>
          <p:spPr bwMode="auto">
            <a:xfrm>
              <a:off x="1292" y="1687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40" name="Freeform 192"/>
            <p:cNvSpPr>
              <a:spLocks noChangeAspect="true"/>
            </p:cNvSpPr>
            <p:nvPr/>
          </p:nvSpPr>
          <p:spPr bwMode="auto">
            <a:xfrm>
              <a:off x="1111" y="1987"/>
              <a:ext cx="189" cy="4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41" name="Freeform 193"/>
            <p:cNvSpPr>
              <a:spLocks noChangeAspect="true"/>
            </p:cNvSpPr>
            <p:nvPr/>
          </p:nvSpPr>
          <p:spPr bwMode="auto">
            <a:xfrm>
              <a:off x="1848" y="988"/>
              <a:ext cx="189" cy="4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42" name="Freeform 194"/>
            <p:cNvSpPr>
              <a:spLocks noChangeAspect="true"/>
            </p:cNvSpPr>
            <p:nvPr/>
          </p:nvSpPr>
          <p:spPr bwMode="auto">
            <a:xfrm>
              <a:off x="2183" y="2614"/>
              <a:ext cx="189" cy="4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43" name="Freeform 195"/>
            <p:cNvSpPr>
              <a:spLocks noChangeAspect="true"/>
            </p:cNvSpPr>
            <p:nvPr/>
          </p:nvSpPr>
          <p:spPr bwMode="auto">
            <a:xfrm>
              <a:off x="816" y="2270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44" name="Freeform 196"/>
            <p:cNvSpPr>
              <a:spLocks noChangeAspect="true"/>
            </p:cNvSpPr>
            <p:nvPr/>
          </p:nvSpPr>
          <p:spPr bwMode="auto">
            <a:xfrm>
              <a:off x="1620" y="2089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45" name="Freeform 197"/>
            <p:cNvSpPr>
              <a:spLocks noChangeAspect="true"/>
            </p:cNvSpPr>
            <p:nvPr/>
          </p:nvSpPr>
          <p:spPr bwMode="auto">
            <a:xfrm>
              <a:off x="2093" y="2621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46" name="Freeform 198"/>
            <p:cNvSpPr>
              <a:spLocks noChangeAspect="true"/>
            </p:cNvSpPr>
            <p:nvPr/>
          </p:nvSpPr>
          <p:spPr bwMode="auto">
            <a:xfrm>
              <a:off x="2157" y="688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47" name="Freeform 199"/>
            <p:cNvSpPr>
              <a:spLocks noChangeAspect="true"/>
            </p:cNvSpPr>
            <p:nvPr/>
          </p:nvSpPr>
          <p:spPr bwMode="auto">
            <a:xfrm>
              <a:off x="1385" y="2331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48" name="Freeform 200"/>
            <p:cNvSpPr>
              <a:spLocks noChangeAspect="true"/>
            </p:cNvSpPr>
            <p:nvPr/>
          </p:nvSpPr>
          <p:spPr bwMode="auto">
            <a:xfrm>
              <a:off x="483" y="1558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49" name="Freeform 201"/>
            <p:cNvSpPr>
              <a:spLocks noChangeAspect="true"/>
            </p:cNvSpPr>
            <p:nvPr/>
          </p:nvSpPr>
          <p:spPr bwMode="auto">
            <a:xfrm>
              <a:off x="358" y="1272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50" name="Freeform 202"/>
            <p:cNvSpPr>
              <a:spLocks noChangeAspect="true"/>
            </p:cNvSpPr>
            <p:nvPr/>
          </p:nvSpPr>
          <p:spPr bwMode="auto">
            <a:xfrm>
              <a:off x="2124" y="960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51" name="Freeform 203"/>
            <p:cNvSpPr>
              <a:spLocks noChangeAspect="true"/>
            </p:cNvSpPr>
            <p:nvPr/>
          </p:nvSpPr>
          <p:spPr bwMode="auto">
            <a:xfrm>
              <a:off x="2039" y="2386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52" name="Freeform 204"/>
            <p:cNvSpPr>
              <a:spLocks noChangeAspect="true"/>
            </p:cNvSpPr>
            <p:nvPr/>
          </p:nvSpPr>
          <p:spPr bwMode="auto">
            <a:xfrm>
              <a:off x="880" y="1742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53" name="Freeform 205"/>
            <p:cNvSpPr>
              <a:spLocks noChangeAspect="true"/>
            </p:cNvSpPr>
            <p:nvPr/>
          </p:nvSpPr>
          <p:spPr bwMode="auto">
            <a:xfrm>
              <a:off x="2370" y="2462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54" name="Freeform 206"/>
            <p:cNvSpPr>
              <a:spLocks noChangeAspect="true"/>
            </p:cNvSpPr>
            <p:nvPr/>
          </p:nvSpPr>
          <p:spPr bwMode="auto">
            <a:xfrm>
              <a:off x="2652" y="2274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55" name="Freeform 207"/>
            <p:cNvSpPr>
              <a:spLocks noChangeAspect="true"/>
            </p:cNvSpPr>
            <p:nvPr/>
          </p:nvSpPr>
          <p:spPr bwMode="auto">
            <a:xfrm>
              <a:off x="1034" y="2050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56" name="Freeform 208"/>
            <p:cNvSpPr>
              <a:spLocks noChangeAspect="true"/>
            </p:cNvSpPr>
            <p:nvPr/>
          </p:nvSpPr>
          <p:spPr bwMode="auto">
            <a:xfrm>
              <a:off x="2206" y="2458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57" name="Freeform 209"/>
            <p:cNvSpPr>
              <a:spLocks noChangeAspect="true"/>
            </p:cNvSpPr>
            <p:nvPr/>
          </p:nvSpPr>
          <p:spPr bwMode="auto">
            <a:xfrm>
              <a:off x="2866" y="720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58" name="Freeform 210"/>
            <p:cNvSpPr>
              <a:spLocks noChangeAspect="true"/>
            </p:cNvSpPr>
            <p:nvPr/>
          </p:nvSpPr>
          <p:spPr bwMode="auto">
            <a:xfrm>
              <a:off x="1575" y="1892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59" name="Freeform 211"/>
            <p:cNvSpPr>
              <a:spLocks noChangeAspect="true"/>
            </p:cNvSpPr>
            <p:nvPr/>
          </p:nvSpPr>
          <p:spPr bwMode="auto">
            <a:xfrm>
              <a:off x="2765" y="590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60" name="Freeform 212"/>
            <p:cNvSpPr>
              <a:spLocks noChangeAspect="true"/>
            </p:cNvSpPr>
            <p:nvPr/>
          </p:nvSpPr>
          <p:spPr bwMode="auto">
            <a:xfrm>
              <a:off x="3018" y="1261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61" name="Freeform 213"/>
            <p:cNvSpPr>
              <a:spLocks noChangeAspect="true"/>
            </p:cNvSpPr>
            <p:nvPr/>
          </p:nvSpPr>
          <p:spPr bwMode="auto">
            <a:xfrm>
              <a:off x="1663" y="2582"/>
              <a:ext cx="112" cy="1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FF6600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62" name="Freeform 214"/>
            <p:cNvSpPr>
              <a:spLocks noChangeAspect="true"/>
            </p:cNvSpPr>
            <p:nvPr/>
          </p:nvSpPr>
          <p:spPr bwMode="auto">
            <a:xfrm>
              <a:off x="2432" y="1356"/>
              <a:ext cx="427" cy="539"/>
            </a:xfrm>
            <a:custGeom>
              <a:avLst/>
              <a:gdLst>
                <a:gd name="T0" fmla="*/ 284 w 427"/>
                <a:gd name="T1" fmla="*/ 33 h 539"/>
                <a:gd name="T2" fmla="*/ 385 w 427"/>
                <a:gd name="T3" fmla="*/ 243 h 539"/>
                <a:gd name="T4" fmla="*/ 408 w 427"/>
                <a:gd name="T5" fmla="*/ 335 h 539"/>
                <a:gd name="T6" fmla="*/ 270 w 427"/>
                <a:gd name="T7" fmla="*/ 506 h 539"/>
                <a:gd name="T8" fmla="*/ 49 w 427"/>
                <a:gd name="T9" fmla="*/ 534 h 539"/>
                <a:gd name="T10" fmla="*/ 31 w 427"/>
                <a:gd name="T11" fmla="*/ 473 h 539"/>
                <a:gd name="T12" fmla="*/ 235 w 427"/>
                <a:gd name="T13" fmla="*/ 438 h 539"/>
                <a:gd name="T14" fmla="*/ 184 w 427"/>
                <a:gd name="T15" fmla="*/ 312 h 539"/>
                <a:gd name="T16" fmla="*/ 294 w 427"/>
                <a:gd name="T17" fmla="*/ 197 h 539"/>
                <a:gd name="T18" fmla="*/ 235 w 427"/>
                <a:gd name="T19" fmla="*/ 68 h 539"/>
                <a:gd name="T20" fmla="*/ 284 w 427"/>
                <a:gd name="T21" fmla="*/ 33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7" h="539">
                  <a:moveTo>
                    <a:pt x="284" y="33"/>
                  </a:moveTo>
                  <a:cubicBezTo>
                    <a:pt x="309" y="62"/>
                    <a:pt x="364" y="193"/>
                    <a:pt x="385" y="243"/>
                  </a:cubicBezTo>
                  <a:cubicBezTo>
                    <a:pt x="406" y="293"/>
                    <a:pt x="427" y="291"/>
                    <a:pt x="408" y="335"/>
                  </a:cubicBezTo>
                  <a:cubicBezTo>
                    <a:pt x="389" y="379"/>
                    <a:pt x="330" y="473"/>
                    <a:pt x="270" y="506"/>
                  </a:cubicBezTo>
                  <a:cubicBezTo>
                    <a:pt x="210" y="539"/>
                    <a:pt x="88" y="539"/>
                    <a:pt x="49" y="534"/>
                  </a:cubicBezTo>
                  <a:cubicBezTo>
                    <a:pt x="10" y="529"/>
                    <a:pt x="0" y="489"/>
                    <a:pt x="31" y="473"/>
                  </a:cubicBezTo>
                  <a:cubicBezTo>
                    <a:pt x="62" y="457"/>
                    <a:pt x="209" y="465"/>
                    <a:pt x="235" y="438"/>
                  </a:cubicBezTo>
                  <a:cubicBezTo>
                    <a:pt x="261" y="411"/>
                    <a:pt x="174" y="352"/>
                    <a:pt x="184" y="312"/>
                  </a:cubicBezTo>
                  <a:cubicBezTo>
                    <a:pt x="194" y="272"/>
                    <a:pt x="286" y="238"/>
                    <a:pt x="294" y="197"/>
                  </a:cubicBezTo>
                  <a:cubicBezTo>
                    <a:pt x="302" y="156"/>
                    <a:pt x="237" y="93"/>
                    <a:pt x="235" y="68"/>
                  </a:cubicBezTo>
                  <a:cubicBezTo>
                    <a:pt x="234" y="41"/>
                    <a:pt x="264" y="0"/>
                    <a:pt x="284" y="33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63" name="Freeform 215"/>
            <p:cNvSpPr>
              <a:spLocks noChangeAspect="true"/>
            </p:cNvSpPr>
            <p:nvPr/>
          </p:nvSpPr>
          <p:spPr bwMode="auto">
            <a:xfrm rot="682914" flipH="true">
              <a:off x="1021" y="1063"/>
              <a:ext cx="330" cy="57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64" name="Freeform 216"/>
            <p:cNvSpPr>
              <a:spLocks noChangeAspect="true"/>
            </p:cNvSpPr>
            <p:nvPr/>
          </p:nvSpPr>
          <p:spPr bwMode="auto">
            <a:xfrm rot="21309385" flipH="true">
              <a:off x="1334" y="749"/>
              <a:ext cx="330" cy="57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65" name="Freeform 217"/>
            <p:cNvSpPr>
              <a:spLocks noChangeAspect="true"/>
            </p:cNvSpPr>
            <p:nvPr/>
          </p:nvSpPr>
          <p:spPr bwMode="auto">
            <a:xfrm>
              <a:off x="1024" y="1728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66" name="Freeform 218"/>
            <p:cNvSpPr>
              <a:spLocks noChangeAspect="true"/>
            </p:cNvSpPr>
            <p:nvPr/>
          </p:nvSpPr>
          <p:spPr bwMode="auto">
            <a:xfrm>
              <a:off x="2116" y="550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67" name="Freeform 219"/>
            <p:cNvSpPr>
              <a:spLocks noChangeAspect="true"/>
            </p:cNvSpPr>
            <p:nvPr/>
          </p:nvSpPr>
          <p:spPr bwMode="auto">
            <a:xfrm>
              <a:off x="724" y="2132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68" name="Freeform 220"/>
            <p:cNvSpPr>
              <a:spLocks noChangeAspect="true"/>
            </p:cNvSpPr>
            <p:nvPr/>
          </p:nvSpPr>
          <p:spPr bwMode="auto">
            <a:xfrm>
              <a:off x="1804" y="2616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69" name="Freeform 221"/>
            <p:cNvSpPr>
              <a:spLocks noChangeAspect="true"/>
            </p:cNvSpPr>
            <p:nvPr/>
          </p:nvSpPr>
          <p:spPr bwMode="auto">
            <a:xfrm>
              <a:off x="1449" y="1615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70" name="Freeform 222"/>
            <p:cNvSpPr>
              <a:spLocks noChangeAspect="true"/>
            </p:cNvSpPr>
            <p:nvPr/>
          </p:nvSpPr>
          <p:spPr bwMode="auto">
            <a:xfrm>
              <a:off x="2298" y="2359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71" name="Freeform 223"/>
            <p:cNvSpPr>
              <a:spLocks noChangeAspect="true"/>
            </p:cNvSpPr>
            <p:nvPr/>
          </p:nvSpPr>
          <p:spPr bwMode="auto">
            <a:xfrm>
              <a:off x="1784" y="1041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72" name="Freeform 224"/>
            <p:cNvSpPr>
              <a:spLocks noChangeAspect="true"/>
            </p:cNvSpPr>
            <p:nvPr/>
          </p:nvSpPr>
          <p:spPr bwMode="auto">
            <a:xfrm>
              <a:off x="2718" y="458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73" name="Freeform 225"/>
            <p:cNvSpPr>
              <a:spLocks noChangeAspect="true"/>
            </p:cNvSpPr>
            <p:nvPr/>
          </p:nvSpPr>
          <p:spPr bwMode="auto">
            <a:xfrm>
              <a:off x="469" y="1414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74" name="Freeform 226"/>
            <p:cNvSpPr>
              <a:spLocks noChangeAspect="true"/>
            </p:cNvSpPr>
            <p:nvPr/>
          </p:nvSpPr>
          <p:spPr bwMode="auto">
            <a:xfrm>
              <a:off x="3021" y="1052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75" name="Freeform 227"/>
            <p:cNvSpPr>
              <a:spLocks noChangeAspect="true"/>
            </p:cNvSpPr>
            <p:nvPr/>
          </p:nvSpPr>
          <p:spPr bwMode="auto">
            <a:xfrm>
              <a:off x="1446" y="1910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76" name="Freeform 228"/>
            <p:cNvSpPr>
              <a:spLocks noChangeAspect="true"/>
            </p:cNvSpPr>
            <p:nvPr/>
          </p:nvSpPr>
          <p:spPr bwMode="auto">
            <a:xfrm>
              <a:off x="2058" y="806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77" name="Freeform 229"/>
            <p:cNvSpPr>
              <a:spLocks noChangeAspect="true"/>
            </p:cNvSpPr>
            <p:nvPr/>
          </p:nvSpPr>
          <p:spPr bwMode="auto">
            <a:xfrm>
              <a:off x="2266" y="943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78" name="Freeform 230"/>
            <p:cNvSpPr>
              <a:spLocks noChangeAspect="true"/>
            </p:cNvSpPr>
            <p:nvPr/>
          </p:nvSpPr>
          <p:spPr bwMode="auto">
            <a:xfrm>
              <a:off x="534" y="497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79" name="Freeform 231"/>
            <p:cNvSpPr>
              <a:spLocks noChangeAspect="true"/>
            </p:cNvSpPr>
            <p:nvPr/>
          </p:nvSpPr>
          <p:spPr bwMode="auto">
            <a:xfrm>
              <a:off x="2018" y="2512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80" name="Freeform 232"/>
            <p:cNvSpPr>
              <a:spLocks noChangeAspect="true"/>
            </p:cNvSpPr>
            <p:nvPr/>
          </p:nvSpPr>
          <p:spPr bwMode="auto">
            <a:xfrm>
              <a:off x="404" y="753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81" name="Freeform 233"/>
            <p:cNvSpPr>
              <a:spLocks noChangeAspect="true"/>
            </p:cNvSpPr>
            <p:nvPr/>
          </p:nvSpPr>
          <p:spPr bwMode="auto">
            <a:xfrm>
              <a:off x="2846" y="2032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82" name="Freeform 234"/>
            <p:cNvSpPr>
              <a:spLocks noChangeAspect="true"/>
            </p:cNvSpPr>
            <p:nvPr/>
          </p:nvSpPr>
          <p:spPr bwMode="auto">
            <a:xfrm>
              <a:off x="2977" y="1764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83" name="Freeform 235"/>
            <p:cNvSpPr>
              <a:spLocks noChangeAspect="true"/>
            </p:cNvSpPr>
            <p:nvPr/>
          </p:nvSpPr>
          <p:spPr bwMode="auto">
            <a:xfrm>
              <a:off x="2465" y="2359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84" name="Freeform 236"/>
            <p:cNvSpPr>
              <a:spLocks noChangeAspect="true"/>
            </p:cNvSpPr>
            <p:nvPr/>
          </p:nvSpPr>
          <p:spPr bwMode="auto">
            <a:xfrm>
              <a:off x="1498" y="2215"/>
              <a:ext cx="96" cy="92"/>
            </a:xfrm>
            <a:custGeom>
              <a:avLst/>
              <a:gdLst>
                <a:gd name="T0" fmla="*/ 18 w 102"/>
                <a:gd name="T1" fmla="*/ 15 h 109"/>
                <a:gd name="T2" fmla="*/ 7 w 102"/>
                <a:gd name="T3" fmla="*/ 78 h 109"/>
                <a:gd name="T4" fmla="*/ 59 w 102"/>
                <a:gd name="T5" fmla="*/ 107 h 109"/>
                <a:gd name="T6" fmla="*/ 99 w 102"/>
                <a:gd name="T7" fmla="*/ 67 h 109"/>
                <a:gd name="T8" fmla="*/ 76 w 102"/>
                <a:gd name="T9" fmla="*/ 9 h 109"/>
                <a:gd name="T10" fmla="*/ 18 w 102"/>
                <a:gd name="T11" fmla="*/ 1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9">
                  <a:moveTo>
                    <a:pt x="18" y="15"/>
                  </a:moveTo>
                  <a:cubicBezTo>
                    <a:pt x="7" y="26"/>
                    <a:pt x="0" y="63"/>
                    <a:pt x="7" y="78"/>
                  </a:cubicBezTo>
                  <a:cubicBezTo>
                    <a:pt x="14" y="93"/>
                    <a:pt x="44" y="109"/>
                    <a:pt x="59" y="107"/>
                  </a:cubicBezTo>
                  <a:cubicBezTo>
                    <a:pt x="74" y="105"/>
                    <a:pt x="96" y="83"/>
                    <a:pt x="99" y="67"/>
                  </a:cubicBezTo>
                  <a:cubicBezTo>
                    <a:pt x="102" y="51"/>
                    <a:pt x="90" y="18"/>
                    <a:pt x="76" y="9"/>
                  </a:cubicBezTo>
                  <a:cubicBezTo>
                    <a:pt x="62" y="0"/>
                    <a:pt x="29" y="4"/>
                    <a:pt x="18" y="1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85" name="Freeform 237" descr="Paper bag"/>
            <p:cNvSpPr>
              <a:spLocks noChangeAspect="true"/>
            </p:cNvSpPr>
            <p:nvPr/>
          </p:nvSpPr>
          <p:spPr bwMode="auto">
            <a:xfrm>
              <a:off x="442" y="115"/>
              <a:ext cx="2550" cy="2251"/>
            </a:xfrm>
            <a:custGeom>
              <a:avLst/>
              <a:gdLst>
                <a:gd name="T0" fmla="*/ 5 w 2550"/>
                <a:gd name="T1" fmla="*/ 922 h 2251"/>
                <a:gd name="T2" fmla="*/ 142 w 2550"/>
                <a:gd name="T3" fmla="*/ 613 h 2251"/>
                <a:gd name="T4" fmla="*/ 337 w 2550"/>
                <a:gd name="T5" fmla="*/ 374 h 2251"/>
                <a:gd name="T6" fmla="*/ 844 w 2550"/>
                <a:gd name="T7" fmla="*/ 34 h 2251"/>
                <a:gd name="T8" fmla="*/ 1771 w 2550"/>
                <a:gd name="T9" fmla="*/ 172 h 2251"/>
                <a:gd name="T10" fmla="*/ 2428 w 2550"/>
                <a:gd name="T11" fmla="*/ 829 h 2251"/>
                <a:gd name="T12" fmla="*/ 2491 w 2550"/>
                <a:gd name="T13" fmla="*/ 1670 h 2251"/>
                <a:gd name="T14" fmla="*/ 2073 w 2550"/>
                <a:gd name="T15" fmla="*/ 2180 h 2251"/>
                <a:gd name="T16" fmla="*/ 1437 w 2550"/>
                <a:gd name="T17" fmla="*/ 2097 h 2251"/>
                <a:gd name="T18" fmla="*/ 1287 w 2550"/>
                <a:gd name="T19" fmla="*/ 1509 h 2251"/>
                <a:gd name="T20" fmla="*/ 1615 w 2550"/>
                <a:gd name="T21" fmla="*/ 1129 h 2251"/>
                <a:gd name="T22" fmla="*/ 1989 w 2550"/>
                <a:gd name="T23" fmla="*/ 956 h 2251"/>
                <a:gd name="T24" fmla="*/ 1990 w 2550"/>
                <a:gd name="T25" fmla="*/ 645 h 2251"/>
                <a:gd name="T26" fmla="*/ 1643 w 2550"/>
                <a:gd name="T27" fmla="*/ 380 h 2251"/>
                <a:gd name="T28" fmla="*/ 1344 w 2550"/>
                <a:gd name="T29" fmla="*/ 634 h 2251"/>
                <a:gd name="T30" fmla="*/ 1235 w 2550"/>
                <a:gd name="T31" fmla="*/ 1308 h 2251"/>
                <a:gd name="T32" fmla="*/ 585 w 2550"/>
                <a:gd name="T33" fmla="*/ 1555 h 2251"/>
                <a:gd name="T34" fmla="*/ 116 w 2550"/>
                <a:gd name="T35" fmla="*/ 1256 h 2251"/>
                <a:gd name="T36" fmla="*/ 5 w 2550"/>
                <a:gd name="T37" fmla="*/ 922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0" h="2251">
                  <a:moveTo>
                    <a:pt x="5" y="922"/>
                  </a:moveTo>
                  <a:cubicBezTo>
                    <a:pt x="9" y="815"/>
                    <a:pt x="87" y="704"/>
                    <a:pt x="142" y="613"/>
                  </a:cubicBezTo>
                  <a:cubicBezTo>
                    <a:pt x="197" y="522"/>
                    <a:pt x="220" y="471"/>
                    <a:pt x="337" y="374"/>
                  </a:cubicBezTo>
                  <a:cubicBezTo>
                    <a:pt x="454" y="277"/>
                    <a:pt x="605" y="68"/>
                    <a:pt x="844" y="34"/>
                  </a:cubicBezTo>
                  <a:cubicBezTo>
                    <a:pt x="1083" y="0"/>
                    <a:pt x="1507" y="40"/>
                    <a:pt x="1771" y="172"/>
                  </a:cubicBezTo>
                  <a:cubicBezTo>
                    <a:pt x="2035" y="304"/>
                    <a:pt x="2308" y="579"/>
                    <a:pt x="2428" y="829"/>
                  </a:cubicBezTo>
                  <a:cubicBezTo>
                    <a:pt x="2548" y="1079"/>
                    <a:pt x="2550" y="1445"/>
                    <a:pt x="2491" y="1670"/>
                  </a:cubicBezTo>
                  <a:cubicBezTo>
                    <a:pt x="2432" y="1895"/>
                    <a:pt x="2249" y="2109"/>
                    <a:pt x="2073" y="2180"/>
                  </a:cubicBezTo>
                  <a:cubicBezTo>
                    <a:pt x="1897" y="2251"/>
                    <a:pt x="1568" y="2209"/>
                    <a:pt x="1437" y="2097"/>
                  </a:cubicBezTo>
                  <a:cubicBezTo>
                    <a:pt x="1306" y="1985"/>
                    <a:pt x="1257" y="1670"/>
                    <a:pt x="1287" y="1509"/>
                  </a:cubicBezTo>
                  <a:cubicBezTo>
                    <a:pt x="1317" y="1348"/>
                    <a:pt x="1498" y="1221"/>
                    <a:pt x="1615" y="1129"/>
                  </a:cubicBezTo>
                  <a:cubicBezTo>
                    <a:pt x="1732" y="1037"/>
                    <a:pt x="1926" y="1037"/>
                    <a:pt x="1989" y="956"/>
                  </a:cubicBezTo>
                  <a:cubicBezTo>
                    <a:pt x="2052" y="875"/>
                    <a:pt x="2048" y="741"/>
                    <a:pt x="1990" y="645"/>
                  </a:cubicBezTo>
                  <a:cubicBezTo>
                    <a:pt x="1932" y="549"/>
                    <a:pt x="1751" y="382"/>
                    <a:pt x="1643" y="380"/>
                  </a:cubicBezTo>
                  <a:cubicBezTo>
                    <a:pt x="1535" y="378"/>
                    <a:pt x="1412" y="479"/>
                    <a:pt x="1344" y="634"/>
                  </a:cubicBezTo>
                  <a:cubicBezTo>
                    <a:pt x="1276" y="789"/>
                    <a:pt x="1362" y="1154"/>
                    <a:pt x="1235" y="1308"/>
                  </a:cubicBezTo>
                  <a:cubicBezTo>
                    <a:pt x="1108" y="1462"/>
                    <a:pt x="771" y="1564"/>
                    <a:pt x="585" y="1555"/>
                  </a:cubicBezTo>
                  <a:cubicBezTo>
                    <a:pt x="399" y="1546"/>
                    <a:pt x="213" y="1361"/>
                    <a:pt x="116" y="1256"/>
                  </a:cubicBezTo>
                  <a:cubicBezTo>
                    <a:pt x="19" y="1151"/>
                    <a:pt x="0" y="1029"/>
                    <a:pt x="5" y="922"/>
                  </a:cubicBezTo>
                  <a:close/>
                </a:path>
              </a:pathLst>
            </a:custGeom>
            <a:blipFill dpi="0" rotWithShape="true">
              <a:blip r:embed="rId1">
                <a:alphaModFix amt="18000"/>
              </a:blip>
              <a:srcRect/>
              <a:tile tx="0" ty="0" sx="100000" sy="100000" flip="none" algn="tl"/>
            </a:blipFill>
            <a:ln w="9525">
              <a:solidFill>
                <a:srgbClr val="9900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86" name="Freeform 238"/>
            <p:cNvSpPr>
              <a:spLocks noChangeAspect="true"/>
            </p:cNvSpPr>
            <p:nvPr/>
          </p:nvSpPr>
          <p:spPr bwMode="auto">
            <a:xfrm>
              <a:off x="2450" y="612"/>
              <a:ext cx="375" cy="578"/>
            </a:xfrm>
            <a:custGeom>
              <a:avLst/>
              <a:gdLst>
                <a:gd name="T0" fmla="*/ 29 w 375"/>
                <a:gd name="T1" fmla="*/ 31 h 578"/>
                <a:gd name="T2" fmla="*/ 167 w 375"/>
                <a:gd name="T3" fmla="*/ 23 h 578"/>
                <a:gd name="T4" fmla="*/ 230 w 375"/>
                <a:gd name="T5" fmla="*/ 169 h 578"/>
                <a:gd name="T6" fmla="*/ 357 w 375"/>
                <a:gd name="T7" fmla="*/ 385 h 578"/>
                <a:gd name="T8" fmla="*/ 340 w 375"/>
                <a:gd name="T9" fmla="*/ 489 h 578"/>
                <a:gd name="T10" fmla="*/ 156 w 375"/>
                <a:gd name="T11" fmla="*/ 570 h 578"/>
                <a:gd name="T12" fmla="*/ 104 w 375"/>
                <a:gd name="T13" fmla="*/ 534 h 578"/>
                <a:gd name="T14" fmla="*/ 144 w 375"/>
                <a:gd name="T15" fmla="*/ 391 h 578"/>
                <a:gd name="T16" fmla="*/ 242 w 375"/>
                <a:gd name="T17" fmla="*/ 295 h 578"/>
                <a:gd name="T18" fmla="*/ 167 w 375"/>
                <a:gd name="T19" fmla="*/ 195 h 578"/>
                <a:gd name="T20" fmla="*/ 104 w 375"/>
                <a:gd name="T21" fmla="*/ 190 h 578"/>
                <a:gd name="T22" fmla="*/ 12 w 375"/>
                <a:gd name="T23" fmla="*/ 89 h 578"/>
                <a:gd name="T24" fmla="*/ 29 w 375"/>
                <a:gd name="T25" fmla="*/ 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5" h="578">
                  <a:moveTo>
                    <a:pt x="29" y="31"/>
                  </a:moveTo>
                  <a:cubicBezTo>
                    <a:pt x="55" y="20"/>
                    <a:pt x="134" y="0"/>
                    <a:pt x="167" y="23"/>
                  </a:cubicBezTo>
                  <a:cubicBezTo>
                    <a:pt x="200" y="46"/>
                    <a:pt x="198" y="109"/>
                    <a:pt x="230" y="169"/>
                  </a:cubicBezTo>
                  <a:cubicBezTo>
                    <a:pt x="262" y="229"/>
                    <a:pt x="339" y="332"/>
                    <a:pt x="357" y="385"/>
                  </a:cubicBezTo>
                  <a:cubicBezTo>
                    <a:pt x="375" y="438"/>
                    <a:pt x="373" y="458"/>
                    <a:pt x="340" y="489"/>
                  </a:cubicBezTo>
                  <a:cubicBezTo>
                    <a:pt x="307" y="520"/>
                    <a:pt x="195" y="562"/>
                    <a:pt x="156" y="570"/>
                  </a:cubicBezTo>
                  <a:cubicBezTo>
                    <a:pt x="117" y="578"/>
                    <a:pt x="106" y="564"/>
                    <a:pt x="104" y="534"/>
                  </a:cubicBezTo>
                  <a:cubicBezTo>
                    <a:pt x="102" y="504"/>
                    <a:pt x="121" y="431"/>
                    <a:pt x="144" y="391"/>
                  </a:cubicBezTo>
                  <a:cubicBezTo>
                    <a:pt x="167" y="351"/>
                    <a:pt x="238" y="328"/>
                    <a:pt x="242" y="295"/>
                  </a:cubicBezTo>
                  <a:cubicBezTo>
                    <a:pt x="246" y="262"/>
                    <a:pt x="190" y="212"/>
                    <a:pt x="167" y="195"/>
                  </a:cubicBezTo>
                  <a:cubicBezTo>
                    <a:pt x="144" y="178"/>
                    <a:pt x="130" y="208"/>
                    <a:pt x="104" y="190"/>
                  </a:cubicBezTo>
                  <a:cubicBezTo>
                    <a:pt x="78" y="172"/>
                    <a:pt x="24" y="115"/>
                    <a:pt x="12" y="89"/>
                  </a:cubicBezTo>
                  <a:cubicBezTo>
                    <a:pt x="0" y="63"/>
                    <a:pt x="12" y="34"/>
                    <a:pt x="29" y="3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87" name="Freeform 239"/>
            <p:cNvSpPr>
              <a:spLocks noChangeAspect="true"/>
            </p:cNvSpPr>
            <p:nvPr/>
          </p:nvSpPr>
          <p:spPr bwMode="auto">
            <a:xfrm rot="6410964">
              <a:off x="2055" y="186"/>
              <a:ext cx="330" cy="57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88" name="Freeform 240"/>
            <p:cNvSpPr>
              <a:spLocks noChangeAspect="true"/>
            </p:cNvSpPr>
            <p:nvPr/>
          </p:nvSpPr>
          <p:spPr bwMode="auto">
            <a:xfrm>
              <a:off x="1593" y="273"/>
              <a:ext cx="479" cy="465"/>
            </a:xfrm>
            <a:custGeom>
              <a:avLst/>
              <a:gdLst>
                <a:gd name="T0" fmla="*/ 441 w 479"/>
                <a:gd name="T1" fmla="*/ 5 h 465"/>
                <a:gd name="T2" fmla="*/ 200 w 479"/>
                <a:gd name="T3" fmla="*/ 39 h 465"/>
                <a:gd name="T4" fmla="*/ 19 w 479"/>
                <a:gd name="T5" fmla="*/ 219 h 465"/>
                <a:gd name="T6" fmla="*/ 87 w 479"/>
                <a:gd name="T7" fmla="*/ 431 h 465"/>
                <a:gd name="T8" fmla="*/ 150 w 479"/>
                <a:gd name="T9" fmla="*/ 422 h 465"/>
                <a:gd name="T10" fmla="*/ 77 w 479"/>
                <a:gd name="T11" fmla="*/ 285 h 465"/>
                <a:gd name="T12" fmla="*/ 133 w 479"/>
                <a:gd name="T13" fmla="*/ 146 h 465"/>
                <a:gd name="T14" fmla="*/ 233 w 479"/>
                <a:gd name="T15" fmla="*/ 79 h 465"/>
                <a:gd name="T16" fmla="*/ 430 w 479"/>
                <a:gd name="T17" fmla="*/ 64 h 465"/>
                <a:gd name="T18" fmla="*/ 441 w 479"/>
                <a:gd name="T19" fmla="*/ 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9" h="465">
                  <a:moveTo>
                    <a:pt x="441" y="5"/>
                  </a:moveTo>
                  <a:cubicBezTo>
                    <a:pt x="403" y="0"/>
                    <a:pt x="270" y="2"/>
                    <a:pt x="200" y="39"/>
                  </a:cubicBezTo>
                  <a:cubicBezTo>
                    <a:pt x="130" y="74"/>
                    <a:pt x="38" y="154"/>
                    <a:pt x="19" y="219"/>
                  </a:cubicBezTo>
                  <a:cubicBezTo>
                    <a:pt x="0" y="284"/>
                    <a:pt x="66" y="398"/>
                    <a:pt x="87" y="431"/>
                  </a:cubicBezTo>
                  <a:cubicBezTo>
                    <a:pt x="108" y="465"/>
                    <a:pt x="151" y="446"/>
                    <a:pt x="150" y="422"/>
                  </a:cubicBezTo>
                  <a:cubicBezTo>
                    <a:pt x="148" y="397"/>
                    <a:pt x="80" y="330"/>
                    <a:pt x="77" y="285"/>
                  </a:cubicBezTo>
                  <a:cubicBezTo>
                    <a:pt x="74" y="239"/>
                    <a:pt x="107" y="180"/>
                    <a:pt x="133" y="146"/>
                  </a:cubicBezTo>
                  <a:cubicBezTo>
                    <a:pt x="159" y="112"/>
                    <a:pt x="184" y="93"/>
                    <a:pt x="233" y="79"/>
                  </a:cubicBezTo>
                  <a:cubicBezTo>
                    <a:pt x="282" y="65"/>
                    <a:pt x="395" y="76"/>
                    <a:pt x="430" y="64"/>
                  </a:cubicBezTo>
                  <a:cubicBezTo>
                    <a:pt x="465" y="52"/>
                    <a:pt x="479" y="9"/>
                    <a:pt x="441" y="5"/>
                  </a:cubicBezTo>
                  <a:close/>
                </a:path>
              </a:pathLst>
            </a:custGeom>
            <a:solidFill>
              <a:srgbClr val="66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89" name="Freeform 241"/>
            <p:cNvSpPr>
              <a:spLocks noChangeAspect="true"/>
            </p:cNvSpPr>
            <p:nvPr/>
          </p:nvSpPr>
          <p:spPr bwMode="auto">
            <a:xfrm>
              <a:off x="242" y="-3"/>
              <a:ext cx="3006" cy="2839"/>
            </a:xfrm>
            <a:custGeom>
              <a:avLst/>
              <a:gdLst>
                <a:gd name="T0" fmla="*/ 578 w 3006"/>
                <a:gd name="T1" fmla="*/ 196 h 2839"/>
                <a:gd name="T2" fmla="*/ 100 w 3006"/>
                <a:gd name="T3" fmla="*/ 929 h 2839"/>
                <a:gd name="T4" fmla="*/ 127 w 3006"/>
                <a:gd name="T5" fmla="*/ 1858 h 2839"/>
                <a:gd name="T6" fmla="*/ 864 w 3006"/>
                <a:gd name="T7" fmla="*/ 2561 h 2839"/>
                <a:gd name="T8" fmla="*/ 2062 w 3006"/>
                <a:gd name="T9" fmla="*/ 2733 h 2839"/>
                <a:gd name="T10" fmla="*/ 2886 w 3006"/>
                <a:gd name="T11" fmla="*/ 1922 h 2839"/>
                <a:gd name="T12" fmla="*/ 2782 w 3006"/>
                <a:gd name="T13" fmla="*/ 648 h 2839"/>
                <a:gd name="T14" fmla="*/ 1626 w 3006"/>
                <a:gd name="T15" fmla="*/ 75 h 2839"/>
                <a:gd name="T16" fmla="*/ 578 w 3006"/>
                <a:gd name="T17" fmla="*/ 196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6" h="2839">
                  <a:moveTo>
                    <a:pt x="578" y="196"/>
                  </a:moveTo>
                  <a:cubicBezTo>
                    <a:pt x="324" y="338"/>
                    <a:pt x="175" y="652"/>
                    <a:pt x="100" y="929"/>
                  </a:cubicBezTo>
                  <a:cubicBezTo>
                    <a:pt x="25" y="1206"/>
                    <a:pt x="0" y="1586"/>
                    <a:pt x="127" y="1858"/>
                  </a:cubicBezTo>
                  <a:cubicBezTo>
                    <a:pt x="254" y="2130"/>
                    <a:pt x="542" y="2415"/>
                    <a:pt x="864" y="2561"/>
                  </a:cubicBezTo>
                  <a:cubicBezTo>
                    <a:pt x="1186" y="2707"/>
                    <a:pt x="1725" y="2839"/>
                    <a:pt x="2062" y="2733"/>
                  </a:cubicBezTo>
                  <a:cubicBezTo>
                    <a:pt x="2399" y="2627"/>
                    <a:pt x="2766" y="2269"/>
                    <a:pt x="2886" y="1922"/>
                  </a:cubicBezTo>
                  <a:cubicBezTo>
                    <a:pt x="3006" y="1575"/>
                    <a:pt x="2992" y="956"/>
                    <a:pt x="2782" y="648"/>
                  </a:cubicBezTo>
                  <a:cubicBezTo>
                    <a:pt x="2572" y="340"/>
                    <a:pt x="1993" y="150"/>
                    <a:pt x="1626" y="75"/>
                  </a:cubicBezTo>
                  <a:cubicBezTo>
                    <a:pt x="1259" y="0"/>
                    <a:pt x="832" y="54"/>
                    <a:pt x="578" y="196"/>
                  </a:cubicBezTo>
                  <a:close/>
                </a:path>
              </a:pathLst>
            </a:custGeom>
            <a:gradFill rotWithShape="true">
              <a:gsLst>
                <a:gs pos="0">
                  <a:schemeClr val="bg1">
                    <a:alpha val="50000"/>
                  </a:schemeClr>
                </a:gs>
                <a:gs pos="100000">
                  <a:srgbClr val="FF0000">
                    <a:alpha val="22000"/>
                  </a:srgbClr>
                </a:gs>
              </a:gsLst>
              <a:lin ang="189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FF66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90" name="Freeform 242"/>
            <p:cNvSpPr>
              <a:spLocks noChangeAspect="true"/>
            </p:cNvSpPr>
            <p:nvPr/>
          </p:nvSpPr>
          <p:spPr bwMode="auto">
            <a:xfrm>
              <a:off x="445" y="112"/>
              <a:ext cx="2550" cy="2251"/>
            </a:xfrm>
            <a:custGeom>
              <a:avLst/>
              <a:gdLst>
                <a:gd name="T0" fmla="*/ 5 w 2550"/>
                <a:gd name="T1" fmla="*/ 922 h 2251"/>
                <a:gd name="T2" fmla="*/ 142 w 2550"/>
                <a:gd name="T3" fmla="*/ 613 h 2251"/>
                <a:gd name="T4" fmla="*/ 337 w 2550"/>
                <a:gd name="T5" fmla="*/ 374 h 2251"/>
                <a:gd name="T6" fmla="*/ 844 w 2550"/>
                <a:gd name="T7" fmla="*/ 34 h 2251"/>
                <a:gd name="T8" fmla="*/ 1771 w 2550"/>
                <a:gd name="T9" fmla="*/ 172 h 2251"/>
                <a:gd name="T10" fmla="*/ 2428 w 2550"/>
                <a:gd name="T11" fmla="*/ 829 h 2251"/>
                <a:gd name="T12" fmla="*/ 2491 w 2550"/>
                <a:gd name="T13" fmla="*/ 1670 h 2251"/>
                <a:gd name="T14" fmla="*/ 2073 w 2550"/>
                <a:gd name="T15" fmla="*/ 2180 h 2251"/>
                <a:gd name="T16" fmla="*/ 1437 w 2550"/>
                <a:gd name="T17" fmla="*/ 2097 h 2251"/>
                <a:gd name="T18" fmla="*/ 1287 w 2550"/>
                <a:gd name="T19" fmla="*/ 1509 h 2251"/>
                <a:gd name="T20" fmla="*/ 1615 w 2550"/>
                <a:gd name="T21" fmla="*/ 1129 h 2251"/>
                <a:gd name="T22" fmla="*/ 1989 w 2550"/>
                <a:gd name="T23" fmla="*/ 956 h 2251"/>
                <a:gd name="T24" fmla="*/ 1990 w 2550"/>
                <a:gd name="T25" fmla="*/ 645 h 2251"/>
                <a:gd name="T26" fmla="*/ 1643 w 2550"/>
                <a:gd name="T27" fmla="*/ 380 h 2251"/>
                <a:gd name="T28" fmla="*/ 1344 w 2550"/>
                <a:gd name="T29" fmla="*/ 634 h 2251"/>
                <a:gd name="T30" fmla="*/ 1235 w 2550"/>
                <a:gd name="T31" fmla="*/ 1308 h 2251"/>
                <a:gd name="T32" fmla="*/ 585 w 2550"/>
                <a:gd name="T33" fmla="*/ 1555 h 2251"/>
                <a:gd name="T34" fmla="*/ 116 w 2550"/>
                <a:gd name="T35" fmla="*/ 1256 h 2251"/>
                <a:gd name="T36" fmla="*/ 5 w 2550"/>
                <a:gd name="T37" fmla="*/ 922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0" h="2251">
                  <a:moveTo>
                    <a:pt x="5" y="922"/>
                  </a:moveTo>
                  <a:cubicBezTo>
                    <a:pt x="9" y="815"/>
                    <a:pt x="87" y="704"/>
                    <a:pt x="142" y="613"/>
                  </a:cubicBezTo>
                  <a:cubicBezTo>
                    <a:pt x="197" y="522"/>
                    <a:pt x="220" y="471"/>
                    <a:pt x="337" y="374"/>
                  </a:cubicBezTo>
                  <a:cubicBezTo>
                    <a:pt x="454" y="277"/>
                    <a:pt x="605" y="68"/>
                    <a:pt x="844" y="34"/>
                  </a:cubicBezTo>
                  <a:cubicBezTo>
                    <a:pt x="1083" y="0"/>
                    <a:pt x="1507" y="40"/>
                    <a:pt x="1771" y="172"/>
                  </a:cubicBezTo>
                  <a:cubicBezTo>
                    <a:pt x="2035" y="304"/>
                    <a:pt x="2308" y="579"/>
                    <a:pt x="2428" y="829"/>
                  </a:cubicBezTo>
                  <a:cubicBezTo>
                    <a:pt x="2548" y="1079"/>
                    <a:pt x="2550" y="1445"/>
                    <a:pt x="2491" y="1670"/>
                  </a:cubicBezTo>
                  <a:cubicBezTo>
                    <a:pt x="2432" y="1895"/>
                    <a:pt x="2249" y="2109"/>
                    <a:pt x="2073" y="2180"/>
                  </a:cubicBezTo>
                  <a:cubicBezTo>
                    <a:pt x="1897" y="2251"/>
                    <a:pt x="1568" y="2209"/>
                    <a:pt x="1437" y="2097"/>
                  </a:cubicBezTo>
                  <a:cubicBezTo>
                    <a:pt x="1306" y="1985"/>
                    <a:pt x="1257" y="1670"/>
                    <a:pt x="1287" y="1509"/>
                  </a:cubicBezTo>
                  <a:cubicBezTo>
                    <a:pt x="1317" y="1348"/>
                    <a:pt x="1498" y="1221"/>
                    <a:pt x="1615" y="1129"/>
                  </a:cubicBezTo>
                  <a:cubicBezTo>
                    <a:pt x="1732" y="1037"/>
                    <a:pt x="1926" y="1037"/>
                    <a:pt x="1989" y="956"/>
                  </a:cubicBezTo>
                  <a:cubicBezTo>
                    <a:pt x="2052" y="875"/>
                    <a:pt x="2048" y="741"/>
                    <a:pt x="1990" y="645"/>
                  </a:cubicBezTo>
                  <a:cubicBezTo>
                    <a:pt x="1932" y="549"/>
                    <a:pt x="1751" y="382"/>
                    <a:pt x="1643" y="380"/>
                  </a:cubicBezTo>
                  <a:cubicBezTo>
                    <a:pt x="1535" y="378"/>
                    <a:pt x="1412" y="479"/>
                    <a:pt x="1344" y="634"/>
                  </a:cubicBezTo>
                  <a:cubicBezTo>
                    <a:pt x="1276" y="789"/>
                    <a:pt x="1362" y="1154"/>
                    <a:pt x="1235" y="1308"/>
                  </a:cubicBezTo>
                  <a:cubicBezTo>
                    <a:pt x="1108" y="1462"/>
                    <a:pt x="771" y="1564"/>
                    <a:pt x="585" y="1555"/>
                  </a:cubicBezTo>
                  <a:cubicBezTo>
                    <a:pt x="399" y="1546"/>
                    <a:pt x="213" y="1361"/>
                    <a:pt x="116" y="1256"/>
                  </a:cubicBezTo>
                  <a:cubicBezTo>
                    <a:pt x="19" y="1151"/>
                    <a:pt x="0" y="1029"/>
                    <a:pt x="5" y="92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60066">
                    <a:alpha val="60001"/>
                  </a:srgbClr>
                </a:gs>
                <a:gs pos="100000">
                  <a:srgbClr val="660066">
                    <a:gamma/>
                    <a:shade val="95294"/>
                    <a:invGamma/>
                    <a:alpha val="58000"/>
                  </a:srgbClr>
                </a:gs>
              </a:gsLst>
              <a:lin ang="5400000" scaled="true"/>
            </a:gradFill>
            <a:ln w="9525">
              <a:solidFill>
                <a:srgbClr val="9900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2291" name="Text Box 243"/>
          <p:cNvSpPr txBox="true">
            <a:spLocks noChangeArrowheads="true"/>
          </p:cNvSpPr>
          <p:nvPr/>
        </p:nvSpPr>
        <p:spPr bwMode="auto">
          <a:xfrm>
            <a:off x="2448492" y="1746251"/>
            <a:ext cx="315220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true">
                  <a:gsLst>
                    <a:gs pos="0">
                      <a:srgbClr val="D3B187"/>
                    </a:gs>
                    <a:gs pos="100000">
                      <a:srgbClr val="FFCC66"/>
                    </a:gs>
                  </a:gsLst>
                  <a:lin ang="5400000" scaled="true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200" b="1"/>
              <a:t>Neutrophil               Eosinophil               Basophil</a:t>
            </a:r>
            <a:endParaRPr lang="en-US" altLang="en-US" sz="1200" b="1"/>
          </a:p>
        </p:txBody>
      </p:sp>
      <p:grpSp>
        <p:nvGrpSpPr>
          <p:cNvPr id="2292" name="Group 244"/>
          <p:cNvGrpSpPr>
            <a:grpSpLocks noChangeAspect="true"/>
          </p:cNvGrpSpPr>
          <p:nvPr/>
        </p:nvGrpSpPr>
        <p:grpSpPr bwMode="auto">
          <a:xfrm>
            <a:off x="6532563" y="5332414"/>
            <a:ext cx="520700" cy="542925"/>
            <a:chOff x="3852" y="1647"/>
            <a:chExt cx="432" cy="450"/>
          </a:xfrm>
        </p:grpSpPr>
        <p:sp>
          <p:nvSpPr>
            <p:cNvPr id="2293" name="Freeform 245"/>
            <p:cNvSpPr>
              <a:spLocks noChangeAspect="true"/>
            </p:cNvSpPr>
            <p:nvPr/>
          </p:nvSpPr>
          <p:spPr bwMode="auto">
            <a:xfrm>
              <a:off x="4199" y="1925"/>
              <a:ext cx="29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94" name="Freeform 246"/>
            <p:cNvSpPr>
              <a:spLocks noChangeAspect="true"/>
            </p:cNvSpPr>
            <p:nvPr/>
          </p:nvSpPr>
          <p:spPr bwMode="auto">
            <a:xfrm>
              <a:off x="4065" y="1685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95" name="Freeform 247"/>
            <p:cNvSpPr>
              <a:spLocks noChangeAspect="true"/>
            </p:cNvSpPr>
            <p:nvPr/>
          </p:nvSpPr>
          <p:spPr bwMode="auto">
            <a:xfrm>
              <a:off x="4128" y="1666"/>
              <a:ext cx="7" cy="10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96" name="Freeform 248"/>
            <p:cNvSpPr>
              <a:spLocks noChangeAspect="true"/>
            </p:cNvSpPr>
            <p:nvPr/>
          </p:nvSpPr>
          <p:spPr bwMode="auto">
            <a:xfrm>
              <a:off x="4183" y="1739"/>
              <a:ext cx="9" cy="12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97" name="Freeform 249"/>
            <p:cNvSpPr>
              <a:spLocks noChangeAspect="true"/>
            </p:cNvSpPr>
            <p:nvPr/>
          </p:nvSpPr>
          <p:spPr bwMode="auto">
            <a:xfrm>
              <a:off x="4235" y="1789"/>
              <a:ext cx="29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98" name="Freeform 250"/>
            <p:cNvSpPr>
              <a:spLocks noChangeAspect="true"/>
            </p:cNvSpPr>
            <p:nvPr/>
          </p:nvSpPr>
          <p:spPr bwMode="auto">
            <a:xfrm>
              <a:off x="4220" y="1870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99" name="Freeform 251"/>
            <p:cNvSpPr>
              <a:spLocks noChangeAspect="true"/>
            </p:cNvSpPr>
            <p:nvPr/>
          </p:nvSpPr>
          <p:spPr bwMode="auto">
            <a:xfrm>
              <a:off x="4190" y="1967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00" name="Freeform 252"/>
            <p:cNvSpPr>
              <a:spLocks noChangeAspect="true"/>
            </p:cNvSpPr>
            <p:nvPr/>
          </p:nvSpPr>
          <p:spPr bwMode="auto">
            <a:xfrm>
              <a:off x="4099" y="2014"/>
              <a:ext cx="9" cy="9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01" name="Freeform 253"/>
            <p:cNvSpPr>
              <a:spLocks noChangeAspect="true"/>
            </p:cNvSpPr>
            <p:nvPr/>
          </p:nvSpPr>
          <p:spPr bwMode="auto">
            <a:xfrm>
              <a:off x="3911" y="1763"/>
              <a:ext cx="29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02" name="Freeform 254"/>
            <p:cNvSpPr>
              <a:spLocks noChangeAspect="true"/>
            </p:cNvSpPr>
            <p:nvPr/>
          </p:nvSpPr>
          <p:spPr bwMode="auto">
            <a:xfrm>
              <a:off x="3958" y="1708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03" name="Freeform 255"/>
            <p:cNvSpPr>
              <a:spLocks noChangeAspect="true"/>
            </p:cNvSpPr>
            <p:nvPr/>
          </p:nvSpPr>
          <p:spPr bwMode="auto">
            <a:xfrm>
              <a:off x="3871" y="1840"/>
              <a:ext cx="13" cy="14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04" name="Freeform 256"/>
            <p:cNvSpPr>
              <a:spLocks noChangeAspect="true"/>
            </p:cNvSpPr>
            <p:nvPr/>
          </p:nvSpPr>
          <p:spPr bwMode="auto">
            <a:xfrm>
              <a:off x="3878" y="1931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05" name="Freeform 257"/>
            <p:cNvSpPr>
              <a:spLocks noChangeAspect="true"/>
            </p:cNvSpPr>
            <p:nvPr/>
          </p:nvSpPr>
          <p:spPr bwMode="auto">
            <a:xfrm>
              <a:off x="3925" y="1986"/>
              <a:ext cx="10" cy="12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06" name="Freeform 258"/>
            <p:cNvSpPr>
              <a:spLocks noChangeAspect="true"/>
            </p:cNvSpPr>
            <p:nvPr/>
          </p:nvSpPr>
          <p:spPr bwMode="auto">
            <a:xfrm>
              <a:off x="3974" y="2021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07" name="Freeform 259"/>
            <p:cNvSpPr>
              <a:spLocks noChangeAspect="true"/>
            </p:cNvSpPr>
            <p:nvPr/>
          </p:nvSpPr>
          <p:spPr bwMode="auto">
            <a:xfrm>
              <a:off x="4047" y="2017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08" name="Freeform 260"/>
            <p:cNvSpPr>
              <a:spLocks noChangeAspect="true"/>
            </p:cNvSpPr>
            <p:nvPr/>
          </p:nvSpPr>
          <p:spPr bwMode="auto">
            <a:xfrm>
              <a:off x="3852" y="1647"/>
              <a:ext cx="432" cy="450"/>
            </a:xfrm>
            <a:custGeom>
              <a:avLst/>
              <a:gdLst>
                <a:gd name="T0" fmla="*/ 864 w 2151"/>
                <a:gd name="T1" fmla="*/ 64 h 2242"/>
                <a:gd name="T2" fmla="*/ 153 w 2151"/>
                <a:gd name="T3" fmla="*/ 556 h 2242"/>
                <a:gd name="T4" fmla="*/ 45 w 2151"/>
                <a:gd name="T5" fmla="*/ 1284 h 2242"/>
                <a:gd name="T6" fmla="*/ 424 w 2151"/>
                <a:gd name="T7" fmla="*/ 2030 h 2242"/>
                <a:gd name="T8" fmla="*/ 1147 w 2151"/>
                <a:gd name="T9" fmla="*/ 2227 h 2242"/>
                <a:gd name="T10" fmla="*/ 1858 w 2151"/>
                <a:gd name="T11" fmla="*/ 1939 h 2242"/>
                <a:gd name="T12" fmla="*/ 2112 w 2151"/>
                <a:gd name="T13" fmla="*/ 1363 h 2242"/>
                <a:gd name="T14" fmla="*/ 2078 w 2151"/>
                <a:gd name="T15" fmla="*/ 725 h 2242"/>
                <a:gd name="T16" fmla="*/ 1672 w 2151"/>
                <a:gd name="T17" fmla="*/ 172 h 2242"/>
                <a:gd name="T18" fmla="*/ 864 w 2151"/>
                <a:gd name="T19" fmla="*/ 64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51" h="2242">
                  <a:moveTo>
                    <a:pt x="864" y="64"/>
                  </a:moveTo>
                  <a:cubicBezTo>
                    <a:pt x="611" y="128"/>
                    <a:pt x="289" y="353"/>
                    <a:pt x="153" y="556"/>
                  </a:cubicBezTo>
                  <a:cubicBezTo>
                    <a:pt x="17" y="759"/>
                    <a:pt x="0" y="1039"/>
                    <a:pt x="45" y="1284"/>
                  </a:cubicBezTo>
                  <a:cubicBezTo>
                    <a:pt x="90" y="1529"/>
                    <a:pt x="240" y="1873"/>
                    <a:pt x="424" y="2030"/>
                  </a:cubicBezTo>
                  <a:cubicBezTo>
                    <a:pt x="608" y="2187"/>
                    <a:pt x="908" y="2242"/>
                    <a:pt x="1147" y="2227"/>
                  </a:cubicBezTo>
                  <a:cubicBezTo>
                    <a:pt x="1386" y="2212"/>
                    <a:pt x="1697" y="2083"/>
                    <a:pt x="1858" y="1939"/>
                  </a:cubicBezTo>
                  <a:cubicBezTo>
                    <a:pt x="2019" y="1795"/>
                    <a:pt x="2075" y="1565"/>
                    <a:pt x="2112" y="1363"/>
                  </a:cubicBezTo>
                  <a:cubicBezTo>
                    <a:pt x="2149" y="1161"/>
                    <a:pt x="2151" y="923"/>
                    <a:pt x="2078" y="725"/>
                  </a:cubicBezTo>
                  <a:cubicBezTo>
                    <a:pt x="2005" y="527"/>
                    <a:pt x="1874" y="282"/>
                    <a:pt x="1672" y="172"/>
                  </a:cubicBezTo>
                  <a:cubicBezTo>
                    <a:pt x="1470" y="62"/>
                    <a:pt x="1117" y="0"/>
                    <a:pt x="864" y="64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C653">
                    <a:alpha val="80000"/>
                  </a:srgbClr>
                </a:gs>
                <a:gs pos="100000">
                  <a:srgbClr val="CC3300">
                    <a:alpha val="80000"/>
                  </a:srgbClr>
                </a:gs>
              </a:gsLst>
              <a:path path="rect">
                <a:fillToRect l="50000" t="50000" r="50000" b="50000"/>
              </a:path>
            </a:gradFill>
            <a:ln w="9525" cmpd="sng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09" name="Freeform 261"/>
            <p:cNvSpPr>
              <a:spLocks noChangeAspect="true"/>
            </p:cNvSpPr>
            <p:nvPr/>
          </p:nvSpPr>
          <p:spPr bwMode="auto">
            <a:xfrm rot="1588548">
              <a:off x="4080" y="1748"/>
              <a:ext cx="50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10" name="Freeform 262"/>
            <p:cNvSpPr>
              <a:spLocks noChangeAspect="true"/>
            </p:cNvSpPr>
            <p:nvPr/>
          </p:nvSpPr>
          <p:spPr bwMode="auto">
            <a:xfrm rot="20011452" flipV="true">
              <a:off x="4049" y="1868"/>
              <a:ext cx="49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6633"/>
                </a:gs>
                <a:gs pos="100000">
                  <a:srgbClr val="996633">
                    <a:gamma/>
                    <a:shade val="92157"/>
                    <a:invGamma/>
                  </a:srgbClr>
                </a:gs>
              </a:gsLst>
              <a:lin ang="5400000" scaled="true"/>
            </a:gra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11" name="Freeform 263"/>
            <p:cNvSpPr>
              <a:spLocks noChangeAspect="true"/>
            </p:cNvSpPr>
            <p:nvPr/>
          </p:nvSpPr>
          <p:spPr bwMode="auto">
            <a:xfrm rot="20011452" flipV="true">
              <a:off x="4030" y="1742"/>
              <a:ext cx="50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12" name="Freeform 264"/>
            <p:cNvSpPr>
              <a:spLocks noChangeAspect="true"/>
            </p:cNvSpPr>
            <p:nvPr/>
          </p:nvSpPr>
          <p:spPr bwMode="auto">
            <a:xfrm flipH="true">
              <a:off x="4117" y="1800"/>
              <a:ext cx="50" cy="87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13" name="Freeform 265"/>
            <p:cNvSpPr>
              <a:spLocks noChangeAspect="true"/>
            </p:cNvSpPr>
            <p:nvPr/>
          </p:nvSpPr>
          <p:spPr bwMode="auto">
            <a:xfrm rot="4687844" flipH="true">
              <a:off x="4092" y="1793"/>
              <a:ext cx="50" cy="87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14" name="Freeform 266"/>
            <p:cNvSpPr>
              <a:spLocks noChangeAspect="true"/>
            </p:cNvSpPr>
            <p:nvPr/>
          </p:nvSpPr>
          <p:spPr bwMode="auto">
            <a:xfrm rot="-2250469">
              <a:off x="4091" y="1842"/>
              <a:ext cx="50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15" name="Freeform 267"/>
            <p:cNvSpPr>
              <a:spLocks noChangeAspect="true"/>
            </p:cNvSpPr>
            <p:nvPr/>
          </p:nvSpPr>
          <p:spPr bwMode="auto">
            <a:xfrm>
              <a:off x="4057" y="1813"/>
              <a:ext cx="50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16" name="Freeform 268"/>
            <p:cNvSpPr>
              <a:spLocks noChangeAspect="true"/>
            </p:cNvSpPr>
            <p:nvPr/>
          </p:nvSpPr>
          <p:spPr bwMode="auto">
            <a:xfrm rot="17541503" flipV="true">
              <a:off x="3981" y="1743"/>
              <a:ext cx="50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17" name="Freeform 269"/>
            <p:cNvSpPr>
              <a:spLocks noChangeAspect="true"/>
            </p:cNvSpPr>
            <p:nvPr/>
          </p:nvSpPr>
          <p:spPr bwMode="auto">
            <a:xfrm flipH="true">
              <a:off x="3945" y="1780"/>
              <a:ext cx="50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18" name="Freeform 270"/>
            <p:cNvSpPr>
              <a:spLocks noChangeAspect="true"/>
            </p:cNvSpPr>
            <p:nvPr/>
          </p:nvSpPr>
          <p:spPr bwMode="auto">
            <a:xfrm rot="13389691" flipH="true">
              <a:off x="3914" y="1808"/>
              <a:ext cx="50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19" name="Freeform 271"/>
            <p:cNvSpPr>
              <a:spLocks noChangeAspect="true"/>
            </p:cNvSpPr>
            <p:nvPr/>
          </p:nvSpPr>
          <p:spPr bwMode="auto">
            <a:xfrm rot="14686208">
              <a:off x="3976" y="1824"/>
              <a:ext cx="50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20" name="Freeform 272"/>
            <p:cNvSpPr>
              <a:spLocks noChangeAspect="true"/>
            </p:cNvSpPr>
            <p:nvPr/>
          </p:nvSpPr>
          <p:spPr bwMode="auto">
            <a:xfrm rot="1588548">
              <a:off x="3949" y="1812"/>
              <a:ext cx="49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21" name="Freeform 273"/>
            <p:cNvSpPr>
              <a:spLocks noChangeAspect="true"/>
            </p:cNvSpPr>
            <p:nvPr/>
          </p:nvSpPr>
          <p:spPr bwMode="auto">
            <a:xfrm rot="16008547">
              <a:off x="4020" y="1823"/>
              <a:ext cx="50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22" name="Freeform 274"/>
            <p:cNvSpPr>
              <a:spLocks noChangeAspect="true"/>
            </p:cNvSpPr>
            <p:nvPr/>
          </p:nvSpPr>
          <p:spPr bwMode="auto">
            <a:xfrm>
              <a:off x="4157" y="1815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23" name="Freeform 275"/>
            <p:cNvSpPr>
              <a:spLocks noChangeAspect="true"/>
            </p:cNvSpPr>
            <p:nvPr/>
          </p:nvSpPr>
          <p:spPr bwMode="auto">
            <a:xfrm>
              <a:off x="3930" y="1868"/>
              <a:ext cx="16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24" name="Freeform 276"/>
            <p:cNvSpPr>
              <a:spLocks noChangeAspect="true"/>
            </p:cNvSpPr>
            <p:nvPr/>
          </p:nvSpPr>
          <p:spPr bwMode="auto">
            <a:xfrm>
              <a:off x="3934" y="1838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25" name="Freeform 277"/>
            <p:cNvSpPr>
              <a:spLocks noChangeAspect="true"/>
            </p:cNvSpPr>
            <p:nvPr/>
          </p:nvSpPr>
          <p:spPr bwMode="auto">
            <a:xfrm>
              <a:off x="4024" y="1944"/>
              <a:ext cx="16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26" name="Freeform 278"/>
            <p:cNvSpPr>
              <a:spLocks noChangeAspect="true"/>
            </p:cNvSpPr>
            <p:nvPr/>
          </p:nvSpPr>
          <p:spPr bwMode="auto">
            <a:xfrm>
              <a:off x="4041" y="1848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27" name="Freeform 279"/>
            <p:cNvSpPr>
              <a:spLocks noChangeAspect="true"/>
            </p:cNvSpPr>
            <p:nvPr/>
          </p:nvSpPr>
          <p:spPr bwMode="auto">
            <a:xfrm>
              <a:off x="4048" y="1943"/>
              <a:ext cx="15" cy="15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28" name="Freeform 280"/>
            <p:cNvSpPr>
              <a:spLocks noChangeAspect="true"/>
            </p:cNvSpPr>
            <p:nvPr/>
          </p:nvSpPr>
          <p:spPr bwMode="auto">
            <a:xfrm>
              <a:off x="3987" y="1859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29" name="Freeform 281"/>
            <p:cNvSpPr>
              <a:spLocks noChangeAspect="true"/>
            </p:cNvSpPr>
            <p:nvPr/>
          </p:nvSpPr>
          <p:spPr bwMode="auto">
            <a:xfrm>
              <a:off x="3992" y="1894"/>
              <a:ext cx="17" cy="1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30" name="Freeform 282"/>
            <p:cNvSpPr>
              <a:spLocks noChangeAspect="true"/>
            </p:cNvSpPr>
            <p:nvPr/>
          </p:nvSpPr>
          <p:spPr bwMode="auto">
            <a:xfrm>
              <a:off x="3978" y="1892"/>
              <a:ext cx="17" cy="1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31" name="Freeform 283"/>
            <p:cNvSpPr>
              <a:spLocks noChangeAspect="true"/>
            </p:cNvSpPr>
            <p:nvPr/>
          </p:nvSpPr>
          <p:spPr bwMode="auto">
            <a:xfrm>
              <a:off x="3995" y="1920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32" name="Freeform 284"/>
            <p:cNvSpPr>
              <a:spLocks noChangeAspect="true"/>
            </p:cNvSpPr>
            <p:nvPr/>
          </p:nvSpPr>
          <p:spPr bwMode="auto">
            <a:xfrm>
              <a:off x="4021" y="1920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33" name="Freeform 285"/>
            <p:cNvSpPr>
              <a:spLocks noChangeAspect="true"/>
            </p:cNvSpPr>
            <p:nvPr/>
          </p:nvSpPr>
          <p:spPr bwMode="auto">
            <a:xfrm>
              <a:off x="4016" y="1837"/>
              <a:ext cx="12" cy="14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34" name="Freeform 286"/>
            <p:cNvSpPr>
              <a:spLocks noChangeAspect="true"/>
            </p:cNvSpPr>
            <p:nvPr/>
          </p:nvSpPr>
          <p:spPr bwMode="auto">
            <a:xfrm>
              <a:off x="4049" y="1921"/>
              <a:ext cx="11" cy="11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35" name="Freeform 287"/>
            <p:cNvSpPr>
              <a:spLocks noChangeAspect="true"/>
            </p:cNvSpPr>
            <p:nvPr/>
          </p:nvSpPr>
          <p:spPr bwMode="auto">
            <a:xfrm>
              <a:off x="4004" y="1812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36" name="Freeform 288"/>
            <p:cNvSpPr>
              <a:spLocks noChangeAspect="true"/>
            </p:cNvSpPr>
            <p:nvPr/>
          </p:nvSpPr>
          <p:spPr bwMode="auto">
            <a:xfrm>
              <a:off x="3957" y="1899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37" name="Freeform 289"/>
            <p:cNvSpPr>
              <a:spLocks noChangeAspect="true"/>
            </p:cNvSpPr>
            <p:nvPr/>
          </p:nvSpPr>
          <p:spPr bwMode="auto">
            <a:xfrm>
              <a:off x="4053" y="1779"/>
              <a:ext cx="11" cy="12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38" name="Freeform 290"/>
            <p:cNvSpPr>
              <a:spLocks noChangeAspect="true"/>
            </p:cNvSpPr>
            <p:nvPr/>
          </p:nvSpPr>
          <p:spPr bwMode="auto">
            <a:xfrm>
              <a:off x="4043" y="1745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39" name="Freeform 291"/>
            <p:cNvSpPr>
              <a:spLocks noChangeAspect="true"/>
            </p:cNvSpPr>
            <p:nvPr/>
          </p:nvSpPr>
          <p:spPr bwMode="auto">
            <a:xfrm>
              <a:off x="4025" y="1747"/>
              <a:ext cx="10" cy="10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40" name="Freeform 292"/>
            <p:cNvSpPr>
              <a:spLocks noChangeAspect="true"/>
            </p:cNvSpPr>
            <p:nvPr/>
          </p:nvSpPr>
          <p:spPr bwMode="auto">
            <a:xfrm>
              <a:off x="4002" y="1759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41" name="Freeform 293"/>
            <p:cNvSpPr>
              <a:spLocks noChangeAspect="true"/>
            </p:cNvSpPr>
            <p:nvPr/>
          </p:nvSpPr>
          <p:spPr bwMode="auto">
            <a:xfrm>
              <a:off x="4007" y="1784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42" name="Freeform 294"/>
            <p:cNvSpPr>
              <a:spLocks noChangeAspect="true"/>
            </p:cNvSpPr>
            <p:nvPr/>
          </p:nvSpPr>
          <p:spPr bwMode="auto">
            <a:xfrm>
              <a:off x="4047" y="1819"/>
              <a:ext cx="16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43" name="Freeform 295"/>
            <p:cNvSpPr>
              <a:spLocks noChangeAspect="true"/>
            </p:cNvSpPr>
            <p:nvPr/>
          </p:nvSpPr>
          <p:spPr bwMode="auto">
            <a:xfrm>
              <a:off x="4014" y="1895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44" name="Freeform 296"/>
            <p:cNvSpPr>
              <a:spLocks noChangeAspect="true"/>
            </p:cNvSpPr>
            <p:nvPr/>
          </p:nvSpPr>
          <p:spPr bwMode="auto">
            <a:xfrm>
              <a:off x="4143" y="1887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45" name="Freeform 297"/>
            <p:cNvSpPr>
              <a:spLocks noChangeAspect="true"/>
            </p:cNvSpPr>
            <p:nvPr/>
          </p:nvSpPr>
          <p:spPr bwMode="auto">
            <a:xfrm>
              <a:off x="4082" y="1903"/>
              <a:ext cx="16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46" name="Freeform 298"/>
            <p:cNvSpPr>
              <a:spLocks noChangeAspect="true"/>
            </p:cNvSpPr>
            <p:nvPr/>
          </p:nvSpPr>
          <p:spPr bwMode="auto">
            <a:xfrm>
              <a:off x="4126" y="1927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47" name="Freeform 299"/>
            <p:cNvSpPr>
              <a:spLocks noChangeAspect="true"/>
            </p:cNvSpPr>
            <p:nvPr/>
          </p:nvSpPr>
          <p:spPr bwMode="auto">
            <a:xfrm>
              <a:off x="4108" y="1876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48" name="Freeform 300"/>
            <p:cNvSpPr>
              <a:spLocks noChangeAspect="true"/>
            </p:cNvSpPr>
            <p:nvPr/>
          </p:nvSpPr>
          <p:spPr bwMode="auto">
            <a:xfrm>
              <a:off x="4083" y="1752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49" name="Freeform 301"/>
            <p:cNvSpPr>
              <a:spLocks noChangeAspect="true"/>
            </p:cNvSpPr>
            <p:nvPr/>
          </p:nvSpPr>
          <p:spPr bwMode="auto">
            <a:xfrm>
              <a:off x="4079" y="1944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50" name="Freeform 302"/>
            <p:cNvSpPr>
              <a:spLocks noChangeAspect="true"/>
            </p:cNvSpPr>
            <p:nvPr/>
          </p:nvSpPr>
          <p:spPr bwMode="auto">
            <a:xfrm>
              <a:off x="3927" y="1798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51" name="Freeform 303"/>
            <p:cNvSpPr>
              <a:spLocks noChangeAspect="true"/>
            </p:cNvSpPr>
            <p:nvPr/>
          </p:nvSpPr>
          <p:spPr bwMode="auto">
            <a:xfrm>
              <a:off x="4060" y="1897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52" name="Freeform 304"/>
            <p:cNvSpPr>
              <a:spLocks noChangeAspect="true"/>
            </p:cNvSpPr>
            <p:nvPr/>
          </p:nvSpPr>
          <p:spPr bwMode="auto">
            <a:xfrm>
              <a:off x="4112" y="1831"/>
              <a:ext cx="13" cy="12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53" name="Freeform 305"/>
            <p:cNvSpPr>
              <a:spLocks noChangeAspect="true"/>
            </p:cNvSpPr>
            <p:nvPr/>
          </p:nvSpPr>
          <p:spPr bwMode="auto">
            <a:xfrm>
              <a:off x="4131" y="1855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54" name="Freeform 306"/>
            <p:cNvSpPr>
              <a:spLocks noChangeAspect="true"/>
            </p:cNvSpPr>
            <p:nvPr/>
          </p:nvSpPr>
          <p:spPr bwMode="auto">
            <a:xfrm>
              <a:off x="4111" y="1776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55" name="Freeform 307"/>
            <p:cNvSpPr>
              <a:spLocks noChangeAspect="true"/>
            </p:cNvSpPr>
            <p:nvPr/>
          </p:nvSpPr>
          <p:spPr bwMode="auto">
            <a:xfrm>
              <a:off x="4019" y="1815"/>
              <a:ext cx="29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56" name="Freeform 308"/>
            <p:cNvSpPr>
              <a:spLocks noChangeAspect="true"/>
            </p:cNvSpPr>
            <p:nvPr/>
          </p:nvSpPr>
          <p:spPr bwMode="auto">
            <a:xfrm>
              <a:off x="4063" y="1976"/>
              <a:ext cx="29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57" name="Freeform 309"/>
            <p:cNvSpPr>
              <a:spLocks noChangeAspect="true"/>
            </p:cNvSpPr>
            <p:nvPr/>
          </p:nvSpPr>
          <p:spPr bwMode="auto">
            <a:xfrm>
              <a:off x="4105" y="1948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58" name="Freeform 310"/>
            <p:cNvSpPr>
              <a:spLocks noChangeAspect="true"/>
            </p:cNvSpPr>
            <p:nvPr/>
          </p:nvSpPr>
          <p:spPr bwMode="auto">
            <a:xfrm>
              <a:off x="3962" y="1919"/>
              <a:ext cx="29" cy="8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59" name="Freeform 311"/>
            <p:cNvSpPr>
              <a:spLocks noChangeAspect="true"/>
            </p:cNvSpPr>
            <p:nvPr/>
          </p:nvSpPr>
          <p:spPr bwMode="auto">
            <a:xfrm>
              <a:off x="4052" y="1962"/>
              <a:ext cx="29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60" name="Freeform 312"/>
            <p:cNvSpPr>
              <a:spLocks noChangeAspect="true"/>
            </p:cNvSpPr>
            <p:nvPr/>
          </p:nvSpPr>
          <p:spPr bwMode="auto">
            <a:xfrm>
              <a:off x="4097" y="1919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61" name="Freeform 313"/>
            <p:cNvSpPr>
              <a:spLocks noChangeAspect="true"/>
            </p:cNvSpPr>
            <p:nvPr/>
          </p:nvSpPr>
          <p:spPr bwMode="auto">
            <a:xfrm>
              <a:off x="3926" y="1903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62" name="Freeform 314"/>
            <p:cNvSpPr>
              <a:spLocks noChangeAspect="true"/>
            </p:cNvSpPr>
            <p:nvPr/>
          </p:nvSpPr>
          <p:spPr bwMode="auto">
            <a:xfrm>
              <a:off x="3984" y="1945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63" name="Freeform 315"/>
            <p:cNvSpPr>
              <a:spLocks noChangeAspect="true"/>
            </p:cNvSpPr>
            <p:nvPr/>
          </p:nvSpPr>
          <p:spPr bwMode="auto">
            <a:xfrm>
              <a:off x="4040" y="1936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64" name="Freeform 316"/>
            <p:cNvSpPr>
              <a:spLocks noChangeAspect="true"/>
            </p:cNvSpPr>
            <p:nvPr/>
          </p:nvSpPr>
          <p:spPr bwMode="auto">
            <a:xfrm>
              <a:off x="4135" y="1790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65" name="Freeform 317"/>
            <p:cNvSpPr>
              <a:spLocks noChangeAspect="true"/>
            </p:cNvSpPr>
            <p:nvPr/>
          </p:nvSpPr>
          <p:spPr bwMode="auto">
            <a:xfrm>
              <a:off x="3932" y="1922"/>
              <a:ext cx="28" cy="8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66" name="Freeform 318"/>
            <p:cNvSpPr>
              <a:spLocks noChangeAspect="true"/>
            </p:cNvSpPr>
            <p:nvPr/>
          </p:nvSpPr>
          <p:spPr bwMode="auto">
            <a:xfrm>
              <a:off x="4031" y="1893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67" name="Freeform 319"/>
            <p:cNvSpPr>
              <a:spLocks noChangeAspect="true"/>
            </p:cNvSpPr>
            <p:nvPr/>
          </p:nvSpPr>
          <p:spPr bwMode="auto">
            <a:xfrm>
              <a:off x="4021" y="1825"/>
              <a:ext cx="16" cy="14"/>
            </a:xfrm>
            <a:custGeom>
              <a:avLst/>
              <a:gdLst>
                <a:gd name="T0" fmla="*/ 22 w 111"/>
                <a:gd name="T1" fmla="*/ 8 h 93"/>
                <a:gd name="T2" fmla="*/ 10 w 111"/>
                <a:gd name="T3" fmla="*/ 58 h 93"/>
                <a:gd name="T4" fmla="*/ 84 w 111"/>
                <a:gd name="T5" fmla="*/ 87 h 93"/>
                <a:gd name="T6" fmla="*/ 106 w 111"/>
                <a:gd name="T7" fmla="*/ 19 h 93"/>
                <a:gd name="T8" fmla="*/ 56 w 111"/>
                <a:gd name="T9" fmla="*/ 8 h 93"/>
                <a:gd name="T10" fmla="*/ 22 w 111"/>
                <a:gd name="T11" fmla="*/ 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93">
                  <a:moveTo>
                    <a:pt x="22" y="8"/>
                  </a:moveTo>
                  <a:cubicBezTo>
                    <a:pt x="14" y="16"/>
                    <a:pt x="0" y="45"/>
                    <a:pt x="10" y="58"/>
                  </a:cubicBezTo>
                  <a:cubicBezTo>
                    <a:pt x="20" y="71"/>
                    <a:pt x="68" y="93"/>
                    <a:pt x="84" y="87"/>
                  </a:cubicBezTo>
                  <a:cubicBezTo>
                    <a:pt x="100" y="81"/>
                    <a:pt x="111" y="32"/>
                    <a:pt x="106" y="19"/>
                  </a:cubicBezTo>
                  <a:cubicBezTo>
                    <a:pt x="101" y="6"/>
                    <a:pt x="71" y="8"/>
                    <a:pt x="56" y="8"/>
                  </a:cubicBezTo>
                  <a:cubicBezTo>
                    <a:pt x="41" y="8"/>
                    <a:pt x="30" y="0"/>
                    <a:pt x="22" y="8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6633"/>
                </a:gs>
                <a:gs pos="100000">
                  <a:srgbClr val="996633">
                    <a:gamma/>
                    <a:shade val="92157"/>
                    <a:invGamma/>
                  </a:srgbClr>
                </a:gs>
              </a:gsLst>
              <a:lin ang="5400000" scaled="true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68" name="Oval 320"/>
            <p:cNvSpPr>
              <a:spLocks noChangeAspect="true" noChangeArrowheads="true"/>
            </p:cNvSpPr>
            <p:nvPr/>
          </p:nvSpPr>
          <p:spPr bwMode="auto">
            <a:xfrm>
              <a:off x="3914" y="1702"/>
              <a:ext cx="285" cy="302"/>
            </a:xfrm>
            <a:prstGeom prst="ellipse">
              <a:avLst/>
            </a:prstGeom>
            <a:gradFill rotWithShape="true">
              <a:gsLst>
                <a:gs pos="0">
                  <a:srgbClr val="FFFFFF">
                    <a:alpha val="70000"/>
                  </a:srgbClr>
                </a:gs>
                <a:gs pos="100000">
                  <a:srgbClr val="55936A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2369" name="Group 321"/>
          <p:cNvGrpSpPr/>
          <p:nvPr/>
        </p:nvGrpSpPr>
        <p:grpSpPr bwMode="auto">
          <a:xfrm>
            <a:off x="8736013" y="546100"/>
            <a:ext cx="1206500" cy="1130300"/>
            <a:chOff x="4543" y="344"/>
            <a:chExt cx="760" cy="712"/>
          </a:xfrm>
        </p:grpSpPr>
        <p:sp>
          <p:nvSpPr>
            <p:cNvPr id="2370" name="Freeform 322"/>
            <p:cNvSpPr>
              <a:spLocks noChangeAspect="true"/>
            </p:cNvSpPr>
            <p:nvPr/>
          </p:nvSpPr>
          <p:spPr bwMode="auto">
            <a:xfrm>
              <a:off x="4543" y="344"/>
              <a:ext cx="760" cy="712"/>
            </a:xfrm>
            <a:custGeom>
              <a:avLst/>
              <a:gdLst>
                <a:gd name="T0" fmla="*/ 1115 w 3811"/>
                <a:gd name="T1" fmla="*/ 402 h 3572"/>
                <a:gd name="T2" fmla="*/ 731 w 3811"/>
                <a:gd name="T3" fmla="*/ 810 h 3572"/>
                <a:gd name="T4" fmla="*/ 392 w 3811"/>
                <a:gd name="T5" fmla="*/ 1182 h 3572"/>
                <a:gd name="T6" fmla="*/ 606 w 3811"/>
                <a:gd name="T7" fmla="*/ 1561 h 3572"/>
                <a:gd name="T8" fmla="*/ 31 w 3811"/>
                <a:gd name="T9" fmla="*/ 2133 h 3572"/>
                <a:gd name="T10" fmla="*/ 420 w 3811"/>
                <a:gd name="T11" fmla="*/ 2436 h 3572"/>
                <a:gd name="T12" fmla="*/ 482 w 3811"/>
                <a:gd name="T13" fmla="*/ 2594 h 3572"/>
                <a:gd name="T14" fmla="*/ 352 w 3811"/>
                <a:gd name="T15" fmla="*/ 2878 h 3572"/>
                <a:gd name="T16" fmla="*/ 776 w 3811"/>
                <a:gd name="T17" fmla="*/ 2797 h 3572"/>
                <a:gd name="T18" fmla="*/ 940 w 3811"/>
                <a:gd name="T19" fmla="*/ 2984 h 3572"/>
                <a:gd name="T20" fmla="*/ 1199 w 3811"/>
                <a:gd name="T21" fmla="*/ 3545 h 3572"/>
                <a:gd name="T22" fmla="*/ 1894 w 3811"/>
                <a:gd name="T23" fmla="*/ 3144 h 3572"/>
                <a:gd name="T24" fmla="*/ 3063 w 3811"/>
                <a:gd name="T25" fmla="*/ 3449 h 3572"/>
                <a:gd name="T26" fmla="*/ 3136 w 3811"/>
                <a:gd name="T27" fmla="*/ 2698 h 3572"/>
                <a:gd name="T28" fmla="*/ 3526 w 3811"/>
                <a:gd name="T29" fmla="*/ 2054 h 3572"/>
                <a:gd name="T30" fmla="*/ 3746 w 3811"/>
                <a:gd name="T31" fmla="*/ 1179 h 3572"/>
                <a:gd name="T32" fmla="*/ 3133 w 3811"/>
                <a:gd name="T33" fmla="*/ 847 h 3572"/>
                <a:gd name="T34" fmla="*/ 2668 w 3811"/>
                <a:gd name="T35" fmla="*/ 499 h 3572"/>
                <a:gd name="T36" fmla="*/ 2301 w 3811"/>
                <a:gd name="T37" fmla="*/ 36 h 3572"/>
                <a:gd name="T38" fmla="*/ 1640 w 3811"/>
                <a:gd name="T39" fmla="*/ 284 h 3572"/>
                <a:gd name="T40" fmla="*/ 1115 w 3811"/>
                <a:gd name="T41" fmla="*/ 402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11" h="3572">
                  <a:moveTo>
                    <a:pt x="1115" y="402"/>
                  </a:moveTo>
                  <a:cubicBezTo>
                    <a:pt x="964" y="490"/>
                    <a:pt x="851" y="680"/>
                    <a:pt x="731" y="810"/>
                  </a:cubicBezTo>
                  <a:cubicBezTo>
                    <a:pt x="611" y="940"/>
                    <a:pt x="413" y="1057"/>
                    <a:pt x="392" y="1182"/>
                  </a:cubicBezTo>
                  <a:cubicBezTo>
                    <a:pt x="371" y="1307"/>
                    <a:pt x="666" y="1403"/>
                    <a:pt x="606" y="1561"/>
                  </a:cubicBezTo>
                  <a:cubicBezTo>
                    <a:pt x="546" y="1719"/>
                    <a:pt x="62" y="1987"/>
                    <a:pt x="31" y="2133"/>
                  </a:cubicBezTo>
                  <a:cubicBezTo>
                    <a:pt x="0" y="2279"/>
                    <a:pt x="345" y="2359"/>
                    <a:pt x="420" y="2436"/>
                  </a:cubicBezTo>
                  <a:cubicBezTo>
                    <a:pt x="495" y="2513"/>
                    <a:pt x="493" y="2520"/>
                    <a:pt x="482" y="2594"/>
                  </a:cubicBezTo>
                  <a:cubicBezTo>
                    <a:pt x="471" y="2668"/>
                    <a:pt x="303" y="2844"/>
                    <a:pt x="352" y="2878"/>
                  </a:cubicBezTo>
                  <a:cubicBezTo>
                    <a:pt x="401" y="2912"/>
                    <a:pt x="678" y="2779"/>
                    <a:pt x="776" y="2797"/>
                  </a:cubicBezTo>
                  <a:cubicBezTo>
                    <a:pt x="874" y="2815"/>
                    <a:pt x="870" y="2859"/>
                    <a:pt x="940" y="2984"/>
                  </a:cubicBezTo>
                  <a:cubicBezTo>
                    <a:pt x="1010" y="3109"/>
                    <a:pt x="1040" y="3518"/>
                    <a:pt x="1199" y="3545"/>
                  </a:cubicBezTo>
                  <a:cubicBezTo>
                    <a:pt x="1358" y="3572"/>
                    <a:pt x="1583" y="3160"/>
                    <a:pt x="1894" y="3144"/>
                  </a:cubicBezTo>
                  <a:cubicBezTo>
                    <a:pt x="2205" y="3128"/>
                    <a:pt x="2856" y="3523"/>
                    <a:pt x="3063" y="3449"/>
                  </a:cubicBezTo>
                  <a:cubicBezTo>
                    <a:pt x="3270" y="3375"/>
                    <a:pt x="3059" y="2931"/>
                    <a:pt x="3136" y="2698"/>
                  </a:cubicBezTo>
                  <a:cubicBezTo>
                    <a:pt x="3213" y="2465"/>
                    <a:pt x="3424" y="2307"/>
                    <a:pt x="3526" y="2054"/>
                  </a:cubicBezTo>
                  <a:cubicBezTo>
                    <a:pt x="3628" y="1801"/>
                    <a:pt x="3811" y="1380"/>
                    <a:pt x="3746" y="1179"/>
                  </a:cubicBezTo>
                  <a:cubicBezTo>
                    <a:pt x="3681" y="978"/>
                    <a:pt x="3313" y="960"/>
                    <a:pt x="3133" y="847"/>
                  </a:cubicBezTo>
                  <a:cubicBezTo>
                    <a:pt x="2953" y="734"/>
                    <a:pt x="2807" y="634"/>
                    <a:pt x="2668" y="499"/>
                  </a:cubicBezTo>
                  <a:cubicBezTo>
                    <a:pt x="2529" y="364"/>
                    <a:pt x="2472" y="72"/>
                    <a:pt x="2301" y="36"/>
                  </a:cubicBezTo>
                  <a:cubicBezTo>
                    <a:pt x="2130" y="0"/>
                    <a:pt x="1838" y="223"/>
                    <a:pt x="1640" y="284"/>
                  </a:cubicBezTo>
                  <a:cubicBezTo>
                    <a:pt x="1442" y="345"/>
                    <a:pt x="1249" y="330"/>
                    <a:pt x="1115" y="40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E6B5"/>
                </a:gs>
                <a:gs pos="100000">
                  <a:srgbClr val="FFCC66"/>
                </a:gs>
              </a:gsLst>
              <a:path path="rect">
                <a:fillToRect l="50000" t="50000" r="50000" b="50000"/>
              </a:path>
            </a:gradFill>
            <a:ln w="19050" cmpd="sng">
              <a:solidFill>
                <a:srgbClr val="FF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71" name="Freeform 323"/>
            <p:cNvSpPr>
              <a:spLocks noChangeAspect="true"/>
            </p:cNvSpPr>
            <p:nvPr/>
          </p:nvSpPr>
          <p:spPr bwMode="auto">
            <a:xfrm rot="1588548">
              <a:off x="4921" y="492"/>
              <a:ext cx="66" cy="114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72" name="Freeform 324"/>
            <p:cNvSpPr>
              <a:spLocks noChangeAspect="true"/>
            </p:cNvSpPr>
            <p:nvPr/>
          </p:nvSpPr>
          <p:spPr bwMode="auto">
            <a:xfrm rot="20011452" flipV="true">
              <a:off x="4879" y="650"/>
              <a:ext cx="66" cy="114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6633"/>
                </a:gs>
                <a:gs pos="100000">
                  <a:srgbClr val="996633">
                    <a:gamma/>
                    <a:shade val="92157"/>
                    <a:invGamma/>
                  </a:srgbClr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73" name="Freeform 325"/>
            <p:cNvSpPr>
              <a:spLocks noChangeAspect="true"/>
            </p:cNvSpPr>
            <p:nvPr/>
          </p:nvSpPr>
          <p:spPr bwMode="auto">
            <a:xfrm rot="20011452" flipV="true">
              <a:off x="4854" y="484"/>
              <a:ext cx="66" cy="114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74" name="Freeform 326"/>
            <p:cNvSpPr>
              <a:spLocks noChangeAspect="true"/>
            </p:cNvSpPr>
            <p:nvPr/>
          </p:nvSpPr>
          <p:spPr bwMode="auto">
            <a:xfrm flipH="true">
              <a:off x="4970" y="561"/>
              <a:ext cx="66" cy="114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75" name="Freeform 327"/>
            <p:cNvSpPr>
              <a:spLocks noChangeAspect="true"/>
            </p:cNvSpPr>
            <p:nvPr/>
          </p:nvSpPr>
          <p:spPr bwMode="auto">
            <a:xfrm rot="4687844" flipH="true">
              <a:off x="4936" y="553"/>
              <a:ext cx="66" cy="114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76" name="Freeform 328"/>
            <p:cNvSpPr>
              <a:spLocks noChangeAspect="true"/>
            </p:cNvSpPr>
            <p:nvPr/>
          </p:nvSpPr>
          <p:spPr bwMode="auto">
            <a:xfrm rot="-2250469">
              <a:off x="4935" y="616"/>
              <a:ext cx="66" cy="114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77" name="Freeform 329"/>
            <p:cNvSpPr>
              <a:spLocks noChangeAspect="true"/>
            </p:cNvSpPr>
            <p:nvPr/>
          </p:nvSpPr>
          <p:spPr bwMode="auto">
            <a:xfrm>
              <a:off x="4890" y="578"/>
              <a:ext cx="66" cy="114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78" name="Freeform 330"/>
            <p:cNvSpPr>
              <a:spLocks noChangeAspect="true"/>
            </p:cNvSpPr>
            <p:nvPr/>
          </p:nvSpPr>
          <p:spPr bwMode="auto">
            <a:xfrm rot="17541503" flipV="true">
              <a:off x="4789" y="485"/>
              <a:ext cx="66" cy="114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79" name="Freeform 331"/>
            <p:cNvSpPr>
              <a:spLocks noChangeAspect="true"/>
            </p:cNvSpPr>
            <p:nvPr/>
          </p:nvSpPr>
          <p:spPr bwMode="auto">
            <a:xfrm flipH="true">
              <a:off x="4742" y="534"/>
              <a:ext cx="66" cy="114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80" name="Freeform 332"/>
            <p:cNvSpPr>
              <a:spLocks noChangeAspect="true"/>
            </p:cNvSpPr>
            <p:nvPr/>
          </p:nvSpPr>
          <p:spPr bwMode="auto">
            <a:xfrm rot="13389691" flipH="true">
              <a:off x="4701" y="571"/>
              <a:ext cx="66" cy="114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81" name="Freeform 333"/>
            <p:cNvSpPr>
              <a:spLocks noChangeAspect="true"/>
            </p:cNvSpPr>
            <p:nvPr/>
          </p:nvSpPr>
          <p:spPr bwMode="auto">
            <a:xfrm rot="14686208">
              <a:off x="4783" y="592"/>
              <a:ext cx="66" cy="114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82" name="Freeform 334"/>
            <p:cNvSpPr>
              <a:spLocks noChangeAspect="true"/>
            </p:cNvSpPr>
            <p:nvPr/>
          </p:nvSpPr>
          <p:spPr bwMode="auto">
            <a:xfrm rot="1588548">
              <a:off x="4747" y="576"/>
              <a:ext cx="66" cy="115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83" name="Freeform 335"/>
            <p:cNvSpPr>
              <a:spLocks noChangeAspect="true"/>
            </p:cNvSpPr>
            <p:nvPr/>
          </p:nvSpPr>
          <p:spPr bwMode="auto">
            <a:xfrm rot="16008547">
              <a:off x="4841" y="591"/>
              <a:ext cx="66" cy="114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84" name="Freeform 336"/>
            <p:cNvSpPr>
              <a:spLocks noChangeAspect="true"/>
            </p:cNvSpPr>
            <p:nvPr/>
          </p:nvSpPr>
          <p:spPr bwMode="auto">
            <a:xfrm>
              <a:off x="5022" y="580"/>
              <a:ext cx="38" cy="10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85" name="Freeform 337"/>
            <p:cNvSpPr>
              <a:spLocks noChangeAspect="true"/>
            </p:cNvSpPr>
            <p:nvPr/>
          </p:nvSpPr>
          <p:spPr bwMode="auto">
            <a:xfrm>
              <a:off x="4721" y="650"/>
              <a:ext cx="23" cy="2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86" name="Freeform 338"/>
            <p:cNvSpPr>
              <a:spLocks noChangeAspect="true"/>
            </p:cNvSpPr>
            <p:nvPr/>
          </p:nvSpPr>
          <p:spPr bwMode="auto">
            <a:xfrm>
              <a:off x="4956" y="890"/>
              <a:ext cx="12" cy="12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87" name="Freeform 339"/>
            <p:cNvSpPr>
              <a:spLocks noChangeAspect="true"/>
            </p:cNvSpPr>
            <p:nvPr/>
          </p:nvSpPr>
          <p:spPr bwMode="auto">
            <a:xfrm>
              <a:off x="4785" y="869"/>
              <a:ext cx="17" cy="1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88" name="Freeform 340"/>
            <p:cNvSpPr>
              <a:spLocks noChangeAspect="true"/>
            </p:cNvSpPr>
            <p:nvPr/>
          </p:nvSpPr>
          <p:spPr bwMode="auto">
            <a:xfrm>
              <a:off x="4728" y="610"/>
              <a:ext cx="22" cy="2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89" name="Freeform 341"/>
            <p:cNvSpPr>
              <a:spLocks noChangeAspect="true"/>
            </p:cNvSpPr>
            <p:nvPr/>
          </p:nvSpPr>
          <p:spPr bwMode="auto">
            <a:xfrm>
              <a:off x="4846" y="751"/>
              <a:ext cx="22" cy="2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90" name="Freeform 342"/>
            <p:cNvSpPr>
              <a:spLocks noChangeAspect="true"/>
            </p:cNvSpPr>
            <p:nvPr/>
          </p:nvSpPr>
          <p:spPr bwMode="auto">
            <a:xfrm>
              <a:off x="4869" y="624"/>
              <a:ext cx="22" cy="2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91" name="Freeform 343"/>
            <p:cNvSpPr>
              <a:spLocks noChangeAspect="true"/>
            </p:cNvSpPr>
            <p:nvPr/>
          </p:nvSpPr>
          <p:spPr bwMode="auto">
            <a:xfrm>
              <a:off x="4878" y="750"/>
              <a:ext cx="19" cy="19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92" name="Freeform 344"/>
            <p:cNvSpPr>
              <a:spLocks noChangeAspect="true"/>
            </p:cNvSpPr>
            <p:nvPr/>
          </p:nvSpPr>
          <p:spPr bwMode="auto">
            <a:xfrm>
              <a:off x="4874" y="866"/>
              <a:ext cx="22" cy="2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93" name="Freeform 345"/>
            <p:cNvSpPr>
              <a:spLocks noChangeAspect="true"/>
            </p:cNvSpPr>
            <p:nvPr/>
          </p:nvSpPr>
          <p:spPr bwMode="auto">
            <a:xfrm>
              <a:off x="4798" y="639"/>
              <a:ext cx="22" cy="22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94" name="Freeform 346"/>
            <p:cNvSpPr>
              <a:spLocks noChangeAspect="true"/>
            </p:cNvSpPr>
            <p:nvPr/>
          </p:nvSpPr>
          <p:spPr bwMode="auto">
            <a:xfrm>
              <a:off x="4804" y="685"/>
              <a:ext cx="22" cy="2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95" name="Freeform 347"/>
            <p:cNvSpPr>
              <a:spLocks noChangeAspect="true"/>
            </p:cNvSpPr>
            <p:nvPr/>
          </p:nvSpPr>
          <p:spPr bwMode="auto">
            <a:xfrm>
              <a:off x="4786" y="683"/>
              <a:ext cx="22" cy="22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96" name="Freeform 348"/>
            <p:cNvSpPr>
              <a:spLocks noChangeAspect="true"/>
            </p:cNvSpPr>
            <p:nvPr/>
          </p:nvSpPr>
          <p:spPr bwMode="auto">
            <a:xfrm>
              <a:off x="4808" y="719"/>
              <a:ext cx="22" cy="22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97" name="Freeform 349"/>
            <p:cNvSpPr>
              <a:spLocks noChangeAspect="true"/>
            </p:cNvSpPr>
            <p:nvPr/>
          </p:nvSpPr>
          <p:spPr bwMode="auto">
            <a:xfrm>
              <a:off x="5044" y="899"/>
              <a:ext cx="22" cy="22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98" name="Freeform 350"/>
            <p:cNvSpPr>
              <a:spLocks noChangeAspect="true"/>
            </p:cNvSpPr>
            <p:nvPr/>
          </p:nvSpPr>
          <p:spPr bwMode="auto">
            <a:xfrm>
              <a:off x="4842" y="720"/>
              <a:ext cx="22" cy="22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99" name="Freeform 351"/>
            <p:cNvSpPr>
              <a:spLocks noChangeAspect="true"/>
            </p:cNvSpPr>
            <p:nvPr/>
          </p:nvSpPr>
          <p:spPr bwMode="auto">
            <a:xfrm>
              <a:off x="4836" y="610"/>
              <a:ext cx="16" cy="1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00" name="Freeform 352"/>
            <p:cNvSpPr>
              <a:spLocks noChangeAspect="true"/>
            </p:cNvSpPr>
            <p:nvPr/>
          </p:nvSpPr>
          <p:spPr bwMode="auto">
            <a:xfrm>
              <a:off x="4880" y="721"/>
              <a:ext cx="14" cy="14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01" name="Freeform 353"/>
            <p:cNvSpPr>
              <a:spLocks noChangeAspect="true"/>
            </p:cNvSpPr>
            <p:nvPr/>
          </p:nvSpPr>
          <p:spPr bwMode="auto">
            <a:xfrm>
              <a:off x="4820" y="576"/>
              <a:ext cx="23" cy="2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02" name="Freeform 354"/>
            <p:cNvSpPr>
              <a:spLocks noChangeAspect="true"/>
            </p:cNvSpPr>
            <p:nvPr/>
          </p:nvSpPr>
          <p:spPr bwMode="auto">
            <a:xfrm>
              <a:off x="5221" y="611"/>
              <a:ext cx="22" cy="22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03" name="Freeform 355"/>
            <p:cNvSpPr>
              <a:spLocks noChangeAspect="true"/>
            </p:cNvSpPr>
            <p:nvPr/>
          </p:nvSpPr>
          <p:spPr bwMode="auto">
            <a:xfrm>
              <a:off x="4758" y="692"/>
              <a:ext cx="23" cy="2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04" name="Freeform 356"/>
            <p:cNvSpPr>
              <a:spLocks noChangeAspect="true"/>
            </p:cNvSpPr>
            <p:nvPr/>
          </p:nvSpPr>
          <p:spPr bwMode="auto">
            <a:xfrm>
              <a:off x="4884" y="532"/>
              <a:ext cx="15" cy="16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05" name="Freeform 357"/>
            <p:cNvSpPr>
              <a:spLocks noChangeAspect="true"/>
            </p:cNvSpPr>
            <p:nvPr/>
          </p:nvSpPr>
          <p:spPr bwMode="auto">
            <a:xfrm>
              <a:off x="4871" y="488"/>
              <a:ext cx="23" cy="2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06" name="Freeform 358"/>
            <p:cNvSpPr>
              <a:spLocks noChangeAspect="true"/>
            </p:cNvSpPr>
            <p:nvPr/>
          </p:nvSpPr>
          <p:spPr bwMode="auto">
            <a:xfrm>
              <a:off x="4848" y="490"/>
              <a:ext cx="13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07" name="Freeform 359"/>
            <p:cNvSpPr>
              <a:spLocks noChangeAspect="true"/>
            </p:cNvSpPr>
            <p:nvPr/>
          </p:nvSpPr>
          <p:spPr bwMode="auto">
            <a:xfrm>
              <a:off x="4818" y="507"/>
              <a:ext cx="22" cy="2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08" name="Freeform 360"/>
            <p:cNvSpPr>
              <a:spLocks noChangeAspect="true"/>
            </p:cNvSpPr>
            <p:nvPr/>
          </p:nvSpPr>
          <p:spPr bwMode="auto">
            <a:xfrm>
              <a:off x="4824" y="540"/>
              <a:ext cx="23" cy="22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09" name="Freeform 361"/>
            <p:cNvSpPr>
              <a:spLocks noChangeAspect="true"/>
            </p:cNvSpPr>
            <p:nvPr/>
          </p:nvSpPr>
          <p:spPr bwMode="auto">
            <a:xfrm>
              <a:off x="4876" y="586"/>
              <a:ext cx="23" cy="2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10" name="Freeform 362"/>
            <p:cNvSpPr>
              <a:spLocks noChangeAspect="true"/>
            </p:cNvSpPr>
            <p:nvPr/>
          </p:nvSpPr>
          <p:spPr bwMode="auto">
            <a:xfrm>
              <a:off x="4834" y="686"/>
              <a:ext cx="22" cy="2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11" name="Freeform 363"/>
            <p:cNvSpPr>
              <a:spLocks noChangeAspect="true"/>
            </p:cNvSpPr>
            <p:nvPr/>
          </p:nvSpPr>
          <p:spPr bwMode="auto">
            <a:xfrm>
              <a:off x="5004" y="675"/>
              <a:ext cx="22" cy="2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12" name="Freeform 364"/>
            <p:cNvSpPr>
              <a:spLocks noChangeAspect="true"/>
            </p:cNvSpPr>
            <p:nvPr/>
          </p:nvSpPr>
          <p:spPr bwMode="auto">
            <a:xfrm>
              <a:off x="4923" y="696"/>
              <a:ext cx="22" cy="2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13" name="Freeform 365"/>
            <p:cNvSpPr>
              <a:spLocks noChangeAspect="true"/>
            </p:cNvSpPr>
            <p:nvPr/>
          </p:nvSpPr>
          <p:spPr bwMode="auto">
            <a:xfrm>
              <a:off x="4981" y="728"/>
              <a:ext cx="22" cy="2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14" name="Freeform 366"/>
            <p:cNvSpPr>
              <a:spLocks noChangeAspect="true"/>
            </p:cNvSpPr>
            <p:nvPr/>
          </p:nvSpPr>
          <p:spPr bwMode="auto">
            <a:xfrm>
              <a:off x="4957" y="661"/>
              <a:ext cx="22" cy="2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15" name="Freeform 367"/>
            <p:cNvSpPr>
              <a:spLocks noChangeAspect="true"/>
            </p:cNvSpPr>
            <p:nvPr/>
          </p:nvSpPr>
          <p:spPr bwMode="auto">
            <a:xfrm>
              <a:off x="4924" y="497"/>
              <a:ext cx="22" cy="2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16" name="Freeform 368"/>
            <p:cNvSpPr>
              <a:spLocks noChangeAspect="true"/>
            </p:cNvSpPr>
            <p:nvPr/>
          </p:nvSpPr>
          <p:spPr bwMode="auto">
            <a:xfrm>
              <a:off x="4919" y="751"/>
              <a:ext cx="22" cy="2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17" name="Freeform 369"/>
            <p:cNvSpPr>
              <a:spLocks noChangeAspect="true"/>
            </p:cNvSpPr>
            <p:nvPr/>
          </p:nvSpPr>
          <p:spPr bwMode="auto">
            <a:xfrm>
              <a:off x="4718" y="558"/>
              <a:ext cx="22" cy="2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18" name="Freeform 370"/>
            <p:cNvSpPr>
              <a:spLocks noChangeAspect="true"/>
            </p:cNvSpPr>
            <p:nvPr/>
          </p:nvSpPr>
          <p:spPr bwMode="auto">
            <a:xfrm>
              <a:off x="4984" y="383"/>
              <a:ext cx="9" cy="14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19" name="Freeform 371"/>
            <p:cNvSpPr>
              <a:spLocks noChangeAspect="true"/>
            </p:cNvSpPr>
            <p:nvPr/>
          </p:nvSpPr>
          <p:spPr bwMode="auto">
            <a:xfrm>
              <a:off x="4894" y="688"/>
              <a:ext cx="23" cy="2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20" name="Freeform 372"/>
            <p:cNvSpPr>
              <a:spLocks noChangeAspect="true"/>
            </p:cNvSpPr>
            <p:nvPr/>
          </p:nvSpPr>
          <p:spPr bwMode="auto">
            <a:xfrm>
              <a:off x="4631" y="774"/>
              <a:ext cx="13" cy="15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21" name="Freeform 373"/>
            <p:cNvSpPr>
              <a:spLocks noChangeAspect="true"/>
            </p:cNvSpPr>
            <p:nvPr/>
          </p:nvSpPr>
          <p:spPr bwMode="auto">
            <a:xfrm>
              <a:off x="4963" y="601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22" name="Freeform 374"/>
            <p:cNvSpPr>
              <a:spLocks noChangeAspect="true"/>
            </p:cNvSpPr>
            <p:nvPr/>
          </p:nvSpPr>
          <p:spPr bwMode="auto">
            <a:xfrm>
              <a:off x="5057" y="480"/>
              <a:ext cx="12" cy="15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23" name="Freeform 375"/>
            <p:cNvSpPr>
              <a:spLocks noChangeAspect="true"/>
            </p:cNvSpPr>
            <p:nvPr/>
          </p:nvSpPr>
          <p:spPr bwMode="auto">
            <a:xfrm>
              <a:off x="4988" y="633"/>
              <a:ext cx="22" cy="22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24" name="Freeform 376"/>
            <p:cNvSpPr>
              <a:spLocks noChangeAspect="true"/>
            </p:cNvSpPr>
            <p:nvPr/>
          </p:nvSpPr>
          <p:spPr bwMode="auto">
            <a:xfrm>
              <a:off x="4962" y="529"/>
              <a:ext cx="22" cy="2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25" name="Freeform 377"/>
            <p:cNvSpPr>
              <a:spLocks noChangeAspect="true"/>
            </p:cNvSpPr>
            <p:nvPr/>
          </p:nvSpPr>
          <p:spPr bwMode="auto">
            <a:xfrm>
              <a:off x="4661" y="840"/>
              <a:ext cx="38" cy="9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26" name="Freeform 378"/>
            <p:cNvSpPr>
              <a:spLocks noChangeAspect="true"/>
            </p:cNvSpPr>
            <p:nvPr/>
          </p:nvSpPr>
          <p:spPr bwMode="auto">
            <a:xfrm>
              <a:off x="4840" y="581"/>
              <a:ext cx="38" cy="9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27" name="Freeform 379"/>
            <p:cNvSpPr>
              <a:spLocks noChangeAspect="true"/>
            </p:cNvSpPr>
            <p:nvPr/>
          </p:nvSpPr>
          <p:spPr bwMode="auto">
            <a:xfrm>
              <a:off x="4653" y="734"/>
              <a:ext cx="37" cy="9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28" name="Freeform 380"/>
            <p:cNvSpPr>
              <a:spLocks noChangeAspect="true"/>
            </p:cNvSpPr>
            <p:nvPr/>
          </p:nvSpPr>
          <p:spPr bwMode="auto">
            <a:xfrm>
              <a:off x="4898" y="793"/>
              <a:ext cx="38" cy="10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29" name="Freeform 381"/>
            <p:cNvSpPr>
              <a:spLocks noChangeAspect="true"/>
            </p:cNvSpPr>
            <p:nvPr/>
          </p:nvSpPr>
          <p:spPr bwMode="auto">
            <a:xfrm>
              <a:off x="4953" y="756"/>
              <a:ext cx="38" cy="10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30" name="Freeform 382"/>
            <p:cNvSpPr>
              <a:spLocks noChangeAspect="true"/>
            </p:cNvSpPr>
            <p:nvPr/>
          </p:nvSpPr>
          <p:spPr bwMode="auto">
            <a:xfrm>
              <a:off x="4764" y="719"/>
              <a:ext cx="38" cy="9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31" name="Freeform 383"/>
            <p:cNvSpPr>
              <a:spLocks noChangeAspect="true"/>
            </p:cNvSpPr>
            <p:nvPr/>
          </p:nvSpPr>
          <p:spPr bwMode="auto">
            <a:xfrm>
              <a:off x="4884" y="775"/>
              <a:ext cx="37" cy="9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32" name="Freeform 384"/>
            <p:cNvSpPr>
              <a:spLocks noChangeAspect="true"/>
            </p:cNvSpPr>
            <p:nvPr/>
          </p:nvSpPr>
          <p:spPr bwMode="auto">
            <a:xfrm>
              <a:off x="4777" y="912"/>
              <a:ext cx="38" cy="9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33" name="Freeform 385"/>
            <p:cNvSpPr>
              <a:spLocks noChangeAspect="true"/>
            </p:cNvSpPr>
            <p:nvPr/>
          </p:nvSpPr>
          <p:spPr bwMode="auto">
            <a:xfrm>
              <a:off x="4942" y="718"/>
              <a:ext cx="38" cy="9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34" name="Freeform 386"/>
            <p:cNvSpPr>
              <a:spLocks noChangeAspect="true"/>
            </p:cNvSpPr>
            <p:nvPr/>
          </p:nvSpPr>
          <p:spPr bwMode="auto">
            <a:xfrm>
              <a:off x="4717" y="696"/>
              <a:ext cx="37" cy="10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35" name="Freeform 387"/>
            <p:cNvSpPr>
              <a:spLocks noChangeAspect="true"/>
            </p:cNvSpPr>
            <p:nvPr/>
          </p:nvSpPr>
          <p:spPr bwMode="auto">
            <a:xfrm>
              <a:off x="4705" y="798"/>
              <a:ext cx="37" cy="10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36" name="Freeform 388"/>
            <p:cNvSpPr>
              <a:spLocks noChangeAspect="true"/>
            </p:cNvSpPr>
            <p:nvPr/>
          </p:nvSpPr>
          <p:spPr bwMode="auto">
            <a:xfrm>
              <a:off x="4793" y="752"/>
              <a:ext cx="38" cy="9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37" name="Freeform 389"/>
            <p:cNvSpPr>
              <a:spLocks noChangeAspect="true"/>
            </p:cNvSpPr>
            <p:nvPr/>
          </p:nvSpPr>
          <p:spPr bwMode="auto">
            <a:xfrm>
              <a:off x="4697" y="512"/>
              <a:ext cx="38" cy="9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38" name="Freeform 390"/>
            <p:cNvSpPr>
              <a:spLocks noChangeAspect="true"/>
            </p:cNvSpPr>
            <p:nvPr/>
          </p:nvSpPr>
          <p:spPr bwMode="auto">
            <a:xfrm>
              <a:off x="4867" y="740"/>
              <a:ext cx="38" cy="9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39" name="Freeform 391"/>
            <p:cNvSpPr>
              <a:spLocks noChangeAspect="true"/>
            </p:cNvSpPr>
            <p:nvPr/>
          </p:nvSpPr>
          <p:spPr bwMode="auto">
            <a:xfrm>
              <a:off x="4937" y="405"/>
              <a:ext cx="37" cy="9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40" name="Freeform 392"/>
            <p:cNvSpPr>
              <a:spLocks noChangeAspect="true"/>
            </p:cNvSpPr>
            <p:nvPr/>
          </p:nvSpPr>
          <p:spPr bwMode="auto">
            <a:xfrm>
              <a:off x="4993" y="548"/>
              <a:ext cx="38" cy="9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41" name="Freeform 393"/>
            <p:cNvSpPr>
              <a:spLocks noChangeAspect="true"/>
            </p:cNvSpPr>
            <p:nvPr/>
          </p:nvSpPr>
          <p:spPr bwMode="auto">
            <a:xfrm>
              <a:off x="4724" y="723"/>
              <a:ext cx="38" cy="9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42" name="Freeform 394"/>
            <p:cNvSpPr>
              <a:spLocks noChangeAspect="true"/>
            </p:cNvSpPr>
            <p:nvPr/>
          </p:nvSpPr>
          <p:spPr bwMode="auto">
            <a:xfrm>
              <a:off x="5126" y="546"/>
              <a:ext cx="37" cy="10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43" name="Freeform 395"/>
            <p:cNvSpPr>
              <a:spLocks noChangeAspect="true"/>
            </p:cNvSpPr>
            <p:nvPr/>
          </p:nvSpPr>
          <p:spPr bwMode="auto">
            <a:xfrm>
              <a:off x="4855" y="684"/>
              <a:ext cx="38" cy="9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44" name="Freeform 396"/>
            <p:cNvSpPr>
              <a:spLocks noChangeAspect="true"/>
            </p:cNvSpPr>
            <p:nvPr/>
          </p:nvSpPr>
          <p:spPr bwMode="auto">
            <a:xfrm>
              <a:off x="4842" y="593"/>
              <a:ext cx="22" cy="19"/>
            </a:xfrm>
            <a:custGeom>
              <a:avLst/>
              <a:gdLst>
                <a:gd name="T0" fmla="*/ 22 w 111"/>
                <a:gd name="T1" fmla="*/ 8 h 93"/>
                <a:gd name="T2" fmla="*/ 10 w 111"/>
                <a:gd name="T3" fmla="*/ 58 h 93"/>
                <a:gd name="T4" fmla="*/ 84 w 111"/>
                <a:gd name="T5" fmla="*/ 87 h 93"/>
                <a:gd name="T6" fmla="*/ 106 w 111"/>
                <a:gd name="T7" fmla="*/ 19 h 93"/>
                <a:gd name="T8" fmla="*/ 56 w 111"/>
                <a:gd name="T9" fmla="*/ 8 h 93"/>
                <a:gd name="T10" fmla="*/ 22 w 111"/>
                <a:gd name="T11" fmla="*/ 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93">
                  <a:moveTo>
                    <a:pt x="22" y="8"/>
                  </a:moveTo>
                  <a:cubicBezTo>
                    <a:pt x="14" y="16"/>
                    <a:pt x="0" y="45"/>
                    <a:pt x="10" y="58"/>
                  </a:cubicBezTo>
                  <a:cubicBezTo>
                    <a:pt x="20" y="71"/>
                    <a:pt x="68" y="93"/>
                    <a:pt x="84" y="87"/>
                  </a:cubicBezTo>
                  <a:cubicBezTo>
                    <a:pt x="100" y="81"/>
                    <a:pt x="111" y="32"/>
                    <a:pt x="106" y="19"/>
                  </a:cubicBezTo>
                  <a:cubicBezTo>
                    <a:pt x="101" y="6"/>
                    <a:pt x="71" y="8"/>
                    <a:pt x="56" y="8"/>
                  </a:cubicBezTo>
                  <a:cubicBezTo>
                    <a:pt x="41" y="8"/>
                    <a:pt x="30" y="0"/>
                    <a:pt x="22" y="8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6633"/>
                </a:gs>
                <a:gs pos="100000">
                  <a:srgbClr val="996633">
                    <a:gamma/>
                    <a:shade val="92157"/>
                    <a:invGamma/>
                  </a:srgbClr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45" name="Oval 397"/>
            <p:cNvSpPr>
              <a:spLocks noChangeAspect="true" noChangeArrowheads="true"/>
            </p:cNvSpPr>
            <p:nvPr/>
          </p:nvSpPr>
          <p:spPr bwMode="auto">
            <a:xfrm>
              <a:off x="4701" y="432"/>
              <a:ext cx="377" cy="399"/>
            </a:xfrm>
            <a:prstGeom prst="ellipse">
              <a:avLst/>
            </a:prstGeom>
            <a:gradFill rotWithShape="true">
              <a:gsLst>
                <a:gs pos="0">
                  <a:srgbClr val="FFFFFF">
                    <a:alpha val="89999"/>
                  </a:srgbClr>
                </a:gs>
                <a:gs pos="100000">
                  <a:srgbClr val="996633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2446" name="Group 398"/>
            <p:cNvGrpSpPr>
              <a:grpSpLocks noChangeAspect="true"/>
            </p:cNvGrpSpPr>
            <p:nvPr/>
          </p:nvGrpSpPr>
          <p:grpSpPr bwMode="auto">
            <a:xfrm rot="35719237">
              <a:off x="4994" y="607"/>
              <a:ext cx="185" cy="254"/>
              <a:chOff x="3661" y="2739"/>
              <a:chExt cx="924" cy="1278"/>
            </a:xfrm>
          </p:grpSpPr>
          <p:sp>
            <p:nvSpPr>
              <p:cNvPr id="2447" name="Freeform 399"/>
              <p:cNvSpPr>
                <a:spLocks noChangeAspect="true"/>
              </p:cNvSpPr>
              <p:nvPr/>
            </p:nvSpPr>
            <p:spPr bwMode="auto">
              <a:xfrm rot="14666402">
                <a:off x="3449" y="3045"/>
                <a:ext cx="1234" cy="710"/>
              </a:xfrm>
              <a:custGeom>
                <a:avLst/>
                <a:gdLst>
                  <a:gd name="T0" fmla="*/ 1230 w 5374"/>
                  <a:gd name="T1" fmla="*/ 1828 h 2556"/>
                  <a:gd name="T2" fmla="*/ 3446 w 5374"/>
                  <a:gd name="T3" fmla="*/ 1484 h 2556"/>
                  <a:gd name="T4" fmla="*/ 5194 w 5374"/>
                  <a:gd name="T5" fmla="*/ 2365 h 2556"/>
                  <a:gd name="T6" fmla="*/ 5070 w 5374"/>
                  <a:gd name="T7" fmla="*/ 2020 h 2556"/>
                  <a:gd name="T8" fmla="*/ 4446 w 5374"/>
                  <a:gd name="T9" fmla="*/ 1571 h 2556"/>
                  <a:gd name="T10" fmla="*/ 4922 w 5374"/>
                  <a:gd name="T11" fmla="*/ 1662 h 2556"/>
                  <a:gd name="T12" fmla="*/ 5217 w 5374"/>
                  <a:gd name="T13" fmla="*/ 1730 h 2556"/>
                  <a:gd name="T14" fmla="*/ 4105 w 5374"/>
                  <a:gd name="T15" fmla="*/ 1027 h 2556"/>
                  <a:gd name="T16" fmla="*/ 3690 w 5374"/>
                  <a:gd name="T17" fmla="*/ 1116 h 2556"/>
                  <a:gd name="T18" fmla="*/ 4309 w 5374"/>
                  <a:gd name="T19" fmla="*/ 1390 h 2556"/>
                  <a:gd name="T20" fmla="*/ 3482 w 5374"/>
                  <a:gd name="T21" fmla="*/ 1252 h 2556"/>
                  <a:gd name="T22" fmla="*/ 2434 w 5374"/>
                  <a:gd name="T23" fmla="*/ 1044 h 2556"/>
                  <a:gd name="T24" fmla="*/ 3410 w 5374"/>
                  <a:gd name="T25" fmla="*/ 1076 h 2556"/>
                  <a:gd name="T26" fmla="*/ 2858 w 5374"/>
                  <a:gd name="T27" fmla="*/ 846 h 2556"/>
                  <a:gd name="T28" fmla="*/ 3697 w 5374"/>
                  <a:gd name="T29" fmla="*/ 732 h 2556"/>
                  <a:gd name="T30" fmla="*/ 5030 w 5374"/>
                  <a:gd name="T31" fmla="*/ 1316 h 2556"/>
                  <a:gd name="T32" fmla="*/ 4173 w 5374"/>
                  <a:gd name="T33" fmla="*/ 641 h 2556"/>
                  <a:gd name="T34" fmla="*/ 3879 w 5374"/>
                  <a:gd name="T35" fmla="*/ 437 h 2556"/>
                  <a:gd name="T36" fmla="*/ 4530 w 5374"/>
                  <a:gd name="T37" fmla="*/ 548 h 2556"/>
                  <a:gd name="T38" fmla="*/ 4722 w 5374"/>
                  <a:gd name="T39" fmla="*/ 700 h 2556"/>
                  <a:gd name="T40" fmla="*/ 4674 w 5374"/>
                  <a:gd name="T41" fmla="*/ 500 h 2556"/>
                  <a:gd name="T42" fmla="*/ 4434 w 5374"/>
                  <a:gd name="T43" fmla="*/ 412 h 2556"/>
                  <a:gd name="T44" fmla="*/ 3738 w 5374"/>
                  <a:gd name="T45" fmla="*/ 180 h 2556"/>
                  <a:gd name="T46" fmla="*/ 2813 w 5374"/>
                  <a:gd name="T47" fmla="*/ 279 h 2556"/>
                  <a:gd name="T48" fmla="*/ 3502 w 5374"/>
                  <a:gd name="T49" fmla="*/ 516 h 2556"/>
                  <a:gd name="T50" fmla="*/ 2258 w 5374"/>
                  <a:gd name="T51" fmla="*/ 452 h 2556"/>
                  <a:gd name="T52" fmla="*/ 1526 w 5374"/>
                  <a:gd name="T53" fmla="*/ 644 h 2556"/>
                  <a:gd name="T54" fmla="*/ 2074 w 5374"/>
                  <a:gd name="T55" fmla="*/ 692 h 2556"/>
                  <a:gd name="T56" fmla="*/ 2631 w 5374"/>
                  <a:gd name="T57" fmla="*/ 823 h 2556"/>
                  <a:gd name="T58" fmla="*/ 1565 w 5374"/>
                  <a:gd name="T59" fmla="*/ 1027 h 2556"/>
                  <a:gd name="T60" fmla="*/ 846 w 5374"/>
                  <a:gd name="T61" fmla="*/ 1244 h 2556"/>
                  <a:gd name="T62" fmla="*/ 1338 w 5374"/>
                  <a:gd name="T63" fmla="*/ 844 h 2556"/>
                  <a:gd name="T64" fmla="*/ 926 w 5374"/>
                  <a:gd name="T65" fmla="*/ 764 h 2556"/>
                  <a:gd name="T66" fmla="*/ 1815 w 5374"/>
                  <a:gd name="T67" fmla="*/ 256 h 2556"/>
                  <a:gd name="T68" fmla="*/ 2298 w 5374"/>
                  <a:gd name="T69" fmla="*/ 172 h 2556"/>
                  <a:gd name="T70" fmla="*/ 2514 w 5374"/>
                  <a:gd name="T71" fmla="*/ 196 h 2556"/>
                  <a:gd name="T72" fmla="*/ 2362 w 5374"/>
                  <a:gd name="T73" fmla="*/ 20 h 2556"/>
                  <a:gd name="T74" fmla="*/ 2138 w 5374"/>
                  <a:gd name="T75" fmla="*/ 20 h 2556"/>
                  <a:gd name="T76" fmla="*/ 662 w 5374"/>
                  <a:gd name="T77" fmla="*/ 428 h 2556"/>
                  <a:gd name="T78" fmla="*/ 114 w 5374"/>
                  <a:gd name="T79" fmla="*/ 1095 h 2556"/>
                  <a:gd name="T80" fmla="*/ 678 w 5374"/>
                  <a:gd name="T81" fmla="*/ 916 h 2556"/>
                  <a:gd name="T82" fmla="*/ 91 w 5374"/>
                  <a:gd name="T83" fmla="*/ 1435 h 2556"/>
                  <a:gd name="T84" fmla="*/ 522 w 5374"/>
                  <a:gd name="T85" fmla="*/ 1276 h 2556"/>
                  <a:gd name="T86" fmla="*/ 341 w 5374"/>
                  <a:gd name="T87" fmla="*/ 1730 h 2556"/>
                  <a:gd name="T88" fmla="*/ 234 w 5374"/>
                  <a:gd name="T89" fmla="*/ 2148 h 2556"/>
                  <a:gd name="T90" fmla="*/ 810 w 5374"/>
                  <a:gd name="T91" fmla="*/ 1564 h 2556"/>
                  <a:gd name="T92" fmla="*/ 2054 w 5374"/>
                  <a:gd name="T93" fmla="*/ 1092 h 2556"/>
                  <a:gd name="T94" fmla="*/ 1286 w 5374"/>
                  <a:gd name="T95" fmla="*/ 1524 h 2556"/>
                  <a:gd name="T96" fmla="*/ 341 w 5374"/>
                  <a:gd name="T97" fmla="*/ 2388 h 2556"/>
                  <a:gd name="T98" fmla="*/ 774 w 5374"/>
                  <a:gd name="T99" fmla="*/ 2244 h 2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374" h="2556">
                    <a:moveTo>
                      <a:pt x="774" y="2244"/>
                    </a:moveTo>
                    <a:cubicBezTo>
                      <a:pt x="892" y="2124"/>
                      <a:pt x="997" y="1955"/>
                      <a:pt x="1230" y="1828"/>
                    </a:cubicBezTo>
                    <a:cubicBezTo>
                      <a:pt x="1463" y="1701"/>
                      <a:pt x="1805" y="1541"/>
                      <a:pt x="2174" y="1484"/>
                    </a:cubicBezTo>
                    <a:cubicBezTo>
                      <a:pt x="2543" y="1427"/>
                      <a:pt x="3037" y="1413"/>
                      <a:pt x="3446" y="1484"/>
                    </a:cubicBezTo>
                    <a:cubicBezTo>
                      <a:pt x="3855" y="1555"/>
                      <a:pt x="4336" y="1765"/>
                      <a:pt x="4627" y="1912"/>
                    </a:cubicBezTo>
                    <a:cubicBezTo>
                      <a:pt x="4918" y="2059"/>
                      <a:pt x="5073" y="2305"/>
                      <a:pt x="5194" y="2365"/>
                    </a:cubicBezTo>
                    <a:cubicBezTo>
                      <a:pt x="5315" y="2425"/>
                      <a:pt x="5374" y="2331"/>
                      <a:pt x="5353" y="2274"/>
                    </a:cubicBezTo>
                    <a:cubicBezTo>
                      <a:pt x="5332" y="2217"/>
                      <a:pt x="5161" y="2097"/>
                      <a:pt x="5070" y="2020"/>
                    </a:cubicBezTo>
                    <a:cubicBezTo>
                      <a:pt x="4979" y="1943"/>
                      <a:pt x="4910" y="1887"/>
                      <a:pt x="4806" y="1812"/>
                    </a:cubicBezTo>
                    <a:cubicBezTo>
                      <a:pt x="4702" y="1737"/>
                      <a:pt x="4498" y="1638"/>
                      <a:pt x="4446" y="1571"/>
                    </a:cubicBezTo>
                    <a:cubicBezTo>
                      <a:pt x="4394" y="1504"/>
                      <a:pt x="4412" y="1398"/>
                      <a:pt x="4491" y="1413"/>
                    </a:cubicBezTo>
                    <a:cubicBezTo>
                      <a:pt x="4570" y="1428"/>
                      <a:pt x="4811" y="1590"/>
                      <a:pt x="4922" y="1662"/>
                    </a:cubicBezTo>
                    <a:cubicBezTo>
                      <a:pt x="5033" y="1734"/>
                      <a:pt x="5105" y="1833"/>
                      <a:pt x="5154" y="1844"/>
                    </a:cubicBezTo>
                    <a:cubicBezTo>
                      <a:pt x="5203" y="1855"/>
                      <a:pt x="5275" y="1806"/>
                      <a:pt x="5217" y="1730"/>
                    </a:cubicBezTo>
                    <a:cubicBezTo>
                      <a:pt x="5159" y="1654"/>
                      <a:pt x="4993" y="1507"/>
                      <a:pt x="4808" y="1390"/>
                    </a:cubicBezTo>
                    <a:cubicBezTo>
                      <a:pt x="4623" y="1273"/>
                      <a:pt x="4292" y="1102"/>
                      <a:pt x="4105" y="1027"/>
                    </a:cubicBezTo>
                    <a:cubicBezTo>
                      <a:pt x="3918" y="952"/>
                      <a:pt x="3755" y="925"/>
                      <a:pt x="3686" y="940"/>
                    </a:cubicBezTo>
                    <a:cubicBezTo>
                      <a:pt x="3617" y="955"/>
                      <a:pt x="3633" y="1071"/>
                      <a:pt x="3690" y="1116"/>
                    </a:cubicBezTo>
                    <a:cubicBezTo>
                      <a:pt x="3747" y="1161"/>
                      <a:pt x="3923" y="1166"/>
                      <a:pt x="4026" y="1212"/>
                    </a:cubicBezTo>
                    <a:cubicBezTo>
                      <a:pt x="4129" y="1258"/>
                      <a:pt x="4276" y="1347"/>
                      <a:pt x="4309" y="1390"/>
                    </a:cubicBezTo>
                    <a:cubicBezTo>
                      <a:pt x="4342" y="1433"/>
                      <a:pt x="4364" y="1491"/>
                      <a:pt x="4226" y="1468"/>
                    </a:cubicBezTo>
                    <a:cubicBezTo>
                      <a:pt x="4088" y="1445"/>
                      <a:pt x="3777" y="1292"/>
                      <a:pt x="3482" y="1252"/>
                    </a:cubicBezTo>
                    <a:cubicBezTo>
                      <a:pt x="3187" y="1212"/>
                      <a:pt x="2629" y="1263"/>
                      <a:pt x="2454" y="1228"/>
                    </a:cubicBezTo>
                    <a:cubicBezTo>
                      <a:pt x="2279" y="1193"/>
                      <a:pt x="2341" y="1080"/>
                      <a:pt x="2434" y="1044"/>
                    </a:cubicBezTo>
                    <a:cubicBezTo>
                      <a:pt x="2527" y="1008"/>
                      <a:pt x="2847" y="1007"/>
                      <a:pt x="3010" y="1012"/>
                    </a:cubicBezTo>
                    <a:cubicBezTo>
                      <a:pt x="3173" y="1017"/>
                      <a:pt x="3334" y="1095"/>
                      <a:pt x="3410" y="1076"/>
                    </a:cubicBezTo>
                    <a:cubicBezTo>
                      <a:pt x="3486" y="1057"/>
                      <a:pt x="3558" y="938"/>
                      <a:pt x="3466" y="900"/>
                    </a:cubicBezTo>
                    <a:cubicBezTo>
                      <a:pt x="3374" y="862"/>
                      <a:pt x="2955" y="889"/>
                      <a:pt x="2858" y="846"/>
                    </a:cubicBezTo>
                    <a:cubicBezTo>
                      <a:pt x="2761" y="803"/>
                      <a:pt x="2741" y="660"/>
                      <a:pt x="2881" y="641"/>
                    </a:cubicBezTo>
                    <a:cubicBezTo>
                      <a:pt x="3021" y="622"/>
                      <a:pt x="3444" y="683"/>
                      <a:pt x="3697" y="732"/>
                    </a:cubicBezTo>
                    <a:cubicBezTo>
                      <a:pt x="3950" y="781"/>
                      <a:pt x="4178" y="839"/>
                      <a:pt x="4400" y="936"/>
                    </a:cubicBezTo>
                    <a:cubicBezTo>
                      <a:pt x="4622" y="1033"/>
                      <a:pt x="4934" y="1294"/>
                      <a:pt x="5030" y="1316"/>
                    </a:cubicBezTo>
                    <a:cubicBezTo>
                      <a:pt x="5126" y="1338"/>
                      <a:pt x="5117" y="1180"/>
                      <a:pt x="4974" y="1068"/>
                    </a:cubicBezTo>
                    <a:cubicBezTo>
                      <a:pt x="4831" y="956"/>
                      <a:pt x="4355" y="720"/>
                      <a:pt x="4173" y="641"/>
                    </a:cubicBezTo>
                    <a:cubicBezTo>
                      <a:pt x="3991" y="562"/>
                      <a:pt x="3928" y="630"/>
                      <a:pt x="3879" y="596"/>
                    </a:cubicBezTo>
                    <a:cubicBezTo>
                      <a:pt x="3830" y="562"/>
                      <a:pt x="3788" y="436"/>
                      <a:pt x="3879" y="437"/>
                    </a:cubicBezTo>
                    <a:cubicBezTo>
                      <a:pt x="3970" y="438"/>
                      <a:pt x="4318" y="586"/>
                      <a:pt x="4426" y="604"/>
                    </a:cubicBezTo>
                    <a:cubicBezTo>
                      <a:pt x="4534" y="622"/>
                      <a:pt x="4505" y="536"/>
                      <a:pt x="4530" y="548"/>
                    </a:cubicBezTo>
                    <a:cubicBezTo>
                      <a:pt x="4555" y="560"/>
                      <a:pt x="4546" y="651"/>
                      <a:pt x="4578" y="676"/>
                    </a:cubicBezTo>
                    <a:cubicBezTo>
                      <a:pt x="4610" y="701"/>
                      <a:pt x="4692" y="717"/>
                      <a:pt x="4722" y="700"/>
                    </a:cubicBezTo>
                    <a:cubicBezTo>
                      <a:pt x="4752" y="683"/>
                      <a:pt x="4766" y="605"/>
                      <a:pt x="4758" y="572"/>
                    </a:cubicBezTo>
                    <a:cubicBezTo>
                      <a:pt x="4750" y="539"/>
                      <a:pt x="4711" y="508"/>
                      <a:pt x="4674" y="500"/>
                    </a:cubicBezTo>
                    <a:cubicBezTo>
                      <a:pt x="4637" y="492"/>
                      <a:pt x="4578" y="539"/>
                      <a:pt x="4538" y="524"/>
                    </a:cubicBezTo>
                    <a:cubicBezTo>
                      <a:pt x="4498" y="509"/>
                      <a:pt x="4469" y="437"/>
                      <a:pt x="4434" y="412"/>
                    </a:cubicBezTo>
                    <a:cubicBezTo>
                      <a:pt x="4399" y="387"/>
                      <a:pt x="4446" y="411"/>
                      <a:pt x="4330" y="372"/>
                    </a:cubicBezTo>
                    <a:cubicBezTo>
                      <a:pt x="4214" y="333"/>
                      <a:pt x="3991" y="230"/>
                      <a:pt x="3738" y="180"/>
                    </a:cubicBezTo>
                    <a:cubicBezTo>
                      <a:pt x="3485" y="130"/>
                      <a:pt x="2967" y="58"/>
                      <a:pt x="2813" y="74"/>
                    </a:cubicBezTo>
                    <a:cubicBezTo>
                      <a:pt x="2659" y="90"/>
                      <a:pt x="2685" y="227"/>
                      <a:pt x="2813" y="279"/>
                    </a:cubicBezTo>
                    <a:cubicBezTo>
                      <a:pt x="2941" y="331"/>
                      <a:pt x="3467" y="349"/>
                      <a:pt x="3582" y="388"/>
                    </a:cubicBezTo>
                    <a:cubicBezTo>
                      <a:pt x="3697" y="427"/>
                      <a:pt x="3628" y="508"/>
                      <a:pt x="3502" y="516"/>
                    </a:cubicBezTo>
                    <a:cubicBezTo>
                      <a:pt x="3376" y="524"/>
                      <a:pt x="3033" y="447"/>
                      <a:pt x="2826" y="436"/>
                    </a:cubicBezTo>
                    <a:cubicBezTo>
                      <a:pt x="2619" y="425"/>
                      <a:pt x="2438" y="429"/>
                      <a:pt x="2258" y="452"/>
                    </a:cubicBezTo>
                    <a:cubicBezTo>
                      <a:pt x="2078" y="475"/>
                      <a:pt x="1869" y="541"/>
                      <a:pt x="1747" y="573"/>
                    </a:cubicBezTo>
                    <a:cubicBezTo>
                      <a:pt x="1625" y="605"/>
                      <a:pt x="1556" y="598"/>
                      <a:pt x="1526" y="644"/>
                    </a:cubicBezTo>
                    <a:cubicBezTo>
                      <a:pt x="1496" y="690"/>
                      <a:pt x="1474" y="838"/>
                      <a:pt x="1565" y="846"/>
                    </a:cubicBezTo>
                    <a:cubicBezTo>
                      <a:pt x="1656" y="854"/>
                      <a:pt x="1904" y="726"/>
                      <a:pt x="2074" y="692"/>
                    </a:cubicBezTo>
                    <a:cubicBezTo>
                      <a:pt x="2244" y="658"/>
                      <a:pt x="2493" y="619"/>
                      <a:pt x="2586" y="641"/>
                    </a:cubicBezTo>
                    <a:cubicBezTo>
                      <a:pt x="2679" y="663"/>
                      <a:pt x="2695" y="778"/>
                      <a:pt x="2631" y="823"/>
                    </a:cubicBezTo>
                    <a:cubicBezTo>
                      <a:pt x="2567" y="868"/>
                      <a:pt x="2378" y="880"/>
                      <a:pt x="2200" y="914"/>
                    </a:cubicBezTo>
                    <a:cubicBezTo>
                      <a:pt x="2022" y="948"/>
                      <a:pt x="1746" y="989"/>
                      <a:pt x="1565" y="1027"/>
                    </a:cubicBezTo>
                    <a:cubicBezTo>
                      <a:pt x="1384" y="1065"/>
                      <a:pt x="1232" y="1104"/>
                      <a:pt x="1112" y="1140"/>
                    </a:cubicBezTo>
                    <a:cubicBezTo>
                      <a:pt x="992" y="1176"/>
                      <a:pt x="904" y="1251"/>
                      <a:pt x="846" y="1244"/>
                    </a:cubicBezTo>
                    <a:cubicBezTo>
                      <a:pt x="788" y="1237"/>
                      <a:pt x="684" y="1167"/>
                      <a:pt x="766" y="1100"/>
                    </a:cubicBezTo>
                    <a:cubicBezTo>
                      <a:pt x="848" y="1033"/>
                      <a:pt x="1249" y="915"/>
                      <a:pt x="1338" y="844"/>
                    </a:cubicBezTo>
                    <a:cubicBezTo>
                      <a:pt x="1427" y="773"/>
                      <a:pt x="1367" y="689"/>
                      <a:pt x="1298" y="676"/>
                    </a:cubicBezTo>
                    <a:cubicBezTo>
                      <a:pt x="1229" y="663"/>
                      <a:pt x="999" y="781"/>
                      <a:pt x="926" y="764"/>
                    </a:cubicBezTo>
                    <a:cubicBezTo>
                      <a:pt x="853" y="747"/>
                      <a:pt x="714" y="658"/>
                      <a:pt x="862" y="573"/>
                    </a:cubicBezTo>
                    <a:cubicBezTo>
                      <a:pt x="1010" y="488"/>
                      <a:pt x="1597" y="316"/>
                      <a:pt x="1815" y="256"/>
                    </a:cubicBezTo>
                    <a:cubicBezTo>
                      <a:pt x="2033" y="196"/>
                      <a:pt x="2090" y="226"/>
                      <a:pt x="2170" y="212"/>
                    </a:cubicBezTo>
                    <a:cubicBezTo>
                      <a:pt x="2250" y="198"/>
                      <a:pt x="2259" y="167"/>
                      <a:pt x="2298" y="172"/>
                    </a:cubicBezTo>
                    <a:cubicBezTo>
                      <a:pt x="2337" y="177"/>
                      <a:pt x="2366" y="240"/>
                      <a:pt x="2402" y="244"/>
                    </a:cubicBezTo>
                    <a:cubicBezTo>
                      <a:pt x="2438" y="248"/>
                      <a:pt x="2498" y="232"/>
                      <a:pt x="2514" y="196"/>
                    </a:cubicBezTo>
                    <a:cubicBezTo>
                      <a:pt x="2530" y="160"/>
                      <a:pt x="2520" y="58"/>
                      <a:pt x="2495" y="29"/>
                    </a:cubicBezTo>
                    <a:cubicBezTo>
                      <a:pt x="2470" y="0"/>
                      <a:pt x="2398" y="8"/>
                      <a:pt x="2362" y="20"/>
                    </a:cubicBezTo>
                    <a:cubicBezTo>
                      <a:pt x="2326" y="32"/>
                      <a:pt x="2319" y="100"/>
                      <a:pt x="2282" y="100"/>
                    </a:cubicBezTo>
                    <a:cubicBezTo>
                      <a:pt x="2245" y="100"/>
                      <a:pt x="2277" y="16"/>
                      <a:pt x="2138" y="20"/>
                    </a:cubicBezTo>
                    <a:cubicBezTo>
                      <a:pt x="1999" y="24"/>
                      <a:pt x="1692" y="56"/>
                      <a:pt x="1446" y="124"/>
                    </a:cubicBezTo>
                    <a:cubicBezTo>
                      <a:pt x="1200" y="192"/>
                      <a:pt x="888" y="308"/>
                      <a:pt x="662" y="428"/>
                    </a:cubicBezTo>
                    <a:cubicBezTo>
                      <a:pt x="436" y="548"/>
                      <a:pt x="182" y="735"/>
                      <a:pt x="91" y="846"/>
                    </a:cubicBezTo>
                    <a:cubicBezTo>
                      <a:pt x="0" y="957"/>
                      <a:pt x="27" y="1105"/>
                      <a:pt x="114" y="1095"/>
                    </a:cubicBezTo>
                    <a:cubicBezTo>
                      <a:pt x="201" y="1085"/>
                      <a:pt x="520" y="818"/>
                      <a:pt x="614" y="788"/>
                    </a:cubicBezTo>
                    <a:cubicBezTo>
                      <a:pt x="708" y="758"/>
                      <a:pt x="727" y="850"/>
                      <a:pt x="678" y="916"/>
                    </a:cubicBezTo>
                    <a:cubicBezTo>
                      <a:pt x="629" y="982"/>
                      <a:pt x="416" y="1100"/>
                      <a:pt x="318" y="1186"/>
                    </a:cubicBezTo>
                    <a:cubicBezTo>
                      <a:pt x="220" y="1272"/>
                      <a:pt x="121" y="1352"/>
                      <a:pt x="91" y="1435"/>
                    </a:cubicBezTo>
                    <a:cubicBezTo>
                      <a:pt x="61" y="1518"/>
                      <a:pt x="64" y="1711"/>
                      <a:pt x="136" y="1685"/>
                    </a:cubicBezTo>
                    <a:cubicBezTo>
                      <a:pt x="208" y="1659"/>
                      <a:pt x="431" y="1329"/>
                      <a:pt x="522" y="1276"/>
                    </a:cubicBezTo>
                    <a:cubicBezTo>
                      <a:pt x="613" y="1223"/>
                      <a:pt x="711" y="1291"/>
                      <a:pt x="681" y="1367"/>
                    </a:cubicBezTo>
                    <a:cubicBezTo>
                      <a:pt x="651" y="1443"/>
                      <a:pt x="439" y="1616"/>
                      <a:pt x="341" y="1730"/>
                    </a:cubicBezTo>
                    <a:cubicBezTo>
                      <a:pt x="243" y="1844"/>
                      <a:pt x="109" y="1978"/>
                      <a:pt x="91" y="2048"/>
                    </a:cubicBezTo>
                    <a:cubicBezTo>
                      <a:pt x="73" y="2118"/>
                      <a:pt x="172" y="2169"/>
                      <a:pt x="234" y="2148"/>
                    </a:cubicBezTo>
                    <a:cubicBezTo>
                      <a:pt x="296" y="2127"/>
                      <a:pt x="370" y="2021"/>
                      <a:pt x="466" y="1924"/>
                    </a:cubicBezTo>
                    <a:cubicBezTo>
                      <a:pt x="562" y="1827"/>
                      <a:pt x="685" y="1659"/>
                      <a:pt x="810" y="1564"/>
                    </a:cubicBezTo>
                    <a:cubicBezTo>
                      <a:pt x="935" y="1469"/>
                      <a:pt x="1007" y="1435"/>
                      <a:pt x="1214" y="1356"/>
                    </a:cubicBezTo>
                    <a:cubicBezTo>
                      <a:pt x="1421" y="1277"/>
                      <a:pt x="1908" y="1105"/>
                      <a:pt x="2054" y="1092"/>
                    </a:cubicBezTo>
                    <a:cubicBezTo>
                      <a:pt x="2200" y="1079"/>
                      <a:pt x="2218" y="1204"/>
                      <a:pt x="2090" y="1276"/>
                    </a:cubicBezTo>
                    <a:cubicBezTo>
                      <a:pt x="1962" y="1348"/>
                      <a:pt x="1506" y="1417"/>
                      <a:pt x="1286" y="1524"/>
                    </a:cubicBezTo>
                    <a:cubicBezTo>
                      <a:pt x="1066" y="1631"/>
                      <a:pt x="927" y="1772"/>
                      <a:pt x="770" y="1916"/>
                    </a:cubicBezTo>
                    <a:cubicBezTo>
                      <a:pt x="613" y="2060"/>
                      <a:pt x="388" y="2285"/>
                      <a:pt x="341" y="2388"/>
                    </a:cubicBezTo>
                    <a:cubicBezTo>
                      <a:pt x="294" y="2491"/>
                      <a:pt x="418" y="2556"/>
                      <a:pt x="490" y="2532"/>
                    </a:cubicBezTo>
                    <a:cubicBezTo>
                      <a:pt x="562" y="2508"/>
                      <a:pt x="715" y="2304"/>
                      <a:pt x="774" y="2244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CC00">
                      <a:alpha val="46001"/>
                    </a:srgbClr>
                  </a:gs>
                  <a:gs pos="100000">
                    <a:srgbClr val="FFCC66">
                      <a:alpha val="47000"/>
                    </a:srgbClr>
                  </a:gs>
                </a:gsLst>
                <a:lin ang="5400000" scaled="true"/>
              </a:gradFill>
              <a:ln w="12700" cmpd="sng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448" name="Oval 40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07" y="367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49" name="Oval 40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3" y="365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50" name="Oval 40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0" y="364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51" name="Oval 40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0" y="367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52" name="Oval 40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00" y="369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53" name="Oval 40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1" y="371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54" name="Oval 40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1" y="3749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55" name="Oval 40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4" y="376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56" name="Oval 40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1" y="378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57" name="Oval 40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6" y="341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58" name="Oval 41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6" y="332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59" name="Oval 41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6" y="3377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60" name="Oval 41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30" y="346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61" name="Oval 41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63" y="347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62" name="Oval 41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9" y="343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63" name="Oval 41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7" y="3397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64" name="Oval 41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33" y="336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65" name="Oval 41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12" y="332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66" name="Oval 41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2" y="3260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67" name="Oval 41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0" y="323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68" name="Oval 42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1" y="319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69" name="Oval 42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0" y="315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70" name="Oval 42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5" y="367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71" name="Oval 42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7" y="3703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72" name="Oval 42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2" y="373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73" name="Oval 42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1" y="376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74" name="Oval 42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5" y="378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75" name="Oval 42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02" y="380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76" name="Oval 42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7" y="382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77" name="Oval 42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9" y="3840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78" name="Oval 43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2" y="347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79" name="Oval 43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17" y="381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80" name="Oval 43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6" y="328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81" name="Oval 43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2" y="3857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82" name="Oval 43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3" y="387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83" name="Oval 43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03" y="388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84" name="Oval 43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26" y="390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85" name="Oval 43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94" y="384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86" name="Oval 43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7" y="351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87" name="Oval 43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1" y="383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88" name="Oval 44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64" y="385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89" name="Oval 44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96" y="384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90" name="Oval 44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02" y="381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91" name="Oval 44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85" y="379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92" name="Oval 44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7" y="377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93" name="Oval 44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7" y="339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94" name="Oval 44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7" y="311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95" name="Oval 44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5" y="308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96" name="Oval 44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2" y="305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97" name="Oval 44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0" y="3069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98" name="Oval 45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7" y="309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499" name="Oval 45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7" y="312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00" name="Oval 45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5" y="315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01" name="Oval 45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6" y="318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02" name="Oval 45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6" y="321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03" name="Oval 45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9" y="352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04" name="Oval 45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38" y="350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05" name="Oval 45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32" y="323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06" name="Oval 45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23" y="347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07" name="Oval 45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78" y="373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08" name="Oval 46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15" y="344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09" name="Oval 46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0" y="335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10" name="Oval 46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4" y="328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11" name="Oval 46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00" y="341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12" name="Oval 46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92" y="338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13" name="Oval 46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88" y="335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14" name="Oval 46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71" y="329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15" name="Oval 46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78" y="332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16" name="Oval 46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7" y="325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17" name="Oval 46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6" y="322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18" name="Oval 47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3" y="318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19" name="Oval 47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2" y="335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20" name="Oval 47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6" y="337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21" name="Oval 47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8" y="339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22" name="Oval 47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7" y="341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23" name="Oval 47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91" y="343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24" name="Oval 47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38" y="373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25" name="Oval 47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30" y="319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26" name="Oval 47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97" y="3330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27" name="Oval 47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27" y="316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28" name="Oval 48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27" y="313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29" name="Oval 48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21" y="310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30" name="Oval 48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8" y="3127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31" name="Oval 48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3" y="315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32" name="Oval 48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2" y="370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33" name="Oval 48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6" y="365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34" name="Oval 48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41" y="363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35" name="Oval 48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4" y="361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36" name="Oval 48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25" y="371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37" name="Oval 48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05" y="371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38" name="Oval 49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7" y="370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39" name="Oval 49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1" y="329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40" name="Oval 49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7" y="366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41" name="Oval 49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33" y="364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42" name="Oval 49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07" y="361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43" name="Oval 49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4" y="359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44" name="Oval 49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4" y="357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45" name="Oval 49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43" y="353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46" name="Oval 49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3" y="351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47" name="Oval 49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1" y="375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48" name="Oval 50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4" y="299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49" name="Oval 50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2" y="296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50" name="Oval 50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5" y="344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51" name="Oval 50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8" y="302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52" name="Oval 50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02" y="348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53" name="Oval 50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62" y="370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54" name="Oval 50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32" y="326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55" name="Oval 50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4" y="306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56" name="Oval 50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4" y="309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57" name="Oval 50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4" y="311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58" name="Oval 51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4" y="314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59" name="Oval 51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9" y="317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60" name="Oval 51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6" y="320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61" name="Oval 51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7" y="323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62" name="Oval 51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7" y="298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63" name="Oval 51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7" y="3004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64" name="Oval 51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5" y="297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65" name="Oval 51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2" y="294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66" name="Oval 51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6" y="291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67" name="Oval 51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8" y="288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68" name="Oval 52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37" y="369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69" name="Oval 52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46" y="286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70" name="Oval 52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27" y="3224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71" name="Oval 52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7" y="283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72" name="Oval 52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5" y="281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73" name="Oval 52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8" y="280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74" name="Oval 52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0" y="282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75" name="Oval 52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96" y="285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76" name="Oval 52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3" y="289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77" name="Oval 52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5" y="291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78" name="Oval 53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4" y="294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79" name="Oval 53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9" y="350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80" name="Oval 53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3" y="353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81" name="Oval 53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4" y="355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82" name="Oval 53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94" y="358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83" name="Oval 53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9" y="329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84" name="Oval 53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00" y="325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85" name="Oval 53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02" y="368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86" name="Oval 53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1" y="325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87" name="Oval 53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2" y="319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88" name="Oval 54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0" y="273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89" name="Oval 54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23" y="276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90" name="Oval 54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13" y="279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91" name="Oval 54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9" y="282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92" name="Oval 54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1" y="285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93" name="Oval 54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3" y="288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94" name="Oval 54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1" y="290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95" name="Oval 54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6" y="293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96" name="Oval 54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5" y="295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97" name="Oval 54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2" y="363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98" name="Oval 55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39" y="358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599" name="Oval 55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19" y="355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00" name="Oval 55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00" y="352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01" name="Oval 55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1" y="350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02" name="Oval 55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5" y="347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03" name="Oval 55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75" y="366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04" name="Oval 55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6" y="311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05" name="Oval 55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3" y="315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06" name="Oval 55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09" y="308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07" name="Oval 55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3" y="304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08" name="Oval 56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5" y="302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09" name="Oval 56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26" y="299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10" name="Oval 56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32" y="295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11" name="Oval 56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36" y="292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12" name="Oval 56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6" y="289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13" name="Oval 56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46" y="361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14" name="Oval 56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43" y="374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15" name="Oval 56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06" y="374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16" name="Oval 56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16" y="3583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17" name="Oval 56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90" y="355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18" name="Oval 57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43" y="364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19" name="Oval 57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17" y="361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20" name="Oval 57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00" y="359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21" name="Oval 57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5" y="357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22" name="Oval 57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49" y="3549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23" name="Oval 57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26" y="353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24" name="Oval 57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08" y="350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25" name="Oval 57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79" y="3520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26" name="Oval 57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01" y="335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27" name="Oval 57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2" y="332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28" name="Oval 58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75" y="3306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29" name="Oval 58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0" y="331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30" name="Oval 58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5" y="3340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31" name="Oval 58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7" y="3363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32" name="Oval 58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72" y="338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33" name="Oval 58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84" y="341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34" name="Oval 58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1" y="334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35" name="Oval 58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8" y="324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36" name="Oval 58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72" y="321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37" name="Oval 58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5" y="319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38" name="Oval 59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3" y="315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39" name="Oval 59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4" y="311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40" name="Oval 59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9" y="308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41" name="Oval 59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3" y="304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42" name="Oval 59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7" y="301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43" name="Oval 59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9" y="297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44" name="Oval 59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75" y="294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45" name="Oval 59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4" y="2911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46" name="Oval 59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5" y="289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47" name="Oval 59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2" y="342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48" name="Oval 60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08" y="344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49" name="Oval 60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27" y="3750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50" name="Oval 60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53" y="377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51" name="Oval 60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83" y="379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52" name="Oval 60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17" y="380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53" name="Oval 60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34" y="378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54" name="Oval 60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17" y="376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55" name="Oval 60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2" y="334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56" name="Oval 60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94" y="374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57" name="Oval 60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2" y="372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58" name="Oval 61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50" y="371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59" name="Oval 61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32" y="3691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60" name="Oval 61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09" y="366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61" name="Oval 61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94" y="365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62" name="Oval 61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75" y="362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63" name="Oval 61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8" y="360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64" name="Oval 61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29" y="383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65" name="Oval 61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26" y="379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66" name="Oval 61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99" y="378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67" name="Oval 61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61" y="377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68" name="Oval 62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29" y="376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69" name="Oval 62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65" y="375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70" name="Oval 62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96" y="3759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71" name="Oval 62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03" y="3910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72" name="Oval 62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11" y="373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73" name="Oval 62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74" y="372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74" name="Oval 62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43" y="370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75" name="Oval 62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19" y="367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76" name="Oval 62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95" y="3661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77" name="Oval 62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63" y="397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78" name="Oval 63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04" y="386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79" name="Oval 63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59" y="3859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80" name="Oval 63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21" y="384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81" name="Oval 63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89" y="3840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82" name="Oval 63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65" y="381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83" name="Oval 63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40" y="387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84" name="Oval 63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13" y="380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85" name="Oval 63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45" y="381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86" name="Oval 63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79" y="382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87" name="Oval 63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25" y="383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88" name="Oval 64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64" y="384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89" name="Oval 64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74" y="375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90" name="Oval 64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68" y="394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91" name="Oval 64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91" y="390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92" name="Oval 64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4" y="391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93" name="Oval 64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41" y="392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94" name="Oval 64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94" y="3863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95" name="Oval 64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66" y="385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96" name="Oval 64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4" y="389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97" name="Oval 64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22" y="387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98" name="Oval 65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57" y="389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699" name="Oval 65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15" y="391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00" name="Oval 65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44" y="391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01" name="Oval 65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82" y="390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02" name="Oval 65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15" y="388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03" name="Oval 65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05" y="398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04" name="Oval 65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3" y="397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05" name="Oval 65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38" y="3964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06" name="Oval 65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11" y="394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07" name="Oval 65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84" y="3939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08" name="Oval 66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21" y="3446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09" name="Oval 66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34" y="3474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10" name="Oval 66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9" y="361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11" name="Oval 66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65" y="372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12" name="Oval 66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6" y="342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13" name="Oval 66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01" y="372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14" name="Oval 66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0" y="339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</p:grpSp>
      <p:sp>
        <p:nvSpPr>
          <p:cNvPr id="2715" name="Text Box 667"/>
          <p:cNvSpPr txBox="true">
            <a:spLocks noChangeArrowheads="true"/>
          </p:cNvSpPr>
          <p:nvPr/>
        </p:nvSpPr>
        <p:spPr bwMode="auto">
          <a:xfrm>
            <a:off x="8953496" y="1692276"/>
            <a:ext cx="98584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true">
                  <a:gsLst>
                    <a:gs pos="0">
                      <a:srgbClr val="D3B187"/>
                    </a:gs>
                    <a:gs pos="100000">
                      <a:srgbClr val="FFCC66"/>
                    </a:gs>
                  </a:gsLst>
                  <a:lin ang="5400000" scaled="true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b="1"/>
              <a:t>Macrophage</a:t>
            </a:r>
            <a:endParaRPr lang="en-US" altLang="en-US" sz="1200" b="1"/>
          </a:p>
        </p:txBody>
      </p:sp>
      <p:sp>
        <p:nvSpPr>
          <p:cNvPr id="2716" name="Text Box 668"/>
          <p:cNvSpPr txBox="true">
            <a:spLocks noChangeArrowheads="true"/>
          </p:cNvSpPr>
          <p:nvPr/>
        </p:nvSpPr>
        <p:spPr bwMode="auto">
          <a:xfrm>
            <a:off x="7693158" y="3759201"/>
            <a:ext cx="1088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true">
                  <a:gsLst>
                    <a:gs pos="0">
                      <a:srgbClr val="D3B187"/>
                    </a:gs>
                    <a:gs pos="100000">
                      <a:srgbClr val="FFCC66"/>
                    </a:gs>
                  </a:gsLst>
                  <a:lin ang="5400000" scaled="true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b="1"/>
              <a:t>Dendritic cells</a:t>
            </a:r>
            <a:endParaRPr lang="en-US" altLang="en-US" sz="1200" b="1"/>
          </a:p>
        </p:txBody>
      </p:sp>
      <p:sp>
        <p:nvSpPr>
          <p:cNvPr id="2717" name="Text Box 669"/>
          <p:cNvSpPr txBox="true">
            <a:spLocks noChangeArrowheads="true"/>
          </p:cNvSpPr>
          <p:nvPr/>
        </p:nvSpPr>
        <p:spPr bwMode="auto">
          <a:xfrm>
            <a:off x="6519542" y="5895976"/>
            <a:ext cx="52610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true">
                  <a:gsLst>
                    <a:gs pos="0">
                      <a:srgbClr val="D3B187"/>
                    </a:gs>
                    <a:gs pos="100000">
                      <a:srgbClr val="FFCC66"/>
                    </a:gs>
                  </a:gsLst>
                  <a:lin ang="5400000" scaled="true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b="1"/>
              <a:t>T-cell</a:t>
            </a:r>
            <a:endParaRPr lang="en-US" altLang="en-US" sz="1200" b="1"/>
          </a:p>
        </p:txBody>
      </p:sp>
      <p:grpSp>
        <p:nvGrpSpPr>
          <p:cNvPr id="2718" name="Group 670"/>
          <p:cNvGrpSpPr/>
          <p:nvPr/>
        </p:nvGrpSpPr>
        <p:grpSpPr bwMode="auto">
          <a:xfrm>
            <a:off x="8867775" y="3365500"/>
            <a:ext cx="1600200" cy="1270000"/>
            <a:chOff x="656" y="1147"/>
            <a:chExt cx="1008" cy="800"/>
          </a:xfrm>
        </p:grpSpPr>
        <p:sp>
          <p:nvSpPr>
            <p:cNvPr id="2719" name="Freeform 671"/>
            <p:cNvSpPr>
              <a:spLocks noChangeAspect="true"/>
            </p:cNvSpPr>
            <p:nvPr/>
          </p:nvSpPr>
          <p:spPr bwMode="auto">
            <a:xfrm>
              <a:off x="1467" y="1427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720" name="Freeform 672"/>
            <p:cNvSpPr>
              <a:spLocks noChangeAspect="true"/>
            </p:cNvSpPr>
            <p:nvPr/>
          </p:nvSpPr>
          <p:spPr bwMode="auto">
            <a:xfrm>
              <a:off x="1190" y="1365"/>
              <a:ext cx="29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721" name="Freeform 673"/>
            <p:cNvSpPr>
              <a:spLocks noChangeAspect="true"/>
            </p:cNvSpPr>
            <p:nvPr/>
          </p:nvSpPr>
          <p:spPr bwMode="auto">
            <a:xfrm>
              <a:off x="1253" y="1346"/>
              <a:ext cx="8" cy="10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722" name="Freeform 674"/>
            <p:cNvSpPr>
              <a:spLocks noChangeAspect="true"/>
            </p:cNvSpPr>
            <p:nvPr/>
          </p:nvSpPr>
          <p:spPr bwMode="auto">
            <a:xfrm>
              <a:off x="1308" y="1419"/>
              <a:ext cx="9" cy="12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723" name="Freeform 675"/>
            <p:cNvSpPr>
              <a:spLocks noChangeAspect="true"/>
            </p:cNvSpPr>
            <p:nvPr/>
          </p:nvSpPr>
          <p:spPr bwMode="auto">
            <a:xfrm>
              <a:off x="1360" y="1469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724" name="Freeform 676"/>
            <p:cNvSpPr>
              <a:spLocks noChangeAspect="true"/>
            </p:cNvSpPr>
            <p:nvPr/>
          </p:nvSpPr>
          <p:spPr bwMode="auto">
            <a:xfrm>
              <a:off x="1432" y="1518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725" name="Freeform 677"/>
            <p:cNvSpPr>
              <a:spLocks noChangeAspect="true"/>
            </p:cNvSpPr>
            <p:nvPr/>
          </p:nvSpPr>
          <p:spPr bwMode="auto">
            <a:xfrm>
              <a:off x="1436" y="1699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726" name="Freeform 678"/>
            <p:cNvSpPr>
              <a:spLocks noChangeAspect="true"/>
            </p:cNvSpPr>
            <p:nvPr/>
          </p:nvSpPr>
          <p:spPr bwMode="auto">
            <a:xfrm>
              <a:off x="1224" y="1693"/>
              <a:ext cx="9" cy="9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727" name="Freeform 679"/>
            <p:cNvSpPr>
              <a:spLocks noChangeAspect="true"/>
            </p:cNvSpPr>
            <p:nvPr/>
          </p:nvSpPr>
          <p:spPr bwMode="auto">
            <a:xfrm>
              <a:off x="1037" y="1443"/>
              <a:ext cx="29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728" name="Freeform 680"/>
            <p:cNvSpPr>
              <a:spLocks noChangeAspect="true"/>
            </p:cNvSpPr>
            <p:nvPr/>
          </p:nvSpPr>
          <p:spPr bwMode="auto">
            <a:xfrm>
              <a:off x="948" y="1418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729" name="Freeform 681"/>
            <p:cNvSpPr>
              <a:spLocks noChangeAspect="true"/>
            </p:cNvSpPr>
            <p:nvPr/>
          </p:nvSpPr>
          <p:spPr bwMode="auto">
            <a:xfrm>
              <a:off x="958" y="1537"/>
              <a:ext cx="13" cy="14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730" name="Freeform 682"/>
            <p:cNvSpPr>
              <a:spLocks noChangeAspect="true"/>
            </p:cNvSpPr>
            <p:nvPr/>
          </p:nvSpPr>
          <p:spPr bwMode="auto">
            <a:xfrm>
              <a:off x="1004" y="1610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731" name="Freeform 683"/>
            <p:cNvSpPr>
              <a:spLocks noChangeAspect="true"/>
            </p:cNvSpPr>
            <p:nvPr/>
          </p:nvSpPr>
          <p:spPr bwMode="auto">
            <a:xfrm>
              <a:off x="988" y="1640"/>
              <a:ext cx="10" cy="12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732" name="Freeform 684"/>
            <p:cNvSpPr>
              <a:spLocks noChangeAspect="true"/>
            </p:cNvSpPr>
            <p:nvPr/>
          </p:nvSpPr>
          <p:spPr bwMode="auto">
            <a:xfrm>
              <a:off x="1100" y="1700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733" name="Freeform 685"/>
            <p:cNvSpPr>
              <a:spLocks noChangeAspect="true"/>
            </p:cNvSpPr>
            <p:nvPr/>
          </p:nvSpPr>
          <p:spPr bwMode="auto">
            <a:xfrm>
              <a:off x="990" y="1723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2734" name="Group 686"/>
            <p:cNvGrpSpPr>
              <a:grpSpLocks noChangeAspect="true"/>
            </p:cNvGrpSpPr>
            <p:nvPr/>
          </p:nvGrpSpPr>
          <p:grpSpPr bwMode="auto">
            <a:xfrm rot="-8842334">
              <a:off x="1222" y="1388"/>
              <a:ext cx="209" cy="304"/>
              <a:chOff x="3661" y="2739"/>
              <a:chExt cx="924" cy="1278"/>
            </a:xfrm>
          </p:grpSpPr>
          <p:sp>
            <p:nvSpPr>
              <p:cNvPr id="2735" name="Freeform 687"/>
              <p:cNvSpPr>
                <a:spLocks noChangeAspect="true"/>
              </p:cNvSpPr>
              <p:nvPr/>
            </p:nvSpPr>
            <p:spPr bwMode="auto">
              <a:xfrm rot="14666402">
                <a:off x="3449" y="3045"/>
                <a:ext cx="1234" cy="710"/>
              </a:xfrm>
              <a:custGeom>
                <a:avLst/>
                <a:gdLst>
                  <a:gd name="T0" fmla="*/ 1230 w 5374"/>
                  <a:gd name="T1" fmla="*/ 1828 h 2556"/>
                  <a:gd name="T2" fmla="*/ 3446 w 5374"/>
                  <a:gd name="T3" fmla="*/ 1484 h 2556"/>
                  <a:gd name="T4" fmla="*/ 5194 w 5374"/>
                  <a:gd name="T5" fmla="*/ 2365 h 2556"/>
                  <a:gd name="T6" fmla="*/ 5070 w 5374"/>
                  <a:gd name="T7" fmla="*/ 2020 h 2556"/>
                  <a:gd name="T8" fmla="*/ 4446 w 5374"/>
                  <a:gd name="T9" fmla="*/ 1571 h 2556"/>
                  <a:gd name="T10" fmla="*/ 4922 w 5374"/>
                  <a:gd name="T11" fmla="*/ 1662 h 2556"/>
                  <a:gd name="T12" fmla="*/ 5217 w 5374"/>
                  <a:gd name="T13" fmla="*/ 1730 h 2556"/>
                  <a:gd name="T14" fmla="*/ 4105 w 5374"/>
                  <a:gd name="T15" fmla="*/ 1027 h 2556"/>
                  <a:gd name="T16" fmla="*/ 3690 w 5374"/>
                  <a:gd name="T17" fmla="*/ 1116 h 2556"/>
                  <a:gd name="T18" fmla="*/ 4309 w 5374"/>
                  <a:gd name="T19" fmla="*/ 1390 h 2556"/>
                  <a:gd name="T20" fmla="*/ 3482 w 5374"/>
                  <a:gd name="T21" fmla="*/ 1252 h 2556"/>
                  <a:gd name="T22" fmla="*/ 2434 w 5374"/>
                  <a:gd name="T23" fmla="*/ 1044 h 2556"/>
                  <a:gd name="T24" fmla="*/ 3410 w 5374"/>
                  <a:gd name="T25" fmla="*/ 1076 h 2556"/>
                  <a:gd name="T26" fmla="*/ 2858 w 5374"/>
                  <a:gd name="T27" fmla="*/ 846 h 2556"/>
                  <a:gd name="T28" fmla="*/ 3697 w 5374"/>
                  <a:gd name="T29" fmla="*/ 732 h 2556"/>
                  <a:gd name="T30" fmla="*/ 5030 w 5374"/>
                  <a:gd name="T31" fmla="*/ 1316 h 2556"/>
                  <a:gd name="T32" fmla="*/ 4173 w 5374"/>
                  <a:gd name="T33" fmla="*/ 641 h 2556"/>
                  <a:gd name="T34" fmla="*/ 3879 w 5374"/>
                  <a:gd name="T35" fmla="*/ 437 h 2556"/>
                  <a:gd name="T36" fmla="*/ 4530 w 5374"/>
                  <a:gd name="T37" fmla="*/ 548 h 2556"/>
                  <a:gd name="T38" fmla="*/ 4722 w 5374"/>
                  <a:gd name="T39" fmla="*/ 700 h 2556"/>
                  <a:gd name="T40" fmla="*/ 4674 w 5374"/>
                  <a:gd name="T41" fmla="*/ 500 h 2556"/>
                  <a:gd name="T42" fmla="*/ 4434 w 5374"/>
                  <a:gd name="T43" fmla="*/ 412 h 2556"/>
                  <a:gd name="T44" fmla="*/ 3738 w 5374"/>
                  <a:gd name="T45" fmla="*/ 180 h 2556"/>
                  <a:gd name="T46" fmla="*/ 2813 w 5374"/>
                  <a:gd name="T47" fmla="*/ 279 h 2556"/>
                  <a:gd name="T48" fmla="*/ 3502 w 5374"/>
                  <a:gd name="T49" fmla="*/ 516 h 2556"/>
                  <a:gd name="T50" fmla="*/ 2258 w 5374"/>
                  <a:gd name="T51" fmla="*/ 452 h 2556"/>
                  <a:gd name="T52" fmla="*/ 1526 w 5374"/>
                  <a:gd name="T53" fmla="*/ 644 h 2556"/>
                  <a:gd name="T54" fmla="*/ 2074 w 5374"/>
                  <a:gd name="T55" fmla="*/ 692 h 2556"/>
                  <a:gd name="T56" fmla="*/ 2631 w 5374"/>
                  <a:gd name="T57" fmla="*/ 823 h 2556"/>
                  <a:gd name="T58" fmla="*/ 1565 w 5374"/>
                  <a:gd name="T59" fmla="*/ 1027 h 2556"/>
                  <a:gd name="T60" fmla="*/ 846 w 5374"/>
                  <a:gd name="T61" fmla="*/ 1244 h 2556"/>
                  <a:gd name="T62" fmla="*/ 1338 w 5374"/>
                  <a:gd name="T63" fmla="*/ 844 h 2556"/>
                  <a:gd name="T64" fmla="*/ 926 w 5374"/>
                  <a:gd name="T65" fmla="*/ 764 h 2556"/>
                  <a:gd name="T66" fmla="*/ 1815 w 5374"/>
                  <a:gd name="T67" fmla="*/ 256 h 2556"/>
                  <a:gd name="T68" fmla="*/ 2298 w 5374"/>
                  <a:gd name="T69" fmla="*/ 172 h 2556"/>
                  <a:gd name="T70" fmla="*/ 2514 w 5374"/>
                  <a:gd name="T71" fmla="*/ 196 h 2556"/>
                  <a:gd name="T72" fmla="*/ 2362 w 5374"/>
                  <a:gd name="T73" fmla="*/ 20 h 2556"/>
                  <a:gd name="T74" fmla="*/ 2138 w 5374"/>
                  <a:gd name="T75" fmla="*/ 20 h 2556"/>
                  <a:gd name="T76" fmla="*/ 662 w 5374"/>
                  <a:gd name="T77" fmla="*/ 428 h 2556"/>
                  <a:gd name="T78" fmla="*/ 114 w 5374"/>
                  <a:gd name="T79" fmla="*/ 1095 h 2556"/>
                  <a:gd name="T80" fmla="*/ 678 w 5374"/>
                  <a:gd name="T81" fmla="*/ 916 h 2556"/>
                  <a:gd name="T82" fmla="*/ 91 w 5374"/>
                  <a:gd name="T83" fmla="*/ 1435 h 2556"/>
                  <a:gd name="T84" fmla="*/ 522 w 5374"/>
                  <a:gd name="T85" fmla="*/ 1276 h 2556"/>
                  <a:gd name="T86" fmla="*/ 341 w 5374"/>
                  <a:gd name="T87" fmla="*/ 1730 h 2556"/>
                  <a:gd name="T88" fmla="*/ 234 w 5374"/>
                  <a:gd name="T89" fmla="*/ 2148 h 2556"/>
                  <a:gd name="T90" fmla="*/ 810 w 5374"/>
                  <a:gd name="T91" fmla="*/ 1564 h 2556"/>
                  <a:gd name="T92" fmla="*/ 2054 w 5374"/>
                  <a:gd name="T93" fmla="*/ 1092 h 2556"/>
                  <a:gd name="T94" fmla="*/ 1286 w 5374"/>
                  <a:gd name="T95" fmla="*/ 1524 h 2556"/>
                  <a:gd name="T96" fmla="*/ 341 w 5374"/>
                  <a:gd name="T97" fmla="*/ 2388 h 2556"/>
                  <a:gd name="T98" fmla="*/ 774 w 5374"/>
                  <a:gd name="T99" fmla="*/ 2244 h 2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374" h="2556">
                    <a:moveTo>
                      <a:pt x="774" y="2244"/>
                    </a:moveTo>
                    <a:cubicBezTo>
                      <a:pt x="892" y="2124"/>
                      <a:pt x="997" y="1955"/>
                      <a:pt x="1230" y="1828"/>
                    </a:cubicBezTo>
                    <a:cubicBezTo>
                      <a:pt x="1463" y="1701"/>
                      <a:pt x="1805" y="1541"/>
                      <a:pt x="2174" y="1484"/>
                    </a:cubicBezTo>
                    <a:cubicBezTo>
                      <a:pt x="2543" y="1427"/>
                      <a:pt x="3037" y="1413"/>
                      <a:pt x="3446" y="1484"/>
                    </a:cubicBezTo>
                    <a:cubicBezTo>
                      <a:pt x="3855" y="1555"/>
                      <a:pt x="4336" y="1765"/>
                      <a:pt x="4627" y="1912"/>
                    </a:cubicBezTo>
                    <a:cubicBezTo>
                      <a:pt x="4918" y="2059"/>
                      <a:pt x="5073" y="2305"/>
                      <a:pt x="5194" y="2365"/>
                    </a:cubicBezTo>
                    <a:cubicBezTo>
                      <a:pt x="5315" y="2425"/>
                      <a:pt x="5374" y="2331"/>
                      <a:pt x="5353" y="2274"/>
                    </a:cubicBezTo>
                    <a:cubicBezTo>
                      <a:pt x="5332" y="2217"/>
                      <a:pt x="5161" y="2097"/>
                      <a:pt x="5070" y="2020"/>
                    </a:cubicBezTo>
                    <a:cubicBezTo>
                      <a:pt x="4979" y="1943"/>
                      <a:pt x="4910" y="1887"/>
                      <a:pt x="4806" y="1812"/>
                    </a:cubicBezTo>
                    <a:cubicBezTo>
                      <a:pt x="4702" y="1737"/>
                      <a:pt x="4498" y="1638"/>
                      <a:pt x="4446" y="1571"/>
                    </a:cubicBezTo>
                    <a:cubicBezTo>
                      <a:pt x="4394" y="1504"/>
                      <a:pt x="4412" y="1398"/>
                      <a:pt x="4491" y="1413"/>
                    </a:cubicBezTo>
                    <a:cubicBezTo>
                      <a:pt x="4570" y="1428"/>
                      <a:pt x="4811" y="1590"/>
                      <a:pt x="4922" y="1662"/>
                    </a:cubicBezTo>
                    <a:cubicBezTo>
                      <a:pt x="5033" y="1734"/>
                      <a:pt x="5105" y="1833"/>
                      <a:pt x="5154" y="1844"/>
                    </a:cubicBezTo>
                    <a:cubicBezTo>
                      <a:pt x="5203" y="1855"/>
                      <a:pt x="5275" y="1806"/>
                      <a:pt x="5217" y="1730"/>
                    </a:cubicBezTo>
                    <a:cubicBezTo>
                      <a:pt x="5159" y="1654"/>
                      <a:pt x="4993" y="1507"/>
                      <a:pt x="4808" y="1390"/>
                    </a:cubicBezTo>
                    <a:cubicBezTo>
                      <a:pt x="4623" y="1273"/>
                      <a:pt x="4292" y="1102"/>
                      <a:pt x="4105" y="1027"/>
                    </a:cubicBezTo>
                    <a:cubicBezTo>
                      <a:pt x="3918" y="952"/>
                      <a:pt x="3755" y="925"/>
                      <a:pt x="3686" y="940"/>
                    </a:cubicBezTo>
                    <a:cubicBezTo>
                      <a:pt x="3617" y="955"/>
                      <a:pt x="3633" y="1071"/>
                      <a:pt x="3690" y="1116"/>
                    </a:cubicBezTo>
                    <a:cubicBezTo>
                      <a:pt x="3747" y="1161"/>
                      <a:pt x="3923" y="1166"/>
                      <a:pt x="4026" y="1212"/>
                    </a:cubicBezTo>
                    <a:cubicBezTo>
                      <a:pt x="4129" y="1258"/>
                      <a:pt x="4276" y="1347"/>
                      <a:pt x="4309" y="1390"/>
                    </a:cubicBezTo>
                    <a:cubicBezTo>
                      <a:pt x="4342" y="1433"/>
                      <a:pt x="4364" y="1491"/>
                      <a:pt x="4226" y="1468"/>
                    </a:cubicBezTo>
                    <a:cubicBezTo>
                      <a:pt x="4088" y="1445"/>
                      <a:pt x="3777" y="1292"/>
                      <a:pt x="3482" y="1252"/>
                    </a:cubicBezTo>
                    <a:cubicBezTo>
                      <a:pt x="3187" y="1212"/>
                      <a:pt x="2629" y="1263"/>
                      <a:pt x="2454" y="1228"/>
                    </a:cubicBezTo>
                    <a:cubicBezTo>
                      <a:pt x="2279" y="1193"/>
                      <a:pt x="2341" y="1080"/>
                      <a:pt x="2434" y="1044"/>
                    </a:cubicBezTo>
                    <a:cubicBezTo>
                      <a:pt x="2527" y="1008"/>
                      <a:pt x="2847" y="1007"/>
                      <a:pt x="3010" y="1012"/>
                    </a:cubicBezTo>
                    <a:cubicBezTo>
                      <a:pt x="3173" y="1017"/>
                      <a:pt x="3334" y="1095"/>
                      <a:pt x="3410" y="1076"/>
                    </a:cubicBezTo>
                    <a:cubicBezTo>
                      <a:pt x="3486" y="1057"/>
                      <a:pt x="3558" y="938"/>
                      <a:pt x="3466" y="900"/>
                    </a:cubicBezTo>
                    <a:cubicBezTo>
                      <a:pt x="3374" y="862"/>
                      <a:pt x="2955" y="889"/>
                      <a:pt x="2858" y="846"/>
                    </a:cubicBezTo>
                    <a:cubicBezTo>
                      <a:pt x="2761" y="803"/>
                      <a:pt x="2741" y="660"/>
                      <a:pt x="2881" y="641"/>
                    </a:cubicBezTo>
                    <a:cubicBezTo>
                      <a:pt x="3021" y="622"/>
                      <a:pt x="3444" y="683"/>
                      <a:pt x="3697" y="732"/>
                    </a:cubicBezTo>
                    <a:cubicBezTo>
                      <a:pt x="3950" y="781"/>
                      <a:pt x="4178" y="839"/>
                      <a:pt x="4400" y="936"/>
                    </a:cubicBezTo>
                    <a:cubicBezTo>
                      <a:pt x="4622" y="1033"/>
                      <a:pt x="4934" y="1294"/>
                      <a:pt x="5030" y="1316"/>
                    </a:cubicBezTo>
                    <a:cubicBezTo>
                      <a:pt x="5126" y="1338"/>
                      <a:pt x="5117" y="1180"/>
                      <a:pt x="4974" y="1068"/>
                    </a:cubicBezTo>
                    <a:cubicBezTo>
                      <a:pt x="4831" y="956"/>
                      <a:pt x="4355" y="720"/>
                      <a:pt x="4173" y="641"/>
                    </a:cubicBezTo>
                    <a:cubicBezTo>
                      <a:pt x="3991" y="562"/>
                      <a:pt x="3928" y="630"/>
                      <a:pt x="3879" y="596"/>
                    </a:cubicBezTo>
                    <a:cubicBezTo>
                      <a:pt x="3830" y="562"/>
                      <a:pt x="3788" y="436"/>
                      <a:pt x="3879" y="437"/>
                    </a:cubicBezTo>
                    <a:cubicBezTo>
                      <a:pt x="3970" y="438"/>
                      <a:pt x="4318" y="586"/>
                      <a:pt x="4426" y="604"/>
                    </a:cubicBezTo>
                    <a:cubicBezTo>
                      <a:pt x="4534" y="622"/>
                      <a:pt x="4505" y="536"/>
                      <a:pt x="4530" y="548"/>
                    </a:cubicBezTo>
                    <a:cubicBezTo>
                      <a:pt x="4555" y="560"/>
                      <a:pt x="4546" y="651"/>
                      <a:pt x="4578" y="676"/>
                    </a:cubicBezTo>
                    <a:cubicBezTo>
                      <a:pt x="4610" y="701"/>
                      <a:pt x="4692" y="717"/>
                      <a:pt x="4722" y="700"/>
                    </a:cubicBezTo>
                    <a:cubicBezTo>
                      <a:pt x="4752" y="683"/>
                      <a:pt x="4766" y="605"/>
                      <a:pt x="4758" y="572"/>
                    </a:cubicBezTo>
                    <a:cubicBezTo>
                      <a:pt x="4750" y="539"/>
                      <a:pt x="4711" y="508"/>
                      <a:pt x="4674" y="500"/>
                    </a:cubicBezTo>
                    <a:cubicBezTo>
                      <a:pt x="4637" y="492"/>
                      <a:pt x="4578" y="539"/>
                      <a:pt x="4538" y="524"/>
                    </a:cubicBezTo>
                    <a:cubicBezTo>
                      <a:pt x="4498" y="509"/>
                      <a:pt x="4469" y="437"/>
                      <a:pt x="4434" y="412"/>
                    </a:cubicBezTo>
                    <a:cubicBezTo>
                      <a:pt x="4399" y="387"/>
                      <a:pt x="4446" y="411"/>
                      <a:pt x="4330" y="372"/>
                    </a:cubicBezTo>
                    <a:cubicBezTo>
                      <a:pt x="4214" y="333"/>
                      <a:pt x="3991" y="230"/>
                      <a:pt x="3738" y="180"/>
                    </a:cubicBezTo>
                    <a:cubicBezTo>
                      <a:pt x="3485" y="130"/>
                      <a:pt x="2967" y="58"/>
                      <a:pt x="2813" y="74"/>
                    </a:cubicBezTo>
                    <a:cubicBezTo>
                      <a:pt x="2659" y="90"/>
                      <a:pt x="2685" y="227"/>
                      <a:pt x="2813" y="279"/>
                    </a:cubicBezTo>
                    <a:cubicBezTo>
                      <a:pt x="2941" y="331"/>
                      <a:pt x="3467" y="349"/>
                      <a:pt x="3582" y="388"/>
                    </a:cubicBezTo>
                    <a:cubicBezTo>
                      <a:pt x="3697" y="427"/>
                      <a:pt x="3628" y="508"/>
                      <a:pt x="3502" y="516"/>
                    </a:cubicBezTo>
                    <a:cubicBezTo>
                      <a:pt x="3376" y="524"/>
                      <a:pt x="3033" y="447"/>
                      <a:pt x="2826" y="436"/>
                    </a:cubicBezTo>
                    <a:cubicBezTo>
                      <a:pt x="2619" y="425"/>
                      <a:pt x="2438" y="429"/>
                      <a:pt x="2258" y="452"/>
                    </a:cubicBezTo>
                    <a:cubicBezTo>
                      <a:pt x="2078" y="475"/>
                      <a:pt x="1869" y="541"/>
                      <a:pt x="1747" y="573"/>
                    </a:cubicBezTo>
                    <a:cubicBezTo>
                      <a:pt x="1625" y="605"/>
                      <a:pt x="1556" y="598"/>
                      <a:pt x="1526" y="644"/>
                    </a:cubicBezTo>
                    <a:cubicBezTo>
                      <a:pt x="1496" y="690"/>
                      <a:pt x="1474" y="838"/>
                      <a:pt x="1565" y="846"/>
                    </a:cubicBezTo>
                    <a:cubicBezTo>
                      <a:pt x="1656" y="854"/>
                      <a:pt x="1904" y="726"/>
                      <a:pt x="2074" y="692"/>
                    </a:cubicBezTo>
                    <a:cubicBezTo>
                      <a:pt x="2244" y="658"/>
                      <a:pt x="2493" y="619"/>
                      <a:pt x="2586" y="641"/>
                    </a:cubicBezTo>
                    <a:cubicBezTo>
                      <a:pt x="2679" y="663"/>
                      <a:pt x="2695" y="778"/>
                      <a:pt x="2631" y="823"/>
                    </a:cubicBezTo>
                    <a:cubicBezTo>
                      <a:pt x="2567" y="868"/>
                      <a:pt x="2378" y="880"/>
                      <a:pt x="2200" y="914"/>
                    </a:cubicBezTo>
                    <a:cubicBezTo>
                      <a:pt x="2022" y="948"/>
                      <a:pt x="1746" y="989"/>
                      <a:pt x="1565" y="1027"/>
                    </a:cubicBezTo>
                    <a:cubicBezTo>
                      <a:pt x="1384" y="1065"/>
                      <a:pt x="1232" y="1104"/>
                      <a:pt x="1112" y="1140"/>
                    </a:cubicBezTo>
                    <a:cubicBezTo>
                      <a:pt x="992" y="1176"/>
                      <a:pt x="904" y="1251"/>
                      <a:pt x="846" y="1244"/>
                    </a:cubicBezTo>
                    <a:cubicBezTo>
                      <a:pt x="788" y="1237"/>
                      <a:pt x="684" y="1167"/>
                      <a:pt x="766" y="1100"/>
                    </a:cubicBezTo>
                    <a:cubicBezTo>
                      <a:pt x="848" y="1033"/>
                      <a:pt x="1249" y="915"/>
                      <a:pt x="1338" y="844"/>
                    </a:cubicBezTo>
                    <a:cubicBezTo>
                      <a:pt x="1427" y="773"/>
                      <a:pt x="1367" y="689"/>
                      <a:pt x="1298" y="676"/>
                    </a:cubicBezTo>
                    <a:cubicBezTo>
                      <a:pt x="1229" y="663"/>
                      <a:pt x="999" y="781"/>
                      <a:pt x="926" y="764"/>
                    </a:cubicBezTo>
                    <a:cubicBezTo>
                      <a:pt x="853" y="747"/>
                      <a:pt x="714" y="658"/>
                      <a:pt x="862" y="573"/>
                    </a:cubicBezTo>
                    <a:cubicBezTo>
                      <a:pt x="1010" y="488"/>
                      <a:pt x="1597" y="316"/>
                      <a:pt x="1815" y="256"/>
                    </a:cubicBezTo>
                    <a:cubicBezTo>
                      <a:pt x="2033" y="196"/>
                      <a:pt x="2090" y="226"/>
                      <a:pt x="2170" y="212"/>
                    </a:cubicBezTo>
                    <a:cubicBezTo>
                      <a:pt x="2250" y="198"/>
                      <a:pt x="2259" y="167"/>
                      <a:pt x="2298" y="172"/>
                    </a:cubicBezTo>
                    <a:cubicBezTo>
                      <a:pt x="2337" y="177"/>
                      <a:pt x="2366" y="240"/>
                      <a:pt x="2402" y="244"/>
                    </a:cubicBezTo>
                    <a:cubicBezTo>
                      <a:pt x="2438" y="248"/>
                      <a:pt x="2498" y="232"/>
                      <a:pt x="2514" y="196"/>
                    </a:cubicBezTo>
                    <a:cubicBezTo>
                      <a:pt x="2530" y="160"/>
                      <a:pt x="2520" y="58"/>
                      <a:pt x="2495" y="29"/>
                    </a:cubicBezTo>
                    <a:cubicBezTo>
                      <a:pt x="2470" y="0"/>
                      <a:pt x="2398" y="8"/>
                      <a:pt x="2362" y="20"/>
                    </a:cubicBezTo>
                    <a:cubicBezTo>
                      <a:pt x="2326" y="32"/>
                      <a:pt x="2319" y="100"/>
                      <a:pt x="2282" y="100"/>
                    </a:cubicBezTo>
                    <a:cubicBezTo>
                      <a:pt x="2245" y="100"/>
                      <a:pt x="2277" y="16"/>
                      <a:pt x="2138" y="20"/>
                    </a:cubicBezTo>
                    <a:cubicBezTo>
                      <a:pt x="1999" y="24"/>
                      <a:pt x="1692" y="56"/>
                      <a:pt x="1446" y="124"/>
                    </a:cubicBezTo>
                    <a:cubicBezTo>
                      <a:pt x="1200" y="192"/>
                      <a:pt x="888" y="308"/>
                      <a:pt x="662" y="428"/>
                    </a:cubicBezTo>
                    <a:cubicBezTo>
                      <a:pt x="436" y="548"/>
                      <a:pt x="182" y="735"/>
                      <a:pt x="91" y="846"/>
                    </a:cubicBezTo>
                    <a:cubicBezTo>
                      <a:pt x="0" y="957"/>
                      <a:pt x="27" y="1105"/>
                      <a:pt x="114" y="1095"/>
                    </a:cubicBezTo>
                    <a:cubicBezTo>
                      <a:pt x="201" y="1085"/>
                      <a:pt x="520" y="818"/>
                      <a:pt x="614" y="788"/>
                    </a:cubicBezTo>
                    <a:cubicBezTo>
                      <a:pt x="708" y="758"/>
                      <a:pt x="727" y="850"/>
                      <a:pt x="678" y="916"/>
                    </a:cubicBezTo>
                    <a:cubicBezTo>
                      <a:pt x="629" y="982"/>
                      <a:pt x="416" y="1100"/>
                      <a:pt x="318" y="1186"/>
                    </a:cubicBezTo>
                    <a:cubicBezTo>
                      <a:pt x="220" y="1272"/>
                      <a:pt x="121" y="1352"/>
                      <a:pt x="91" y="1435"/>
                    </a:cubicBezTo>
                    <a:cubicBezTo>
                      <a:pt x="61" y="1518"/>
                      <a:pt x="64" y="1711"/>
                      <a:pt x="136" y="1685"/>
                    </a:cubicBezTo>
                    <a:cubicBezTo>
                      <a:pt x="208" y="1659"/>
                      <a:pt x="431" y="1329"/>
                      <a:pt x="522" y="1276"/>
                    </a:cubicBezTo>
                    <a:cubicBezTo>
                      <a:pt x="613" y="1223"/>
                      <a:pt x="711" y="1291"/>
                      <a:pt x="681" y="1367"/>
                    </a:cubicBezTo>
                    <a:cubicBezTo>
                      <a:pt x="651" y="1443"/>
                      <a:pt x="439" y="1616"/>
                      <a:pt x="341" y="1730"/>
                    </a:cubicBezTo>
                    <a:cubicBezTo>
                      <a:pt x="243" y="1844"/>
                      <a:pt x="109" y="1978"/>
                      <a:pt x="91" y="2048"/>
                    </a:cubicBezTo>
                    <a:cubicBezTo>
                      <a:pt x="73" y="2118"/>
                      <a:pt x="172" y="2169"/>
                      <a:pt x="234" y="2148"/>
                    </a:cubicBezTo>
                    <a:cubicBezTo>
                      <a:pt x="296" y="2127"/>
                      <a:pt x="370" y="2021"/>
                      <a:pt x="466" y="1924"/>
                    </a:cubicBezTo>
                    <a:cubicBezTo>
                      <a:pt x="562" y="1827"/>
                      <a:pt x="685" y="1659"/>
                      <a:pt x="810" y="1564"/>
                    </a:cubicBezTo>
                    <a:cubicBezTo>
                      <a:pt x="935" y="1469"/>
                      <a:pt x="1007" y="1435"/>
                      <a:pt x="1214" y="1356"/>
                    </a:cubicBezTo>
                    <a:cubicBezTo>
                      <a:pt x="1421" y="1277"/>
                      <a:pt x="1908" y="1105"/>
                      <a:pt x="2054" y="1092"/>
                    </a:cubicBezTo>
                    <a:cubicBezTo>
                      <a:pt x="2200" y="1079"/>
                      <a:pt x="2218" y="1204"/>
                      <a:pt x="2090" y="1276"/>
                    </a:cubicBezTo>
                    <a:cubicBezTo>
                      <a:pt x="1962" y="1348"/>
                      <a:pt x="1506" y="1417"/>
                      <a:pt x="1286" y="1524"/>
                    </a:cubicBezTo>
                    <a:cubicBezTo>
                      <a:pt x="1066" y="1631"/>
                      <a:pt x="927" y="1772"/>
                      <a:pt x="770" y="1916"/>
                    </a:cubicBezTo>
                    <a:cubicBezTo>
                      <a:pt x="613" y="2060"/>
                      <a:pt x="388" y="2285"/>
                      <a:pt x="341" y="2388"/>
                    </a:cubicBezTo>
                    <a:cubicBezTo>
                      <a:pt x="294" y="2491"/>
                      <a:pt x="418" y="2556"/>
                      <a:pt x="490" y="2532"/>
                    </a:cubicBezTo>
                    <a:cubicBezTo>
                      <a:pt x="562" y="2508"/>
                      <a:pt x="715" y="2304"/>
                      <a:pt x="774" y="2244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CC00">
                      <a:alpha val="46001"/>
                    </a:srgbClr>
                  </a:gs>
                  <a:gs pos="100000">
                    <a:srgbClr val="FFCC66">
                      <a:alpha val="47000"/>
                    </a:srgbClr>
                  </a:gs>
                </a:gsLst>
                <a:lin ang="5400000" scaled="true"/>
              </a:gradFill>
              <a:ln w="12700" cmpd="sng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736" name="Oval 68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07" y="367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37" name="Oval 68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3" y="365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38" name="Oval 69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0" y="364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39" name="Oval 69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0" y="367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40" name="Oval 69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00" y="369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41" name="Oval 69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1" y="371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42" name="Oval 69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1" y="3749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43" name="Oval 69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4" y="376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44" name="Oval 69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1" y="378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45" name="Oval 69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6" y="341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46" name="Oval 69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6" y="332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47" name="Oval 69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6" y="3377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48" name="Oval 70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30" y="346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49" name="Oval 70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63" y="347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50" name="Oval 70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9" y="343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51" name="Oval 70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7" y="3397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52" name="Oval 70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33" y="336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53" name="Oval 70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12" y="332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54" name="Oval 70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2" y="3260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55" name="Oval 70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0" y="323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56" name="Oval 70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1" y="319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57" name="Oval 70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0" y="315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58" name="Oval 71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5" y="367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59" name="Oval 71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7" y="3703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60" name="Oval 71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2" y="373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61" name="Oval 71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1" y="376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62" name="Oval 71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5" y="378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63" name="Oval 71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02" y="380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64" name="Oval 71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7" y="382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65" name="Oval 71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9" y="3840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66" name="Oval 71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2" y="347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67" name="Oval 71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17" y="381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68" name="Oval 72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6" y="328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69" name="Oval 72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2" y="3857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70" name="Oval 72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3" y="387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71" name="Oval 72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03" y="388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72" name="Oval 72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26" y="390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73" name="Oval 72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94" y="384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74" name="Oval 72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7" y="351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75" name="Oval 72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1" y="383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76" name="Oval 72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64" y="385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77" name="Oval 72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96" y="384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78" name="Oval 73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02" y="381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79" name="Oval 73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85" y="379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80" name="Oval 73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7" y="377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81" name="Oval 73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7" y="339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82" name="Oval 73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7" y="311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83" name="Oval 73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5" y="308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84" name="Oval 73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2" y="305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85" name="Oval 73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0" y="3069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86" name="Oval 73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7" y="309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87" name="Oval 73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7" y="312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88" name="Oval 74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5" y="315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89" name="Oval 74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6" y="318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90" name="Oval 74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6" y="321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91" name="Oval 74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9" y="352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92" name="Oval 74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38" y="350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93" name="Oval 74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32" y="323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94" name="Oval 74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23" y="347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95" name="Oval 74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78" y="373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96" name="Oval 74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15" y="344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97" name="Oval 74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0" y="335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98" name="Oval 75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4" y="328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799" name="Oval 75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00" y="341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00" name="Oval 75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92" y="338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01" name="Oval 75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88" y="335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02" name="Oval 75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71" y="329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03" name="Oval 75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78" y="332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04" name="Oval 75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7" y="325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05" name="Oval 75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6" y="322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06" name="Oval 75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3" y="318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07" name="Oval 75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2" y="335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08" name="Oval 76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6" y="337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09" name="Oval 76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8" y="339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10" name="Oval 76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7" y="341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11" name="Oval 76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91" y="343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12" name="Oval 76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38" y="373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13" name="Oval 76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30" y="319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14" name="Oval 76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97" y="3330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15" name="Oval 76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27" y="316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16" name="Oval 76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27" y="313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17" name="Oval 76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21" y="310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18" name="Oval 77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8" y="3127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19" name="Oval 77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3" y="315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20" name="Oval 77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2" y="370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21" name="Oval 77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6" y="365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22" name="Oval 77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41" y="363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23" name="Oval 77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4" y="361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24" name="Oval 77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25" y="371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25" name="Oval 77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05" y="371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26" name="Oval 77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7" y="370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27" name="Oval 77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1" y="329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28" name="Oval 78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7" y="366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29" name="Oval 78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33" y="364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30" name="Oval 78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07" y="361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31" name="Oval 78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4" y="359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32" name="Oval 78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4" y="357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33" name="Oval 78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43" y="353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34" name="Oval 78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3" y="351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35" name="Oval 78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1" y="375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36" name="Oval 78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4" y="299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37" name="Oval 78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2" y="296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38" name="Oval 79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5" y="344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39" name="Oval 79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8" y="302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40" name="Oval 79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02" y="348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41" name="Oval 79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62" y="370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42" name="Oval 79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32" y="326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43" name="Oval 79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4" y="306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44" name="Oval 79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4" y="309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45" name="Oval 79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4" y="311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46" name="Oval 79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4" y="314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47" name="Oval 79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9" y="317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48" name="Oval 80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6" y="320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49" name="Oval 80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7" y="323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50" name="Oval 80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7" y="298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51" name="Oval 80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7" y="3004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52" name="Oval 80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5" y="297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53" name="Oval 80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2" y="294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54" name="Oval 80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6" y="291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55" name="Oval 80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8" y="288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56" name="Oval 80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37" y="369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57" name="Oval 80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46" y="286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58" name="Oval 81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27" y="3224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59" name="Oval 81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7" y="283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60" name="Oval 81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5" y="281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61" name="Oval 81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8" y="280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62" name="Oval 81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0" y="282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63" name="Oval 81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96" y="285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64" name="Oval 81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3" y="289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65" name="Oval 81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5" y="291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66" name="Oval 81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4" y="294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67" name="Oval 81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9" y="350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68" name="Oval 82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3" y="353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69" name="Oval 82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4" y="355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70" name="Oval 82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94" y="358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71" name="Oval 82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9" y="329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72" name="Oval 82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00" y="325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73" name="Oval 82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02" y="368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74" name="Oval 82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1" y="325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75" name="Oval 82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2" y="319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76" name="Oval 82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0" y="273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77" name="Oval 82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23" y="276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78" name="Oval 83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13" y="279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79" name="Oval 83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9" y="282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80" name="Oval 83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1" y="285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81" name="Oval 83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3" y="288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82" name="Oval 83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1" y="290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83" name="Oval 83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6" y="293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84" name="Oval 83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5" y="295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85" name="Oval 83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2" y="363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86" name="Oval 83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39" y="358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87" name="Oval 83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19" y="355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88" name="Oval 84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00" y="352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89" name="Oval 84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1" y="350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90" name="Oval 84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5" y="347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91" name="Oval 84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75" y="366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92" name="Oval 84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6" y="311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93" name="Oval 84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3" y="315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94" name="Oval 84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09" y="308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95" name="Oval 84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3" y="304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96" name="Oval 84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5" y="302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97" name="Oval 84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26" y="299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98" name="Oval 85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32" y="295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899" name="Oval 85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36" y="292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00" name="Oval 85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6" y="289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01" name="Oval 85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46" y="361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02" name="Oval 85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43" y="374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03" name="Oval 85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06" y="374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04" name="Oval 85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16" y="3583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05" name="Oval 85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90" y="355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06" name="Oval 85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43" y="364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07" name="Oval 85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17" y="361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08" name="Oval 86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00" y="359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09" name="Oval 86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5" y="357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10" name="Oval 86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49" y="3549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11" name="Oval 86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26" y="353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12" name="Oval 86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08" y="350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13" name="Oval 86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79" y="3520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14" name="Oval 86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01" y="335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15" name="Oval 86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2" y="332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16" name="Oval 86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75" y="3306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17" name="Oval 86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0" y="331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18" name="Oval 87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5" y="3340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19" name="Oval 87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7" y="3363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20" name="Oval 87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72" y="338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21" name="Oval 87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84" y="341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22" name="Oval 87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1" y="334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23" name="Oval 87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8" y="324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24" name="Oval 87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72" y="321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25" name="Oval 87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5" y="319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26" name="Oval 87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3" y="315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27" name="Oval 87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4" y="311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28" name="Oval 88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9" y="308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29" name="Oval 88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3" y="304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30" name="Oval 88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7" y="301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31" name="Oval 88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9" y="297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32" name="Oval 88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75" y="294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33" name="Oval 88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4" y="2911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34" name="Oval 88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5" y="289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35" name="Oval 88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2" y="342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36" name="Oval 88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08" y="344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37" name="Oval 88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27" y="3750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38" name="Oval 89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53" y="377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39" name="Oval 89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83" y="379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40" name="Oval 89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17" y="380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41" name="Oval 89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34" y="378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42" name="Oval 89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17" y="376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43" name="Oval 89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2" y="334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44" name="Oval 89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94" y="374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45" name="Oval 89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2" y="372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46" name="Oval 89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50" y="371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47" name="Oval 89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32" y="3691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48" name="Oval 90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09" y="366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49" name="Oval 90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94" y="365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50" name="Oval 90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75" y="362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51" name="Oval 90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8" y="360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52" name="Oval 90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29" y="383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53" name="Oval 90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26" y="379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54" name="Oval 90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99" y="378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55" name="Oval 90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61" y="377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56" name="Oval 90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29" y="376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57" name="Oval 90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65" y="375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58" name="Oval 91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96" y="3759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59" name="Oval 91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03" y="3910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60" name="Oval 91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11" y="373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61" name="Oval 91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74" y="372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62" name="Oval 91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43" y="370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63" name="Oval 91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19" y="367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64" name="Oval 91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95" y="3661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65" name="Oval 91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63" y="397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66" name="Oval 91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04" y="386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67" name="Oval 91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59" y="3859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68" name="Oval 92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21" y="384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69" name="Oval 92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89" y="3840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70" name="Oval 92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65" y="381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71" name="Oval 92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40" y="387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72" name="Oval 92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13" y="380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73" name="Oval 92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45" y="381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74" name="Oval 92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79" y="382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75" name="Oval 92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25" y="383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76" name="Oval 92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64" y="384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77" name="Oval 92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74" y="375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78" name="Oval 93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68" y="394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79" name="Oval 93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91" y="390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80" name="Oval 93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4" y="391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81" name="Oval 93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41" y="392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82" name="Oval 93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94" y="3863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83" name="Oval 93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66" y="385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84" name="Oval 93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4" y="389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85" name="Oval 93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22" y="387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86" name="Oval 93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57" y="389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87" name="Oval 93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15" y="391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88" name="Oval 94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44" y="391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89" name="Oval 94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82" y="390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90" name="Oval 94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15" y="388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91" name="Oval 94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05" y="398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92" name="Oval 94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3" y="397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93" name="Oval 94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38" y="3964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94" name="Oval 94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11" y="394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95" name="Oval 94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84" y="3939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96" name="Oval 94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21" y="3446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97" name="Oval 94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34" y="3474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98" name="Oval 95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9" y="361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999" name="Oval 95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65" y="372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000" name="Oval 95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6" y="342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001" name="Oval 95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01" y="372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002" name="Oval 95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0" y="339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3003" name="Freeform 955"/>
            <p:cNvSpPr>
              <a:spLocks noChangeAspect="true"/>
            </p:cNvSpPr>
            <p:nvPr/>
          </p:nvSpPr>
          <p:spPr bwMode="auto">
            <a:xfrm>
              <a:off x="656" y="1147"/>
              <a:ext cx="1008" cy="800"/>
            </a:xfrm>
            <a:custGeom>
              <a:avLst/>
              <a:gdLst>
                <a:gd name="T0" fmla="*/ 428 w 1008"/>
                <a:gd name="T1" fmla="*/ 228 h 800"/>
                <a:gd name="T2" fmla="*/ 57 w 1008"/>
                <a:gd name="T3" fmla="*/ 262 h 800"/>
                <a:gd name="T4" fmla="*/ 87 w 1008"/>
                <a:gd name="T5" fmla="*/ 324 h 800"/>
                <a:gd name="T6" fmla="*/ 255 w 1008"/>
                <a:gd name="T7" fmla="*/ 312 h 800"/>
                <a:gd name="T8" fmla="*/ 289 w 1008"/>
                <a:gd name="T9" fmla="*/ 340 h 800"/>
                <a:gd name="T10" fmla="*/ 176 w 1008"/>
                <a:gd name="T11" fmla="*/ 366 h 800"/>
                <a:gd name="T12" fmla="*/ 58 w 1008"/>
                <a:gd name="T13" fmla="*/ 417 h 800"/>
                <a:gd name="T14" fmla="*/ 107 w 1008"/>
                <a:gd name="T15" fmla="*/ 447 h 800"/>
                <a:gd name="T16" fmla="*/ 243 w 1008"/>
                <a:gd name="T17" fmla="*/ 444 h 800"/>
                <a:gd name="T18" fmla="*/ 315 w 1008"/>
                <a:gd name="T19" fmla="*/ 477 h 800"/>
                <a:gd name="T20" fmla="*/ 206 w 1008"/>
                <a:gd name="T21" fmla="*/ 537 h 800"/>
                <a:gd name="T22" fmla="*/ 269 w 1008"/>
                <a:gd name="T23" fmla="*/ 562 h 800"/>
                <a:gd name="T24" fmla="*/ 174 w 1008"/>
                <a:gd name="T25" fmla="*/ 600 h 800"/>
                <a:gd name="T26" fmla="*/ 218 w 1008"/>
                <a:gd name="T27" fmla="*/ 664 h 800"/>
                <a:gd name="T28" fmla="*/ 426 w 1008"/>
                <a:gd name="T29" fmla="*/ 619 h 800"/>
                <a:gd name="T30" fmla="*/ 530 w 1008"/>
                <a:gd name="T31" fmla="*/ 756 h 800"/>
                <a:gd name="T32" fmla="*/ 575 w 1008"/>
                <a:gd name="T33" fmla="*/ 773 h 800"/>
                <a:gd name="T34" fmla="*/ 592 w 1008"/>
                <a:gd name="T35" fmla="*/ 592 h 800"/>
                <a:gd name="T36" fmla="*/ 696 w 1008"/>
                <a:gd name="T37" fmla="*/ 596 h 800"/>
                <a:gd name="T38" fmla="*/ 987 w 1008"/>
                <a:gd name="T39" fmla="*/ 596 h 800"/>
                <a:gd name="T40" fmla="*/ 791 w 1008"/>
                <a:gd name="T41" fmla="*/ 476 h 800"/>
                <a:gd name="T42" fmla="*/ 876 w 1008"/>
                <a:gd name="T43" fmla="*/ 446 h 800"/>
                <a:gd name="T44" fmla="*/ 981 w 1008"/>
                <a:gd name="T45" fmla="*/ 452 h 800"/>
                <a:gd name="T46" fmla="*/ 989 w 1008"/>
                <a:gd name="T47" fmla="*/ 383 h 800"/>
                <a:gd name="T48" fmla="*/ 867 w 1008"/>
                <a:gd name="T49" fmla="*/ 377 h 800"/>
                <a:gd name="T50" fmla="*/ 824 w 1008"/>
                <a:gd name="T51" fmla="*/ 345 h 800"/>
                <a:gd name="T52" fmla="*/ 890 w 1008"/>
                <a:gd name="T53" fmla="*/ 307 h 800"/>
                <a:gd name="T54" fmla="*/ 981 w 1008"/>
                <a:gd name="T55" fmla="*/ 284 h 800"/>
                <a:gd name="T56" fmla="*/ 970 w 1008"/>
                <a:gd name="T57" fmla="*/ 231 h 800"/>
                <a:gd name="T58" fmla="*/ 894 w 1008"/>
                <a:gd name="T59" fmla="*/ 181 h 800"/>
                <a:gd name="T60" fmla="*/ 794 w 1008"/>
                <a:gd name="T61" fmla="*/ 241 h 800"/>
                <a:gd name="T62" fmla="*/ 677 w 1008"/>
                <a:gd name="T63" fmla="*/ 227 h 800"/>
                <a:gd name="T64" fmla="*/ 575 w 1008"/>
                <a:gd name="T65" fmla="*/ 180 h 800"/>
                <a:gd name="T66" fmla="*/ 558 w 1008"/>
                <a:gd name="T67" fmla="*/ 22 h 800"/>
                <a:gd name="T68" fmla="*/ 519 w 1008"/>
                <a:gd name="T69" fmla="*/ 50 h 800"/>
                <a:gd name="T70" fmla="*/ 490 w 1008"/>
                <a:gd name="T71" fmla="*/ 191 h 800"/>
                <a:gd name="T72" fmla="*/ 428 w 1008"/>
                <a:gd name="T73" fmla="*/ 228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8" h="800">
                  <a:moveTo>
                    <a:pt x="428" y="228"/>
                  </a:moveTo>
                  <a:cubicBezTo>
                    <a:pt x="353" y="236"/>
                    <a:pt x="114" y="246"/>
                    <a:pt x="57" y="262"/>
                  </a:cubicBezTo>
                  <a:cubicBezTo>
                    <a:pt x="0" y="278"/>
                    <a:pt x="54" y="316"/>
                    <a:pt x="87" y="324"/>
                  </a:cubicBezTo>
                  <a:cubicBezTo>
                    <a:pt x="120" y="332"/>
                    <a:pt x="221" y="309"/>
                    <a:pt x="255" y="312"/>
                  </a:cubicBezTo>
                  <a:cubicBezTo>
                    <a:pt x="288" y="314"/>
                    <a:pt x="302" y="331"/>
                    <a:pt x="289" y="340"/>
                  </a:cubicBezTo>
                  <a:cubicBezTo>
                    <a:pt x="276" y="349"/>
                    <a:pt x="214" y="353"/>
                    <a:pt x="176" y="366"/>
                  </a:cubicBezTo>
                  <a:cubicBezTo>
                    <a:pt x="137" y="379"/>
                    <a:pt x="70" y="403"/>
                    <a:pt x="58" y="417"/>
                  </a:cubicBezTo>
                  <a:cubicBezTo>
                    <a:pt x="46" y="430"/>
                    <a:pt x="76" y="443"/>
                    <a:pt x="107" y="447"/>
                  </a:cubicBezTo>
                  <a:cubicBezTo>
                    <a:pt x="137" y="452"/>
                    <a:pt x="208" y="439"/>
                    <a:pt x="243" y="444"/>
                  </a:cubicBezTo>
                  <a:cubicBezTo>
                    <a:pt x="278" y="449"/>
                    <a:pt x="321" y="461"/>
                    <a:pt x="315" y="477"/>
                  </a:cubicBezTo>
                  <a:cubicBezTo>
                    <a:pt x="309" y="493"/>
                    <a:pt x="213" y="523"/>
                    <a:pt x="206" y="537"/>
                  </a:cubicBezTo>
                  <a:cubicBezTo>
                    <a:pt x="198" y="551"/>
                    <a:pt x="275" y="551"/>
                    <a:pt x="269" y="562"/>
                  </a:cubicBezTo>
                  <a:cubicBezTo>
                    <a:pt x="264" y="572"/>
                    <a:pt x="183" y="583"/>
                    <a:pt x="174" y="600"/>
                  </a:cubicBezTo>
                  <a:cubicBezTo>
                    <a:pt x="166" y="617"/>
                    <a:pt x="176" y="661"/>
                    <a:pt x="218" y="664"/>
                  </a:cubicBezTo>
                  <a:cubicBezTo>
                    <a:pt x="260" y="667"/>
                    <a:pt x="374" y="604"/>
                    <a:pt x="426" y="619"/>
                  </a:cubicBezTo>
                  <a:cubicBezTo>
                    <a:pt x="478" y="634"/>
                    <a:pt x="505" y="730"/>
                    <a:pt x="530" y="756"/>
                  </a:cubicBezTo>
                  <a:cubicBezTo>
                    <a:pt x="555" y="782"/>
                    <a:pt x="565" y="800"/>
                    <a:pt x="575" y="773"/>
                  </a:cubicBezTo>
                  <a:cubicBezTo>
                    <a:pt x="585" y="746"/>
                    <a:pt x="572" y="621"/>
                    <a:pt x="592" y="592"/>
                  </a:cubicBezTo>
                  <a:cubicBezTo>
                    <a:pt x="612" y="563"/>
                    <a:pt x="630" y="595"/>
                    <a:pt x="696" y="596"/>
                  </a:cubicBezTo>
                  <a:cubicBezTo>
                    <a:pt x="762" y="597"/>
                    <a:pt x="971" y="616"/>
                    <a:pt x="987" y="596"/>
                  </a:cubicBezTo>
                  <a:cubicBezTo>
                    <a:pt x="1003" y="576"/>
                    <a:pt x="809" y="501"/>
                    <a:pt x="791" y="476"/>
                  </a:cubicBezTo>
                  <a:cubicBezTo>
                    <a:pt x="772" y="451"/>
                    <a:pt x="844" y="450"/>
                    <a:pt x="876" y="446"/>
                  </a:cubicBezTo>
                  <a:cubicBezTo>
                    <a:pt x="908" y="442"/>
                    <a:pt x="962" y="463"/>
                    <a:pt x="981" y="452"/>
                  </a:cubicBezTo>
                  <a:cubicBezTo>
                    <a:pt x="1000" y="441"/>
                    <a:pt x="1008" y="395"/>
                    <a:pt x="989" y="383"/>
                  </a:cubicBezTo>
                  <a:cubicBezTo>
                    <a:pt x="970" y="371"/>
                    <a:pt x="895" y="384"/>
                    <a:pt x="867" y="377"/>
                  </a:cubicBezTo>
                  <a:cubicBezTo>
                    <a:pt x="839" y="371"/>
                    <a:pt x="820" y="356"/>
                    <a:pt x="824" y="345"/>
                  </a:cubicBezTo>
                  <a:cubicBezTo>
                    <a:pt x="828" y="333"/>
                    <a:pt x="863" y="317"/>
                    <a:pt x="890" y="307"/>
                  </a:cubicBezTo>
                  <a:cubicBezTo>
                    <a:pt x="916" y="297"/>
                    <a:pt x="968" y="297"/>
                    <a:pt x="981" y="284"/>
                  </a:cubicBezTo>
                  <a:cubicBezTo>
                    <a:pt x="995" y="271"/>
                    <a:pt x="985" y="249"/>
                    <a:pt x="970" y="231"/>
                  </a:cubicBezTo>
                  <a:cubicBezTo>
                    <a:pt x="956" y="214"/>
                    <a:pt x="923" y="180"/>
                    <a:pt x="894" y="181"/>
                  </a:cubicBezTo>
                  <a:cubicBezTo>
                    <a:pt x="865" y="183"/>
                    <a:pt x="830" y="233"/>
                    <a:pt x="794" y="241"/>
                  </a:cubicBezTo>
                  <a:cubicBezTo>
                    <a:pt x="758" y="249"/>
                    <a:pt x="713" y="237"/>
                    <a:pt x="677" y="227"/>
                  </a:cubicBezTo>
                  <a:cubicBezTo>
                    <a:pt x="641" y="217"/>
                    <a:pt x="595" y="214"/>
                    <a:pt x="575" y="180"/>
                  </a:cubicBezTo>
                  <a:cubicBezTo>
                    <a:pt x="555" y="146"/>
                    <a:pt x="567" y="44"/>
                    <a:pt x="558" y="22"/>
                  </a:cubicBezTo>
                  <a:cubicBezTo>
                    <a:pt x="549" y="0"/>
                    <a:pt x="530" y="22"/>
                    <a:pt x="519" y="50"/>
                  </a:cubicBezTo>
                  <a:cubicBezTo>
                    <a:pt x="508" y="78"/>
                    <a:pt x="505" y="161"/>
                    <a:pt x="490" y="191"/>
                  </a:cubicBezTo>
                  <a:cubicBezTo>
                    <a:pt x="475" y="221"/>
                    <a:pt x="441" y="220"/>
                    <a:pt x="428" y="228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E6B5">
                    <a:alpha val="67999"/>
                  </a:srgbClr>
                </a:gs>
                <a:gs pos="100000">
                  <a:srgbClr val="CC3300">
                    <a:alpha val="67999"/>
                  </a:srgbClr>
                </a:gs>
              </a:gsLst>
              <a:path path="rect">
                <a:fillToRect l="50000" t="50000" r="50000" b="50000"/>
              </a:path>
            </a:gradFill>
            <a:ln w="19050" cmpd="sng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04" name="Freeform 956"/>
            <p:cNvSpPr>
              <a:spLocks noChangeAspect="true"/>
            </p:cNvSpPr>
            <p:nvPr/>
          </p:nvSpPr>
          <p:spPr bwMode="auto">
            <a:xfrm rot="1588548">
              <a:off x="1206" y="1428"/>
              <a:ext cx="49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05" name="Freeform 957"/>
            <p:cNvSpPr>
              <a:spLocks noChangeAspect="true"/>
            </p:cNvSpPr>
            <p:nvPr/>
          </p:nvSpPr>
          <p:spPr bwMode="auto">
            <a:xfrm rot="20011452" flipV="true">
              <a:off x="1174" y="1547"/>
              <a:ext cx="50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6633"/>
                </a:gs>
                <a:gs pos="100000">
                  <a:srgbClr val="996633">
                    <a:gamma/>
                    <a:shade val="92157"/>
                    <a:invGamma/>
                  </a:srgbClr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06" name="Freeform 958"/>
            <p:cNvSpPr>
              <a:spLocks noChangeAspect="true"/>
            </p:cNvSpPr>
            <p:nvPr/>
          </p:nvSpPr>
          <p:spPr bwMode="auto">
            <a:xfrm rot="20011452" flipV="true">
              <a:off x="1156" y="1422"/>
              <a:ext cx="49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07" name="Freeform 959"/>
            <p:cNvSpPr>
              <a:spLocks noChangeAspect="true"/>
            </p:cNvSpPr>
            <p:nvPr/>
          </p:nvSpPr>
          <p:spPr bwMode="auto">
            <a:xfrm flipH="true">
              <a:off x="1243" y="1480"/>
              <a:ext cx="49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08" name="Freeform 960"/>
            <p:cNvSpPr>
              <a:spLocks noChangeAspect="true"/>
            </p:cNvSpPr>
            <p:nvPr/>
          </p:nvSpPr>
          <p:spPr bwMode="auto">
            <a:xfrm rot="4687844" flipH="true">
              <a:off x="1217" y="1474"/>
              <a:ext cx="50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09" name="Freeform 961"/>
            <p:cNvSpPr>
              <a:spLocks noChangeAspect="true"/>
            </p:cNvSpPr>
            <p:nvPr/>
          </p:nvSpPr>
          <p:spPr bwMode="auto">
            <a:xfrm rot="-2250469">
              <a:off x="1217" y="1522"/>
              <a:ext cx="49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10" name="Freeform 962"/>
            <p:cNvSpPr>
              <a:spLocks noChangeAspect="true"/>
            </p:cNvSpPr>
            <p:nvPr/>
          </p:nvSpPr>
          <p:spPr bwMode="auto">
            <a:xfrm>
              <a:off x="1183" y="1493"/>
              <a:ext cx="49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11" name="Freeform 963"/>
            <p:cNvSpPr>
              <a:spLocks noChangeAspect="true"/>
            </p:cNvSpPr>
            <p:nvPr/>
          </p:nvSpPr>
          <p:spPr bwMode="auto">
            <a:xfrm rot="17541503" flipV="true">
              <a:off x="1107" y="1423"/>
              <a:ext cx="50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12" name="Freeform 964"/>
            <p:cNvSpPr>
              <a:spLocks noChangeAspect="true"/>
            </p:cNvSpPr>
            <p:nvPr/>
          </p:nvSpPr>
          <p:spPr bwMode="auto">
            <a:xfrm flipH="true">
              <a:off x="1071" y="1460"/>
              <a:ext cx="50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13" name="Freeform 965"/>
            <p:cNvSpPr>
              <a:spLocks noChangeAspect="true"/>
            </p:cNvSpPr>
            <p:nvPr/>
          </p:nvSpPr>
          <p:spPr bwMode="auto">
            <a:xfrm rot="13389691" flipH="true">
              <a:off x="1040" y="1488"/>
              <a:ext cx="50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14" name="Freeform 966"/>
            <p:cNvSpPr>
              <a:spLocks noChangeAspect="true"/>
            </p:cNvSpPr>
            <p:nvPr/>
          </p:nvSpPr>
          <p:spPr bwMode="auto">
            <a:xfrm rot="14686208">
              <a:off x="1102" y="1504"/>
              <a:ext cx="50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15" name="Freeform 967"/>
            <p:cNvSpPr>
              <a:spLocks noChangeAspect="true"/>
            </p:cNvSpPr>
            <p:nvPr/>
          </p:nvSpPr>
          <p:spPr bwMode="auto">
            <a:xfrm rot="1588548">
              <a:off x="1075" y="1492"/>
              <a:ext cx="49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16" name="Freeform 968"/>
            <p:cNvSpPr>
              <a:spLocks noChangeAspect="true"/>
            </p:cNvSpPr>
            <p:nvPr/>
          </p:nvSpPr>
          <p:spPr bwMode="auto">
            <a:xfrm rot="16008547">
              <a:off x="1146" y="1503"/>
              <a:ext cx="50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17" name="Freeform 969"/>
            <p:cNvSpPr>
              <a:spLocks noChangeAspect="true"/>
            </p:cNvSpPr>
            <p:nvPr/>
          </p:nvSpPr>
          <p:spPr bwMode="auto">
            <a:xfrm>
              <a:off x="1282" y="1495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18" name="Freeform 970"/>
            <p:cNvSpPr>
              <a:spLocks noChangeAspect="true"/>
            </p:cNvSpPr>
            <p:nvPr/>
          </p:nvSpPr>
          <p:spPr bwMode="auto">
            <a:xfrm>
              <a:off x="1056" y="1547"/>
              <a:ext cx="16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19" name="Freeform 971"/>
            <p:cNvSpPr>
              <a:spLocks noChangeAspect="true"/>
            </p:cNvSpPr>
            <p:nvPr/>
          </p:nvSpPr>
          <p:spPr bwMode="auto">
            <a:xfrm>
              <a:off x="1060" y="1517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20" name="Freeform 972"/>
            <p:cNvSpPr>
              <a:spLocks noChangeAspect="true"/>
            </p:cNvSpPr>
            <p:nvPr/>
          </p:nvSpPr>
          <p:spPr bwMode="auto">
            <a:xfrm>
              <a:off x="1149" y="1624"/>
              <a:ext cx="17" cy="16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21" name="Freeform 973"/>
            <p:cNvSpPr>
              <a:spLocks noChangeAspect="true"/>
            </p:cNvSpPr>
            <p:nvPr/>
          </p:nvSpPr>
          <p:spPr bwMode="auto">
            <a:xfrm>
              <a:off x="1167" y="1528"/>
              <a:ext cx="16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22" name="Freeform 974"/>
            <p:cNvSpPr>
              <a:spLocks noChangeAspect="true"/>
            </p:cNvSpPr>
            <p:nvPr/>
          </p:nvSpPr>
          <p:spPr bwMode="auto">
            <a:xfrm>
              <a:off x="1174" y="1622"/>
              <a:ext cx="14" cy="15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23" name="Freeform 975"/>
            <p:cNvSpPr>
              <a:spLocks noChangeAspect="true"/>
            </p:cNvSpPr>
            <p:nvPr/>
          </p:nvSpPr>
          <p:spPr bwMode="auto">
            <a:xfrm>
              <a:off x="1113" y="1539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24" name="Freeform 976"/>
            <p:cNvSpPr>
              <a:spLocks noChangeAspect="true"/>
            </p:cNvSpPr>
            <p:nvPr/>
          </p:nvSpPr>
          <p:spPr bwMode="auto">
            <a:xfrm>
              <a:off x="1118" y="1574"/>
              <a:ext cx="16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25" name="Freeform 977"/>
            <p:cNvSpPr>
              <a:spLocks noChangeAspect="true"/>
            </p:cNvSpPr>
            <p:nvPr/>
          </p:nvSpPr>
          <p:spPr bwMode="auto">
            <a:xfrm>
              <a:off x="1104" y="1572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26" name="Freeform 978"/>
            <p:cNvSpPr>
              <a:spLocks noChangeAspect="true"/>
            </p:cNvSpPr>
            <p:nvPr/>
          </p:nvSpPr>
          <p:spPr bwMode="auto">
            <a:xfrm>
              <a:off x="1121" y="1599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27" name="Freeform 979"/>
            <p:cNvSpPr>
              <a:spLocks noChangeAspect="true"/>
            </p:cNvSpPr>
            <p:nvPr/>
          </p:nvSpPr>
          <p:spPr bwMode="auto">
            <a:xfrm>
              <a:off x="1146" y="1600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28" name="Freeform 980"/>
            <p:cNvSpPr>
              <a:spLocks noChangeAspect="true"/>
            </p:cNvSpPr>
            <p:nvPr/>
          </p:nvSpPr>
          <p:spPr bwMode="auto">
            <a:xfrm>
              <a:off x="1142" y="1517"/>
              <a:ext cx="12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29" name="Freeform 981"/>
            <p:cNvSpPr>
              <a:spLocks noChangeAspect="true"/>
            </p:cNvSpPr>
            <p:nvPr/>
          </p:nvSpPr>
          <p:spPr bwMode="auto">
            <a:xfrm>
              <a:off x="1175" y="1600"/>
              <a:ext cx="11" cy="11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30" name="Freeform 982"/>
            <p:cNvSpPr>
              <a:spLocks noChangeAspect="true"/>
            </p:cNvSpPr>
            <p:nvPr/>
          </p:nvSpPr>
          <p:spPr bwMode="auto">
            <a:xfrm>
              <a:off x="1130" y="1492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31" name="Freeform 983"/>
            <p:cNvSpPr>
              <a:spLocks noChangeAspect="true"/>
            </p:cNvSpPr>
            <p:nvPr/>
          </p:nvSpPr>
          <p:spPr bwMode="auto">
            <a:xfrm>
              <a:off x="1083" y="1579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32" name="Freeform 984"/>
            <p:cNvSpPr>
              <a:spLocks noChangeAspect="true"/>
            </p:cNvSpPr>
            <p:nvPr/>
          </p:nvSpPr>
          <p:spPr bwMode="auto">
            <a:xfrm>
              <a:off x="1178" y="1459"/>
              <a:ext cx="11" cy="11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33" name="Freeform 985"/>
            <p:cNvSpPr>
              <a:spLocks noChangeAspect="true"/>
            </p:cNvSpPr>
            <p:nvPr/>
          </p:nvSpPr>
          <p:spPr bwMode="auto">
            <a:xfrm>
              <a:off x="1168" y="1425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34" name="Freeform 986"/>
            <p:cNvSpPr>
              <a:spLocks noChangeAspect="true"/>
            </p:cNvSpPr>
            <p:nvPr/>
          </p:nvSpPr>
          <p:spPr bwMode="auto">
            <a:xfrm>
              <a:off x="1151" y="1427"/>
              <a:ext cx="10" cy="10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35" name="Freeform 987"/>
            <p:cNvSpPr>
              <a:spLocks noChangeAspect="true"/>
            </p:cNvSpPr>
            <p:nvPr/>
          </p:nvSpPr>
          <p:spPr bwMode="auto">
            <a:xfrm>
              <a:off x="1128" y="1439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36" name="Freeform 988"/>
            <p:cNvSpPr>
              <a:spLocks noChangeAspect="true"/>
            </p:cNvSpPr>
            <p:nvPr/>
          </p:nvSpPr>
          <p:spPr bwMode="auto">
            <a:xfrm>
              <a:off x="1133" y="1464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37" name="Freeform 989"/>
            <p:cNvSpPr>
              <a:spLocks noChangeAspect="true"/>
            </p:cNvSpPr>
            <p:nvPr/>
          </p:nvSpPr>
          <p:spPr bwMode="auto">
            <a:xfrm>
              <a:off x="1172" y="1499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38" name="Freeform 990"/>
            <p:cNvSpPr>
              <a:spLocks noChangeAspect="true"/>
            </p:cNvSpPr>
            <p:nvPr/>
          </p:nvSpPr>
          <p:spPr bwMode="auto">
            <a:xfrm>
              <a:off x="1140" y="1575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39" name="Freeform 991"/>
            <p:cNvSpPr>
              <a:spLocks noChangeAspect="true"/>
            </p:cNvSpPr>
            <p:nvPr/>
          </p:nvSpPr>
          <p:spPr bwMode="auto">
            <a:xfrm>
              <a:off x="1268" y="1566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40" name="Freeform 992"/>
            <p:cNvSpPr>
              <a:spLocks noChangeAspect="true"/>
            </p:cNvSpPr>
            <p:nvPr/>
          </p:nvSpPr>
          <p:spPr bwMode="auto">
            <a:xfrm>
              <a:off x="1207" y="1582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41" name="Freeform 993"/>
            <p:cNvSpPr>
              <a:spLocks noChangeAspect="true"/>
            </p:cNvSpPr>
            <p:nvPr/>
          </p:nvSpPr>
          <p:spPr bwMode="auto">
            <a:xfrm>
              <a:off x="1251" y="1606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42" name="Freeform 994"/>
            <p:cNvSpPr>
              <a:spLocks noChangeAspect="true"/>
            </p:cNvSpPr>
            <p:nvPr/>
          </p:nvSpPr>
          <p:spPr bwMode="auto">
            <a:xfrm>
              <a:off x="1233" y="1556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43" name="Freeform 995"/>
            <p:cNvSpPr>
              <a:spLocks noChangeAspect="true"/>
            </p:cNvSpPr>
            <p:nvPr/>
          </p:nvSpPr>
          <p:spPr bwMode="auto">
            <a:xfrm>
              <a:off x="1208" y="1432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44" name="Freeform 996"/>
            <p:cNvSpPr>
              <a:spLocks noChangeAspect="true"/>
            </p:cNvSpPr>
            <p:nvPr/>
          </p:nvSpPr>
          <p:spPr bwMode="auto">
            <a:xfrm>
              <a:off x="1204" y="1624"/>
              <a:ext cx="17" cy="16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45" name="Freeform 997"/>
            <p:cNvSpPr>
              <a:spLocks noChangeAspect="true"/>
            </p:cNvSpPr>
            <p:nvPr/>
          </p:nvSpPr>
          <p:spPr bwMode="auto">
            <a:xfrm>
              <a:off x="1053" y="1478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46" name="Freeform 998"/>
            <p:cNvSpPr>
              <a:spLocks noChangeAspect="true"/>
            </p:cNvSpPr>
            <p:nvPr/>
          </p:nvSpPr>
          <p:spPr bwMode="auto">
            <a:xfrm>
              <a:off x="1186" y="1576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47" name="Freeform 999"/>
            <p:cNvSpPr>
              <a:spLocks noChangeAspect="true"/>
            </p:cNvSpPr>
            <p:nvPr/>
          </p:nvSpPr>
          <p:spPr bwMode="auto">
            <a:xfrm>
              <a:off x="1238" y="1510"/>
              <a:ext cx="12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48" name="Freeform 1000"/>
            <p:cNvSpPr>
              <a:spLocks noChangeAspect="true"/>
            </p:cNvSpPr>
            <p:nvPr/>
          </p:nvSpPr>
          <p:spPr bwMode="auto">
            <a:xfrm>
              <a:off x="1256" y="1534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49" name="Freeform 1001"/>
            <p:cNvSpPr>
              <a:spLocks noChangeAspect="true"/>
            </p:cNvSpPr>
            <p:nvPr/>
          </p:nvSpPr>
          <p:spPr bwMode="auto">
            <a:xfrm>
              <a:off x="1237" y="1456"/>
              <a:ext cx="16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50" name="Freeform 1002"/>
            <p:cNvSpPr>
              <a:spLocks noChangeAspect="true"/>
            </p:cNvSpPr>
            <p:nvPr/>
          </p:nvSpPr>
          <p:spPr bwMode="auto">
            <a:xfrm>
              <a:off x="1145" y="1495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51" name="Freeform 1003"/>
            <p:cNvSpPr>
              <a:spLocks noChangeAspect="true"/>
            </p:cNvSpPr>
            <p:nvPr/>
          </p:nvSpPr>
          <p:spPr bwMode="auto">
            <a:xfrm>
              <a:off x="1189" y="1655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52" name="Freeform 1004"/>
            <p:cNvSpPr>
              <a:spLocks noChangeAspect="true"/>
            </p:cNvSpPr>
            <p:nvPr/>
          </p:nvSpPr>
          <p:spPr bwMode="auto">
            <a:xfrm>
              <a:off x="1230" y="1627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53" name="Freeform 1005"/>
            <p:cNvSpPr>
              <a:spLocks noChangeAspect="true"/>
            </p:cNvSpPr>
            <p:nvPr/>
          </p:nvSpPr>
          <p:spPr bwMode="auto">
            <a:xfrm>
              <a:off x="1088" y="1599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54" name="Freeform 1006"/>
            <p:cNvSpPr>
              <a:spLocks noChangeAspect="true"/>
            </p:cNvSpPr>
            <p:nvPr/>
          </p:nvSpPr>
          <p:spPr bwMode="auto">
            <a:xfrm>
              <a:off x="1178" y="1641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55" name="Freeform 1007"/>
            <p:cNvSpPr>
              <a:spLocks noChangeAspect="true"/>
            </p:cNvSpPr>
            <p:nvPr/>
          </p:nvSpPr>
          <p:spPr bwMode="auto">
            <a:xfrm>
              <a:off x="1222" y="1598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56" name="Freeform 1008"/>
            <p:cNvSpPr>
              <a:spLocks noChangeAspect="true"/>
            </p:cNvSpPr>
            <p:nvPr/>
          </p:nvSpPr>
          <p:spPr bwMode="auto">
            <a:xfrm>
              <a:off x="1052" y="1582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57" name="Freeform 1009"/>
            <p:cNvSpPr>
              <a:spLocks noChangeAspect="true"/>
            </p:cNvSpPr>
            <p:nvPr/>
          </p:nvSpPr>
          <p:spPr bwMode="auto">
            <a:xfrm>
              <a:off x="1109" y="1624"/>
              <a:ext cx="29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58" name="Freeform 1010"/>
            <p:cNvSpPr>
              <a:spLocks noChangeAspect="true"/>
            </p:cNvSpPr>
            <p:nvPr/>
          </p:nvSpPr>
          <p:spPr bwMode="auto">
            <a:xfrm>
              <a:off x="1165" y="1615"/>
              <a:ext cx="29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59" name="Freeform 1011"/>
            <p:cNvSpPr>
              <a:spLocks noChangeAspect="true"/>
            </p:cNvSpPr>
            <p:nvPr/>
          </p:nvSpPr>
          <p:spPr bwMode="auto">
            <a:xfrm>
              <a:off x="1260" y="1470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60" name="Freeform 1012"/>
            <p:cNvSpPr>
              <a:spLocks noChangeAspect="true"/>
            </p:cNvSpPr>
            <p:nvPr/>
          </p:nvSpPr>
          <p:spPr bwMode="auto">
            <a:xfrm>
              <a:off x="1058" y="1602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61" name="Freeform 1013"/>
            <p:cNvSpPr>
              <a:spLocks noChangeAspect="true"/>
            </p:cNvSpPr>
            <p:nvPr/>
          </p:nvSpPr>
          <p:spPr bwMode="auto">
            <a:xfrm>
              <a:off x="1157" y="1573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62" name="Freeform 1014"/>
            <p:cNvSpPr>
              <a:spLocks noChangeAspect="true"/>
            </p:cNvSpPr>
            <p:nvPr/>
          </p:nvSpPr>
          <p:spPr bwMode="auto">
            <a:xfrm>
              <a:off x="1146" y="1504"/>
              <a:ext cx="17" cy="14"/>
            </a:xfrm>
            <a:custGeom>
              <a:avLst/>
              <a:gdLst>
                <a:gd name="T0" fmla="*/ 22 w 111"/>
                <a:gd name="T1" fmla="*/ 8 h 93"/>
                <a:gd name="T2" fmla="*/ 10 w 111"/>
                <a:gd name="T3" fmla="*/ 58 h 93"/>
                <a:gd name="T4" fmla="*/ 84 w 111"/>
                <a:gd name="T5" fmla="*/ 87 h 93"/>
                <a:gd name="T6" fmla="*/ 106 w 111"/>
                <a:gd name="T7" fmla="*/ 19 h 93"/>
                <a:gd name="T8" fmla="*/ 56 w 111"/>
                <a:gd name="T9" fmla="*/ 8 h 93"/>
                <a:gd name="T10" fmla="*/ 22 w 111"/>
                <a:gd name="T11" fmla="*/ 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93">
                  <a:moveTo>
                    <a:pt x="22" y="8"/>
                  </a:moveTo>
                  <a:cubicBezTo>
                    <a:pt x="14" y="16"/>
                    <a:pt x="0" y="45"/>
                    <a:pt x="10" y="58"/>
                  </a:cubicBezTo>
                  <a:cubicBezTo>
                    <a:pt x="20" y="71"/>
                    <a:pt x="68" y="93"/>
                    <a:pt x="84" y="87"/>
                  </a:cubicBezTo>
                  <a:cubicBezTo>
                    <a:pt x="100" y="81"/>
                    <a:pt x="111" y="32"/>
                    <a:pt x="106" y="19"/>
                  </a:cubicBezTo>
                  <a:cubicBezTo>
                    <a:pt x="101" y="6"/>
                    <a:pt x="71" y="8"/>
                    <a:pt x="56" y="8"/>
                  </a:cubicBezTo>
                  <a:cubicBezTo>
                    <a:pt x="41" y="8"/>
                    <a:pt x="30" y="0"/>
                    <a:pt x="22" y="8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6633"/>
                </a:gs>
                <a:gs pos="100000">
                  <a:srgbClr val="996633">
                    <a:gamma/>
                    <a:shade val="92157"/>
                    <a:invGamma/>
                  </a:srgbClr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63" name="Oval 1015"/>
            <p:cNvSpPr>
              <a:spLocks noChangeAspect="true" noChangeArrowheads="true"/>
            </p:cNvSpPr>
            <p:nvPr/>
          </p:nvSpPr>
          <p:spPr bwMode="auto">
            <a:xfrm>
              <a:off x="1040" y="1382"/>
              <a:ext cx="284" cy="302"/>
            </a:xfrm>
            <a:prstGeom prst="ellipse">
              <a:avLst/>
            </a:prstGeom>
            <a:gradFill rotWithShape="true">
              <a:gsLst>
                <a:gs pos="0">
                  <a:srgbClr val="FFFFFF">
                    <a:alpha val="88000"/>
                  </a:srgbClr>
                </a:gs>
                <a:gs pos="100000">
                  <a:srgbClr val="568B9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3064" name="Group 1016"/>
          <p:cNvGrpSpPr/>
          <p:nvPr/>
        </p:nvGrpSpPr>
        <p:grpSpPr bwMode="auto">
          <a:xfrm>
            <a:off x="7491413" y="5319714"/>
            <a:ext cx="715962" cy="630237"/>
            <a:chOff x="2647" y="1889"/>
            <a:chExt cx="451" cy="397"/>
          </a:xfrm>
        </p:grpSpPr>
        <p:sp>
          <p:nvSpPr>
            <p:cNvPr id="3065" name="Freeform 1017"/>
            <p:cNvSpPr>
              <a:spLocks noChangeAspect="true"/>
            </p:cNvSpPr>
            <p:nvPr/>
          </p:nvSpPr>
          <p:spPr bwMode="auto">
            <a:xfrm>
              <a:off x="2647" y="1889"/>
              <a:ext cx="451" cy="397"/>
            </a:xfrm>
            <a:custGeom>
              <a:avLst/>
              <a:gdLst>
                <a:gd name="T0" fmla="*/ 371 w 3030"/>
                <a:gd name="T1" fmla="*/ 407 h 2666"/>
                <a:gd name="T2" fmla="*/ 77 w 3030"/>
                <a:gd name="T3" fmla="*/ 1102 h 2666"/>
                <a:gd name="T4" fmla="*/ 281 w 3030"/>
                <a:gd name="T5" fmla="*/ 2118 h 2666"/>
                <a:gd name="T6" fmla="*/ 1766 w 3030"/>
                <a:gd name="T7" fmla="*/ 2570 h 2666"/>
                <a:gd name="T8" fmla="*/ 2918 w 3030"/>
                <a:gd name="T9" fmla="*/ 1542 h 2666"/>
                <a:gd name="T10" fmla="*/ 2438 w 3030"/>
                <a:gd name="T11" fmla="*/ 238 h 2666"/>
                <a:gd name="T12" fmla="*/ 953 w 3030"/>
                <a:gd name="T13" fmla="*/ 113 h 2666"/>
                <a:gd name="T14" fmla="*/ 371 w 3030"/>
                <a:gd name="T15" fmla="*/ 407 h 2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0" h="2666">
                  <a:moveTo>
                    <a:pt x="371" y="407"/>
                  </a:moveTo>
                  <a:cubicBezTo>
                    <a:pt x="225" y="572"/>
                    <a:pt x="92" y="817"/>
                    <a:pt x="77" y="1102"/>
                  </a:cubicBezTo>
                  <a:cubicBezTo>
                    <a:pt x="62" y="1387"/>
                    <a:pt x="0" y="1873"/>
                    <a:pt x="281" y="2118"/>
                  </a:cubicBezTo>
                  <a:cubicBezTo>
                    <a:pt x="562" y="2363"/>
                    <a:pt x="1327" y="2666"/>
                    <a:pt x="1766" y="2570"/>
                  </a:cubicBezTo>
                  <a:cubicBezTo>
                    <a:pt x="2205" y="2474"/>
                    <a:pt x="2806" y="1931"/>
                    <a:pt x="2918" y="1542"/>
                  </a:cubicBezTo>
                  <a:cubicBezTo>
                    <a:pt x="3030" y="1153"/>
                    <a:pt x="2765" y="476"/>
                    <a:pt x="2438" y="238"/>
                  </a:cubicBezTo>
                  <a:cubicBezTo>
                    <a:pt x="2111" y="0"/>
                    <a:pt x="1296" y="84"/>
                    <a:pt x="953" y="113"/>
                  </a:cubicBezTo>
                  <a:cubicBezTo>
                    <a:pt x="610" y="142"/>
                    <a:pt x="517" y="242"/>
                    <a:pt x="371" y="407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CC66">
                    <a:alpha val="50999"/>
                  </a:srgbClr>
                </a:gs>
                <a:gs pos="100000">
                  <a:srgbClr val="FF6600">
                    <a:alpha val="49001"/>
                  </a:srgbClr>
                </a:gs>
              </a:gsLst>
              <a:path path="rect">
                <a:fillToRect l="50000" t="50000" r="50000" b="50000"/>
              </a:path>
            </a:gradFill>
            <a:ln w="9525" cap="flat" cmpd="sng">
              <a:solidFill>
                <a:srgbClr val="FF99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66" name="Freeform 1018"/>
            <p:cNvSpPr>
              <a:spLocks noChangeAspect="true"/>
            </p:cNvSpPr>
            <p:nvPr/>
          </p:nvSpPr>
          <p:spPr bwMode="auto">
            <a:xfrm>
              <a:off x="2848" y="1952"/>
              <a:ext cx="21" cy="5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67" name="Freeform 1019"/>
            <p:cNvSpPr>
              <a:spLocks noChangeAspect="true"/>
            </p:cNvSpPr>
            <p:nvPr/>
          </p:nvSpPr>
          <p:spPr bwMode="auto">
            <a:xfrm>
              <a:off x="2896" y="1937"/>
              <a:ext cx="5" cy="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68" name="Freeform 1020"/>
            <p:cNvSpPr>
              <a:spLocks noChangeAspect="true"/>
            </p:cNvSpPr>
            <p:nvPr/>
          </p:nvSpPr>
          <p:spPr bwMode="auto">
            <a:xfrm>
              <a:off x="2937" y="1993"/>
              <a:ext cx="7" cy="9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69" name="Freeform 1021"/>
            <p:cNvSpPr>
              <a:spLocks noChangeAspect="true"/>
            </p:cNvSpPr>
            <p:nvPr/>
          </p:nvSpPr>
          <p:spPr bwMode="auto">
            <a:xfrm>
              <a:off x="2943" y="2166"/>
              <a:ext cx="13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70" name="Freeform 1022"/>
            <p:cNvSpPr>
              <a:spLocks noChangeAspect="true"/>
            </p:cNvSpPr>
            <p:nvPr/>
          </p:nvSpPr>
          <p:spPr bwMode="auto">
            <a:xfrm>
              <a:off x="2874" y="2202"/>
              <a:ext cx="6" cy="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71" name="Freeform 1023"/>
            <p:cNvSpPr>
              <a:spLocks noChangeAspect="true"/>
            </p:cNvSpPr>
            <p:nvPr/>
          </p:nvSpPr>
          <p:spPr bwMode="auto">
            <a:xfrm>
              <a:off x="2731" y="2011"/>
              <a:ext cx="22" cy="5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72" name="Freeform 1024"/>
            <p:cNvSpPr>
              <a:spLocks noChangeAspect="true"/>
            </p:cNvSpPr>
            <p:nvPr/>
          </p:nvSpPr>
          <p:spPr bwMode="auto">
            <a:xfrm>
              <a:off x="2766" y="1969"/>
              <a:ext cx="22" cy="6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73" name="Freeform 1025"/>
            <p:cNvSpPr>
              <a:spLocks noChangeAspect="true"/>
            </p:cNvSpPr>
            <p:nvPr/>
          </p:nvSpPr>
          <p:spPr bwMode="auto">
            <a:xfrm>
              <a:off x="2741" y="2181"/>
              <a:ext cx="8" cy="9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74" name="Freeform 1026"/>
            <p:cNvSpPr>
              <a:spLocks noChangeAspect="true"/>
            </p:cNvSpPr>
            <p:nvPr/>
          </p:nvSpPr>
          <p:spPr bwMode="auto">
            <a:xfrm rot="1588548">
              <a:off x="2859" y="2000"/>
              <a:ext cx="38" cy="65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75" name="Freeform 1027"/>
            <p:cNvSpPr>
              <a:spLocks noChangeAspect="true"/>
            </p:cNvSpPr>
            <p:nvPr/>
          </p:nvSpPr>
          <p:spPr bwMode="auto">
            <a:xfrm rot="20011452" flipV="true">
              <a:off x="2836" y="2091"/>
              <a:ext cx="37" cy="65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6633"/>
                </a:gs>
                <a:gs pos="100000">
                  <a:srgbClr val="996633">
                    <a:gamma/>
                    <a:shade val="92157"/>
                    <a:invGamma/>
                  </a:srgbClr>
                </a:gs>
              </a:gsLst>
              <a:lin ang="5400000" scaled="true"/>
            </a:gra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76" name="Freeform 1028"/>
            <p:cNvSpPr>
              <a:spLocks noChangeAspect="true"/>
            </p:cNvSpPr>
            <p:nvPr/>
          </p:nvSpPr>
          <p:spPr bwMode="auto">
            <a:xfrm rot="20011452" flipV="true">
              <a:off x="2821" y="1995"/>
              <a:ext cx="38" cy="6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77" name="Freeform 1029"/>
            <p:cNvSpPr>
              <a:spLocks noChangeAspect="true"/>
            </p:cNvSpPr>
            <p:nvPr/>
          </p:nvSpPr>
          <p:spPr bwMode="auto">
            <a:xfrm flipH="true">
              <a:off x="2887" y="2039"/>
              <a:ext cx="38" cy="6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78" name="Freeform 1030"/>
            <p:cNvSpPr>
              <a:spLocks noChangeAspect="true"/>
            </p:cNvSpPr>
            <p:nvPr/>
          </p:nvSpPr>
          <p:spPr bwMode="auto">
            <a:xfrm rot="4687844" flipH="true">
              <a:off x="2868" y="2034"/>
              <a:ext cx="38" cy="6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79" name="Freeform 1031"/>
            <p:cNvSpPr>
              <a:spLocks noChangeAspect="true"/>
            </p:cNvSpPr>
            <p:nvPr/>
          </p:nvSpPr>
          <p:spPr bwMode="auto">
            <a:xfrm rot="-2250469">
              <a:off x="2867" y="2071"/>
              <a:ext cx="38" cy="6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80" name="Freeform 1032"/>
            <p:cNvSpPr>
              <a:spLocks noChangeAspect="true"/>
            </p:cNvSpPr>
            <p:nvPr/>
          </p:nvSpPr>
          <p:spPr bwMode="auto">
            <a:xfrm>
              <a:off x="2842" y="2049"/>
              <a:ext cx="38" cy="6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81" name="Freeform 1033"/>
            <p:cNvSpPr>
              <a:spLocks noChangeAspect="true"/>
            </p:cNvSpPr>
            <p:nvPr/>
          </p:nvSpPr>
          <p:spPr bwMode="auto">
            <a:xfrm rot="17541503" flipV="true">
              <a:off x="2784" y="1996"/>
              <a:ext cx="38" cy="6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82" name="Freeform 1034"/>
            <p:cNvSpPr>
              <a:spLocks noChangeAspect="true"/>
            </p:cNvSpPr>
            <p:nvPr/>
          </p:nvSpPr>
          <p:spPr bwMode="auto">
            <a:xfrm flipH="true">
              <a:off x="2757" y="2024"/>
              <a:ext cx="38" cy="65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83" name="Freeform 1035"/>
            <p:cNvSpPr>
              <a:spLocks noChangeAspect="true"/>
            </p:cNvSpPr>
            <p:nvPr/>
          </p:nvSpPr>
          <p:spPr bwMode="auto">
            <a:xfrm rot="13389691" flipH="true">
              <a:off x="2733" y="2045"/>
              <a:ext cx="38" cy="6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84" name="Freeform 1036"/>
            <p:cNvSpPr>
              <a:spLocks noChangeAspect="true"/>
            </p:cNvSpPr>
            <p:nvPr/>
          </p:nvSpPr>
          <p:spPr bwMode="auto">
            <a:xfrm rot="14686208">
              <a:off x="2780" y="2057"/>
              <a:ext cx="38" cy="6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85" name="Freeform 1037"/>
            <p:cNvSpPr>
              <a:spLocks noChangeAspect="true"/>
            </p:cNvSpPr>
            <p:nvPr/>
          </p:nvSpPr>
          <p:spPr bwMode="auto">
            <a:xfrm rot="1588548">
              <a:off x="2760" y="2048"/>
              <a:ext cx="37" cy="6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86" name="Freeform 1038"/>
            <p:cNvSpPr>
              <a:spLocks noChangeAspect="true"/>
            </p:cNvSpPr>
            <p:nvPr/>
          </p:nvSpPr>
          <p:spPr bwMode="auto">
            <a:xfrm rot="16008547">
              <a:off x="2814" y="2056"/>
              <a:ext cx="38" cy="65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87" name="Freeform 1039"/>
            <p:cNvSpPr>
              <a:spLocks noChangeAspect="true"/>
            </p:cNvSpPr>
            <p:nvPr/>
          </p:nvSpPr>
          <p:spPr bwMode="auto">
            <a:xfrm>
              <a:off x="2918" y="2051"/>
              <a:ext cx="21" cy="5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88" name="Freeform 1040"/>
            <p:cNvSpPr>
              <a:spLocks noChangeAspect="true"/>
            </p:cNvSpPr>
            <p:nvPr/>
          </p:nvSpPr>
          <p:spPr bwMode="auto">
            <a:xfrm>
              <a:off x="2745" y="2091"/>
              <a:ext cx="12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89" name="Freeform 1041"/>
            <p:cNvSpPr>
              <a:spLocks noChangeAspect="true"/>
            </p:cNvSpPr>
            <p:nvPr/>
          </p:nvSpPr>
          <p:spPr bwMode="auto">
            <a:xfrm>
              <a:off x="2748" y="2068"/>
              <a:ext cx="13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90" name="Freeform 1042"/>
            <p:cNvSpPr>
              <a:spLocks noChangeAspect="true"/>
            </p:cNvSpPr>
            <p:nvPr/>
          </p:nvSpPr>
          <p:spPr bwMode="auto">
            <a:xfrm>
              <a:off x="2817" y="2149"/>
              <a:ext cx="12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91" name="Freeform 1043"/>
            <p:cNvSpPr>
              <a:spLocks noChangeAspect="true"/>
            </p:cNvSpPr>
            <p:nvPr/>
          </p:nvSpPr>
          <p:spPr bwMode="auto">
            <a:xfrm>
              <a:off x="2830" y="2076"/>
              <a:ext cx="12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92" name="Freeform 1044"/>
            <p:cNvSpPr>
              <a:spLocks noChangeAspect="true"/>
            </p:cNvSpPr>
            <p:nvPr/>
          </p:nvSpPr>
          <p:spPr bwMode="auto">
            <a:xfrm>
              <a:off x="2835" y="2148"/>
              <a:ext cx="11" cy="11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93" name="Freeform 1045"/>
            <p:cNvSpPr>
              <a:spLocks noChangeAspect="true"/>
            </p:cNvSpPr>
            <p:nvPr/>
          </p:nvSpPr>
          <p:spPr bwMode="auto">
            <a:xfrm>
              <a:off x="2789" y="2084"/>
              <a:ext cx="12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94" name="Freeform 1046"/>
            <p:cNvSpPr>
              <a:spLocks noChangeAspect="true"/>
            </p:cNvSpPr>
            <p:nvPr/>
          </p:nvSpPr>
          <p:spPr bwMode="auto">
            <a:xfrm>
              <a:off x="2792" y="2111"/>
              <a:ext cx="13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95" name="Freeform 1047"/>
            <p:cNvSpPr>
              <a:spLocks noChangeAspect="true"/>
            </p:cNvSpPr>
            <p:nvPr/>
          </p:nvSpPr>
          <p:spPr bwMode="auto">
            <a:xfrm>
              <a:off x="2782" y="2109"/>
              <a:ext cx="13" cy="14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96" name="Freeform 1048"/>
            <p:cNvSpPr>
              <a:spLocks noChangeAspect="true"/>
            </p:cNvSpPr>
            <p:nvPr/>
          </p:nvSpPr>
          <p:spPr bwMode="auto">
            <a:xfrm>
              <a:off x="2795" y="2130"/>
              <a:ext cx="12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97" name="Freeform 1049"/>
            <p:cNvSpPr>
              <a:spLocks noChangeAspect="true"/>
            </p:cNvSpPr>
            <p:nvPr/>
          </p:nvSpPr>
          <p:spPr bwMode="auto">
            <a:xfrm>
              <a:off x="2814" y="2130"/>
              <a:ext cx="13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98" name="Freeform 1050"/>
            <p:cNvSpPr>
              <a:spLocks noChangeAspect="true"/>
            </p:cNvSpPr>
            <p:nvPr/>
          </p:nvSpPr>
          <p:spPr bwMode="auto">
            <a:xfrm>
              <a:off x="2811" y="2067"/>
              <a:ext cx="9" cy="11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99" name="Freeform 1051"/>
            <p:cNvSpPr>
              <a:spLocks noChangeAspect="true"/>
            </p:cNvSpPr>
            <p:nvPr/>
          </p:nvSpPr>
          <p:spPr bwMode="auto">
            <a:xfrm>
              <a:off x="2836" y="2131"/>
              <a:ext cx="8" cy="9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00" name="Freeform 1052"/>
            <p:cNvSpPr>
              <a:spLocks noChangeAspect="true"/>
            </p:cNvSpPr>
            <p:nvPr/>
          </p:nvSpPr>
          <p:spPr bwMode="auto">
            <a:xfrm>
              <a:off x="2801" y="2048"/>
              <a:ext cx="13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01" name="Freeform 1053"/>
            <p:cNvSpPr>
              <a:spLocks noChangeAspect="true"/>
            </p:cNvSpPr>
            <p:nvPr/>
          </p:nvSpPr>
          <p:spPr bwMode="auto">
            <a:xfrm>
              <a:off x="2766" y="2115"/>
              <a:ext cx="13" cy="12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02" name="Freeform 1054"/>
            <p:cNvSpPr>
              <a:spLocks noChangeAspect="true"/>
            </p:cNvSpPr>
            <p:nvPr/>
          </p:nvSpPr>
          <p:spPr bwMode="auto">
            <a:xfrm>
              <a:off x="2839" y="2023"/>
              <a:ext cx="8" cy="9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03" name="Freeform 1055"/>
            <p:cNvSpPr>
              <a:spLocks noChangeAspect="true"/>
            </p:cNvSpPr>
            <p:nvPr/>
          </p:nvSpPr>
          <p:spPr bwMode="auto">
            <a:xfrm>
              <a:off x="2831" y="1997"/>
              <a:ext cx="13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04" name="Freeform 1056"/>
            <p:cNvSpPr>
              <a:spLocks noChangeAspect="true"/>
            </p:cNvSpPr>
            <p:nvPr/>
          </p:nvSpPr>
          <p:spPr bwMode="auto">
            <a:xfrm>
              <a:off x="2817" y="1999"/>
              <a:ext cx="8" cy="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05" name="Freeform 1057"/>
            <p:cNvSpPr>
              <a:spLocks noChangeAspect="true"/>
            </p:cNvSpPr>
            <p:nvPr/>
          </p:nvSpPr>
          <p:spPr bwMode="auto">
            <a:xfrm>
              <a:off x="2800" y="2008"/>
              <a:ext cx="13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06" name="Freeform 1058"/>
            <p:cNvSpPr>
              <a:spLocks noChangeAspect="true"/>
            </p:cNvSpPr>
            <p:nvPr/>
          </p:nvSpPr>
          <p:spPr bwMode="auto">
            <a:xfrm>
              <a:off x="2804" y="2027"/>
              <a:ext cx="13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07" name="Freeform 1059"/>
            <p:cNvSpPr>
              <a:spLocks noChangeAspect="true"/>
            </p:cNvSpPr>
            <p:nvPr/>
          </p:nvSpPr>
          <p:spPr bwMode="auto">
            <a:xfrm>
              <a:off x="2834" y="2054"/>
              <a:ext cx="12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08" name="Freeform 1060"/>
            <p:cNvSpPr>
              <a:spLocks noChangeAspect="true"/>
            </p:cNvSpPr>
            <p:nvPr/>
          </p:nvSpPr>
          <p:spPr bwMode="auto">
            <a:xfrm>
              <a:off x="2809" y="2111"/>
              <a:ext cx="13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09" name="Freeform 1061"/>
            <p:cNvSpPr>
              <a:spLocks noChangeAspect="true"/>
            </p:cNvSpPr>
            <p:nvPr/>
          </p:nvSpPr>
          <p:spPr bwMode="auto">
            <a:xfrm>
              <a:off x="2907" y="2105"/>
              <a:ext cx="13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10" name="Freeform 1062"/>
            <p:cNvSpPr>
              <a:spLocks noChangeAspect="true"/>
            </p:cNvSpPr>
            <p:nvPr/>
          </p:nvSpPr>
          <p:spPr bwMode="auto">
            <a:xfrm>
              <a:off x="2861" y="2118"/>
              <a:ext cx="12" cy="12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11" name="Freeform 1063"/>
            <p:cNvSpPr>
              <a:spLocks noChangeAspect="true"/>
            </p:cNvSpPr>
            <p:nvPr/>
          </p:nvSpPr>
          <p:spPr bwMode="auto">
            <a:xfrm>
              <a:off x="2894" y="2136"/>
              <a:ext cx="13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12" name="Freeform 1064"/>
            <p:cNvSpPr>
              <a:spLocks noChangeAspect="true"/>
            </p:cNvSpPr>
            <p:nvPr/>
          </p:nvSpPr>
          <p:spPr bwMode="auto">
            <a:xfrm>
              <a:off x="2880" y="2097"/>
              <a:ext cx="13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13" name="Freeform 1065"/>
            <p:cNvSpPr>
              <a:spLocks noChangeAspect="true"/>
            </p:cNvSpPr>
            <p:nvPr/>
          </p:nvSpPr>
          <p:spPr bwMode="auto">
            <a:xfrm>
              <a:off x="2861" y="2003"/>
              <a:ext cx="13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14" name="Freeform 1066"/>
            <p:cNvSpPr>
              <a:spLocks noChangeAspect="true"/>
            </p:cNvSpPr>
            <p:nvPr/>
          </p:nvSpPr>
          <p:spPr bwMode="auto">
            <a:xfrm>
              <a:off x="2858" y="2149"/>
              <a:ext cx="13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15" name="Freeform 1067"/>
            <p:cNvSpPr>
              <a:spLocks noChangeAspect="true"/>
            </p:cNvSpPr>
            <p:nvPr/>
          </p:nvSpPr>
          <p:spPr bwMode="auto">
            <a:xfrm>
              <a:off x="2743" y="2038"/>
              <a:ext cx="13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16" name="Freeform 1068"/>
            <p:cNvSpPr>
              <a:spLocks noChangeAspect="true"/>
            </p:cNvSpPr>
            <p:nvPr/>
          </p:nvSpPr>
          <p:spPr bwMode="auto">
            <a:xfrm>
              <a:off x="2844" y="2113"/>
              <a:ext cx="13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17" name="Freeform 1069"/>
            <p:cNvSpPr>
              <a:spLocks noChangeAspect="true"/>
            </p:cNvSpPr>
            <p:nvPr/>
          </p:nvSpPr>
          <p:spPr bwMode="auto">
            <a:xfrm>
              <a:off x="2883" y="2063"/>
              <a:ext cx="10" cy="9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18" name="Freeform 1070"/>
            <p:cNvSpPr>
              <a:spLocks noChangeAspect="true"/>
            </p:cNvSpPr>
            <p:nvPr/>
          </p:nvSpPr>
          <p:spPr bwMode="auto">
            <a:xfrm>
              <a:off x="2898" y="2081"/>
              <a:ext cx="13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19" name="Freeform 1071"/>
            <p:cNvSpPr>
              <a:spLocks noChangeAspect="true"/>
            </p:cNvSpPr>
            <p:nvPr/>
          </p:nvSpPr>
          <p:spPr bwMode="auto">
            <a:xfrm>
              <a:off x="2883" y="2021"/>
              <a:ext cx="13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20" name="Freeform 1072"/>
            <p:cNvSpPr>
              <a:spLocks noChangeAspect="true"/>
            </p:cNvSpPr>
            <p:nvPr/>
          </p:nvSpPr>
          <p:spPr bwMode="auto">
            <a:xfrm>
              <a:off x="2813" y="2051"/>
              <a:ext cx="22" cy="5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21" name="Freeform 1073"/>
            <p:cNvSpPr>
              <a:spLocks noChangeAspect="true"/>
            </p:cNvSpPr>
            <p:nvPr/>
          </p:nvSpPr>
          <p:spPr bwMode="auto">
            <a:xfrm>
              <a:off x="2846" y="2173"/>
              <a:ext cx="22" cy="5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22" name="Freeform 1074"/>
            <p:cNvSpPr>
              <a:spLocks noChangeAspect="true"/>
            </p:cNvSpPr>
            <p:nvPr/>
          </p:nvSpPr>
          <p:spPr bwMode="auto">
            <a:xfrm>
              <a:off x="2878" y="2152"/>
              <a:ext cx="21" cy="5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23" name="Freeform 1075"/>
            <p:cNvSpPr>
              <a:spLocks noChangeAspect="true"/>
            </p:cNvSpPr>
            <p:nvPr/>
          </p:nvSpPr>
          <p:spPr bwMode="auto">
            <a:xfrm>
              <a:off x="2770" y="2130"/>
              <a:ext cx="22" cy="6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24" name="Freeform 1076"/>
            <p:cNvSpPr>
              <a:spLocks noChangeAspect="true"/>
            </p:cNvSpPr>
            <p:nvPr/>
          </p:nvSpPr>
          <p:spPr bwMode="auto">
            <a:xfrm>
              <a:off x="2838" y="2162"/>
              <a:ext cx="22" cy="6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25" name="Freeform 1077"/>
            <p:cNvSpPr>
              <a:spLocks noChangeAspect="true"/>
            </p:cNvSpPr>
            <p:nvPr/>
          </p:nvSpPr>
          <p:spPr bwMode="auto">
            <a:xfrm>
              <a:off x="2872" y="2130"/>
              <a:ext cx="21" cy="5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26" name="Freeform 1078"/>
            <p:cNvSpPr>
              <a:spLocks noChangeAspect="true"/>
            </p:cNvSpPr>
            <p:nvPr/>
          </p:nvSpPr>
          <p:spPr bwMode="auto">
            <a:xfrm>
              <a:off x="2742" y="2118"/>
              <a:ext cx="21" cy="5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27" name="Freeform 1079"/>
            <p:cNvSpPr>
              <a:spLocks noChangeAspect="true"/>
            </p:cNvSpPr>
            <p:nvPr/>
          </p:nvSpPr>
          <p:spPr bwMode="auto">
            <a:xfrm>
              <a:off x="2786" y="2149"/>
              <a:ext cx="21" cy="6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28" name="Freeform 1080"/>
            <p:cNvSpPr>
              <a:spLocks noChangeAspect="true"/>
            </p:cNvSpPr>
            <p:nvPr/>
          </p:nvSpPr>
          <p:spPr bwMode="auto">
            <a:xfrm>
              <a:off x="2829" y="2143"/>
              <a:ext cx="21" cy="5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29" name="Freeform 1081"/>
            <p:cNvSpPr>
              <a:spLocks noChangeAspect="true"/>
            </p:cNvSpPr>
            <p:nvPr/>
          </p:nvSpPr>
          <p:spPr bwMode="auto">
            <a:xfrm>
              <a:off x="2901" y="2032"/>
              <a:ext cx="21" cy="5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30" name="Freeform 1082"/>
            <p:cNvSpPr>
              <a:spLocks noChangeAspect="true"/>
            </p:cNvSpPr>
            <p:nvPr/>
          </p:nvSpPr>
          <p:spPr bwMode="auto">
            <a:xfrm>
              <a:off x="2747" y="2132"/>
              <a:ext cx="21" cy="6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31" name="Freeform 1083"/>
            <p:cNvSpPr>
              <a:spLocks noChangeAspect="true"/>
            </p:cNvSpPr>
            <p:nvPr/>
          </p:nvSpPr>
          <p:spPr bwMode="auto">
            <a:xfrm>
              <a:off x="2822" y="2110"/>
              <a:ext cx="21" cy="5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952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32" name="Freeform 1084"/>
            <p:cNvSpPr>
              <a:spLocks noChangeAspect="true"/>
            </p:cNvSpPr>
            <p:nvPr/>
          </p:nvSpPr>
          <p:spPr bwMode="auto">
            <a:xfrm>
              <a:off x="2814" y="2058"/>
              <a:ext cx="12" cy="11"/>
            </a:xfrm>
            <a:custGeom>
              <a:avLst/>
              <a:gdLst>
                <a:gd name="T0" fmla="*/ 22 w 111"/>
                <a:gd name="T1" fmla="*/ 8 h 93"/>
                <a:gd name="T2" fmla="*/ 10 w 111"/>
                <a:gd name="T3" fmla="*/ 58 h 93"/>
                <a:gd name="T4" fmla="*/ 84 w 111"/>
                <a:gd name="T5" fmla="*/ 87 h 93"/>
                <a:gd name="T6" fmla="*/ 106 w 111"/>
                <a:gd name="T7" fmla="*/ 19 h 93"/>
                <a:gd name="T8" fmla="*/ 56 w 111"/>
                <a:gd name="T9" fmla="*/ 8 h 93"/>
                <a:gd name="T10" fmla="*/ 22 w 111"/>
                <a:gd name="T11" fmla="*/ 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93">
                  <a:moveTo>
                    <a:pt x="22" y="8"/>
                  </a:moveTo>
                  <a:cubicBezTo>
                    <a:pt x="14" y="16"/>
                    <a:pt x="0" y="45"/>
                    <a:pt x="10" y="58"/>
                  </a:cubicBezTo>
                  <a:cubicBezTo>
                    <a:pt x="20" y="71"/>
                    <a:pt x="68" y="93"/>
                    <a:pt x="84" y="87"/>
                  </a:cubicBezTo>
                  <a:cubicBezTo>
                    <a:pt x="100" y="81"/>
                    <a:pt x="111" y="32"/>
                    <a:pt x="106" y="19"/>
                  </a:cubicBezTo>
                  <a:cubicBezTo>
                    <a:pt x="101" y="6"/>
                    <a:pt x="71" y="8"/>
                    <a:pt x="56" y="8"/>
                  </a:cubicBezTo>
                  <a:cubicBezTo>
                    <a:pt x="41" y="8"/>
                    <a:pt x="30" y="0"/>
                    <a:pt x="22" y="8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6633"/>
                </a:gs>
                <a:gs pos="100000">
                  <a:srgbClr val="996633">
                    <a:gamma/>
                    <a:shade val="92157"/>
                    <a:invGamma/>
                  </a:srgbClr>
                </a:gs>
              </a:gsLst>
              <a:lin ang="5400000" scaled="true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33" name="Oval 1085"/>
            <p:cNvSpPr>
              <a:spLocks noChangeAspect="true" noChangeArrowheads="true"/>
            </p:cNvSpPr>
            <p:nvPr/>
          </p:nvSpPr>
          <p:spPr bwMode="auto">
            <a:xfrm>
              <a:off x="2709" y="1965"/>
              <a:ext cx="256" cy="229"/>
            </a:xfrm>
            <a:prstGeom prst="ellipse">
              <a:avLst/>
            </a:prstGeom>
            <a:gradFill rotWithShape="true">
              <a:gsLst>
                <a:gs pos="0">
                  <a:srgbClr val="FFFFFF">
                    <a:alpha val="70000"/>
                  </a:srgbClr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3134" name="Text Box 1086"/>
          <p:cNvSpPr txBox="true">
            <a:spLocks noChangeArrowheads="true"/>
          </p:cNvSpPr>
          <p:nvPr/>
        </p:nvSpPr>
        <p:spPr bwMode="auto">
          <a:xfrm>
            <a:off x="7559308" y="5889626"/>
            <a:ext cx="53572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true">
                  <a:gsLst>
                    <a:gs pos="0">
                      <a:srgbClr val="D3B187"/>
                    </a:gs>
                    <a:gs pos="100000">
                      <a:srgbClr val="FFCC66"/>
                    </a:gs>
                  </a:gsLst>
                  <a:lin ang="5400000" scaled="true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b="1"/>
              <a:t>B-cell</a:t>
            </a:r>
            <a:endParaRPr lang="en-US" altLang="en-US" sz="1200" b="1"/>
          </a:p>
        </p:txBody>
      </p:sp>
      <p:sp>
        <p:nvSpPr>
          <p:cNvPr id="3135" name="Text Box 1087"/>
          <p:cNvSpPr txBox="true">
            <a:spLocks noChangeArrowheads="true"/>
          </p:cNvSpPr>
          <p:nvPr/>
        </p:nvSpPr>
        <p:spPr bwMode="auto">
          <a:xfrm>
            <a:off x="6801166" y="1760539"/>
            <a:ext cx="83439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true">
                  <a:gsLst>
                    <a:gs pos="0">
                      <a:srgbClr val="D3B187"/>
                    </a:gs>
                    <a:gs pos="100000">
                      <a:srgbClr val="FFCC66"/>
                    </a:gs>
                  </a:gsLst>
                  <a:lin ang="5400000" scaled="true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b="1"/>
              <a:t>Monocyte</a:t>
            </a:r>
            <a:endParaRPr lang="en-US" altLang="en-US" sz="1200" b="1"/>
          </a:p>
        </p:txBody>
      </p:sp>
      <p:grpSp>
        <p:nvGrpSpPr>
          <p:cNvPr id="3136" name="Group 1088"/>
          <p:cNvGrpSpPr/>
          <p:nvPr/>
        </p:nvGrpSpPr>
        <p:grpSpPr bwMode="auto">
          <a:xfrm>
            <a:off x="1901825" y="2179639"/>
            <a:ext cx="2343150" cy="2536825"/>
            <a:chOff x="275" y="2479"/>
            <a:chExt cx="1476" cy="1598"/>
          </a:xfrm>
        </p:grpSpPr>
        <p:sp>
          <p:nvSpPr>
            <p:cNvPr id="3137" name="Freeform 1089"/>
            <p:cNvSpPr>
              <a:spLocks noChangeAspect="true"/>
            </p:cNvSpPr>
            <p:nvPr/>
          </p:nvSpPr>
          <p:spPr bwMode="auto">
            <a:xfrm>
              <a:off x="275" y="2621"/>
              <a:ext cx="1476" cy="1206"/>
            </a:xfrm>
            <a:custGeom>
              <a:avLst/>
              <a:gdLst>
                <a:gd name="T0" fmla="*/ 355 w 2617"/>
                <a:gd name="T1" fmla="*/ 253 h 2138"/>
                <a:gd name="T2" fmla="*/ 229 w 2617"/>
                <a:gd name="T3" fmla="*/ 355 h 2138"/>
                <a:gd name="T4" fmla="*/ 391 w 2617"/>
                <a:gd name="T5" fmla="*/ 463 h 2138"/>
                <a:gd name="T6" fmla="*/ 181 w 2617"/>
                <a:gd name="T7" fmla="*/ 457 h 2138"/>
                <a:gd name="T8" fmla="*/ 55 w 2617"/>
                <a:gd name="T9" fmla="*/ 793 h 2138"/>
                <a:gd name="T10" fmla="*/ 181 w 2617"/>
                <a:gd name="T11" fmla="*/ 1345 h 2138"/>
                <a:gd name="T12" fmla="*/ 7 w 2617"/>
                <a:gd name="T13" fmla="*/ 1771 h 2138"/>
                <a:gd name="T14" fmla="*/ 223 w 2617"/>
                <a:gd name="T15" fmla="*/ 1939 h 2138"/>
                <a:gd name="T16" fmla="*/ 367 w 2617"/>
                <a:gd name="T17" fmla="*/ 1831 h 2138"/>
                <a:gd name="T18" fmla="*/ 367 w 2617"/>
                <a:gd name="T19" fmla="*/ 1993 h 2138"/>
                <a:gd name="T20" fmla="*/ 781 w 2617"/>
                <a:gd name="T21" fmla="*/ 2083 h 2138"/>
                <a:gd name="T22" fmla="*/ 1585 w 2617"/>
                <a:gd name="T23" fmla="*/ 1663 h 2138"/>
                <a:gd name="T24" fmla="*/ 2305 w 2617"/>
                <a:gd name="T25" fmla="*/ 1903 h 2138"/>
                <a:gd name="T26" fmla="*/ 2377 w 2617"/>
                <a:gd name="T27" fmla="*/ 1789 h 2138"/>
                <a:gd name="T28" fmla="*/ 2233 w 2617"/>
                <a:gd name="T29" fmla="*/ 1711 h 2138"/>
                <a:gd name="T30" fmla="*/ 2395 w 2617"/>
                <a:gd name="T31" fmla="*/ 1645 h 2138"/>
                <a:gd name="T32" fmla="*/ 2413 w 2617"/>
                <a:gd name="T33" fmla="*/ 1111 h 2138"/>
                <a:gd name="T34" fmla="*/ 2617 w 2617"/>
                <a:gd name="T35" fmla="*/ 781 h 2138"/>
                <a:gd name="T36" fmla="*/ 2413 w 2617"/>
                <a:gd name="T37" fmla="*/ 217 h 2138"/>
                <a:gd name="T38" fmla="*/ 1735 w 2617"/>
                <a:gd name="T39" fmla="*/ 457 h 2138"/>
                <a:gd name="T40" fmla="*/ 1213 w 2617"/>
                <a:gd name="T41" fmla="*/ 25 h 2138"/>
                <a:gd name="T42" fmla="*/ 787 w 2617"/>
                <a:gd name="T43" fmla="*/ 307 h 2138"/>
                <a:gd name="T44" fmla="*/ 355 w 2617"/>
                <a:gd name="T45" fmla="*/ 253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7" h="2138">
                  <a:moveTo>
                    <a:pt x="355" y="253"/>
                  </a:moveTo>
                  <a:cubicBezTo>
                    <a:pt x="262" y="261"/>
                    <a:pt x="223" y="320"/>
                    <a:pt x="229" y="355"/>
                  </a:cubicBezTo>
                  <a:cubicBezTo>
                    <a:pt x="271" y="367"/>
                    <a:pt x="439" y="379"/>
                    <a:pt x="391" y="463"/>
                  </a:cubicBezTo>
                  <a:cubicBezTo>
                    <a:pt x="343" y="547"/>
                    <a:pt x="235" y="487"/>
                    <a:pt x="181" y="457"/>
                  </a:cubicBezTo>
                  <a:cubicBezTo>
                    <a:pt x="125" y="512"/>
                    <a:pt x="55" y="645"/>
                    <a:pt x="55" y="793"/>
                  </a:cubicBezTo>
                  <a:cubicBezTo>
                    <a:pt x="55" y="941"/>
                    <a:pt x="189" y="1182"/>
                    <a:pt x="181" y="1345"/>
                  </a:cubicBezTo>
                  <a:cubicBezTo>
                    <a:pt x="173" y="1508"/>
                    <a:pt x="0" y="1672"/>
                    <a:pt x="7" y="1771"/>
                  </a:cubicBezTo>
                  <a:cubicBezTo>
                    <a:pt x="14" y="1870"/>
                    <a:pt x="163" y="1929"/>
                    <a:pt x="223" y="1939"/>
                  </a:cubicBezTo>
                  <a:cubicBezTo>
                    <a:pt x="247" y="1873"/>
                    <a:pt x="295" y="1801"/>
                    <a:pt x="367" y="1831"/>
                  </a:cubicBezTo>
                  <a:cubicBezTo>
                    <a:pt x="439" y="1861"/>
                    <a:pt x="373" y="1939"/>
                    <a:pt x="367" y="1993"/>
                  </a:cubicBezTo>
                  <a:cubicBezTo>
                    <a:pt x="436" y="2035"/>
                    <a:pt x="578" y="2138"/>
                    <a:pt x="781" y="2083"/>
                  </a:cubicBezTo>
                  <a:cubicBezTo>
                    <a:pt x="984" y="2028"/>
                    <a:pt x="1331" y="1693"/>
                    <a:pt x="1585" y="1663"/>
                  </a:cubicBezTo>
                  <a:cubicBezTo>
                    <a:pt x="1839" y="1633"/>
                    <a:pt x="2173" y="1882"/>
                    <a:pt x="2305" y="1903"/>
                  </a:cubicBezTo>
                  <a:cubicBezTo>
                    <a:pt x="2437" y="1924"/>
                    <a:pt x="2389" y="1821"/>
                    <a:pt x="2377" y="1789"/>
                  </a:cubicBezTo>
                  <a:cubicBezTo>
                    <a:pt x="2323" y="1777"/>
                    <a:pt x="2233" y="1795"/>
                    <a:pt x="2233" y="1711"/>
                  </a:cubicBezTo>
                  <a:cubicBezTo>
                    <a:pt x="2233" y="1627"/>
                    <a:pt x="2335" y="1663"/>
                    <a:pt x="2395" y="1645"/>
                  </a:cubicBezTo>
                  <a:cubicBezTo>
                    <a:pt x="2401" y="1567"/>
                    <a:pt x="2376" y="1255"/>
                    <a:pt x="2413" y="1111"/>
                  </a:cubicBezTo>
                  <a:cubicBezTo>
                    <a:pt x="2450" y="967"/>
                    <a:pt x="2617" y="930"/>
                    <a:pt x="2617" y="781"/>
                  </a:cubicBezTo>
                  <a:cubicBezTo>
                    <a:pt x="2617" y="632"/>
                    <a:pt x="2560" y="271"/>
                    <a:pt x="2413" y="217"/>
                  </a:cubicBezTo>
                  <a:cubicBezTo>
                    <a:pt x="2266" y="163"/>
                    <a:pt x="1935" y="489"/>
                    <a:pt x="1735" y="457"/>
                  </a:cubicBezTo>
                  <a:cubicBezTo>
                    <a:pt x="1535" y="425"/>
                    <a:pt x="1371" y="50"/>
                    <a:pt x="1213" y="25"/>
                  </a:cubicBezTo>
                  <a:cubicBezTo>
                    <a:pt x="1055" y="0"/>
                    <a:pt x="933" y="268"/>
                    <a:pt x="787" y="307"/>
                  </a:cubicBezTo>
                  <a:cubicBezTo>
                    <a:pt x="641" y="346"/>
                    <a:pt x="448" y="245"/>
                    <a:pt x="355" y="253"/>
                  </a:cubicBezTo>
                  <a:close/>
                </a:path>
              </a:pathLst>
            </a:custGeom>
            <a:solidFill>
              <a:srgbClr val="ECE4D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3138" name="Group 1090"/>
            <p:cNvGrpSpPr>
              <a:grpSpLocks noChangeAspect="true"/>
            </p:cNvGrpSpPr>
            <p:nvPr/>
          </p:nvGrpSpPr>
          <p:grpSpPr bwMode="auto">
            <a:xfrm rot="-5400000">
              <a:off x="766" y="2858"/>
              <a:ext cx="518" cy="769"/>
              <a:chOff x="554" y="2120"/>
              <a:chExt cx="1211" cy="1832"/>
            </a:xfrm>
          </p:grpSpPr>
          <p:sp>
            <p:nvSpPr>
              <p:cNvPr id="3139" name="Oval 1091"/>
              <p:cNvSpPr>
                <a:spLocks noChangeAspect="true" noChangeArrowheads="true"/>
              </p:cNvSpPr>
              <p:nvPr/>
            </p:nvSpPr>
            <p:spPr bwMode="auto">
              <a:xfrm>
                <a:off x="590" y="2584"/>
                <a:ext cx="1071" cy="1256"/>
              </a:xfrm>
              <a:prstGeom prst="ellipse">
                <a:avLst/>
              </a:prstGeom>
              <a:gradFill rotWithShape="true">
                <a:gsLst>
                  <a:gs pos="0">
                    <a:srgbClr val="FF3300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40" name="Freeform 1092"/>
              <p:cNvSpPr>
                <a:spLocks noChangeAspect="true"/>
              </p:cNvSpPr>
              <p:nvPr/>
            </p:nvSpPr>
            <p:spPr bwMode="auto">
              <a:xfrm>
                <a:off x="558" y="2255"/>
                <a:ext cx="1053" cy="641"/>
              </a:xfrm>
              <a:custGeom>
                <a:avLst/>
                <a:gdLst>
                  <a:gd name="T0" fmla="*/ 227 w 1053"/>
                  <a:gd name="T1" fmla="*/ 430 h 641"/>
                  <a:gd name="T2" fmla="*/ 131 w 1053"/>
                  <a:gd name="T3" fmla="*/ 562 h 641"/>
                  <a:gd name="T4" fmla="*/ 293 w 1053"/>
                  <a:gd name="T5" fmla="*/ 460 h 641"/>
                  <a:gd name="T6" fmla="*/ 396 w 1053"/>
                  <a:gd name="T7" fmla="*/ 360 h 641"/>
                  <a:gd name="T8" fmla="*/ 253 w 1053"/>
                  <a:gd name="T9" fmla="*/ 359 h 641"/>
                  <a:gd name="T10" fmla="*/ 542 w 1053"/>
                  <a:gd name="T11" fmla="*/ 325 h 641"/>
                  <a:gd name="T12" fmla="*/ 565 w 1053"/>
                  <a:gd name="T13" fmla="*/ 362 h 641"/>
                  <a:gd name="T14" fmla="*/ 744 w 1053"/>
                  <a:gd name="T15" fmla="*/ 363 h 641"/>
                  <a:gd name="T16" fmla="*/ 577 w 1053"/>
                  <a:gd name="T17" fmla="*/ 287 h 641"/>
                  <a:gd name="T18" fmla="*/ 885 w 1053"/>
                  <a:gd name="T19" fmla="*/ 381 h 641"/>
                  <a:gd name="T20" fmla="*/ 785 w 1053"/>
                  <a:gd name="T21" fmla="*/ 418 h 641"/>
                  <a:gd name="T22" fmla="*/ 992 w 1053"/>
                  <a:gd name="T23" fmla="*/ 631 h 641"/>
                  <a:gd name="T24" fmla="*/ 917 w 1053"/>
                  <a:gd name="T25" fmla="*/ 448 h 641"/>
                  <a:gd name="T26" fmla="*/ 1049 w 1053"/>
                  <a:gd name="T27" fmla="*/ 472 h 641"/>
                  <a:gd name="T28" fmla="*/ 865 w 1053"/>
                  <a:gd name="T29" fmla="*/ 315 h 641"/>
                  <a:gd name="T30" fmla="*/ 1002 w 1053"/>
                  <a:gd name="T31" fmla="*/ 370 h 641"/>
                  <a:gd name="T32" fmla="*/ 798 w 1053"/>
                  <a:gd name="T33" fmla="*/ 206 h 641"/>
                  <a:gd name="T34" fmla="*/ 783 w 1053"/>
                  <a:gd name="T35" fmla="*/ 243 h 641"/>
                  <a:gd name="T36" fmla="*/ 677 w 1053"/>
                  <a:gd name="T37" fmla="*/ 251 h 641"/>
                  <a:gd name="T38" fmla="*/ 585 w 1053"/>
                  <a:gd name="T39" fmla="*/ 203 h 641"/>
                  <a:gd name="T40" fmla="*/ 556 w 1053"/>
                  <a:gd name="T41" fmla="*/ 170 h 641"/>
                  <a:gd name="T42" fmla="*/ 856 w 1053"/>
                  <a:gd name="T43" fmla="*/ 188 h 641"/>
                  <a:gd name="T44" fmla="*/ 812 w 1053"/>
                  <a:gd name="T45" fmla="*/ 129 h 641"/>
                  <a:gd name="T46" fmla="*/ 861 w 1053"/>
                  <a:gd name="T47" fmla="*/ 121 h 641"/>
                  <a:gd name="T48" fmla="*/ 918 w 1053"/>
                  <a:gd name="T49" fmla="*/ 141 h 641"/>
                  <a:gd name="T50" fmla="*/ 882 w 1053"/>
                  <a:gd name="T51" fmla="*/ 105 h 641"/>
                  <a:gd name="T52" fmla="*/ 727 w 1053"/>
                  <a:gd name="T53" fmla="*/ 36 h 641"/>
                  <a:gd name="T54" fmla="*/ 697 w 1053"/>
                  <a:gd name="T55" fmla="*/ 78 h 641"/>
                  <a:gd name="T56" fmla="*/ 439 w 1053"/>
                  <a:gd name="T57" fmla="*/ 91 h 641"/>
                  <a:gd name="T58" fmla="*/ 304 w 1053"/>
                  <a:gd name="T59" fmla="*/ 170 h 641"/>
                  <a:gd name="T60" fmla="*/ 512 w 1053"/>
                  <a:gd name="T61" fmla="*/ 165 h 641"/>
                  <a:gd name="T62" fmla="*/ 216 w 1053"/>
                  <a:gd name="T63" fmla="*/ 229 h 641"/>
                  <a:gd name="T64" fmla="*/ 260 w 1053"/>
                  <a:gd name="T65" fmla="*/ 169 h 641"/>
                  <a:gd name="T66" fmla="*/ 168 w 1053"/>
                  <a:gd name="T67" fmla="*/ 115 h 641"/>
                  <a:gd name="T68" fmla="*/ 447 w 1053"/>
                  <a:gd name="T69" fmla="*/ 35 h 641"/>
                  <a:gd name="T70" fmla="*/ 485 w 1053"/>
                  <a:gd name="T71" fmla="*/ 6 h 641"/>
                  <a:gd name="T72" fmla="*/ 416 w 1053"/>
                  <a:gd name="T73" fmla="*/ 4 h 641"/>
                  <a:gd name="T74" fmla="*/ 17 w 1053"/>
                  <a:gd name="T75" fmla="*/ 170 h 641"/>
                  <a:gd name="T76" fmla="*/ 132 w 1053"/>
                  <a:gd name="T77" fmla="*/ 184 h 641"/>
                  <a:gd name="T78" fmla="*/ 27 w 1053"/>
                  <a:gd name="T79" fmla="*/ 338 h 641"/>
                  <a:gd name="T80" fmla="*/ 66 w 1053"/>
                  <a:gd name="T81" fmla="*/ 347 h 641"/>
                  <a:gd name="T82" fmla="*/ 91 w 1053"/>
                  <a:gd name="T83" fmla="*/ 386 h 641"/>
                  <a:gd name="T84" fmla="*/ 399 w 1053"/>
                  <a:gd name="T85" fmla="*/ 219 h 641"/>
                  <a:gd name="T86" fmla="*/ 150 w 1053"/>
                  <a:gd name="T87" fmla="*/ 384 h 641"/>
                  <a:gd name="T88" fmla="*/ 121 w 1053"/>
                  <a:gd name="T89" fmla="*/ 475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53" h="641">
                    <a:moveTo>
                      <a:pt x="148" y="449"/>
                    </a:moveTo>
                    <a:cubicBezTo>
                      <a:pt x="164" y="431"/>
                      <a:pt x="185" y="400"/>
                      <a:pt x="198" y="397"/>
                    </a:cubicBezTo>
                    <a:cubicBezTo>
                      <a:pt x="211" y="394"/>
                      <a:pt x="228" y="416"/>
                      <a:pt x="227" y="430"/>
                    </a:cubicBezTo>
                    <a:cubicBezTo>
                      <a:pt x="226" y="444"/>
                      <a:pt x="206" y="466"/>
                      <a:pt x="194" y="481"/>
                    </a:cubicBezTo>
                    <a:cubicBezTo>
                      <a:pt x="182" y="496"/>
                      <a:pt x="165" y="509"/>
                      <a:pt x="155" y="523"/>
                    </a:cubicBezTo>
                    <a:cubicBezTo>
                      <a:pt x="145" y="537"/>
                      <a:pt x="126" y="556"/>
                      <a:pt x="131" y="562"/>
                    </a:cubicBezTo>
                    <a:cubicBezTo>
                      <a:pt x="136" y="568"/>
                      <a:pt x="168" y="573"/>
                      <a:pt x="185" y="562"/>
                    </a:cubicBezTo>
                    <a:cubicBezTo>
                      <a:pt x="202" y="551"/>
                      <a:pt x="218" y="513"/>
                      <a:pt x="236" y="496"/>
                    </a:cubicBezTo>
                    <a:cubicBezTo>
                      <a:pt x="254" y="479"/>
                      <a:pt x="273" y="472"/>
                      <a:pt x="293" y="460"/>
                    </a:cubicBezTo>
                    <a:cubicBezTo>
                      <a:pt x="313" y="448"/>
                      <a:pt x="337" y="431"/>
                      <a:pt x="356" y="421"/>
                    </a:cubicBezTo>
                    <a:cubicBezTo>
                      <a:pt x="375" y="411"/>
                      <a:pt x="400" y="410"/>
                      <a:pt x="407" y="400"/>
                    </a:cubicBezTo>
                    <a:cubicBezTo>
                      <a:pt x="414" y="390"/>
                      <a:pt x="408" y="364"/>
                      <a:pt x="396" y="360"/>
                    </a:cubicBezTo>
                    <a:cubicBezTo>
                      <a:pt x="384" y="356"/>
                      <a:pt x="355" y="369"/>
                      <a:pt x="335" y="376"/>
                    </a:cubicBezTo>
                    <a:cubicBezTo>
                      <a:pt x="315" y="383"/>
                      <a:pt x="289" y="403"/>
                      <a:pt x="275" y="400"/>
                    </a:cubicBezTo>
                    <a:cubicBezTo>
                      <a:pt x="261" y="397"/>
                      <a:pt x="228" y="376"/>
                      <a:pt x="253" y="359"/>
                    </a:cubicBezTo>
                    <a:cubicBezTo>
                      <a:pt x="278" y="342"/>
                      <a:pt x="376" y="309"/>
                      <a:pt x="423" y="298"/>
                    </a:cubicBezTo>
                    <a:cubicBezTo>
                      <a:pt x="469" y="286"/>
                      <a:pt x="512" y="285"/>
                      <a:pt x="532" y="289"/>
                    </a:cubicBezTo>
                    <a:cubicBezTo>
                      <a:pt x="552" y="294"/>
                      <a:pt x="557" y="316"/>
                      <a:pt x="542" y="325"/>
                    </a:cubicBezTo>
                    <a:cubicBezTo>
                      <a:pt x="526" y="334"/>
                      <a:pt x="453" y="335"/>
                      <a:pt x="439" y="344"/>
                    </a:cubicBezTo>
                    <a:cubicBezTo>
                      <a:pt x="425" y="352"/>
                      <a:pt x="438" y="373"/>
                      <a:pt x="458" y="376"/>
                    </a:cubicBezTo>
                    <a:cubicBezTo>
                      <a:pt x="479" y="379"/>
                      <a:pt x="534" y="362"/>
                      <a:pt x="565" y="362"/>
                    </a:cubicBezTo>
                    <a:cubicBezTo>
                      <a:pt x="597" y="361"/>
                      <a:pt x="619" y="367"/>
                      <a:pt x="647" y="372"/>
                    </a:cubicBezTo>
                    <a:cubicBezTo>
                      <a:pt x="675" y="377"/>
                      <a:pt x="718" y="393"/>
                      <a:pt x="734" y="391"/>
                    </a:cubicBezTo>
                    <a:cubicBezTo>
                      <a:pt x="750" y="390"/>
                      <a:pt x="757" y="373"/>
                      <a:pt x="744" y="363"/>
                    </a:cubicBezTo>
                    <a:cubicBezTo>
                      <a:pt x="731" y="354"/>
                      <a:pt x="682" y="340"/>
                      <a:pt x="654" y="333"/>
                    </a:cubicBezTo>
                    <a:cubicBezTo>
                      <a:pt x="627" y="327"/>
                      <a:pt x="592" y="333"/>
                      <a:pt x="579" y="325"/>
                    </a:cubicBezTo>
                    <a:cubicBezTo>
                      <a:pt x="566" y="318"/>
                      <a:pt x="562" y="292"/>
                      <a:pt x="577" y="287"/>
                    </a:cubicBezTo>
                    <a:cubicBezTo>
                      <a:pt x="592" y="283"/>
                      <a:pt x="637" y="292"/>
                      <a:pt x="670" y="298"/>
                    </a:cubicBezTo>
                    <a:cubicBezTo>
                      <a:pt x="703" y="304"/>
                      <a:pt x="739" y="309"/>
                      <a:pt x="775" y="323"/>
                    </a:cubicBezTo>
                    <a:cubicBezTo>
                      <a:pt x="811" y="337"/>
                      <a:pt x="868" y="365"/>
                      <a:pt x="885" y="381"/>
                    </a:cubicBezTo>
                    <a:cubicBezTo>
                      <a:pt x="902" y="397"/>
                      <a:pt x="892" y="419"/>
                      <a:pt x="878" y="419"/>
                    </a:cubicBezTo>
                    <a:cubicBezTo>
                      <a:pt x="864" y="420"/>
                      <a:pt x="815" y="385"/>
                      <a:pt x="800" y="385"/>
                    </a:cubicBezTo>
                    <a:cubicBezTo>
                      <a:pt x="785" y="385"/>
                      <a:pt x="773" y="404"/>
                      <a:pt x="785" y="418"/>
                    </a:cubicBezTo>
                    <a:cubicBezTo>
                      <a:pt x="797" y="432"/>
                      <a:pt x="847" y="451"/>
                      <a:pt x="872" y="472"/>
                    </a:cubicBezTo>
                    <a:cubicBezTo>
                      <a:pt x="897" y="493"/>
                      <a:pt x="915" y="515"/>
                      <a:pt x="935" y="541"/>
                    </a:cubicBezTo>
                    <a:cubicBezTo>
                      <a:pt x="955" y="567"/>
                      <a:pt x="977" y="621"/>
                      <a:pt x="992" y="631"/>
                    </a:cubicBezTo>
                    <a:cubicBezTo>
                      <a:pt x="1007" y="641"/>
                      <a:pt x="1027" y="622"/>
                      <a:pt x="1025" y="604"/>
                    </a:cubicBezTo>
                    <a:cubicBezTo>
                      <a:pt x="1023" y="586"/>
                      <a:pt x="998" y="547"/>
                      <a:pt x="980" y="521"/>
                    </a:cubicBezTo>
                    <a:cubicBezTo>
                      <a:pt x="962" y="495"/>
                      <a:pt x="922" y="465"/>
                      <a:pt x="917" y="448"/>
                    </a:cubicBezTo>
                    <a:cubicBezTo>
                      <a:pt x="912" y="431"/>
                      <a:pt x="932" y="414"/>
                      <a:pt x="947" y="421"/>
                    </a:cubicBezTo>
                    <a:cubicBezTo>
                      <a:pt x="962" y="428"/>
                      <a:pt x="993" y="482"/>
                      <a:pt x="1010" y="490"/>
                    </a:cubicBezTo>
                    <a:cubicBezTo>
                      <a:pt x="1027" y="498"/>
                      <a:pt x="1053" y="486"/>
                      <a:pt x="1049" y="472"/>
                    </a:cubicBezTo>
                    <a:cubicBezTo>
                      <a:pt x="1045" y="458"/>
                      <a:pt x="1005" y="423"/>
                      <a:pt x="986" y="405"/>
                    </a:cubicBezTo>
                    <a:cubicBezTo>
                      <a:pt x="967" y="387"/>
                      <a:pt x="955" y="379"/>
                      <a:pt x="934" y="364"/>
                    </a:cubicBezTo>
                    <a:cubicBezTo>
                      <a:pt x="914" y="349"/>
                      <a:pt x="875" y="329"/>
                      <a:pt x="865" y="315"/>
                    </a:cubicBezTo>
                    <a:cubicBezTo>
                      <a:pt x="854" y="302"/>
                      <a:pt x="858" y="281"/>
                      <a:pt x="873" y="284"/>
                    </a:cubicBezTo>
                    <a:cubicBezTo>
                      <a:pt x="889" y="287"/>
                      <a:pt x="935" y="319"/>
                      <a:pt x="957" y="333"/>
                    </a:cubicBezTo>
                    <a:cubicBezTo>
                      <a:pt x="979" y="348"/>
                      <a:pt x="993" y="368"/>
                      <a:pt x="1002" y="370"/>
                    </a:cubicBezTo>
                    <a:cubicBezTo>
                      <a:pt x="1012" y="372"/>
                      <a:pt x="1026" y="362"/>
                      <a:pt x="1014" y="347"/>
                    </a:cubicBezTo>
                    <a:cubicBezTo>
                      <a:pt x="1003" y="332"/>
                      <a:pt x="971" y="302"/>
                      <a:pt x="935" y="279"/>
                    </a:cubicBezTo>
                    <a:cubicBezTo>
                      <a:pt x="899" y="255"/>
                      <a:pt x="834" y="221"/>
                      <a:pt x="798" y="206"/>
                    </a:cubicBezTo>
                    <a:cubicBezTo>
                      <a:pt x="762" y="191"/>
                      <a:pt x="730" y="186"/>
                      <a:pt x="717" y="189"/>
                    </a:cubicBezTo>
                    <a:cubicBezTo>
                      <a:pt x="703" y="192"/>
                      <a:pt x="706" y="215"/>
                      <a:pt x="718" y="224"/>
                    </a:cubicBezTo>
                    <a:cubicBezTo>
                      <a:pt x="729" y="233"/>
                      <a:pt x="763" y="234"/>
                      <a:pt x="783" y="243"/>
                    </a:cubicBezTo>
                    <a:cubicBezTo>
                      <a:pt x="803" y="252"/>
                      <a:pt x="832" y="270"/>
                      <a:pt x="838" y="279"/>
                    </a:cubicBezTo>
                    <a:cubicBezTo>
                      <a:pt x="844" y="288"/>
                      <a:pt x="849" y="299"/>
                      <a:pt x="822" y="295"/>
                    </a:cubicBezTo>
                    <a:cubicBezTo>
                      <a:pt x="795" y="290"/>
                      <a:pt x="735" y="259"/>
                      <a:pt x="677" y="251"/>
                    </a:cubicBezTo>
                    <a:cubicBezTo>
                      <a:pt x="620" y="243"/>
                      <a:pt x="511" y="253"/>
                      <a:pt x="477" y="246"/>
                    </a:cubicBezTo>
                    <a:cubicBezTo>
                      <a:pt x="443" y="239"/>
                      <a:pt x="455" y="217"/>
                      <a:pt x="474" y="210"/>
                    </a:cubicBezTo>
                    <a:cubicBezTo>
                      <a:pt x="491" y="202"/>
                      <a:pt x="554" y="202"/>
                      <a:pt x="585" y="203"/>
                    </a:cubicBezTo>
                    <a:cubicBezTo>
                      <a:pt x="617" y="204"/>
                      <a:pt x="648" y="220"/>
                      <a:pt x="663" y="216"/>
                    </a:cubicBezTo>
                    <a:cubicBezTo>
                      <a:pt x="678" y="212"/>
                      <a:pt x="692" y="188"/>
                      <a:pt x="674" y="181"/>
                    </a:cubicBezTo>
                    <a:cubicBezTo>
                      <a:pt x="656" y="173"/>
                      <a:pt x="574" y="179"/>
                      <a:pt x="556" y="170"/>
                    </a:cubicBezTo>
                    <a:cubicBezTo>
                      <a:pt x="537" y="161"/>
                      <a:pt x="533" y="133"/>
                      <a:pt x="560" y="129"/>
                    </a:cubicBezTo>
                    <a:cubicBezTo>
                      <a:pt x="588" y="125"/>
                      <a:pt x="669" y="137"/>
                      <a:pt x="719" y="147"/>
                    </a:cubicBezTo>
                    <a:cubicBezTo>
                      <a:pt x="768" y="157"/>
                      <a:pt x="813" y="168"/>
                      <a:pt x="856" y="188"/>
                    </a:cubicBezTo>
                    <a:cubicBezTo>
                      <a:pt x="899" y="207"/>
                      <a:pt x="960" y="260"/>
                      <a:pt x="978" y="264"/>
                    </a:cubicBezTo>
                    <a:cubicBezTo>
                      <a:pt x="997" y="269"/>
                      <a:pt x="995" y="237"/>
                      <a:pt x="967" y="214"/>
                    </a:cubicBezTo>
                    <a:cubicBezTo>
                      <a:pt x="939" y="192"/>
                      <a:pt x="847" y="145"/>
                      <a:pt x="812" y="129"/>
                    </a:cubicBezTo>
                    <a:cubicBezTo>
                      <a:pt x="776" y="113"/>
                      <a:pt x="764" y="127"/>
                      <a:pt x="754" y="120"/>
                    </a:cubicBezTo>
                    <a:cubicBezTo>
                      <a:pt x="745" y="113"/>
                      <a:pt x="736" y="88"/>
                      <a:pt x="754" y="88"/>
                    </a:cubicBezTo>
                    <a:cubicBezTo>
                      <a:pt x="772" y="88"/>
                      <a:pt x="840" y="118"/>
                      <a:pt x="861" y="121"/>
                    </a:cubicBezTo>
                    <a:cubicBezTo>
                      <a:pt x="882" y="125"/>
                      <a:pt x="876" y="108"/>
                      <a:pt x="881" y="110"/>
                    </a:cubicBezTo>
                    <a:cubicBezTo>
                      <a:pt x="886" y="113"/>
                      <a:pt x="884" y="131"/>
                      <a:pt x="890" y="136"/>
                    </a:cubicBezTo>
                    <a:cubicBezTo>
                      <a:pt x="897" y="141"/>
                      <a:pt x="913" y="144"/>
                      <a:pt x="918" y="141"/>
                    </a:cubicBezTo>
                    <a:cubicBezTo>
                      <a:pt x="924" y="137"/>
                      <a:pt x="927" y="122"/>
                      <a:pt x="925" y="115"/>
                    </a:cubicBezTo>
                    <a:cubicBezTo>
                      <a:pt x="924" y="108"/>
                      <a:pt x="916" y="102"/>
                      <a:pt x="909" y="101"/>
                    </a:cubicBezTo>
                    <a:cubicBezTo>
                      <a:pt x="902" y="99"/>
                      <a:pt x="890" y="108"/>
                      <a:pt x="882" y="105"/>
                    </a:cubicBezTo>
                    <a:cubicBezTo>
                      <a:pt x="875" y="102"/>
                      <a:pt x="869" y="88"/>
                      <a:pt x="862" y="83"/>
                    </a:cubicBezTo>
                    <a:cubicBezTo>
                      <a:pt x="855" y="78"/>
                      <a:pt x="865" y="83"/>
                      <a:pt x="842" y="75"/>
                    </a:cubicBezTo>
                    <a:cubicBezTo>
                      <a:pt x="819" y="67"/>
                      <a:pt x="776" y="46"/>
                      <a:pt x="727" y="36"/>
                    </a:cubicBezTo>
                    <a:cubicBezTo>
                      <a:pt x="678" y="26"/>
                      <a:pt x="577" y="12"/>
                      <a:pt x="547" y="15"/>
                    </a:cubicBezTo>
                    <a:cubicBezTo>
                      <a:pt x="517" y="18"/>
                      <a:pt x="522" y="46"/>
                      <a:pt x="547" y="56"/>
                    </a:cubicBezTo>
                    <a:cubicBezTo>
                      <a:pt x="572" y="67"/>
                      <a:pt x="674" y="70"/>
                      <a:pt x="697" y="78"/>
                    </a:cubicBezTo>
                    <a:cubicBezTo>
                      <a:pt x="719" y="86"/>
                      <a:pt x="705" y="102"/>
                      <a:pt x="681" y="104"/>
                    </a:cubicBezTo>
                    <a:cubicBezTo>
                      <a:pt x="656" y="105"/>
                      <a:pt x="590" y="90"/>
                      <a:pt x="550" y="88"/>
                    </a:cubicBezTo>
                    <a:cubicBezTo>
                      <a:pt x="509" y="85"/>
                      <a:pt x="474" y="86"/>
                      <a:pt x="439" y="91"/>
                    </a:cubicBezTo>
                    <a:cubicBezTo>
                      <a:pt x="404" y="95"/>
                      <a:pt x="363" y="109"/>
                      <a:pt x="340" y="115"/>
                    </a:cubicBezTo>
                    <a:cubicBezTo>
                      <a:pt x="316" y="122"/>
                      <a:pt x="303" y="120"/>
                      <a:pt x="297" y="129"/>
                    </a:cubicBezTo>
                    <a:cubicBezTo>
                      <a:pt x="291" y="139"/>
                      <a:pt x="287" y="168"/>
                      <a:pt x="304" y="170"/>
                    </a:cubicBezTo>
                    <a:cubicBezTo>
                      <a:pt x="322" y="171"/>
                      <a:pt x="370" y="146"/>
                      <a:pt x="403" y="139"/>
                    </a:cubicBezTo>
                    <a:cubicBezTo>
                      <a:pt x="436" y="132"/>
                      <a:pt x="485" y="124"/>
                      <a:pt x="503" y="129"/>
                    </a:cubicBezTo>
                    <a:cubicBezTo>
                      <a:pt x="521" y="133"/>
                      <a:pt x="524" y="156"/>
                      <a:pt x="512" y="165"/>
                    </a:cubicBezTo>
                    <a:cubicBezTo>
                      <a:pt x="499" y="174"/>
                      <a:pt x="462" y="177"/>
                      <a:pt x="428" y="184"/>
                    </a:cubicBezTo>
                    <a:cubicBezTo>
                      <a:pt x="393" y="190"/>
                      <a:pt x="340" y="199"/>
                      <a:pt x="304" y="206"/>
                    </a:cubicBezTo>
                    <a:cubicBezTo>
                      <a:pt x="269" y="214"/>
                      <a:pt x="240" y="222"/>
                      <a:pt x="216" y="229"/>
                    </a:cubicBezTo>
                    <a:cubicBezTo>
                      <a:pt x="193" y="236"/>
                      <a:pt x="176" y="251"/>
                      <a:pt x="164" y="250"/>
                    </a:cubicBezTo>
                    <a:cubicBezTo>
                      <a:pt x="153" y="248"/>
                      <a:pt x="133" y="234"/>
                      <a:pt x="149" y="221"/>
                    </a:cubicBezTo>
                    <a:cubicBezTo>
                      <a:pt x="165" y="207"/>
                      <a:pt x="243" y="184"/>
                      <a:pt x="260" y="169"/>
                    </a:cubicBezTo>
                    <a:cubicBezTo>
                      <a:pt x="278" y="155"/>
                      <a:pt x="266" y="138"/>
                      <a:pt x="252" y="136"/>
                    </a:cubicBezTo>
                    <a:cubicBezTo>
                      <a:pt x="239" y="133"/>
                      <a:pt x="194" y="157"/>
                      <a:pt x="180" y="153"/>
                    </a:cubicBezTo>
                    <a:cubicBezTo>
                      <a:pt x="166" y="150"/>
                      <a:pt x="139" y="132"/>
                      <a:pt x="168" y="115"/>
                    </a:cubicBezTo>
                    <a:cubicBezTo>
                      <a:pt x="196" y="98"/>
                      <a:pt x="310" y="64"/>
                      <a:pt x="353" y="52"/>
                    </a:cubicBezTo>
                    <a:cubicBezTo>
                      <a:pt x="395" y="40"/>
                      <a:pt x="407" y="46"/>
                      <a:pt x="422" y="43"/>
                    </a:cubicBezTo>
                    <a:cubicBezTo>
                      <a:pt x="438" y="40"/>
                      <a:pt x="439" y="34"/>
                      <a:pt x="447" y="35"/>
                    </a:cubicBezTo>
                    <a:cubicBezTo>
                      <a:pt x="455" y="36"/>
                      <a:pt x="460" y="48"/>
                      <a:pt x="467" y="49"/>
                    </a:cubicBezTo>
                    <a:cubicBezTo>
                      <a:pt x="474" y="50"/>
                      <a:pt x="486" y="47"/>
                      <a:pt x="489" y="40"/>
                    </a:cubicBezTo>
                    <a:cubicBezTo>
                      <a:pt x="492" y="32"/>
                      <a:pt x="490" y="12"/>
                      <a:pt x="485" y="6"/>
                    </a:cubicBezTo>
                    <a:cubicBezTo>
                      <a:pt x="480" y="0"/>
                      <a:pt x="466" y="2"/>
                      <a:pt x="459" y="4"/>
                    </a:cubicBezTo>
                    <a:cubicBezTo>
                      <a:pt x="452" y="7"/>
                      <a:pt x="451" y="20"/>
                      <a:pt x="444" y="20"/>
                    </a:cubicBezTo>
                    <a:cubicBezTo>
                      <a:pt x="437" y="20"/>
                      <a:pt x="443" y="3"/>
                      <a:pt x="416" y="4"/>
                    </a:cubicBezTo>
                    <a:cubicBezTo>
                      <a:pt x="389" y="5"/>
                      <a:pt x="329" y="11"/>
                      <a:pt x="281" y="25"/>
                    </a:cubicBezTo>
                    <a:cubicBezTo>
                      <a:pt x="233" y="39"/>
                      <a:pt x="173" y="62"/>
                      <a:pt x="129" y="86"/>
                    </a:cubicBezTo>
                    <a:cubicBezTo>
                      <a:pt x="85" y="110"/>
                      <a:pt x="35" y="148"/>
                      <a:pt x="17" y="170"/>
                    </a:cubicBezTo>
                    <a:cubicBezTo>
                      <a:pt x="0" y="192"/>
                      <a:pt x="5" y="222"/>
                      <a:pt x="22" y="220"/>
                    </a:cubicBezTo>
                    <a:cubicBezTo>
                      <a:pt x="39" y="218"/>
                      <a:pt x="101" y="164"/>
                      <a:pt x="119" y="158"/>
                    </a:cubicBezTo>
                    <a:cubicBezTo>
                      <a:pt x="138" y="152"/>
                      <a:pt x="141" y="171"/>
                      <a:pt x="132" y="184"/>
                    </a:cubicBezTo>
                    <a:cubicBezTo>
                      <a:pt x="122" y="197"/>
                      <a:pt x="81" y="221"/>
                      <a:pt x="62" y="238"/>
                    </a:cubicBezTo>
                    <a:cubicBezTo>
                      <a:pt x="43" y="255"/>
                      <a:pt x="23" y="271"/>
                      <a:pt x="17" y="288"/>
                    </a:cubicBezTo>
                    <a:cubicBezTo>
                      <a:pt x="12" y="305"/>
                      <a:pt x="13" y="343"/>
                      <a:pt x="27" y="338"/>
                    </a:cubicBezTo>
                    <a:cubicBezTo>
                      <a:pt x="40" y="333"/>
                      <a:pt x="84" y="267"/>
                      <a:pt x="101" y="256"/>
                    </a:cubicBezTo>
                    <a:cubicBezTo>
                      <a:pt x="119" y="245"/>
                      <a:pt x="138" y="259"/>
                      <a:pt x="132" y="274"/>
                    </a:cubicBezTo>
                    <a:cubicBezTo>
                      <a:pt x="127" y="290"/>
                      <a:pt x="85" y="324"/>
                      <a:pt x="66" y="347"/>
                    </a:cubicBezTo>
                    <a:cubicBezTo>
                      <a:pt x="47" y="370"/>
                      <a:pt x="21" y="397"/>
                      <a:pt x="17" y="411"/>
                    </a:cubicBezTo>
                    <a:cubicBezTo>
                      <a:pt x="14" y="425"/>
                      <a:pt x="33" y="435"/>
                      <a:pt x="46" y="431"/>
                    </a:cubicBezTo>
                    <a:cubicBezTo>
                      <a:pt x="58" y="427"/>
                      <a:pt x="72" y="405"/>
                      <a:pt x="91" y="386"/>
                    </a:cubicBezTo>
                    <a:cubicBezTo>
                      <a:pt x="109" y="367"/>
                      <a:pt x="133" y="333"/>
                      <a:pt x="158" y="314"/>
                    </a:cubicBezTo>
                    <a:cubicBezTo>
                      <a:pt x="182" y="295"/>
                      <a:pt x="196" y="288"/>
                      <a:pt x="236" y="272"/>
                    </a:cubicBezTo>
                    <a:cubicBezTo>
                      <a:pt x="277" y="256"/>
                      <a:pt x="371" y="222"/>
                      <a:pt x="399" y="219"/>
                    </a:cubicBezTo>
                    <a:cubicBezTo>
                      <a:pt x="428" y="217"/>
                      <a:pt x="431" y="242"/>
                      <a:pt x="407" y="256"/>
                    </a:cubicBezTo>
                    <a:cubicBezTo>
                      <a:pt x="381" y="271"/>
                      <a:pt x="293" y="284"/>
                      <a:pt x="250" y="306"/>
                    </a:cubicBezTo>
                    <a:cubicBezTo>
                      <a:pt x="207" y="327"/>
                      <a:pt x="184" y="351"/>
                      <a:pt x="150" y="384"/>
                    </a:cubicBezTo>
                    <a:cubicBezTo>
                      <a:pt x="116" y="417"/>
                      <a:pt x="59" y="482"/>
                      <a:pt x="47" y="505"/>
                    </a:cubicBezTo>
                    <a:cubicBezTo>
                      <a:pt x="35" y="528"/>
                      <a:pt x="68" y="531"/>
                      <a:pt x="80" y="526"/>
                    </a:cubicBezTo>
                    <a:cubicBezTo>
                      <a:pt x="92" y="521"/>
                      <a:pt x="110" y="488"/>
                      <a:pt x="121" y="475"/>
                    </a:cubicBezTo>
                    <a:cubicBezTo>
                      <a:pt x="132" y="462"/>
                      <a:pt x="142" y="455"/>
                      <a:pt x="148" y="449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chemeClr val="bg2"/>
                  </a:gs>
                  <a:gs pos="100000">
                    <a:srgbClr val="A0884C"/>
                  </a:gs>
                </a:gsLst>
                <a:lin ang="5400000" scaled="true"/>
              </a:gradFill>
              <a:ln w="6350" cmpd="sng">
                <a:solidFill>
                  <a:srgbClr val="A0884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141" name="Oval 1093"/>
              <p:cNvSpPr>
                <a:spLocks noChangeAspect="true" noChangeArrowheads="true"/>
              </p:cNvSpPr>
              <p:nvPr/>
            </p:nvSpPr>
            <p:spPr bwMode="auto">
              <a:xfrm>
                <a:off x="959" y="224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42" name="Oval 1094"/>
              <p:cNvSpPr>
                <a:spLocks noChangeAspect="true" noChangeArrowheads="true"/>
              </p:cNvSpPr>
              <p:nvPr/>
            </p:nvSpPr>
            <p:spPr bwMode="auto">
              <a:xfrm>
                <a:off x="986" y="224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43" name="Oval 1095"/>
              <p:cNvSpPr>
                <a:spLocks noChangeAspect="true" noChangeArrowheads="true"/>
              </p:cNvSpPr>
              <p:nvPr/>
            </p:nvSpPr>
            <p:spPr bwMode="auto">
              <a:xfrm>
                <a:off x="968" y="229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44" name="Oval 1096"/>
              <p:cNvSpPr>
                <a:spLocks noChangeAspect="true" noChangeArrowheads="true"/>
              </p:cNvSpPr>
              <p:nvPr/>
            </p:nvSpPr>
            <p:spPr bwMode="auto">
              <a:xfrm>
                <a:off x="936" y="229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45" name="Oval 1097"/>
              <p:cNvSpPr>
                <a:spLocks noChangeAspect="true" noChangeArrowheads="true"/>
              </p:cNvSpPr>
              <p:nvPr/>
            </p:nvSpPr>
            <p:spPr bwMode="auto">
              <a:xfrm>
                <a:off x="909" y="23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46" name="Oval 1098"/>
              <p:cNvSpPr>
                <a:spLocks noChangeAspect="true" noChangeArrowheads="true"/>
              </p:cNvSpPr>
              <p:nvPr/>
            </p:nvSpPr>
            <p:spPr bwMode="auto">
              <a:xfrm>
                <a:off x="886" y="230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47" name="Oval 1099"/>
              <p:cNvSpPr>
                <a:spLocks noChangeAspect="true" noChangeArrowheads="true"/>
              </p:cNvSpPr>
              <p:nvPr/>
            </p:nvSpPr>
            <p:spPr bwMode="auto">
              <a:xfrm>
                <a:off x="850" y="231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48" name="Oval 1100"/>
              <p:cNvSpPr>
                <a:spLocks noChangeAspect="true" noChangeArrowheads="true"/>
              </p:cNvSpPr>
              <p:nvPr/>
            </p:nvSpPr>
            <p:spPr bwMode="auto">
              <a:xfrm>
                <a:off x="827" y="232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49" name="Oval 1101"/>
              <p:cNvSpPr>
                <a:spLocks noChangeAspect="true" noChangeArrowheads="true"/>
              </p:cNvSpPr>
              <p:nvPr/>
            </p:nvSpPr>
            <p:spPr bwMode="auto">
              <a:xfrm>
                <a:off x="804" y="233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50" name="Oval 1102"/>
              <p:cNvSpPr>
                <a:spLocks noChangeAspect="true" noChangeArrowheads="true"/>
              </p:cNvSpPr>
              <p:nvPr/>
            </p:nvSpPr>
            <p:spPr bwMode="auto">
              <a:xfrm>
                <a:off x="1091" y="245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51" name="Oval 1103"/>
              <p:cNvSpPr>
                <a:spLocks noChangeAspect="true" noChangeArrowheads="true"/>
              </p:cNvSpPr>
              <p:nvPr/>
            </p:nvSpPr>
            <p:spPr bwMode="auto">
              <a:xfrm>
                <a:off x="1186" y="246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52" name="Oval 1104"/>
              <p:cNvSpPr>
                <a:spLocks noChangeAspect="true" noChangeArrowheads="true"/>
              </p:cNvSpPr>
              <p:nvPr/>
            </p:nvSpPr>
            <p:spPr bwMode="auto">
              <a:xfrm>
                <a:off x="1119" y="245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53" name="Oval 1105"/>
              <p:cNvSpPr>
                <a:spLocks noChangeAspect="true" noChangeArrowheads="true"/>
              </p:cNvSpPr>
              <p:nvPr/>
            </p:nvSpPr>
            <p:spPr bwMode="auto">
              <a:xfrm>
                <a:off x="1045" y="245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54" name="Oval 1106"/>
              <p:cNvSpPr>
                <a:spLocks noChangeAspect="true" noChangeArrowheads="true"/>
              </p:cNvSpPr>
              <p:nvPr/>
            </p:nvSpPr>
            <p:spPr bwMode="auto">
              <a:xfrm>
                <a:off x="1023" y="248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55" name="Oval 1107"/>
              <p:cNvSpPr>
                <a:spLocks noChangeAspect="true" noChangeArrowheads="true"/>
              </p:cNvSpPr>
              <p:nvPr/>
            </p:nvSpPr>
            <p:spPr bwMode="auto">
              <a:xfrm>
                <a:off x="1059" y="249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56" name="Oval 1108"/>
              <p:cNvSpPr>
                <a:spLocks noChangeAspect="true" noChangeArrowheads="true"/>
              </p:cNvSpPr>
              <p:nvPr/>
            </p:nvSpPr>
            <p:spPr bwMode="auto">
              <a:xfrm>
                <a:off x="1090" y="249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57" name="Oval 1109"/>
              <p:cNvSpPr>
                <a:spLocks noChangeAspect="true" noChangeArrowheads="true"/>
              </p:cNvSpPr>
              <p:nvPr/>
            </p:nvSpPr>
            <p:spPr bwMode="auto">
              <a:xfrm>
                <a:off x="1122" y="249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58" name="Oval 1110"/>
              <p:cNvSpPr>
                <a:spLocks noChangeAspect="true" noChangeArrowheads="true"/>
              </p:cNvSpPr>
              <p:nvPr/>
            </p:nvSpPr>
            <p:spPr bwMode="auto">
              <a:xfrm>
                <a:off x="1163" y="249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59" name="Oval 1111"/>
              <p:cNvSpPr>
                <a:spLocks noChangeAspect="true" noChangeArrowheads="true"/>
              </p:cNvSpPr>
              <p:nvPr/>
            </p:nvSpPr>
            <p:spPr bwMode="auto">
              <a:xfrm>
                <a:off x="1222" y="250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60" name="Oval 1112"/>
              <p:cNvSpPr>
                <a:spLocks noChangeAspect="true" noChangeArrowheads="true"/>
              </p:cNvSpPr>
              <p:nvPr/>
            </p:nvSpPr>
            <p:spPr bwMode="auto">
              <a:xfrm>
                <a:off x="1250" y="250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61" name="Oval 1113"/>
              <p:cNvSpPr>
                <a:spLocks noChangeAspect="true" noChangeArrowheads="true"/>
              </p:cNvSpPr>
              <p:nvPr/>
            </p:nvSpPr>
            <p:spPr bwMode="auto">
              <a:xfrm>
                <a:off x="1281" y="250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62" name="Oval 1114"/>
              <p:cNvSpPr>
                <a:spLocks noChangeAspect="true" noChangeArrowheads="true"/>
              </p:cNvSpPr>
              <p:nvPr/>
            </p:nvSpPr>
            <p:spPr bwMode="auto">
              <a:xfrm>
                <a:off x="1314" y="252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63" name="Oval 1115"/>
              <p:cNvSpPr>
                <a:spLocks noChangeAspect="true" noChangeArrowheads="true"/>
              </p:cNvSpPr>
              <p:nvPr/>
            </p:nvSpPr>
            <p:spPr bwMode="auto">
              <a:xfrm>
                <a:off x="895" y="235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64" name="Oval 1116"/>
              <p:cNvSpPr>
                <a:spLocks noChangeAspect="true" noChangeArrowheads="true"/>
              </p:cNvSpPr>
              <p:nvPr/>
            </p:nvSpPr>
            <p:spPr bwMode="auto">
              <a:xfrm>
                <a:off x="936" y="224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65" name="Oval 1117"/>
              <p:cNvSpPr>
                <a:spLocks noChangeAspect="true" noChangeArrowheads="true"/>
              </p:cNvSpPr>
              <p:nvPr/>
            </p:nvSpPr>
            <p:spPr bwMode="auto">
              <a:xfrm>
                <a:off x="900" y="225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66" name="Oval 1118"/>
              <p:cNvSpPr>
                <a:spLocks noChangeAspect="true" noChangeArrowheads="true"/>
              </p:cNvSpPr>
              <p:nvPr/>
            </p:nvSpPr>
            <p:spPr bwMode="auto">
              <a:xfrm>
                <a:off x="872" y="225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67" name="Oval 1119"/>
              <p:cNvSpPr>
                <a:spLocks noChangeAspect="true" noChangeArrowheads="true"/>
              </p:cNvSpPr>
              <p:nvPr/>
            </p:nvSpPr>
            <p:spPr bwMode="auto">
              <a:xfrm>
                <a:off x="845" y="2263"/>
                <a:ext cx="9" cy="10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68" name="Oval 1120"/>
              <p:cNvSpPr>
                <a:spLocks noChangeAspect="true" noChangeArrowheads="true"/>
              </p:cNvSpPr>
              <p:nvPr/>
            </p:nvSpPr>
            <p:spPr bwMode="auto">
              <a:xfrm>
                <a:off x="822" y="226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69" name="Oval 1121"/>
              <p:cNvSpPr>
                <a:spLocks noChangeAspect="true" noChangeArrowheads="true"/>
              </p:cNvSpPr>
              <p:nvPr/>
            </p:nvSpPr>
            <p:spPr bwMode="auto">
              <a:xfrm>
                <a:off x="804" y="227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70" name="Oval 1122"/>
              <p:cNvSpPr>
                <a:spLocks noChangeAspect="true" noChangeArrowheads="true"/>
              </p:cNvSpPr>
              <p:nvPr/>
            </p:nvSpPr>
            <p:spPr bwMode="auto">
              <a:xfrm>
                <a:off x="781" y="228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71" name="Oval 1123"/>
              <p:cNvSpPr>
                <a:spLocks noChangeAspect="true" noChangeArrowheads="true"/>
              </p:cNvSpPr>
              <p:nvPr/>
            </p:nvSpPr>
            <p:spPr bwMode="auto">
              <a:xfrm>
                <a:off x="1049" y="241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72" name="Oval 1124"/>
              <p:cNvSpPr>
                <a:spLocks noChangeAspect="true" noChangeArrowheads="true"/>
              </p:cNvSpPr>
              <p:nvPr/>
            </p:nvSpPr>
            <p:spPr bwMode="auto">
              <a:xfrm>
                <a:off x="777" y="234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73" name="Oval 1125"/>
              <p:cNvSpPr>
                <a:spLocks noChangeAspect="true" noChangeArrowheads="true"/>
              </p:cNvSpPr>
              <p:nvPr/>
            </p:nvSpPr>
            <p:spPr bwMode="auto">
              <a:xfrm>
                <a:off x="1195" y="249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74" name="Oval 1126"/>
              <p:cNvSpPr>
                <a:spLocks noChangeAspect="true" noChangeArrowheads="true"/>
              </p:cNvSpPr>
              <p:nvPr/>
            </p:nvSpPr>
            <p:spPr bwMode="auto">
              <a:xfrm>
                <a:off x="759" y="229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75" name="Oval 1127"/>
              <p:cNvSpPr>
                <a:spLocks noChangeAspect="true" noChangeArrowheads="true"/>
              </p:cNvSpPr>
              <p:nvPr/>
            </p:nvSpPr>
            <p:spPr bwMode="auto">
              <a:xfrm>
                <a:off x="741" y="23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76" name="Oval 1128"/>
              <p:cNvSpPr>
                <a:spLocks noChangeAspect="true" noChangeArrowheads="true"/>
              </p:cNvSpPr>
              <p:nvPr/>
            </p:nvSpPr>
            <p:spPr bwMode="auto">
              <a:xfrm>
                <a:off x="722" y="230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77" name="Oval 1129"/>
              <p:cNvSpPr>
                <a:spLocks noChangeAspect="true" noChangeArrowheads="true"/>
              </p:cNvSpPr>
              <p:nvPr/>
            </p:nvSpPr>
            <p:spPr bwMode="auto">
              <a:xfrm>
                <a:off x="700" y="231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78" name="Oval 1130"/>
              <p:cNvSpPr>
                <a:spLocks noChangeAspect="true" noChangeArrowheads="true"/>
              </p:cNvSpPr>
              <p:nvPr/>
            </p:nvSpPr>
            <p:spPr bwMode="auto">
              <a:xfrm>
                <a:off x="568" y="264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79" name="Oval 1131"/>
              <p:cNvSpPr>
                <a:spLocks noChangeAspect="true" noChangeArrowheads="true"/>
              </p:cNvSpPr>
              <p:nvPr/>
            </p:nvSpPr>
            <p:spPr bwMode="auto">
              <a:xfrm>
                <a:off x="1083" y="229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80" name="Oval 1132"/>
              <p:cNvSpPr>
                <a:spLocks noChangeAspect="true" noChangeArrowheads="true"/>
              </p:cNvSpPr>
              <p:nvPr/>
            </p:nvSpPr>
            <p:spPr bwMode="auto">
              <a:xfrm>
                <a:off x="750" y="235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81" name="Oval 1133"/>
              <p:cNvSpPr>
                <a:spLocks noChangeAspect="true" noChangeArrowheads="true"/>
              </p:cNvSpPr>
              <p:nvPr/>
            </p:nvSpPr>
            <p:spPr bwMode="auto">
              <a:xfrm>
                <a:off x="727" y="235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82" name="Oval 1134"/>
              <p:cNvSpPr>
                <a:spLocks noChangeAspect="true" noChangeArrowheads="true"/>
              </p:cNvSpPr>
              <p:nvPr/>
            </p:nvSpPr>
            <p:spPr bwMode="auto">
              <a:xfrm>
                <a:off x="718" y="238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83" name="Oval 1135"/>
              <p:cNvSpPr>
                <a:spLocks noChangeAspect="true" noChangeArrowheads="true"/>
              </p:cNvSpPr>
              <p:nvPr/>
            </p:nvSpPr>
            <p:spPr bwMode="auto">
              <a:xfrm>
                <a:off x="741" y="239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84" name="Oval 1136"/>
              <p:cNvSpPr>
                <a:spLocks noChangeAspect="true" noChangeArrowheads="true"/>
              </p:cNvSpPr>
              <p:nvPr/>
            </p:nvSpPr>
            <p:spPr bwMode="auto">
              <a:xfrm>
                <a:off x="763" y="239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85" name="Oval 1137"/>
              <p:cNvSpPr>
                <a:spLocks noChangeAspect="true" noChangeArrowheads="true"/>
              </p:cNvSpPr>
              <p:nvPr/>
            </p:nvSpPr>
            <p:spPr bwMode="auto">
              <a:xfrm>
                <a:off x="786" y="237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86" name="Oval 1138"/>
              <p:cNvSpPr>
                <a:spLocks noChangeAspect="true" noChangeArrowheads="true"/>
              </p:cNvSpPr>
              <p:nvPr/>
            </p:nvSpPr>
            <p:spPr bwMode="auto">
              <a:xfrm>
                <a:off x="1131" y="241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87" name="Oval 1139"/>
              <p:cNvSpPr>
                <a:spLocks noChangeAspect="true" noChangeArrowheads="true"/>
              </p:cNvSpPr>
              <p:nvPr/>
            </p:nvSpPr>
            <p:spPr bwMode="auto">
              <a:xfrm>
                <a:off x="1341" y="253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88" name="Oval 1140"/>
              <p:cNvSpPr>
                <a:spLocks noChangeAspect="true" noChangeArrowheads="true"/>
              </p:cNvSpPr>
              <p:nvPr/>
            </p:nvSpPr>
            <p:spPr bwMode="auto">
              <a:xfrm>
                <a:off x="1372" y="253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89" name="Oval 1141"/>
              <p:cNvSpPr>
                <a:spLocks noChangeAspect="true" noChangeArrowheads="true"/>
              </p:cNvSpPr>
              <p:nvPr/>
            </p:nvSpPr>
            <p:spPr bwMode="auto">
              <a:xfrm>
                <a:off x="1392" y="253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90" name="Oval 1142"/>
              <p:cNvSpPr>
                <a:spLocks noChangeAspect="true" noChangeArrowheads="true"/>
              </p:cNvSpPr>
              <p:nvPr/>
            </p:nvSpPr>
            <p:spPr bwMode="auto">
              <a:xfrm>
                <a:off x="1379" y="252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91" name="Oval 1143"/>
              <p:cNvSpPr>
                <a:spLocks noChangeAspect="true" noChangeArrowheads="true"/>
              </p:cNvSpPr>
              <p:nvPr/>
            </p:nvSpPr>
            <p:spPr bwMode="auto">
              <a:xfrm>
                <a:off x="1367" y="251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92" name="Oval 1144"/>
              <p:cNvSpPr>
                <a:spLocks noChangeAspect="true" noChangeArrowheads="true"/>
              </p:cNvSpPr>
              <p:nvPr/>
            </p:nvSpPr>
            <p:spPr bwMode="auto">
              <a:xfrm>
                <a:off x="1344" y="250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93" name="Oval 1145"/>
              <p:cNvSpPr>
                <a:spLocks noChangeAspect="true" noChangeArrowheads="true"/>
              </p:cNvSpPr>
              <p:nvPr/>
            </p:nvSpPr>
            <p:spPr bwMode="auto">
              <a:xfrm>
                <a:off x="1323" y="249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94" name="Oval 1146"/>
              <p:cNvSpPr>
                <a:spLocks noChangeAspect="true" noChangeArrowheads="true"/>
              </p:cNvSpPr>
              <p:nvPr/>
            </p:nvSpPr>
            <p:spPr bwMode="auto">
              <a:xfrm>
                <a:off x="1296" y="248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95" name="Oval 1147"/>
              <p:cNvSpPr>
                <a:spLocks noChangeAspect="true" noChangeArrowheads="true"/>
              </p:cNvSpPr>
              <p:nvPr/>
            </p:nvSpPr>
            <p:spPr bwMode="auto">
              <a:xfrm>
                <a:off x="1275" y="247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96" name="Oval 1148"/>
              <p:cNvSpPr>
                <a:spLocks noChangeAspect="true" noChangeArrowheads="true"/>
              </p:cNvSpPr>
              <p:nvPr/>
            </p:nvSpPr>
            <p:spPr bwMode="auto">
              <a:xfrm>
                <a:off x="1086" y="226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97" name="Oval 1149"/>
              <p:cNvSpPr>
                <a:spLocks noChangeAspect="true" noChangeArrowheads="true"/>
              </p:cNvSpPr>
              <p:nvPr/>
            </p:nvSpPr>
            <p:spPr bwMode="auto">
              <a:xfrm>
                <a:off x="1122" y="225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98" name="Oval 1150"/>
              <p:cNvSpPr>
                <a:spLocks noChangeAspect="true" noChangeArrowheads="true"/>
              </p:cNvSpPr>
              <p:nvPr/>
            </p:nvSpPr>
            <p:spPr bwMode="auto">
              <a:xfrm>
                <a:off x="1341" y="234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199" name="Oval 1151"/>
              <p:cNvSpPr>
                <a:spLocks noChangeAspect="true" noChangeArrowheads="true"/>
              </p:cNvSpPr>
              <p:nvPr/>
            </p:nvSpPr>
            <p:spPr bwMode="auto">
              <a:xfrm>
                <a:off x="1150" y="225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00" name="Oval 1152"/>
              <p:cNvSpPr>
                <a:spLocks noChangeAspect="true" noChangeArrowheads="true"/>
              </p:cNvSpPr>
              <p:nvPr/>
            </p:nvSpPr>
            <p:spPr bwMode="auto">
              <a:xfrm>
                <a:off x="659" y="266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01" name="Oval 1153"/>
              <p:cNvSpPr>
                <a:spLocks noChangeAspect="true" noChangeArrowheads="true"/>
              </p:cNvSpPr>
              <p:nvPr/>
            </p:nvSpPr>
            <p:spPr bwMode="auto">
              <a:xfrm>
                <a:off x="1177" y="226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02" name="Oval 1154"/>
              <p:cNvSpPr>
                <a:spLocks noChangeAspect="true" noChangeArrowheads="true"/>
              </p:cNvSpPr>
              <p:nvPr/>
            </p:nvSpPr>
            <p:spPr bwMode="auto">
              <a:xfrm>
                <a:off x="1172" y="241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03" name="Oval 1155"/>
              <p:cNvSpPr>
                <a:spLocks noChangeAspect="true" noChangeArrowheads="true"/>
              </p:cNvSpPr>
              <p:nvPr/>
            </p:nvSpPr>
            <p:spPr bwMode="auto">
              <a:xfrm>
                <a:off x="1213" y="246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04" name="Oval 1156"/>
              <p:cNvSpPr>
                <a:spLocks noChangeAspect="true" noChangeArrowheads="true"/>
              </p:cNvSpPr>
              <p:nvPr/>
            </p:nvSpPr>
            <p:spPr bwMode="auto">
              <a:xfrm>
                <a:off x="1209" y="226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05" name="Oval 1157"/>
              <p:cNvSpPr>
                <a:spLocks noChangeAspect="true" noChangeArrowheads="true"/>
              </p:cNvSpPr>
              <p:nvPr/>
            </p:nvSpPr>
            <p:spPr bwMode="auto">
              <a:xfrm>
                <a:off x="1236" y="226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06" name="Oval 1158"/>
              <p:cNvSpPr>
                <a:spLocks noChangeAspect="true" noChangeArrowheads="true"/>
              </p:cNvSpPr>
              <p:nvPr/>
            </p:nvSpPr>
            <p:spPr bwMode="auto">
              <a:xfrm>
                <a:off x="1259" y="227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07" name="Oval 1159"/>
              <p:cNvSpPr>
                <a:spLocks noChangeAspect="true" noChangeArrowheads="true"/>
              </p:cNvSpPr>
              <p:nvPr/>
            </p:nvSpPr>
            <p:spPr bwMode="auto">
              <a:xfrm>
                <a:off x="1313" y="228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08" name="Oval 1160"/>
              <p:cNvSpPr>
                <a:spLocks noChangeAspect="true" noChangeArrowheads="true"/>
              </p:cNvSpPr>
              <p:nvPr/>
            </p:nvSpPr>
            <p:spPr bwMode="auto">
              <a:xfrm>
                <a:off x="1286" y="227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09" name="Oval 1161"/>
              <p:cNvSpPr>
                <a:spLocks noChangeAspect="true" noChangeArrowheads="true"/>
              </p:cNvSpPr>
              <p:nvPr/>
            </p:nvSpPr>
            <p:spPr bwMode="auto">
              <a:xfrm>
                <a:off x="1345" y="229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10" name="Oval 1162"/>
              <p:cNvSpPr>
                <a:spLocks noChangeAspect="true" noChangeArrowheads="true"/>
              </p:cNvSpPr>
              <p:nvPr/>
            </p:nvSpPr>
            <p:spPr bwMode="auto">
              <a:xfrm>
                <a:off x="1372" y="230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11" name="Oval 1163"/>
              <p:cNvSpPr>
                <a:spLocks noChangeAspect="true" noChangeArrowheads="true"/>
              </p:cNvSpPr>
              <p:nvPr/>
            </p:nvSpPr>
            <p:spPr bwMode="auto">
              <a:xfrm>
                <a:off x="1400" y="231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12" name="Oval 1164"/>
              <p:cNvSpPr>
                <a:spLocks noChangeAspect="true" noChangeArrowheads="true"/>
              </p:cNvSpPr>
              <p:nvPr/>
            </p:nvSpPr>
            <p:spPr bwMode="auto">
              <a:xfrm>
                <a:off x="1204" y="238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13" name="Oval 1165"/>
              <p:cNvSpPr>
                <a:spLocks noChangeAspect="true" noChangeArrowheads="true"/>
              </p:cNvSpPr>
              <p:nvPr/>
            </p:nvSpPr>
            <p:spPr bwMode="auto">
              <a:xfrm>
                <a:off x="1181" y="238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14" name="Oval 1166"/>
              <p:cNvSpPr>
                <a:spLocks noChangeAspect="true" noChangeArrowheads="true"/>
              </p:cNvSpPr>
              <p:nvPr/>
            </p:nvSpPr>
            <p:spPr bwMode="auto">
              <a:xfrm>
                <a:off x="1155" y="238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15" name="Oval 1167"/>
              <p:cNvSpPr>
                <a:spLocks noChangeAspect="true" noChangeArrowheads="true"/>
              </p:cNvSpPr>
              <p:nvPr/>
            </p:nvSpPr>
            <p:spPr bwMode="auto">
              <a:xfrm>
                <a:off x="1137" y="238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16" name="Oval 1168"/>
              <p:cNvSpPr>
                <a:spLocks noChangeAspect="true" noChangeArrowheads="true"/>
              </p:cNvSpPr>
              <p:nvPr/>
            </p:nvSpPr>
            <p:spPr bwMode="auto">
              <a:xfrm>
                <a:off x="1116" y="238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17" name="Oval 1169"/>
              <p:cNvSpPr>
                <a:spLocks noChangeAspect="true" noChangeArrowheads="true"/>
              </p:cNvSpPr>
              <p:nvPr/>
            </p:nvSpPr>
            <p:spPr bwMode="auto">
              <a:xfrm>
                <a:off x="681" y="2641"/>
                <a:ext cx="10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18" name="Oval 1170"/>
              <p:cNvSpPr>
                <a:spLocks noChangeAspect="true" noChangeArrowheads="true"/>
              </p:cNvSpPr>
              <p:nvPr/>
            </p:nvSpPr>
            <p:spPr bwMode="auto">
              <a:xfrm>
                <a:off x="1368" y="235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19" name="Oval 1171"/>
              <p:cNvSpPr>
                <a:spLocks noChangeAspect="true" noChangeArrowheads="true"/>
              </p:cNvSpPr>
              <p:nvPr/>
            </p:nvSpPr>
            <p:spPr bwMode="auto">
              <a:xfrm>
                <a:off x="1200" y="242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20" name="Oval 1172"/>
              <p:cNvSpPr>
                <a:spLocks noChangeAspect="true" noChangeArrowheads="true"/>
              </p:cNvSpPr>
              <p:nvPr/>
            </p:nvSpPr>
            <p:spPr bwMode="auto">
              <a:xfrm>
                <a:off x="1395" y="236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21" name="Oval 1173"/>
              <p:cNvSpPr>
                <a:spLocks noChangeAspect="true" noChangeArrowheads="true"/>
              </p:cNvSpPr>
              <p:nvPr/>
            </p:nvSpPr>
            <p:spPr bwMode="auto">
              <a:xfrm>
                <a:off x="1418" y="237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22" name="Oval 1174"/>
              <p:cNvSpPr>
                <a:spLocks noChangeAspect="true" noChangeArrowheads="true"/>
              </p:cNvSpPr>
              <p:nvPr/>
            </p:nvSpPr>
            <p:spPr bwMode="auto">
              <a:xfrm>
                <a:off x="1440" y="2384"/>
                <a:ext cx="10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23" name="Oval 1175"/>
              <p:cNvSpPr>
                <a:spLocks noChangeAspect="true" noChangeArrowheads="true"/>
              </p:cNvSpPr>
              <p:nvPr/>
            </p:nvSpPr>
            <p:spPr bwMode="auto">
              <a:xfrm>
                <a:off x="1439" y="234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24" name="Oval 1176"/>
              <p:cNvSpPr>
                <a:spLocks noChangeAspect="true" noChangeArrowheads="true"/>
              </p:cNvSpPr>
              <p:nvPr/>
            </p:nvSpPr>
            <p:spPr bwMode="auto">
              <a:xfrm>
                <a:off x="1422" y="232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25" name="Oval 1177"/>
              <p:cNvSpPr>
                <a:spLocks noChangeAspect="true" noChangeArrowheads="true"/>
              </p:cNvSpPr>
              <p:nvPr/>
            </p:nvSpPr>
            <p:spPr bwMode="auto">
              <a:xfrm>
                <a:off x="868" y="236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26" name="Oval 1178"/>
              <p:cNvSpPr>
                <a:spLocks noChangeAspect="true" noChangeArrowheads="true"/>
              </p:cNvSpPr>
              <p:nvPr/>
            </p:nvSpPr>
            <p:spPr bwMode="auto">
              <a:xfrm>
                <a:off x="922" y="235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27" name="Oval 1179"/>
              <p:cNvSpPr>
                <a:spLocks noChangeAspect="true" noChangeArrowheads="true"/>
              </p:cNvSpPr>
              <p:nvPr/>
            </p:nvSpPr>
            <p:spPr bwMode="auto">
              <a:xfrm>
                <a:off x="941" y="234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28" name="Oval 1180"/>
              <p:cNvSpPr>
                <a:spLocks noChangeAspect="true" noChangeArrowheads="true"/>
              </p:cNvSpPr>
              <p:nvPr/>
            </p:nvSpPr>
            <p:spPr bwMode="auto">
              <a:xfrm>
                <a:off x="972" y="233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29" name="Oval 1181"/>
              <p:cNvSpPr>
                <a:spLocks noChangeAspect="true" noChangeArrowheads="true"/>
              </p:cNvSpPr>
              <p:nvPr/>
            </p:nvSpPr>
            <p:spPr bwMode="auto">
              <a:xfrm>
                <a:off x="850" y="237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30" name="Oval 1182"/>
              <p:cNvSpPr>
                <a:spLocks noChangeAspect="true" noChangeArrowheads="true"/>
              </p:cNvSpPr>
              <p:nvPr/>
            </p:nvSpPr>
            <p:spPr bwMode="auto">
              <a:xfrm>
                <a:off x="704" y="262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31" name="Oval 1183"/>
              <p:cNvSpPr>
                <a:spLocks noChangeAspect="true" noChangeArrowheads="true"/>
              </p:cNvSpPr>
              <p:nvPr/>
            </p:nvSpPr>
            <p:spPr bwMode="auto">
              <a:xfrm>
                <a:off x="846" y="239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32" name="Oval 1184"/>
              <p:cNvSpPr>
                <a:spLocks noChangeAspect="true" noChangeArrowheads="true"/>
              </p:cNvSpPr>
              <p:nvPr/>
            </p:nvSpPr>
            <p:spPr bwMode="auto">
              <a:xfrm>
                <a:off x="1229" y="239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33" name="Oval 1185"/>
              <p:cNvSpPr>
                <a:spLocks noChangeAspect="true" noChangeArrowheads="true"/>
              </p:cNvSpPr>
              <p:nvPr/>
            </p:nvSpPr>
            <p:spPr bwMode="auto">
              <a:xfrm>
                <a:off x="849" y="242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34" name="Oval 1186"/>
              <p:cNvSpPr>
                <a:spLocks noChangeAspect="true" noChangeArrowheads="true"/>
              </p:cNvSpPr>
              <p:nvPr/>
            </p:nvSpPr>
            <p:spPr bwMode="auto">
              <a:xfrm>
                <a:off x="882" y="241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35" name="Oval 1187"/>
              <p:cNvSpPr>
                <a:spLocks noChangeAspect="true" noChangeArrowheads="true"/>
              </p:cNvSpPr>
              <p:nvPr/>
            </p:nvSpPr>
            <p:spPr bwMode="auto">
              <a:xfrm>
                <a:off x="918" y="240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36" name="Oval 1188"/>
              <p:cNvSpPr>
                <a:spLocks noChangeAspect="true" noChangeArrowheads="true"/>
              </p:cNvSpPr>
              <p:nvPr/>
            </p:nvSpPr>
            <p:spPr bwMode="auto">
              <a:xfrm>
                <a:off x="949" y="239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37" name="Oval 1189"/>
              <p:cNvSpPr>
                <a:spLocks noChangeAspect="true" noChangeArrowheads="true"/>
              </p:cNvSpPr>
              <p:nvPr/>
            </p:nvSpPr>
            <p:spPr bwMode="auto">
              <a:xfrm>
                <a:off x="982" y="238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38" name="Oval 1190"/>
              <p:cNvSpPr>
                <a:spLocks noChangeAspect="true" noChangeArrowheads="true"/>
              </p:cNvSpPr>
              <p:nvPr/>
            </p:nvSpPr>
            <p:spPr bwMode="auto">
              <a:xfrm>
                <a:off x="1014" y="238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39" name="Oval 1191"/>
              <p:cNvSpPr>
                <a:spLocks noChangeAspect="true" noChangeArrowheads="true"/>
              </p:cNvSpPr>
              <p:nvPr/>
            </p:nvSpPr>
            <p:spPr bwMode="auto">
              <a:xfrm>
                <a:off x="1039" y="238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40" name="Oval 1192"/>
              <p:cNvSpPr>
                <a:spLocks noChangeAspect="true" noChangeArrowheads="true"/>
              </p:cNvSpPr>
              <p:nvPr/>
            </p:nvSpPr>
            <p:spPr bwMode="auto">
              <a:xfrm>
                <a:off x="809" y="237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41" name="Oval 1193"/>
              <p:cNvSpPr>
                <a:spLocks noChangeAspect="true" noChangeArrowheads="true"/>
              </p:cNvSpPr>
              <p:nvPr/>
            </p:nvSpPr>
            <p:spPr bwMode="auto">
              <a:xfrm>
                <a:off x="1477" y="251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42" name="Oval 1194"/>
              <p:cNvSpPr>
                <a:spLocks noChangeAspect="true" noChangeArrowheads="true"/>
              </p:cNvSpPr>
              <p:nvPr/>
            </p:nvSpPr>
            <p:spPr bwMode="auto">
              <a:xfrm>
                <a:off x="1495" y="252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43" name="Oval 1195"/>
              <p:cNvSpPr>
                <a:spLocks noChangeAspect="true" noChangeArrowheads="true"/>
              </p:cNvSpPr>
              <p:nvPr/>
            </p:nvSpPr>
            <p:spPr bwMode="auto">
              <a:xfrm>
                <a:off x="1145" y="231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44" name="Oval 1196"/>
              <p:cNvSpPr>
                <a:spLocks noChangeAspect="true" noChangeArrowheads="true"/>
              </p:cNvSpPr>
              <p:nvPr/>
            </p:nvSpPr>
            <p:spPr bwMode="auto">
              <a:xfrm>
                <a:off x="1454" y="250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45" name="Oval 1197"/>
              <p:cNvSpPr>
                <a:spLocks noChangeAspect="true" noChangeArrowheads="true"/>
              </p:cNvSpPr>
              <p:nvPr/>
            </p:nvSpPr>
            <p:spPr bwMode="auto">
              <a:xfrm>
                <a:off x="1110" y="230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46" name="Oval 1198"/>
              <p:cNvSpPr>
                <a:spLocks noChangeAspect="true" noChangeArrowheads="true"/>
              </p:cNvSpPr>
              <p:nvPr/>
            </p:nvSpPr>
            <p:spPr bwMode="auto">
              <a:xfrm>
                <a:off x="732" y="26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47" name="Oval 1199"/>
              <p:cNvSpPr>
                <a:spLocks noChangeAspect="true" noChangeArrowheads="true"/>
              </p:cNvSpPr>
              <p:nvPr/>
            </p:nvSpPr>
            <p:spPr bwMode="auto">
              <a:xfrm>
                <a:off x="1255" y="239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48" name="Oval 1200"/>
              <p:cNvSpPr>
                <a:spLocks noChangeAspect="true" noChangeArrowheads="true"/>
              </p:cNvSpPr>
              <p:nvPr/>
            </p:nvSpPr>
            <p:spPr bwMode="auto">
              <a:xfrm>
                <a:off x="1427" y="248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49" name="Oval 1201"/>
              <p:cNvSpPr>
                <a:spLocks noChangeAspect="true" noChangeArrowheads="true"/>
              </p:cNvSpPr>
              <p:nvPr/>
            </p:nvSpPr>
            <p:spPr bwMode="auto">
              <a:xfrm>
                <a:off x="1404" y="247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50" name="Oval 1202"/>
              <p:cNvSpPr>
                <a:spLocks noChangeAspect="true" noChangeArrowheads="true"/>
              </p:cNvSpPr>
              <p:nvPr/>
            </p:nvSpPr>
            <p:spPr bwMode="auto">
              <a:xfrm>
                <a:off x="1381" y="246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51" name="Oval 1203"/>
              <p:cNvSpPr>
                <a:spLocks noChangeAspect="true" noChangeArrowheads="true"/>
              </p:cNvSpPr>
              <p:nvPr/>
            </p:nvSpPr>
            <p:spPr bwMode="auto">
              <a:xfrm>
                <a:off x="1359" y="245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52" name="Oval 1204"/>
              <p:cNvSpPr>
                <a:spLocks noChangeAspect="true" noChangeArrowheads="true"/>
              </p:cNvSpPr>
              <p:nvPr/>
            </p:nvSpPr>
            <p:spPr bwMode="auto">
              <a:xfrm>
                <a:off x="1336" y="244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53" name="Oval 1205"/>
              <p:cNvSpPr>
                <a:spLocks noChangeAspect="true" noChangeArrowheads="true"/>
              </p:cNvSpPr>
              <p:nvPr/>
            </p:nvSpPr>
            <p:spPr bwMode="auto">
              <a:xfrm>
                <a:off x="1305" y="243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54" name="Oval 1206"/>
              <p:cNvSpPr>
                <a:spLocks noChangeAspect="true" noChangeArrowheads="true"/>
              </p:cNvSpPr>
              <p:nvPr/>
            </p:nvSpPr>
            <p:spPr bwMode="auto">
              <a:xfrm>
                <a:off x="1281" y="243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55" name="Oval 1207"/>
              <p:cNvSpPr>
                <a:spLocks noChangeAspect="true" noChangeArrowheads="true"/>
              </p:cNvSpPr>
              <p:nvPr/>
            </p:nvSpPr>
            <p:spPr bwMode="auto">
              <a:xfrm>
                <a:off x="1442" y="257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56" name="Oval 1208"/>
              <p:cNvSpPr>
                <a:spLocks noChangeAspect="true" noChangeArrowheads="true"/>
              </p:cNvSpPr>
              <p:nvPr/>
            </p:nvSpPr>
            <p:spPr bwMode="auto">
              <a:xfrm>
                <a:off x="1422" y="2555"/>
                <a:ext cx="10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57" name="Oval 1209"/>
              <p:cNvSpPr>
                <a:spLocks noChangeAspect="true" noChangeArrowheads="true"/>
              </p:cNvSpPr>
              <p:nvPr/>
            </p:nvSpPr>
            <p:spPr bwMode="auto">
              <a:xfrm>
                <a:off x="1436" y="254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58" name="Oval 1210"/>
              <p:cNvSpPr>
                <a:spLocks noChangeAspect="true" noChangeArrowheads="true"/>
              </p:cNvSpPr>
              <p:nvPr/>
            </p:nvSpPr>
            <p:spPr bwMode="auto">
              <a:xfrm>
                <a:off x="1458" y="255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59" name="Oval 1211"/>
              <p:cNvSpPr>
                <a:spLocks noChangeAspect="true" noChangeArrowheads="true"/>
              </p:cNvSpPr>
              <p:nvPr/>
            </p:nvSpPr>
            <p:spPr bwMode="auto">
              <a:xfrm>
                <a:off x="1481" y="256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60" name="Oval 1212"/>
              <p:cNvSpPr>
                <a:spLocks noChangeAspect="true" noChangeArrowheads="true"/>
              </p:cNvSpPr>
              <p:nvPr/>
            </p:nvSpPr>
            <p:spPr bwMode="auto">
              <a:xfrm>
                <a:off x="1499" y="257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61" name="Oval 1213"/>
              <p:cNvSpPr>
                <a:spLocks noChangeAspect="true" noChangeArrowheads="true"/>
              </p:cNvSpPr>
              <p:nvPr/>
            </p:nvSpPr>
            <p:spPr bwMode="auto">
              <a:xfrm>
                <a:off x="750" y="258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62" name="Oval 1214"/>
              <p:cNvSpPr>
                <a:spLocks noChangeAspect="true" noChangeArrowheads="true"/>
              </p:cNvSpPr>
              <p:nvPr/>
            </p:nvSpPr>
            <p:spPr bwMode="auto">
              <a:xfrm>
                <a:off x="1513" y="2591"/>
                <a:ext cx="10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63" name="Oval 1215"/>
              <p:cNvSpPr>
                <a:spLocks noChangeAspect="true" noChangeArrowheads="true"/>
              </p:cNvSpPr>
              <p:nvPr/>
            </p:nvSpPr>
            <p:spPr bwMode="auto">
              <a:xfrm>
                <a:off x="1283" y="24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64" name="Oval 1216"/>
              <p:cNvSpPr>
                <a:spLocks noChangeAspect="true" noChangeArrowheads="true"/>
              </p:cNvSpPr>
              <p:nvPr/>
            </p:nvSpPr>
            <p:spPr bwMode="auto">
              <a:xfrm>
                <a:off x="1531" y="260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65" name="Oval 1217"/>
              <p:cNvSpPr>
                <a:spLocks noChangeAspect="true" noChangeArrowheads="true"/>
              </p:cNvSpPr>
              <p:nvPr/>
            </p:nvSpPr>
            <p:spPr bwMode="auto">
              <a:xfrm>
                <a:off x="1545" y="261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66" name="Oval 1218"/>
              <p:cNvSpPr>
                <a:spLocks noChangeAspect="true" noChangeArrowheads="true"/>
              </p:cNvSpPr>
              <p:nvPr/>
            </p:nvSpPr>
            <p:spPr bwMode="auto">
              <a:xfrm>
                <a:off x="1569" y="262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67" name="Oval 1219"/>
              <p:cNvSpPr>
                <a:spLocks noChangeAspect="true" noChangeArrowheads="true"/>
              </p:cNvSpPr>
              <p:nvPr/>
            </p:nvSpPr>
            <p:spPr bwMode="auto">
              <a:xfrm>
                <a:off x="1580" y="259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68" name="Oval 1220"/>
              <p:cNvSpPr>
                <a:spLocks noChangeAspect="true" noChangeArrowheads="true"/>
              </p:cNvSpPr>
              <p:nvPr/>
            </p:nvSpPr>
            <p:spPr bwMode="auto">
              <a:xfrm>
                <a:off x="1568" y="257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69" name="Oval 1221"/>
              <p:cNvSpPr>
                <a:spLocks noChangeAspect="true" noChangeArrowheads="true"/>
              </p:cNvSpPr>
              <p:nvPr/>
            </p:nvSpPr>
            <p:spPr bwMode="auto">
              <a:xfrm>
                <a:off x="1549" y="2565"/>
                <a:ext cx="10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70" name="Oval 1222"/>
              <p:cNvSpPr>
                <a:spLocks noChangeAspect="true" noChangeArrowheads="true"/>
              </p:cNvSpPr>
              <p:nvPr/>
            </p:nvSpPr>
            <p:spPr bwMode="auto">
              <a:xfrm>
                <a:off x="1531" y="254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71" name="Oval 1223"/>
              <p:cNvSpPr>
                <a:spLocks noChangeAspect="true" noChangeArrowheads="true"/>
              </p:cNvSpPr>
              <p:nvPr/>
            </p:nvSpPr>
            <p:spPr bwMode="auto">
              <a:xfrm>
                <a:off x="1513" y="253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72" name="Oval 1224"/>
              <p:cNvSpPr>
                <a:spLocks noChangeAspect="true" noChangeArrowheads="true"/>
              </p:cNvSpPr>
              <p:nvPr/>
            </p:nvSpPr>
            <p:spPr bwMode="auto">
              <a:xfrm>
                <a:off x="1081" y="232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73" name="Oval 1225"/>
              <p:cNvSpPr>
                <a:spLocks noChangeAspect="true" noChangeArrowheads="true"/>
              </p:cNvSpPr>
              <p:nvPr/>
            </p:nvSpPr>
            <p:spPr bwMode="auto">
              <a:xfrm>
                <a:off x="1054" y="232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74" name="Oval 1226"/>
              <p:cNvSpPr>
                <a:spLocks noChangeAspect="true" noChangeArrowheads="true"/>
              </p:cNvSpPr>
              <p:nvPr/>
            </p:nvSpPr>
            <p:spPr bwMode="auto">
              <a:xfrm>
                <a:off x="1031" y="232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75" name="Oval 1227"/>
              <p:cNvSpPr>
                <a:spLocks noChangeAspect="true" noChangeArrowheads="true"/>
              </p:cNvSpPr>
              <p:nvPr/>
            </p:nvSpPr>
            <p:spPr bwMode="auto">
              <a:xfrm>
                <a:off x="1000" y="233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76" name="Oval 1228"/>
              <p:cNvSpPr>
                <a:spLocks noChangeAspect="true" noChangeArrowheads="true"/>
              </p:cNvSpPr>
              <p:nvPr/>
            </p:nvSpPr>
            <p:spPr bwMode="auto">
              <a:xfrm>
                <a:off x="1231" y="242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77" name="Oval 1229"/>
              <p:cNvSpPr>
                <a:spLocks noChangeAspect="true" noChangeArrowheads="true"/>
              </p:cNvSpPr>
              <p:nvPr/>
            </p:nvSpPr>
            <p:spPr bwMode="auto">
              <a:xfrm>
                <a:off x="1254" y="243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78" name="Oval 1230"/>
              <p:cNvSpPr>
                <a:spLocks noChangeAspect="true" noChangeArrowheads="true"/>
              </p:cNvSpPr>
              <p:nvPr/>
            </p:nvSpPr>
            <p:spPr bwMode="auto">
              <a:xfrm>
                <a:off x="772" y="256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79" name="Oval 1231"/>
              <p:cNvSpPr>
                <a:spLocks noChangeAspect="true" noChangeArrowheads="true"/>
              </p:cNvSpPr>
              <p:nvPr/>
            </p:nvSpPr>
            <p:spPr bwMode="auto">
              <a:xfrm>
                <a:off x="1257" y="245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80" name="Oval 1232"/>
              <p:cNvSpPr>
                <a:spLocks noChangeAspect="true" noChangeArrowheads="true"/>
              </p:cNvSpPr>
              <p:nvPr/>
            </p:nvSpPr>
            <p:spPr bwMode="auto">
              <a:xfrm>
                <a:off x="1315" y="240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81" name="Oval 1233"/>
              <p:cNvSpPr>
                <a:spLocks noChangeAspect="true" noChangeArrowheads="true"/>
              </p:cNvSpPr>
              <p:nvPr/>
            </p:nvSpPr>
            <p:spPr bwMode="auto">
              <a:xfrm>
                <a:off x="1607" y="270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82" name="Oval 1234"/>
              <p:cNvSpPr>
                <a:spLocks noChangeAspect="true" noChangeArrowheads="true"/>
              </p:cNvSpPr>
              <p:nvPr/>
            </p:nvSpPr>
            <p:spPr bwMode="auto">
              <a:xfrm>
                <a:off x="1587" y="268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83" name="Oval 1235"/>
              <p:cNvSpPr>
                <a:spLocks noChangeAspect="true" noChangeArrowheads="true"/>
              </p:cNvSpPr>
              <p:nvPr/>
            </p:nvSpPr>
            <p:spPr bwMode="auto">
              <a:xfrm>
                <a:off x="1567" y="266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84" name="Oval 1236"/>
              <p:cNvSpPr>
                <a:spLocks noChangeAspect="true" noChangeArrowheads="true"/>
              </p:cNvSpPr>
              <p:nvPr/>
            </p:nvSpPr>
            <p:spPr bwMode="auto">
              <a:xfrm>
                <a:off x="1547" y="264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85" name="Oval 1237"/>
              <p:cNvSpPr>
                <a:spLocks noChangeAspect="true" noChangeArrowheads="true"/>
              </p:cNvSpPr>
              <p:nvPr/>
            </p:nvSpPr>
            <p:spPr bwMode="auto">
              <a:xfrm>
                <a:off x="1530" y="263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86" name="Oval 1238"/>
              <p:cNvSpPr>
                <a:spLocks noChangeAspect="true" noChangeArrowheads="true"/>
              </p:cNvSpPr>
              <p:nvPr/>
            </p:nvSpPr>
            <p:spPr bwMode="auto">
              <a:xfrm>
                <a:off x="1514" y="261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87" name="Oval 1239"/>
              <p:cNvSpPr>
                <a:spLocks noChangeAspect="true" noChangeArrowheads="true"/>
              </p:cNvSpPr>
              <p:nvPr/>
            </p:nvSpPr>
            <p:spPr bwMode="auto">
              <a:xfrm>
                <a:off x="1495" y="260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88" name="Oval 1240"/>
              <p:cNvSpPr>
                <a:spLocks noChangeAspect="true" noChangeArrowheads="true"/>
              </p:cNvSpPr>
              <p:nvPr/>
            </p:nvSpPr>
            <p:spPr bwMode="auto">
              <a:xfrm>
                <a:off x="1478" y="259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89" name="Oval 1241"/>
              <p:cNvSpPr>
                <a:spLocks noChangeAspect="true" noChangeArrowheads="true"/>
              </p:cNvSpPr>
              <p:nvPr/>
            </p:nvSpPr>
            <p:spPr bwMode="auto">
              <a:xfrm>
                <a:off x="1458" y="257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90" name="Oval 1242"/>
              <p:cNvSpPr>
                <a:spLocks noChangeAspect="true" noChangeArrowheads="true"/>
              </p:cNvSpPr>
              <p:nvPr/>
            </p:nvSpPr>
            <p:spPr bwMode="auto">
              <a:xfrm>
                <a:off x="854" y="249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91" name="Oval 1243"/>
              <p:cNvSpPr>
                <a:spLocks noChangeAspect="true" noChangeArrowheads="true"/>
              </p:cNvSpPr>
              <p:nvPr/>
            </p:nvSpPr>
            <p:spPr bwMode="auto">
              <a:xfrm>
                <a:off x="950" y="243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92" name="Oval 1244"/>
              <p:cNvSpPr>
                <a:spLocks noChangeAspect="true" noChangeArrowheads="true"/>
              </p:cNvSpPr>
              <p:nvPr/>
            </p:nvSpPr>
            <p:spPr bwMode="auto">
              <a:xfrm>
                <a:off x="977" y="243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93" name="Oval 1245"/>
              <p:cNvSpPr>
                <a:spLocks noChangeAspect="true" noChangeArrowheads="true"/>
              </p:cNvSpPr>
              <p:nvPr/>
            </p:nvSpPr>
            <p:spPr bwMode="auto">
              <a:xfrm>
                <a:off x="1004" y="242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94" name="Oval 1246"/>
              <p:cNvSpPr>
                <a:spLocks noChangeAspect="true" noChangeArrowheads="true"/>
              </p:cNvSpPr>
              <p:nvPr/>
            </p:nvSpPr>
            <p:spPr bwMode="auto">
              <a:xfrm>
                <a:off x="1031" y="241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95" name="Oval 1247"/>
              <p:cNvSpPr>
                <a:spLocks noChangeAspect="true" noChangeArrowheads="true"/>
              </p:cNvSpPr>
              <p:nvPr/>
            </p:nvSpPr>
            <p:spPr bwMode="auto">
              <a:xfrm>
                <a:off x="1061" y="239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96" name="Oval 1248"/>
              <p:cNvSpPr>
                <a:spLocks noChangeAspect="true" noChangeArrowheads="true"/>
              </p:cNvSpPr>
              <p:nvPr/>
            </p:nvSpPr>
            <p:spPr bwMode="auto">
              <a:xfrm>
                <a:off x="795" y="255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97" name="Oval 1249"/>
              <p:cNvSpPr>
                <a:spLocks noChangeAspect="true" noChangeArrowheads="true"/>
              </p:cNvSpPr>
              <p:nvPr/>
            </p:nvSpPr>
            <p:spPr bwMode="auto">
              <a:xfrm>
                <a:off x="1384" y="243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98" name="Oval 1250"/>
              <p:cNvSpPr>
                <a:spLocks noChangeAspect="true" noChangeArrowheads="true"/>
              </p:cNvSpPr>
              <p:nvPr/>
            </p:nvSpPr>
            <p:spPr bwMode="auto">
              <a:xfrm>
                <a:off x="1352" y="242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299" name="Oval 1251"/>
              <p:cNvSpPr>
                <a:spLocks noChangeAspect="true" noChangeArrowheads="true"/>
              </p:cNvSpPr>
              <p:nvPr/>
            </p:nvSpPr>
            <p:spPr bwMode="auto">
              <a:xfrm>
                <a:off x="1415" y="244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00" name="Oval 1252"/>
              <p:cNvSpPr>
                <a:spLocks noChangeAspect="true" noChangeArrowheads="true"/>
              </p:cNvSpPr>
              <p:nvPr/>
            </p:nvSpPr>
            <p:spPr bwMode="auto">
              <a:xfrm>
                <a:off x="1444" y="246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01" name="Oval 1253"/>
              <p:cNvSpPr>
                <a:spLocks noChangeAspect="true" noChangeArrowheads="true"/>
              </p:cNvSpPr>
              <p:nvPr/>
            </p:nvSpPr>
            <p:spPr bwMode="auto">
              <a:xfrm>
                <a:off x="1466" y="247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02" name="Oval 1254"/>
              <p:cNvSpPr>
                <a:spLocks noChangeAspect="true" noChangeArrowheads="true"/>
              </p:cNvSpPr>
              <p:nvPr/>
            </p:nvSpPr>
            <p:spPr bwMode="auto">
              <a:xfrm>
                <a:off x="1489" y="249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03" name="Oval 1255"/>
              <p:cNvSpPr>
                <a:spLocks noChangeAspect="true" noChangeArrowheads="true"/>
              </p:cNvSpPr>
              <p:nvPr/>
            </p:nvSpPr>
            <p:spPr bwMode="auto">
              <a:xfrm>
                <a:off x="1508" y="250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04" name="Oval 1256"/>
              <p:cNvSpPr>
                <a:spLocks noChangeAspect="true" noChangeArrowheads="true"/>
              </p:cNvSpPr>
              <p:nvPr/>
            </p:nvSpPr>
            <p:spPr bwMode="auto">
              <a:xfrm>
                <a:off x="1529" y="252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05" name="Oval 1257"/>
              <p:cNvSpPr>
                <a:spLocks noChangeAspect="true" noChangeArrowheads="true"/>
              </p:cNvSpPr>
              <p:nvPr/>
            </p:nvSpPr>
            <p:spPr bwMode="auto">
              <a:xfrm>
                <a:off x="1549" y="251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06" name="Oval 1258"/>
              <p:cNvSpPr>
                <a:spLocks noChangeAspect="true" noChangeArrowheads="true"/>
              </p:cNvSpPr>
              <p:nvPr/>
            </p:nvSpPr>
            <p:spPr bwMode="auto">
              <a:xfrm>
                <a:off x="881" y="248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07" name="Oval 1259"/>
              <p:cNvSpPr>
                <a:spLocks noChangeAspect="true" noChangeArrowheads="true"/>
              </p:cNvSpPr>
              <p:nvPr/>
            </p:nvSpPr>
            <p:spPr bwMode="auto">
              <a:xfrm>
                <a:off x="627" y="270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08" name="Oval 1260"/>
              <p:cNvSpPr>
                <a:spLocks noChangeAspect="true" noChangeArrowheads="true"/>
              </p:cNvSpPr>
              <p:nvPr/>
            </p:nvSpPr>
            <p:spPr bwMode="auto">
              <a:xfrm>
                <a:off x="645" y="268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09" name="Oval 1261"/>
              <p:cNvSpPr>
                <a:spLocks noChangeAspect="true" noChangeArrowheads="true"/>
              </p:cNvSpPr>
              <p:nvPr/>
            </p:nvSpPr>
            <p:spPr bwMode="auto">
              <a:xfrm>
                <a:off x="918" y="247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10" name="Oval 1262"/>
              <p:cNvSpPr>
                <a:spLocks noChangeAspect="true" noChangeArrowheads="true"/>
              </p:cNvSpPr>
              <p:nvPr/>
            </p:nvSpPr>
            <p:spPr bwMode="auto">
              <a:xfrm>
                <a:off x="950" y="246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11" name="Oval 1263"/>
              <p:cNvSpPr>
                <a:spLocks noChangeAspect="true" noChangeArrowheads="true"/>
              </p:cNvSpPr>
              <p:nvPr/>
            </p:nvSpPr>
            <p:spPr bwMode="auto">
              <a:xfrm>
                <a:off x="822" y="254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12" name="Oval 1264"/>
              <p:cNvSpPr>
                <a:spLocks noChangeAspect="true" noChangeArrowheads="true"/>
              </p:cNvSpPr>
              <p:nvPr/>
            </p:nvSpPr>
            <p:spPr bwMode="auto">
              <a:xfrm>
                <a:off x="854" y="253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13" name="Oval 1265"/>
              <p:cNvSpPr>
                <a:spLocks noChangeAspect="true" noChangeArrowheads="true"/>
              </p:cNvSpPr>
              <p:nvPr/>
            </p:nvSpPr>
            <p:spPr bwMode="auto">
              <a:xfrm>
                <a:off x="877" y="252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14" name="Oval 1266"/>
              <p:cNvSpPr>
                <a:spLocks noChangeAspect="true" noChangeArrowheads="true"/>
              </p:cNvSpPr>
              <p:nvPr/>
            </p:nvSpPr>
            <p:spPr bwMode="auto">
              <a:xfrm>
                <a:off x="904" y="251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15" name="Oval 1267"/>
              <p:cNvSpPr>
                <a:spLocks noChangeAspect="true" noChangeArrowheads="true"/>
              </p:cNvSpPr>
              <p:nvPr/>
            </p:nvSpPr>
            <p:spPr bwMode="auto">
              <a:xfrm>
                <a:off x="932" y="250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16" name="Oval 1268"/>
              <p:cNvSpPr>
                <a:spLocks noChangeAspect="true" noChangeArrowheads="true"/>
              </p:cNvSpPr>
              <p:nvPr/>
            </p:nvSpPr>
            <p:spPr bwMode="auto">
              <a:xfrm>
                <a:off x="954" y="25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17" name="Oval 1269"/>
              <p:cNvSpPr>
                <a:spLocks noChangeAspect="true" noChangeArrowheads="true"/>
              </p:cNvSpPr>
              <p:nvPr/>
            </p:nvSpPr>
            <p:spPr bwMode="auto">
              <a:xfrm>
                <a:off x="981" y="249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18" name="Oval 1270"/>
              <p:cNvSpPr>
                <a:spLocks noChangeAspect="true" noChangeArrowheads="true"/>
              </p:cNvSpPr>
              <p:nvPr/>
            </p:nvSpPr>
            <p:spPr bwMode="auto">
              <a:xfrm>
                <a:off x="981" y="247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19" name="Oval 1271"/>
              <p:cNvSpPr>
                <a:spLocks noChangeAspect="true" noChangeArrowheads="true"/>
              </p:cNvSpPr>
              <p:nvPr/>
            </p:nvSpPr>
            <p:spPr bwMode="auto">
              <a:xfrm>
                <a:off x="1211" y="234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20" name="Oval 1272"/>
              <p:cNvSpPr>
                <a:spLocks noChangeAspect="true" noChangeArrowheads="true"/>
              </p:cNvSpPr>
              <p:nvPr/>
            </p:nvSpPr>
            <p:spPr bwMode="auto">
              <a:xfrm>
                <a:off x="1241" y="234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21" name="Oval 1273"/>
              <p:cNvSpPr>
                <a:spLocks noChangeAspect="true" noChangeArrowheads="true"/>
              </p:cNvSpPr>
              <p:nvPr/>
            </p:nvSpPr>
            <p:spPr bwMode="auto">
              <a:xfrm>
                <a:off x="1259" y="234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22" name="Oval 1274"/>
              <p:cNvSpPr>
                <a:spLocks noChangeAspect="true" noChangeArrowheads="true"/>
              </p:cNvSpPr>
              <p:nvPr/>
            </p:nvSpPr>
            <p:spPr bwMode="auto">
              <a:xfrm>
                <a:off x="1262" y="232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23" name="Oval 1275"/>
              <p:cNvSpPr>
                <a:spLocks noChangeAspect="true" noChangeArrowheads="true"/>
              </p:cNvSpPr>
              <p:nvPr/>
            </p:nvSpPr>
            <p:spPr bwMode="auto">
              <a:xfrm>
                <a:off x="1245" y="232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24" name="Oval 1276"/>
              <p:cNvSpPr>
                <a:spLocks noChangeAspect="true" noChangeArrowheads="true"/>
              </p:cNvSpPr>
              <p:nvPr/>
            </p:nvSpPr>
            <p:spPr bwMode="auto">
              <a:xfrm>
                <a:off x="1220" y="232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25" name="Oval 1277"/>
              <p:cNvSpPr>
                <a:spLocks noChangeAspect="true" noChangeArrowheads="true"/>
              </p:cNvSpPr>
              <p:nvPr/>
            </p:nvSpPr>
            <p:spPr bwMode="auto">
              <a:xfrm>
                <a:off x="1200" y="232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26" name="Oval 1278"/>
              <p:cNvSpPr>
                <a:spLocks noChangeAspect="true" noChangeArrowheads="true"/>
              </p:cNvSpPr>
              <p:nvPr/>
            </p:nvSpPr>
            <p:spPr bwMode="auto">
              <a:xfrm>
                <a:off x="1177" y="232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27" name="Oval 1279"/>
              <p:cNvSpPr>
                <a:spLocks noChangeAspect="true" noChangeArrowheads="true"/>
              </p:cNvSpPr>
              <p:nvPr/>
            </p:nvSpPr>
            <p:spPr bwMode="auto">
              <a:xfrm>
                <a:off x="1163" y="245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28" name="Oval 1280"/>
              <p:cNvSpPr>
                <a:spLocks noChangeAspect="true" noChangeArrowheads="true"/>
              </p:cNvSpPr>
              <p:nvPr/>
            </p:nvSpPr>
            <p:spPr bwMode="auto">
              <a:xfrm>
                <a:off x="1302" y="235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29" name="Oval 1281"/>
              <p:cNvSpPr>
                <a:spLocks noChangeAspect="true" noChangeArrowheads="true"/>
              </p:cNvSpPr>
              <p:nvPr/>
            </p:nvSpPr>
            <p:spPr bwMode="auto">
              <a:xfrm>
                <a:off x="1341" y="237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30" name="Oval 1282"/>
              <p:cNvSpPr>
                <a:spLocks noChangeAspect="true" noChangeArrowheads="true"/>
              </p:cNvSpPr>
              <p:nvPr/>
            </p:nvSpPr>
            <p:spPr bwMode="auto">
              <a:xfrm>
                <a:off x="1363" y="238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31" name="Oval 1283"/>
              <p:cNvSpPr>
                <a:spLocks noChangeAspect="true" noChangeArrowheads="true"/>
              </p:cNvSpPr>
              <p:nvPr/>
            </p:nvSpPr>
            <p:spPr bwMode="auto">
              <a:xfrm>
                <a:off x="1390" y="238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32" name="Oval 1284"/>
              <p:cNvSpPr>
                <a:spLocks noChangeAspect="true" noChangeArrowheads="true"/>
              </p:cNvSpPr>
              <p:nvPr/>
            </p:nvSpPr>
            <p:spPr bwMode="auto">
              <a:xfrm>
                <a:off x="1422" y="24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33" name="Oval 1285"/>
              <p:cNvSpPr>
                <a:spLocks noChangeAspect="true" noChangeArrowheads="true"/>
              </p:cNvSpPr>
              <p:nvPr/>
            </p:nvSpPr>
            <p:spPr bwMode="auto">
              <a:xfrm>
                <a:off x="1445" y="241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34" name="Oval 1286"/>
              <p:cNvSpPr>
                <a:spLocks noChangeAspect="true" noChangeArrowheads="true"/>
              </p:cNvSpPr>
              <p:nvPr/>
            </p:nvSpPr>
            <p:spPr bwMode="auto">
              <a:xfrm>
                <a:off x="1470" y="242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35" name="Oval 1287"/>
              <p:cNvSpPr>
                <a:spLocks noChangeAspect="true" noChangeArrowheads="true"/>
              </p:cNvSpPr>
              <p:nvPr/>
            </p:nvSpPr>
            <p:spPr bwMode="auto">
              <a:xfrm>
                <a:off x="1495" y="244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36" name="Oval 1288"/>
              <p:cNvSpPr>
                <a:spLocks noChangeAspect="true" noChangeArrowheads="true"/>
              </p:cNvSpPr>
              <p:nvPr/>
            </p:nvSpPr>
            <p:spPr bwMode="auto">
              <a:xfrm>
                <a:off x="1521" y="245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37" name="Oval 1289"/>
              <p:cNvSpPr>
                <a:spLocks noChangeAspect="true" noChangeArrowheads="true"/>
              </p:cNvSpPr>
              <p:nvPr/>
            </p:nvSpPr>
            <p:spPr bwMode="auto">
              <a:xfrm>
                <a:off x="1537" y="2464"/>
                <a:ext cx="10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38" name="Oval 1290"/>
              <p:cNvSpPr>
                <a:spLocks noChangeAspect="true" noChangeArrowheads="true"/>
              </p:cNvSpPr>
              <p:nvPr/>
            </p:nvSpPr>
            <p:spPr bwMode="auto">
              <a:xfrm>
                <a:off x="1546" y="247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39" name="Oval 1291"/>
              <p:cNvSpPr>
                <a:spLocks noChangeAspect="true" noChangeArrowheads="true"/>
              </p:cNvSpPr>
              <p:nvPr/>
            </p:nvSpPr>
            <p:spPr bwMode="auto">
              <a:xfrm>
                <a:off x="1552" y="249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40" name="Oval 1292"/>
              <p:cNvSpPr>
                <a:spLocks noChangeAspect="true" noChangeArrowheads="true"/>
              </p:cNvSpPr>
              <p:nvPr/>
            </p:nvSpPr>
            <p:spPr bwMode="auto">
              <a:xfrm>
                <a:off x="1102" y="24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41" name="Oval 1293"/>
              <p:cNvSpPr>
                <a:spLocks noChangeAspect="true" noChangeArrowheads="true"/>
              </p:cNvSpPr>
              <p:nvPr/>
            </p:nvSpPr>
            <p:spPr bwMode="auto">
              <a:xfrm>
                <a:off x="1068" y="245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42" name="Oval 1294"/>
              <p:cNvSpPr>
                <a:spLocks noChangeAspect="true" noChangeArrowheads="true"/>
              </p:cNvSpPr>
              <p:nvPr/>
            </p:nvSpPr>
            <p:spPr bwMode="auto">
              <a:xfrm>
                <a:off x="781" y="243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43" name="Oval 1295"/>
              <p:cNvSpPr>
                <a:spLocks noChangeAspect="true" noChangeArrowheads="true"/>
              </p:cNvSpPr>
              <p:nvPr/>
            </p:nvSpPr>
            <p:spPr bwMode="auto">
              <a:xfrm>
                <a:off x="754" y="244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44" name="Oval 1296"/>
              <p:cNvSpPr>
                <a:spLocks noChangeAspect="true" noChangeArrowheads="true"/>
              </p:cNvSpPr>
              <p:nvPr/>
            </p:nvSpPr>
            <p:spPr bwMode="auto">
              <a:xfrm>
                <a:off x="727" y="245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45" name="Oval 1297"/>
              <p:cNvSpPr>
                <a:spLocks noChangeAspect="true" noChangeArrowheads="true"/>
              </p:cNvSpPr>
              <p:nvPr/>
            </p:nvSpPr>
            <p:spPr bwMode="auto">
              <a:xfrm>
                <a:off x="704" y="247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46" name="Oval 1298"/>
              <p:cNvSpPr>
                <a:spLocks noChangeAspect="true" noChangeArrowheads="true"/>
              </p:cNvSpPr>
              <p:nvPr/>
            </p:nvSpPr>
            <p:spPr bwMode="auto">
              <a:xfrm>
                <a:off x="713" y="249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47" name="Oval 1299"/>
              <p:cNvSpPr>
                <a:spLocks noChangeAspect="true" noChangeArrowheads="true"/>
              </p:cNvSpPr>
              <p:nvPr/>
            </p:nvSpPr>
            <p:spPr bwMode="auto">
              <a:xfrm>
                <a:off x="736" y="249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48" name="Oval 1300"/>
              <p:cNvSpPr>
                <a:spLocks noChangeAspect="true" noChangeArrowheads="true"/>
              </p:cNvSpPr>
              <p:nvPr/>
            </p:nvSpPr>
            <p:spPr bwMode="auto">
              <a:xfrm>
                <a:off x="1141" y="245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49" name="Oval 1301"/>
              <p:cNvSpPr>
                <a:spLocks noChangeAspect="true" noChangeArrowheads="true"/>
              </p:cNvSpPr>
              <p:nvPr/>
            </p:nvSpPr>
            <p:spPr bwMode="auto">
              <a:xfrm>
                <a:off x="759" y="247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50" name="Oval 1302"/>
              <p:cNvSpPr>
                <a:spLocks noChangeAspect="true" noChangeArrowheads="true"/>
              </p:cNvSpPr>
              <p:nvPr/>
            </p:nvSpPr>
            <p:spPr bwMode="auto">
              <a:xfrm>
                <a:off x="781" y="247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51" name="Oval 1303"/>
              <p:cNvSpPr>
                <a:spLocks noChangeAspect="true" noChangeArrowheads="true"/>
              </p:cNvSpPr>
              <p:nvPr/>
            </p:nvSpPr>
            <p:spPr bwMode="auto">
              <a:xfrm>
                <a:off x="804" y="246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52" name="Oval 1304"/>
              <p:cNvSpPr>
                <a:spLocks noChangeAspect="true" noChangeArrowheads="true"/>
              </p:cNvSpPr>
              <p:nvPr/>
            </p:nvSpPr>
            <p:spPr bwMode="auto">
              <a:xfrm>
                <a:off x="827" y="246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53" name="Oval 1305"/>
              <p:cNvSpPr>
                <a:spLocks noChangeAspect="true" noChangeArrowheads="true"/>
              </p:cNvSpPr>
              <p:nvPr/>
            </p:nvSpPr>
            <p:spPr bwMode="auto">
              <a:xfrm>
                <a:off x="854" y="245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54" name="Oval 1306"/>
              <p:cNvSpPr>
                <a:spLocks noChangeAspect="true" noChangeArrowheads="true"/>
              </p:cNvSpPr>
              <p:nvPr/>
            </p:nvSpPr>
            <p:spPr bwMode="auto">
              <a:xfrm>
                <a:off x="872" y="244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55" name="Oval 1307"/>
              <p:cNvSpPr>
                <a:spLocks noChangeAspect="true" noChangeArrowheads="true"/>
              </p:cNvSpPr>
              <p:nvPr/>
            </p:nvSpPr>
            <p:spPr bwMode="auto">
              <a:xfrm>
                <a:off x="900" y="244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56" name="Oval 1308"/>
              <p:cNvSpPr>
                <a:spLocks noChangeAspect="true" noChangeArrowheads="true"/>
              </p:cNvSpPr>
              <p:nvPr/>
            </p:nvSpPr>
            <p:spPr bwMode="auto">
              <a:xfrm>
                <a:off x="922" y="244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57" name="Oval 1309"/>
              <p:cNvSpPr>
                <a:spLocks noChangeAspect="true" noChangeArrowheads="true"/>
              </p:cNvSpPr>
              <p:nvPr/>
            </p:nvSpPr>
            <p:spPr bwMode="auto">
              <a:xfrm>
                <a:off x="568" y="266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58" name="Oval 1310"/>
              <p:cNvSpPr>
                <a:spLocks noChangeAspect="true" noChangeArrowheads="true"/>
              </p:cNvSpPr>
              <p:nvPr/>
            </p:nvSpPr>
            <p:spPr bwMode="auto">
              <a:xfrm>
                <a:off x="595" y="267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59" name="Oval 1311"/>
              <p:cNvSpPr>
                <a:spLocks noChangeAspect="true" noChangeArrowheads="true"/>
              </p:cNvSpPr>
              <p:nvPr/>
            </p:nvSpPr>
            <p:spPr bwMode="auto">
              <a:xfrm>
                <a:off x="618" y="266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60" name="Oval 1312"/>
              <p:cNvSpPr>
                <a:spLocks noChangeAspect="true" noChangeArrowheads="true"/>
              </p:cNvSpPr>
              <p:nvPr/>
            </p:nvSpPr>
            <p:spPr bwMode="auto">
              <a:xfrm>
                <a:off x="636" y="264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61" name="Oval 1313"/>
              <p:cNvSpPr>
                <a:spLocks noChangeAspect="true" noChangeArrowheads="true"/>
              </p:cNvSpPr>
              <p:nvPr/>
            </p:nvSpPr>
            <p:spPr bwMode="auto">
              <a:xfrm>
                <a:off x="654" y="262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62" name="Oval 1314"/>
              <p:cNvSpPr>
                <a:spLocks noChangeAspect="true" noChangeArrowheads="true"/>
              </p:cNvSpPr>
              <p:nvPr/>
            </p:nvSpPr>
            <p:spPr bwMode="auto">
              <a:xfrm>
                <a:off x="690" y="258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63" name="Oval 1315"/>
              <p:cNvSpPr>
                <a:spLocks noChangeAspect="true" noChangeArrowheads="true"/>
              </p:cNvSpPr>
              <p:nvPr/>
            </p:nvSpPr>
            <p:spPr bwMode="auto">
              <a:xfrm>
                <a:off x="672" y="260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64" name="Oval 1316"/>
              <p:cNvSpPr>
                <a:spLocks noChangeAspect="true" noChangeArrowheads="true"/>
              </p:cNvSpPr>
              <p:nvPr/>
            </p:nvSpPr>
            <p:spPr bwMode="auto">
              <a:xfrm>
                <a:off x="627" y="243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65" name="Oval 1317"/>
              <p:cNvSpPr>
                <a:spLocks noChangeAspect="true" noChangeArrowheads="true"/>
              </p:cNvSpPr>
              <p:nvPr/>
            </p:nvSpPr>
            <p:spPr bwMode="auto">
              <a:xfrm>
                <a:off x="722" y="255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66" name="Oval 1318"/>
              <p:cNvSpPr>
                <a:spLocks noChangeAspect="true" noChangeArrowheads="true"/>
              </p:cNvSpPr>
              <p:nvPr/>
            </p:nvSpPr>
            <p:spPr bwMode="auto">
              <a:xfrm>
                <a:off x="750" y="253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67" name="Oval 1319"/>
              <p:cNvSpPr>
                <a:spLocks noChangeAspect="true" noChangeArrowheads="true"/>
              </p:cNvSpPr>
              <p:nvPr/>
            </p:nvSpPr>
            <p:spPr bwMode="auto">
              <a:xfrm>
                <a:off x="777" y="252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68" name="Oval 1320"/>
              <p:cNvSpPr>
                <a:spLocks noChangeAspect="true" noChangeArrowheads="true"/>
              </p:cNvSpPr>
              <p:nvPr/>
            </p:nvSpPr>
            <p:spPr bwMode="auto">
              <a:xfrm>
                <a:off x="804" y="251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69" name="Oval 1321"/>
              <p:cNvSpPr>
                <a:spLocks noChangeAspect="true" noChangeArrowheads="true"/>
              </p:cNvSpPr>
              <p:nvPr/>
            </p:nvSpPr>
            <p:spPr bwMode="auto">
              <a:xfrm>
                <a:off x="827" y="250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70" name="Oval 1322"/>
              <p:cNvSpPr>
                <a:spLocks noChangeAspect="true" noChangeArrowheads="true"/>
              </p:cNvSpPr>
              <p:nvPr/>
            </p:nvSpPr>
            <p:spPr bwMode="auto">
              <a:xfrm>
                <a:off x="554" y="245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71" name="Oval 1323"/>
              <p:cNvSpPr>
                <a:spLocks noChangeAspect="true" noChangeArrowheads="true"/>
              </p:cNvSpPr>
              <p:nvPr/>
            </p:nvSpPr>
            <p:spPr bwMode="auto">
              <a:xfrm>
                <a:off x="591" y="257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72" name="Oval 1324"/>
              <p:cNvSpPr>
                <a:spLocks noChangeAspect="true" noChangeArrowheads="true"/>
              </p:cNvSpPr>
              <p:nvPr/>
            </p:nvSpPr>
            <p:spPr bwMode="auto">
              <a:xfrm>
                <a:off x="609" y="255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73" name="Oval 1325"/>
              <p:cNvSpPr>
                <a:spLocks noChangeAspect="true" noChangeArrowheads="true"/>
              </p:cNvSpPr>
              <p:nvPr/>
            </p:nvSpPr>
            <p:spPr bwMode="auto">
              <a:xfrm>
                <a:off x="632" y="252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74" name="Oval 1326"/>
              <p:cNvSpPr>
                <a:spLocks noChangeAspect="true" noChangeArrowheads="true"/>
              </p:cNvSpPr>
              <p:nvPr/>
            </p:nvSpPr>
            <p:spPr bwMode="auto">
              <a:xfrm>
                <a:off x="650" y="250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75" name="Oval 1327"/>
              <p:cNvSpPr>
                <a:spLocks noChangeAspect="true" noChangeArrowheads="true"/>
              </p:cNvSpPr>
              <p:nvPr/>
            </p:nvSpPr>
            <p:spPr bwMode="auto">
              <a:xfrm>
                <a:off x="677" y="25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76" name="Oval 1328"/>
              <p:cNvSpPr>
                <a:spLocks noChangeAspect="true" noChangeArrowheads="true"/>
              </p:cNvSpPr>
              <p:nvPr/>
            </p:nvSpPr>
            <p:spPr bwMode="auto">
              <a:xfrm>
                <a:off x="677" y="24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77" name="Oval 1329"/>
              <p:cNvSpPr>
                <a:spLocks noChangeAspect="true" noChangeArrowheads="true"/>
              </p:cNvSpPr>
              <p:nvPr/>
            </p:nvSpPr>
            <p:spPr bwMode="auto">
              <a:xfrm>
                <a:off x="668" y="253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78" name="Oval 1330"/>
              <p:cNvSpPr>
                <a:spLocks noChangeAspect="true" noChangeArrowheads="true"/>
              </p:cNvSpPr>
              <p:nvPr/>
            </p:nvSpPr>
            <p:spPr bwMode="auto">
              <a:xfrm>
                <a:off x="650" y="255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79" name="Oval 1331"/>
              <p:cNvSpPr>
                <a:spLocks noChangeAspect="true" noChangeArrowheads="true"/>
              </p:cNvSpPr>
              <p:nvPr/>
            </p:nvSpPr>
            <p:spPr bwMode="auto">
              <a:xfrm>
                <a:off x="627" y="257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80" name="Oval 1332"/>
              <p:cNvSpPr>
                <a:spLocks noChangeAspect="true" noChangeArrowheads="true"/>
              </p:cNvSpPr>
              <p:nvPr/>
            </p:nvSpPr>
            <p:spPr bwMode="auto">
              <a:xfrm>
                <a:off x="604" y="26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81" name="Oval 1333"/>
              <p:cNvSpPr>
                <a:spLocks noChangeAspect="true" noChangeArrowheads="true"/>
              </p:cNvSpPr>
              <p:nvPr/>
            </p:nvSpPr>
            <p:spPr bwMode="auto">
              <a:xfrm>
                <a:off x="582" y="262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82" name="Oval 1334"/>
              <p:cNvSpPr>
                <a:spLocks noChangeAspect="true" noChangeArrowheads="true"/>
              </p:cNvSpPr>
              <p:nvPr/>
            </p:nvSpPr>
            <p:spPr bwMode="auto">
              <a:xfrm>
                <a:off x="613" y="272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83" name="Oval 1335"/>
              <p:cNvSpPr>
                <a:spLocks noChangeAspect="true" noChangeArrowheads="true"/>
              </p:cNvSpPr>
              <p:nvPr/>
            </p:nvSpPr>
            <p:spPr bwMode="auto">
              <a:xfrm>
                <a:off x="577" y="246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84" name="Oval 1336"/>
              <p:cNvSpPr>
                <a:spLocks noChangeAspect="true" noChangeArrowheads="true"/>
              </p:cNvSpPr>
              <p:nvPr/>
            </p:nvSpPr>
            <p:spPr bwMode="auto">
              <a:xfrm>
                <a:off x="600" y="249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85" name="Oval 1337"/>
              <p:cNvSpPr>
                <a:spLocks noChangeAspect="true" noChangeArrowheads="true"/>
              </p:cNvSpPr>
              <p:nvPr/>
            </p:nvSpPr>
            <p:spPr bwMode="auto">
              <a:xfrm>
                <a:off x="677" y="233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86" name="Oval 1338"/>
              <p:cNvSpPr>
                <a:spLocks noChangeAspect="true" noChangeArrowheads="true"/>
              </p:cNvSpPr>
              <p:nvPr/>
            </p:nvSpPr>
            <p:spPr bwMode="auto">
              <a:xfrm>
                <a:off x="600" y="245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87" name="Oval 1339"/>
              <p:cNvSpPr>
                <a:spLocks noChangeAspect="true" noChangeArrowheads="true"/>
              </p:cNvSpPr>
              <p:nvPr/>
            </p:nvSpPr>
            <p:spPr bwMode="auto">
              <a:xfrm>
                <a:off x="668" y="244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88" name="Oval 1340"/>
              <p:cNvSpPr>
                <a:spLocks noChangeAspect="true" noChangeArrowheads="true"/>
              </p:cNvSpPr>
              <p:nvPr/>
            </p:nvSpPr>
            <p:spPr bwMode="auto">
              <a:xfrm>
                <a:off x="681" y="2422"/>
                <a:ext cx="10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89" name="Oval 1341"/>
              <p:cNvSpPr>
                <a:spLocks noChangeAspect="true" noChangeArrowheads="true"/>
              </p:cNvSpPr>
              <p:nvPr/>
            </p:nvSpPr>
            <p:spPr bwMode="auto">
              <a:xfrm>
                <a:off x="654" y="241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90" name="Oval 1342"/>
              <p:cNvSpPr>
                <a:spLocks noChangeAspect="true" noChangeArrowheads="true"/>
              </p:cNvSpPr>
              <p:nvPr/>
            </p:nvSpPr>
            <p:spPr bwMode="auto">
              <a:xfrm>
                <a:off x="645" y="245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91" name="Oval 1343"/>
              <p:cNvSpPr>
                <a:spLocks noChangeAspect="true" noChangeArrowheads="true"/>
              </p:cNvSpPr>
              <p:nvPr/>
            </p:nvSpPr>
            <p:spPr bwMode="auto">
              <a:xfrm>
                <a:off x="622" y="247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92" name="Oval 1344"/>
              <p:cNvSpPr>
                <a:spLocks noChangeAspect="true" noChangeArrowheads="true"/>
              </p:cNvSpPr>
              <p:nvPr/>
            </p:nvSpPr>
            <p:spPr bwMode="auto">
              <a:xfrm>
                <a:off x="586" y="250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93" name="Oval 1345"/>
              <p:cNvSpPr>
                <a:spLocks noChangeAspect="true" noChangeArrowheads="true"/>
              </p:cNvSpPr>
              <p:nvPr/>
            </p:nvSpPr>
            <p:spPr bwMode="auto">
              <a:xfrm>
                <a:off x="572" y="2522"/>
                <a:ext cx="10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94" name="Oval 1346"/>
              <p:cNvSpPr>
                <a:spLocks noChangeAspect="true" noChangeArrowheads="true"/>
              </p:cNvSpPr>
              <p:nvPr/>
            </p:nvSpPr>
            <p:spPr bwMode="auto">
              <a:xfrm>
                <a:off x="563" y="255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95" name="Oval 1347"/>
              <p:cNvSpPr>
                <a:spLocks noChangeAspect="true" noChangeArrowheads="true"/>
              </p:cNvSpPr>
              <p:nvPr/>
            </p:nvSpPr>
            <p:spPr bwMode="auto">
              <a:xfrm>
                <a:off x="568" y="257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96" name="Oval 1348"/>
              <p:cNvSpPr>
                <a:spLocks noChangeAspect="true" noChangeArrowheads="true"/>
              </p:cNvSpPr>
              <p:nvPr/>
            </p:nvSpPr>
            <p:spPr bwMode="auto">
              <a:xfrm>
                <a:off x="568" y="240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97" name="Oval 1349"/>
              <p:cNvSpPr>
                <a:spLocks noChangeAspect="true" noChangeArrowheads="true"/>
              </p:cNvSpPr>
              <p:nvPr/>
            </p:nvSpPr>
            <p:spPr bwMode="auto">
              <a:xfrm>
                <a:off x="586" y="239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98" name="Oval 1350"/>
              <p:cNvSpPr>
                <a:spLocks noChangeAspect="true" noChangeArrowheads="true"/>
              </p:cNvSpPr>
              <p:nvPr/>
            </p:nvSpPr>
            <p:spPr bwMode="auto">
              <a:xfrm>
                <a:off x="609" y="237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399" name="Oval 1351"/>
              <p:cNvSpPr>
                <a:spLocks noChangeAspect="true" noChangeArrowheads="true"/>
              </p:cNvSpPr>
              <p:nvPr/>
            </p:nvSpPr>
            <p:spPr bwMode="auto">
              <a:xfrm>
                <a:off x="632" y="235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00" name="Oval 1352"/>
              <p:cNvSpPr>
                <a:spLocks noChangeAspect="true" noChangeArrowheads="true"/>
              </p:cNvSpPr>
              <p:nvPr/>
            </p:nvSpPr>
            <p:spPr bwMode="auto">
              <a:xfrm>
                <a:off x="650" y="234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01" name="Oval 1353"/>
              <p:cNvSpPr>
                <a:spLocks noChangeAspect="true" noChangeArrowheads="true"/>
              </p:cNvSpPr>
              <p:nvPr/>
            </p:nvSpPr>
            <p:spPr bwMode="auto">
              <a:xfrm>
                <a:off x="1136" y="233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02" name="Oval 1354"/>
              <p:cNvSpPr>
                <a:spLocks noChangeAspect="true" noChangeArrowheads="true"/>
              </p:cNvSpPr>
              <p:nvPr/>
            </p:nvSpPr>
            <p:spPr bwMode="auto">
              <a:xfrm>
                <a:off x="1109" y="233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03" name="Oval 1355"/>
              <p:cNvSpPr>
                <a:spLocks noChangeAspect="true" noChangeArrowheads="true"/>
              </p:cNvSpPr>
              <p:nvPr/>
            </p:nvSpPr>
            <p:spPr bwMode="auto">
              <a:xfrm>
                <a:off x="990" y="229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04" name="Oval 1356"/>
              <p:cNvSpPr>
                <a:spLocks noChangeAspect="true" noChangeArrowheads="true"/>
              </p:cNvSpPr>
              <p:nvPr/>
            </p:nvSpPr>
            <p:spPr bwMode="auto">
              <a:xfrm>
                <a:off x="827" y="24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05" name="Oval 1357"/>
              <p:cNvSpPr>
                <a:spLocks noChangeAspect="true" noChangeArrowheads="true"/>
              </p:cNvSpPr>
              <p:nvPr/>
            </p:nvSpPr>
            <p:spPr bwMode="auto">
              <a:xfrm>
                <a:off x="1159" y="233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06" name="Oval 1358"/>
              <p:cNvSpPr>
                <a:spLocks noChangeAspect="true" noChangeArrowheads="true"/>
              </p:cNvSpPr>
              <p:nvPr/>
            </p:nvSpPr>
            <p:spPr bwMode="auto">
              <a:xfrm>
                <a:off x="813" y="242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07" name="Oval 1359"/>
              <p:cNvSpPr>
                <a:spLocks noChangeAspect="true" noChangeArrowheads="true"/>
              </p:cNvSpPr>
              <p:nvPr/>
            </p:nvSpPr>
            <p:spPr bwMode="auto">
              <a:xfrm>
                <a:off x="1181" y="234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08" name="Freeform 1360"/>
              <p:cNvSpPr>
                <a:spLocks noChangeAspect="true"/>
              </p:cNvSpPr>
              <p:nvPr/>
            </p:nvSpPr>
            <p:spPr bwMode="auto">
              <a:xfrm>
                <a:off x="573" y="2839"/>
                <a:ext cx="132" cy="389"/>
              </a:xfrm>
              <a:custGeom>
                <a:avLst/>
                <a:gdLst>
                  <a:gd name="T0" fmla="*/ 83 w 132"/>
                  <a:gd name="T1" fmla="*/ 14 h 389"/>
                  <a:gd name="T2" fmla="*/ 131 w 132"/>
                  <a:gd name="T3" fmla="*/ 38 h 389"/>
                  <a:gd name="T4" fmla="*/ 89 w 132"/>
                  <a:gd name="T5" fmla="*/ 95 h 389"/>
                  <a:gd name="T6" fmla="*/ 59 w 132"/>
                  <a:gd name="T7" fmla="*/ 182 h 389"/>
                  <a:gd name="T8" fmla="*/ 47 w 132"/>
                  <a:gd name="T9" fmla="*/ 290 h 389"/>
                  <a:gd name="T10" fmla="*/ 47 w 132"/>
                  <a:gd name="T11" fmla="*/ 371 h 389"/>
                  <a:gd name="T12" fmla="*/ 8 w 132"/>
                  <a:gd name="T13" fmla="*/ 368 h 389"/>
                  <a:gd name="T14" fmla="*/ 3 w 132"/>
                  <a:gd name="T15" fmla="*/ 247 h 389"/>
                  <a:gd name="T16" fmla="*/ 25 w 132"/>
                  <a:gd name="T17" fmla="*/ 124 h 389"/>
                  <a:gd name="T18" fmla="*/ 83 w 132"/>
                  <a:gd name="T19" fmla="*/ 14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" h="389">
                    <a:moveTo>
                      <a:pt x="83" y="14"/>
                    </a:moveTo>
                    <a:cubicBezTo>
                      <a:pt x="101" y="0"/>
                      <a:pt x="130" y="25"/>
                      <a:pt x="131" y="38"/>
                    </a:cubicBezTo>
                    <a:cubicBezTo>
                      <a:pt x="132" y="51"/>
                      <a:pt x="101" y="71"/>
                      <a:pt x="89" y="95"/>
                    </a:cubicBezTo>
                    <a:cubicBezTo>
                      <a:pt x="77" y="119"/>
                      <a:pt x="66" y="150"/>
                      <a:pt x="59" y="182"/>
                    </a:cubicBezTo>
                    <a:cubicBezTo>
                      <a:pt x="52" y="214"/>
                      <a:pt x="49" y="259"/>
                      <a:pt x="47" y="290"/>
                    </a:cubicBezTo>
                    <a:cubicBezTo>
                      <a:pt x="45" y="321"/>
                      <a:pt x="53" y="358"/>
                      <a:pt x="47" y="371"/>
                    </a:cubicBezTo>
                    <a:cubicBezTo>
                      <a:pt x="41" y="384"/>
                      <a:pt x="15" y="389"/>
                      <a:pt x="8" y="368"/>
                    </a:cubicBezTo>
                    <a:cubicBezTo>
                      <a:pt x="1" y="347"/>
                      <a:pt x="0" y="288"/>
                      <a:pt x="3" y="247"/>
                    </a:cubicBezTo>
                    <a:cubicBezTo>
                      <a:pt x="6" y="206"/>
                      <a:pt x="12" y="163"/>
                      <a:pt x="25" y="124"/>
                    </a:cubicBezTo>
                    <a:cubicBezTo>
                      <a:pt x="38" y="85"/>
                      <a:pt x="66" y="28"/>
                      <a:pt x="83" y="14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A0884C"/>
                  </a:gs>
                  <a:gs pos="100000">
                    <a:srgbClr val="AF9657"/>
                  </a:gs>
                </a:gsLst>
                <a:lin ang="5400000" scaled="true"/>
              </a:gradFill>
              <a:ln w="6350" cmpd="sng">
                <a:solidFill>
                  <a:srgbClr val="A28A4E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409" name="Freeform 1361"/>
              <p:cNvSpPr>
                <a:spLocks noChangeAspect="true"/>
              </p:cNvSpPr>
              <p:nvPr/>
            </p:nvSpPr>
            <p:spPr bwMode="auto">
              <a:xfrm>
                <a:off x="1462" y="3299"/>
                <a:ext cx="296" cy="427"/>
              </a:xfrm>
              <a:custGeom>
                <a:avLst/>
                <a:gdLst>
                  <a:gd name="T0" fmla="*/ 40 w 296"/>
                  <a:gd name="T1" fmla="*/ 358 h 427"/>
                  <a:gd name="T2" fmla="*/ 4 w 296"/>
                  <a:gd name="T3" fmla="*/ 331 h 427"/>
                  <a:gd name="T4" fmla="*/ 67 w 296"/>
                  <a:gd name="T5" fmla="*/ 247 h 427"/>
                  <a:gd name="T6" fmla="*/ 121 w 296"/>
                  <a:gd name="T7" fmla="*/ 139 h 427"/>
                  <a:gd name="T8" fmla="*/ 151 w 296"/>
                  <a:gd name="T9" fmla="*/ 19 h 427"/>
                  <a:gd name="T10" fmla="*/ 193 w 296"/>
                  <a:gd name="T11" fmla="*/ 25 h 427"/>
                  <a:gd name="T12" fmla="*/ 175 w 296"/>
                  <a:gd name="T13" fmla="*/ 133 h 427"/>
                  <a:gd name="T14" fmla="*/ 205 w 296"/>
                  <a:gd name="T15" fmla="*/ 157 h 427"/>
                  <a:gd name="T16" fmla="*/ 247 w 296"/>
                  <a:gd name="T17" fmla="*/ 49 h 427"/>
                  <a:gd name="T18" fmla="*/ 295 w 296"/>
                  <a:gd name="T19" fmla="*/ 55 h 427"/>
                  <a:gd name="T20" fmla="*/ 253 w 296"/>
                  <a:gd name="T21" fmla="*/ 199 h 427"/>
                  <a:gd name="T22" fmla="*/ 193 w 296"/>
                  <a:gd name="T23" fmla="*/ 325 h 427"/>
                  <a:gd name="T24" fmla="*/ 145 w 296"/>
                  <a:gd name="T25" fmla="*/ 415 h 427"/>
                  <a:gd name="T26" fmla="*/ 103 w 296"/>
                  <a:gd name="T27" fmla="*/ 397 h 427"/>
                  <a:gd name="T28" fmla="*/ 157 w 296"/>
                  <a:gd name="T29" fmla="*/ 283 h 427"/>
                  <a:gd name="T30" fmla="*/ 120 w 296"/>
                  <a:gd name="T31" fmla="*/ 257 h 427"/>
                  <a:gd name="T32" fmla="*/ 40 w 296"/>
                  <a:gd name="T33" fmla="*/ 35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6" h="427">
                    <a:moveTo>
                      <a:pt x="40" y="358"/>
                    </a:moveTo>
                    <a:cubicBezTo>
                      <a:pt x="21" y="370"/>
                      <a:pt x="0" y="349"/>
                      <a:pt x="4" y="331"/>
                    </a:cubicBezTo>
                    <a:cubicBezTo>
                      <a:pt x="8" y="313"/>
                      <a:pt x="48" y="279"/>
                      <a:pt x="67" y="247"/>
                    </a:cubicBezTo>
                    <a:cubicBezTo>
                      <a:pt x="86" y="215"/>
                      <a:pt x="107" y="177"/>
                      <a:pt x="121" y="139"/>
                    </a:cubicBezTo>
                    <a:cubicBezTo>
                      <a:pt x="135" y="101"/>
                      <a:pt x="139" y="38"/>
                      <a:pt x="151" y="19"/>
                    </a:cubicBezTo>
                    <a:cubicBezTo>
                      <a:pt x="163" y="0"/>
                      <a:pt x="189" y="6"/>
                      <a:pt x="193" y="25"/>
                    </a:cubicBezTo>
                    <a:cubicBezTo>
                      <a:pt x="197" y="44"/>
                      <a:pt x="173" y="111"/>
                      <a:pt x="175" y="133"/>
                    </a:cubicBezTo>
                    <a:cubicBezTo>
                      <a:pt x="177" y="155"/>
                      <a:pt x="193" y="171"/>
                      <a:pt x="205" y="157"/>
                    </a:cubicBezTo>
                    <a:cubicBezTo>
                      <a:pt x="217" y="143"/>
                      <a:pt x="232" y="66"/>
                      <a:pt x="247" y="49"/>
                    </a:cubicBezTo>
                    <a:cubicBezTo>
                      <a:pt x="262" y="32"/>
                      <a:pt x="294" y="30"/>
                      <a:pt x="295" y="55"/>
                    </a:cubicBezTo>
                    <a:cubicBezTo>
                      <a:pt x="296" y="80"/>
                      <a:pt x="270" y="154"/>
                      <a:pt x="253" y="199"/>
                    </a:cubicBezTo>
                    <a:cubicBezTo>
                      <a:pt x="236" y="244"/>
                      <a:pt x="211" y="289"/>
                      <a:pt x="193" y="325"/>
                    </a:cubicBezTo>
                    <a:cubicBezTo>
                      <a:pt x="175" y="361"/>
                      <a:pt x="160" y="403"/>
                      <a:pt x="145" y="415"/>
                    </a:cubicBezTo>
                    <a:cubicBezTo>
                      <a:pt x="130" y="427"/>
                      <a:pt x="101" y="419"/>
                      <a:pt x="103" y="397"/>
                    </a:cubicBezTo>
                    <a:cubicBezTo>
                      <a:pt x="105" y="375"/>
                      <a:pt x="154" y="306"/>
                      <a:pt x="157" y="283"/>
                    </a:cubicBezTo>
                    <a:cubicBezTo>
                      <a:pt x="160" y="260"/>
                      <a:pt x="139" y="245"/>
                      <a:pt x="120" y="257"/>
                    </a:cubicBezTo>
                    <a:cubicBezTo>
                      <a:pt x="101" y="269"/>
                      <a:pt x="56" y="349"/>
                      <a:pt x="40" y="358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AF9657"/>
                  </a:gs>
                  <a:gs pos="100000">
                    <a:srgbClr val="BAA570"/>
                  </a:gs>
                </a:gsLst>
                <a:lin ang="5400000" scaled="true"/>
              </a:gradFill>
              <a:ln w="6350" cmpd="sng">
                <a:solidFill>
                  <a:srgbClr val="A28A4E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410" name="Freeform 1362"/>
              <p:cNvSpPr>
                <a:spLocks noChangeAspect="true"/>
              </p:cNvSpPr>
              <p:nvPr/>
            </p:nvSpPr>
            <p:spPr bwMode="auto">
              <a:xfrm>
                <a:off x="1581" y="2892"/>
                <a:ext cx="92" cy="386"/>
              </a:xfrm>
              <a:custGeom>
                <a:avLst/>
                <a:gdLst>
                  <a:gd name="T0" fmla="*/ 86 w 92"/>
                  <a:gd name="T1" fmla="*/ 369 h 386"/>
                  <a:gd name="T2" fmla="*/ 47 w 92"/>
                  <a:gd name="T3" fmla="*/ 360 h 386"/>
                  <a:gd name="T4" fmla="*/ 50 w 92"/>
                  <a:gd name="T5" fmla="*/ 243 h 386"/>
                  <a:gd name="T6" fmla="*/ 26 w 92"/>
                  <a:gd name="T7" fmla="*/ 126 h 386"/>
                  <a:gd name="T8" fmla="*/ 2 w 92"/>
                  <a:gd name="T9" fmla="*/ 39 h 386"/>
                  <a:gd name="T10" fmla="*/ 38 w 92"/>
                  <a:gd name="T11" fmla="*/ 18 h 386"/>
                  <a:gd name="T12" fmla="*/ 83 w 92"/>
                  <a:gd name="T13" fmla="*/ 150 h 386"/>
                  <a:gd name="T14" fmla="*/ 92 w 92"/>
                  <a:gd name="T15" fmla="*/ 255 h 386"/>
                  <a:gd name="T16" fmla="*/ 86 w 92"/>
                  <a:gd name="T17" fmla="*/ 36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386">
                    <a:moveTo>
                      <a:pt x="86" y="369"/>
                    </a:moveTo>
                    <a:cubicBezTo>
                      <a:pt x="76" y="386"/>
                      <a:pt x="53" y="381"/>
                      <a:pt x="47" y="360"/>
                    </a:cubicBezTo>
                    <a:cubicBezTo>
                      <a:pt x="41" y="339"/>
                      <a:pt x="53" y="282"/>
                      <a:pt x="50" y="243"/>
                    </a:cubicBezTo>
                    <a:cubicBezTo>
                      <a:pt x="47" y="204"/>
                      <a:pt x="34" y="160"/>
                      <a:pt x="26" y="126"/>
                    </a:cubicBezTo>
                    <a:cubicBezTo>
                      <a:pt x="18" y="92"/>
                      <a:pt x="0" y="57"/>
                      <a:pt x="2" y="39"/>
                    </a:cubicBezTo>
                    <a:cubicBezTo>
                      <a:pt x="4" y="21"/>
                      <a:pt x="25" y="0"/>
                      <a:pt x="38" y="18"/>
                    </a:cubicBezTo>
                    <a:cubicBezTo>
                      <a:pt x="51" y="36"/>
                      <a:pt x="74" y="111"/>
                      <a:pt x="83" y="150"/>
                    </a:cubicBezTo>
                    <a:cubicBezTo>
                      <a:pt x="92" y="189"/>
                      <a:pt x="92" y="219"/>
                      <a:pt x="92" y="255"/>
                    </a:cubicBezTo>
                    <a:cubicBezTo>
                      <a:pt x="92" y="291"/>
                      <a:pt x="87" y="345"/>
                      <a:pt x="86" y="369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A28A4E"/>
                  </a:gs>
                  <a:gs pos="100000">
                    <a:srgbClr val="BAA570"/>
                  </a:gs>
                </a:gsLst>
                <a:lin ang="5400000" scaled="true"/>
              </a:gradFill>
              <a:ln w="6350" cmpd="sng">
                <a:solidFill>
                  <a:srgbClr val="A28A4E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411" name="Freeform 1363"/>
              <p:cNvSpPr>
                <a:spLocks noChangeAspect="true"/>
              </p:cNvSpPr>
              <p:nvPr/>
            </p:nvSpPr>
            <p:spPr bwMode="auto">
              <a:xfrm>
                <a:off x="574" y="3253"/>
                <a:ext cx="169" cy="374"/>
              </a:xfrm>
              <a:custGeom>
                <a:avLst/>
                <a:gdLst>
                  <a:gd name="T0" fmla="*/ 7 w 169"/>
                  <a:gd name="T1" fmla="*/ 17 h 374"/>
                  <a:gd name="T2" fmla="*/ 52 w 169"/>
                  <a:gd name="T3" fmla="*/ 20 h 374"/>
                  <a:gd name="T4" fmla="*/ 69 w 169"/>
                  <a:gd name="T5" fmla="*/ 135 h 374"/>
                  <a:gd name="T6" fmla="*/ 113 w 169"/>
                  <a:gd name="T7" fmla="*/ 244 h 374"/>
                  <a:gd name="T8" fmla="*/ 166 w 169"/>
                  <a:gd name="T9" fmla="*/ 332 h 374"/>
                  <a:gd name="T10" fmla="*/ 133 w 169"/>
                  <a:gd name="T11" fmla="*/ 356 h 374"/>
                  <a:gd name="T12" fmla="*/ 50 w 169"/>
                  <a:gd name="T13" fmla="*/ 223 h 374"/>
                  <a:gd name="T14" fmla="*/ 16 w 169"/>
                  <a:gd name="T15" fmla="*/ 124 h 374"/>
                  <a:gd name="T16" fmla="*/ 7 w 169"/>
                  <a:gd name="T17" fmla="*/ 17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374">
                    <a:moveTo>
                      <a:pt x="7" y="17"/>
                    </a:moveTo>
                    <a:cubicBezTo>
                      <a:pt x="13" y="0"/>
                      <a:pt x="42" y="0"/>
                      <a:pt x="52" y="20"/>
                    </a:cubicBezTo>
                    <a:cubicBezTo>
                      <a:pt x="62" y="40"/>
                      <a:pt x="59" y="98"/>
                      <a:pt x="69" y="135"/>
                    </a:cubicBezTo>
                    <a:cubicBezTo>
                      <a:pt x="79" y="172"/>
                      <a:pt x="97" y="211"/>
                      <a:pt x="113" y="244"/>
                    </a:cubicBezTo>
                    <a:cubicBezTo>
                      <a:pt x="129" y="277"/>
                      <a:pt x="163" y="313"/>
                      <a:pt x="166" y="332"/>
                    </a:cubicBezTo>
                    <a:cubicBezTo>
                      <a:pt x="169" y="351"/>
                      <a:pt x="152" y="374"/>
                      <a:pt x="133" y="356"/>
                    </a:cubicBezTo>
                    <a:cubicBezTo>
                      <a:pt x="114" y="338"/>
                      <a:pt x="69" y="262"/>
                      <a:pt x="50" y="223"/>
                    </a:cubicBezTo>
                    <a:cubicBezTo>
                      <a:pt x="31" y="184"/>
                      <a:pt x="23" y="158"/>
                      <a:pt x="16" y="124"/>
                    </a:cubicBezTo>
                    <a:cubicBezTo>
                      <a:pt x="9" y="90"/>
                      <a:pt x="0" y="32"/>
                      <a:pt x="7" y="17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AF9657"/>
                  </a:gs>
                  <a:gs pos="100000">
                    <a:srgbClr val="BAA570"/>
                  </a:gs>
                </a:gsLst>
                <a:lin ang="5400000" scaled="true"/>
              </a:gradFill>
              <a:ln w="6350" cmpd="sng">
                <a:solidFill>
                  <a:srgbClr val="A28A4E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412" name="Freeform 1364"/>
              <p:cNvSpPr>
                <a:spLocks noChangeAspect="true"/>
              </p:cNvSpPr>
              <p:nvPr/>
            </p:nvSpPr>
            <p:spPr bwMode="auto">
              <a:xfrm>
                <a:off x="738" y="3633"/>
                <a:ext cx="333" cy="197"/>
              </a:xfrm>
              <a:custGeom>
                <a:avLst/>
                <a:gdLst>
                  <a:gd name="T0" fmla="*/ 8 w 333"/>
                  <a:gd name="T1" fmla="*/ 33 h 197"/>
                  <a:gd name="T2" fmla="*/ 32 w 333"/>
                  <a:gd name="T3" fmla="*/ 9 h 197"/>
                  <a:gd name="T4" fmla="*/ 132 w 333"/>
                  <a:gd name="T5" fmla="*/ 87 h 197"/>
                  <a:gd name="T6" fmla="*/ 223 w 333"/>
                  <a:gd name="T7" fmla="*/ 125 h 197"/>
                  <a:gd name="T8" fmla="*/ 314 w 333"/>
                  <a:gd name="T9" fmla="*/ 162 h 197"/>
                  <a:gd name="T10" fmla="*/ 317 w 333"/>
                  <a:gd name="T11" fmla="*/ 195 h 197"/>
                  <a:gd name="T12" fmla="*/ 220 w 333"/>
                  <a:gd name="T13" fmla="*/ 175 h 197"/>
                  <a:gd name="T14" fmla="*/ 147 w 333"/>
                  <a:gd name="T15" fmla="*/ 149 h 197"/>
                  <a:gd name="T16" fmla="*/ 78 w 333"/>
                  <a:gd name="T17" fmla="*/ 109 h 197"/>
                  <a:gd name="T18" fmla="*/ 8 w 333"/>
                  <a:gd name="T19" fmla="*/ 33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3" h="197">
                    <a:moveTo>
                      <a:pt x="8" y="33"/>
                    </a:moveTo>
                    <a:cubicBezTo>
                      <a:pt x="0" y="16"/>
                      <a:pt x="11" y="0"/>
                      <a:pt x="32" y="9"/>
                    </a:cubicBezTo>
                    <a:cubicBezTo>
                      <a:pt x="53" y="18"/>
                      <a:pt x="100" y="68"/>
                      <a:pt x="132" y="87"/>
                    </a:cubicBezTo>
                    <a:cubicBezTo>
                      <a:pt x="164" y="106"/>
                      <a:pt x="193" y="113"/>
                      <a:pt x="223" y="125"/>
                    </a:cubicBezTo>
                    <a:cubicBezTo>
                      <a:pt x="253" y="137"/>
                      <a:pt x="298" y="150"/>
                      <a:pt x="314" y="162"/>
                    </a:cubicBezTo>
                    <a:cubicBezTo>
                      <a:pt x="330" y="174"/>
                      <a:pt x="333" y="193"/>
                      <a:pt x="317" y="195"/>
                    </a:cubicBezTo>
                    <a:cubicBezTo>
                      <a:pt x="301" y="197"/>
                      <a:pt x="248" y="183"/>
                      <a:pt x="220" y="175"/>
                    </a:cubicBezTo>
                    <a:cubicBezTo>
                      <a:pt x="192" y="167"/>
                      <a:pt x="170" y="159"/>
                      <a:pt x="147" y="149"/>
                    </a:cubicBezTo>
                    <a:cubicBezTo>
                      <a:pt x="123" y="137"/>
                      <a:pt x="101" y="128"/>
                      <a:pt x="78" y="109"/>
                    </a:cubicBezTo>
                    <a:cubicBezTo>
                      <a:pt x="55" y="90"/>
                      <a:pt x="16" y="50"/>
                      <a:pt x="8" y="33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BAA570"/>
                  </a:gs>
                  <a:gs pos="100000">
                    <a:srgbClr val="BAA570"/>
                  </a:gs>
                </a:gsLst>
                <a:lin ang="5400000" scaled="true"/>
              </a:gradFill>
              <a:ln w="6350" cmpd="sng">
                <a:solidFill>
                  <a:srgbClr val="A28A4E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413" name="Freeform 1365"/>
              <p:cNvSpPr>
                <a:spLocks noChangeAspect="true"/>
              </p:cNvSpPr>
              <p:nvPr/>
            </p:nvSpPr>
            <p:spPr bwMode="auto">
              <a:xfrm>
                <a:off x="1120" y="3686"/>
                <a:ext cx="448" cy="257"/>
              </a:xfrm>
              <a:custGeom>
                <a:avLst/>
                <a:gdLst>
                  <a:gd name="T0" fmla="*/ 22 w 448"/>
                  <a:gd name="T1" fmla="*/ 151 h 257"/>
                  <a:gd name="T2" fmla="*/ 22 w 448"/>
                  <a:gd name="T3" fmla="*/ 112 h 257"/>
                  <a:gd name="T4" fmla="*/ 119 w 448"/>
                  <a:gd name="T5" fmla="*/ 87 h 257"/>
                  <a:gd name="T6" fmla="*/ 212 w 448"/>
                  <a:gd name="T7" fmla="*/ 54 h 257"/>
                  <a:gd name="T8" fmla="*/ 298 w 448"/>
                  <a:gd name="T9" fmla="*/ 4 h 257"/>
                  <a:gd name="T10" fmla="*/ 328 w 448"/>
                  <a:gd name="T11" fmla="*/ 31 h 257"/>
                  <a:gd name="T12" fmla="*/ 244 w 448"/>
                  <a:gd name="T13" fmla="*/ 93 h 257"/>
                  <a:gd name="T14" fmla="*/ 277 w 448"/>
                  <a:gd name="T15" fmla="*/ 130 h 257"/>
                  <a:gd name="T16" fmla="*/ 337 w 448"/>
                  <a:gd name="T17" fmla="*/ 88 h 257"/>
                  <a:gd name="T18" fmla="*/ 364 w 448"/>
                  <a:gd name="T19" fmla="*/ 88 h 257"/>
                  <a:gd name="T20" fmla="*/ 364 w 448"/>
                  <a:gd name="T21" fmla="*/ 46 h 257"/>
                  <a:gd name="T22" fmla="*/ 409 w 448"/>
                  <a:gd name="T23" fmla="*/ 28 h 257"/>
                  <a:gd name="T24" fmla="*/ 445 w 448"/>
                  <a:gd name="T25" fmla="*/ 58 h 257"/>
                  <a:gd name="T26" fmla="*/ 427 w 448"/>
                  <a:gd name="T27" fmla="*/ 100 h 257"/>
                  <a:gd name="T28" fmla="*/ 367 w 448"/>
                  <a:gd name="T29" fmla="*/ 103 h 257"/>
                  <a:gd name="T30" fmla="*/ 367 w 448"/>
                  <a:gd name="T31" fmla="*/ 130 h 257"/>
                  <a:gd name="T32" fmla="*/ 211 w 448"/>
                  <a:gd name="T33" fmla="*/ 214 h 257"/>
                  <a:gd name="T34" fmla="*/ 31 w 448"/>
                  <a:gd name="T35" fmla="*/ 256 h 257"/>
                  <a:gd name="T36" fmla="*/ 25 w 448"/>
                  <a:gd name="T37" fmla="*/ 208 h 257"/>
                  <a:gd name="T38" fmla="*/ 157 w 448"/>
                  <a:gd name="T39" fmla="*/ 172 h 257"/>
                  <a:gd name="T40" fmla="*/ 139 w 448"/>
                  <a:gd name="T41" fmla="*/ 130 h 257"/>
                  <a:gd name="T42" fmla="*/ 97 w 448"/>
                  <a:gd name="T43" fmla="*/ 145 h 257"/>
                  <a:gd name="T44" fmla="*/ 22 w 448"/>
                  <a:gd name="T45" fmla="*/ 151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8" h="257">
                    <a:moveTo>
                      <a:pt x="22" y="151"/>
                    </a:moveTo>
                    <a:cubicBezTo>
                      <a:pt x="10" y="146"/>
                      <a:pt x="6" y="123"/>
                      <a:pt x="22" y="112"/>
                    </a:cubicBezTo>
                    <a:cubicBezTo>
                      <a:pt x="38" y="101"/>
                      <a:pt x="88" y="97"/>
                      <a:pt x="119" y="87"/>
                    </a:cubicBezTo>
                    <a:cubicBezTo>
                      <a:pt x="150" y="77"/>
                      <a:pt x="182" y="68"/>
                      <a:pt x="212" y="54"/>
                    </a:cubicBezTo>
                    <a:cubicBezTo>
                      <a:pt x="242" y="40"/>
                      <a:pt x="279" y="8"/>
                      <a:pt x="298" y="4"/>
                    </a:cubicBezTo>
                    <a:cubicBezTo>
                      <a:pt x="317" y="0"/>
                      <a:pt x="337" y="16"/>
                      <a:pt x="328" y="31"/>
                    </a:cubicBezTo>
                    <a:cubicBezTo>
                      <a:pt x="319" y="46"/>
                      <a:pt x="252" y="77"/>
                      <a:pt x="244" y="93"/>
                    </a:cubicBezTo>
                    <a:cubicBezTo>
                      <a:pt x="236" y="109"/>
                      <a:pt x="262" y="131"/>
                      <a:pt x="277" y="130"/>
                    </a:cubicBezTo>
                    <a:cubicBezTo>
                      <a:pt x="292" y="129"/>
                      <a:pt x="323" y="95"/>
                      <a:pt x="337" y="88"/>
                    </a:cubicBezTo>
                    <a:cubicBezTo>
                      <a:pt x="351" y="81"/>
                      <a:pt x="360" y="95"/>
                      <a:pt x="364" y="88"/>
                    </a:cubicBezTo>
                    <a:cubicBezTo>
                      <a:pt x="368" y="81"/>
                      <a:pt x="357" y="56"/>
                      <a:pt x="364" y="46"/>
                    </a:cubicBezTo>
                    <a:cubicBezTo>
                      <a:pt x="371" y="36"/>
                      <a:pt x="396" y="26"/>
                      <a:pt x="409" y="28"/>
                    </a:cubicBezTo>
                    <a:cubicBezTo>
                      <a:pt x="422" y="30"/>
                      <a:pt x="442" y="46"/>
                      <a:pt x="445" y="58"/>
                    </a:cubicBezTo>
                    <a:cubicBezTo>
                      <a:pt x="448" y="70"/>
                      <a:pt x="440" y="93"/>
                      <a:pt x="427" y="100"/>
                    </a:cubicBezTo>
                    <a:cubicBezTo>
                      <a:pt x="414" y="107"/>
                      <a:pt x="377" y="98"/>
                      <a:pt x="367" y="103"/>
                    </a:cubicBezTo>
                    <a:cubicBezTo>
                      <a:pt x="357" y="108"/>
                      <a:pt x="393" y="112"/>
                      <a:pt x="367" y="130"/>
                    </a:cubicBezTo>
                    <a:cubicBezTo>
                      <a:pt x="341" y="148"/>
                      <a:pt x="267" y="193"/>
                      <a:pt x="211" y="214"/>
                    </a:cubicBezTo>
                    <a:cubicBezTo>
                      <a:pt x="155" y="235"/>
                      <a:pt x="62" y="257"/>
                      <a:pt x="31" y="256"/>
                    </a:cubicBezTo>
                    <a:cubicBezTo>
                      <a:pt x="0" y="255"/>
                      <a:pt x="4" y="222"/>
                      <a:pt x="25" y="208"/>
                    </a:cubicBezTo>
                    <a:cubicBezTo>
                      <a:pt x="46" y="194"/>
                      <a:pt x="138" y="185"/>
                      <a:pt x="157" y="172"/>
                    </a:cubicBezTo>
                    <a:cubicBezTo>
                      <a:pt x="176" y="159"/>
                      <a:pt x="149" y="134"/>
                      <a:pt x="139" y="130"/>
                    </a:cubicBezTo>
                    <a:cubicBezTo>
                      <a:pt x="129" y="126"/>
                      <a:pt x="116" y="142"/>
                      <a:pt x="97" y="145"/>
                    </a:cubicBezTo>
                    <a:cubicBezTo>
                      <a:pt x="78" y="148"/>
                      <a:pt x="38" y="150"/>
                      <a:pt x="22" y="151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BAA570"/>
                  </a:gs>
                  <a:gs pos="100000">
                    <a:srgbClr val="BAA570"/>
                  </a:gs>
                </a:gsLst>
                <a:lin ang="5400000" scaled="true"/>
              </a:gradFill>
              <a:ln w="6350" cmpd="sng">
                <a:solidFill>
                  <a:srgbClr val="A28A4E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414" name="Freeform 1366"/>
              <p:cNvSpPr>
                <a:spLocks noChangeAspect="true"/>
              </p:cNvSpPr>
              <p:nvPr/>
            </p:nvSpPr>
            <p:spPr bwMode="auto">
              <a:xfrm rot="1951605">
                <a:off x="1023" y="3893"/>
                <a:ext cx="68" cy="59"/>
              </a:xfrm>
              <a:custGeom>
                <a:avLst/>
                <a:gdLst>
                  <a:gd name="T0" fmla="*/ 13 w 74"/>
                  <a:gd name="T1" fmla="*/ 9 h 79"/>
                  <a:gd name="T2" fmla="*/ 9 w 74"/>
                  <a:gd name="T3" fmla="*/ 69 h 79"/>
                  <a:gd name="T4" fmla="*/ 65 w 74"/>
                  <a:gd name="T5" fmla="*/ 69 h 79"/>
                  <a:gd name="T6" fmla="*/ 61 w 74"/>
                  <a:gd name="T7" fmla="*/ 13 h 79"/>
                  <a:gd name="T8" fmla="*/ 13 w 74"/>
                  <a:gd name="T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9">
                    <a:moveTo>
                      <a:pt x="13" y="9"/>
                    </a:moveTo>
                    <a:cubicBezTo>
                      <a:pt x="4" y="18"/>
                      <a:pt x="0" y="59"/>
                      <a:pt x="9" y="69"/>
                    </a:cubicBezTo>
                    <a:cubicBezTo>
                      <a:pt x="18" y="79"/>
                      <a:pt x="56" y="78"/>
                      <a:pt x="65" y="69"/>
                    </a:cubicBezTo>
                    <a:cubicBezTo>
                      <a:pt x="74" y="60"/>
                      <a:pt x="67" y="24"/>
                      <a:pt x="61" y="13"/>
                    </a:cubicBezTo>
                    <a:cubicBezTo>
                      <a:pt x="55" y="2"/>
                      <a:pt x="22" y="0"/>
                      <a:pt x="13" y="9"/>
                    </a:cubicBezTo>
                    <a:close/>
                  </a:path>
                </a:pathLst>
              </a:custGeom>
              <a:solidFill>
                <a:srgbClr val="BD8A4D"/>
              </a:solidFill>
              <a:ln w="635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415" name="Freeform 1367"/>
              <p:cNvSpPr>
                <a:spLocks noChangeAspect="true"/>
              </p:cNvSpPr>
              <p:nvPr/>
            </p:nvSpPr>
            <p:spPr bwMode="auto">
              <a:xfrm rot="1951605">
                <a:off x="1603" y="3747"/>
                <a:ext cx="68" cy="59"/>
              </a:xfrm>
              <a:custGeom>
                <a:avLst/>
                <a:gdLst>
                  <a:gd name="T0" fmla="*/ 13 w 74"/>
                  <a:gd name="T1" fmla="*/ 9 h 79"/>
                  <a:gd name="T2" fmla="*/ 9 w 74"/>
                  <a:gd name="T3" fmla="*/ 69 h 79"/>
                  <a:gd name="T4" fmla="*/ 65 w 74"/>
                  <a:gd name="T5" fmla="*/ 69 h 79"/>
                  <a:gd name="T6" fmla="*/ 61 w 74"/>
                  <a:gd name="T7" fmla="*/ 13 h 79"/>
                  <a:gd name="T8" fmla="*/ 13 w 74"/>
                  <a:gd name="T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9">
                    <a:moveTo>
                      <a:pt x="13" y="9"/>
                    </a:moveTo>
                    <a:cubicBezTo>
                      <a:pt x="4" y="18"/>
                      <a:pt x="0" y="59"/>
                      <a:pt x="9" y="69"/>
                    </a:cubicBezTo>
                    <a:cubicBezTo>
                      <a:pt x="18" y="79"/>
                      <a:pt x="56" y="78"/>
                      <a:pt x="65" y="69"/>
                    </a:cubicBezTo>
                    <a:cubicBezTo>
                      <a:pt x="74" y="60"/>
                      <a:pt x="67" y="24"/>
                      <a:pt x="61" y="13"/>
                    </a:cubicBezTo>
                    <a:cubicBezTo>
                      <a:pt x="55" y="2"/>
                      <a:pt x="22" y="0"/>
                      <a:pt x="13" y="9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BD8A4D"/>
                  </a:gs>
                  <a:gs pos="100000">
                    <a:srgbClr val="BD8A4D">
                      <a:gamma/>
                      <a:tint val="87843"/>
                      <a:invGamma/>
                    </a:srgbClr>
                  </a:gs>
                </a:gsLst>
                <a:lin ang="5400000" scaled="true"/>
              </a:gradFill>
              <a:ln w="635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416" name="Freeform 1368"/>
              <p:cNvSpPr>
                <a:spLocks noChangeAspect="true"/>
              </p:cNvSpPr>
              <p:nvPr/>
            </p:nvSpPr>
            <p:spPr bwMode="auto">
              <a:xfrm rot="1951605">
                <a:off x="1554" y="2377"/>
                <a:ext cx="68" cy="59"/>
              </a:xfrm>
              <a:custGeom>
                <a:avLst/>
                <a:gdLst>
                  <a:gd name="T0" fmla="*/ 13 w 74"/>
                  <a:gd name="T1" fmla="*/ 9 h 79"/>
                  <a:gd name="T2" fmla="*/ 9 w 74"/>
                  <a:gd name="T3" fmla="*/ 69 h 79"/>
                  <a:gd name="T4" fmla="*/ 65 w 74"/>
                  <a:gd name="T5" fmla="*/ 69 h 79"/>
                  <a:gd name="T6" fmla="*/ 61 w 74"/>
                  <a:gd name="T7" fmla="*/ 13 h 79"/>
                  <a:gd name="T8" fmla="*/ 13 w 74"/>
                  <a:gd name="T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9">
                    <a:moveTo>
                      <a:pt x="13" y="9"/>
                    </a:moveTo>
                    <a:cubicBezTo>
                      <a:pt x="4" y="18"/>
                      <a:pt x="0" y="59"/>
                      <a:pt x="9" y="69"/>
                    </a:cubicBezTo>
                    <a:cubicBezTo>
                      <a:pt x="18" y="79"/>
                      <a:pt x="56" y="78"/>
                      <a:pt x="65" y="69"/>
                    </a:cubicBezTo>
                    <a:cubicBezTo>
                      <a:pt x="74" y="60"/>
                      <a:pt x="67" y="24"/>
                      <a:pt x="61" y="13"/>
                    </a:cubicBezTo>
                    <a:cubicBezTo>
                      <a:pt x="55" y="2"/>
                      <a:pt x="22" y="0"/>
                      <a:pt x="13" y="9"/>
                    </a:cubicBezTo>
                    <a:close/>
                  </a:path>
                </a:pathLst>
              </a:cu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417" name="Freeform 1369"/>
              <p:cNvSpPr>
                <a:spLocks noChangeAspect="true"/>
              </p:cNvSpPr>
              <p:nvPr/>
            </p:nvSpPr>
            <p:spPr bwMode="auto">
              <a:xfrm rot="1951605">
                <a:off x="1020" y="2120"/>
                <a:ext cx="68" cy="59"/>
              </a:xfrm>
              <a:custGeom>
                <a:avLst/>
                <a:gdLst>
                  <a:gd name="T0" fmla="*/ 13 w 74"/>
                  <a:gd name="T1" fmla="*/ 9 h 79"/>
                  <a:gd name="T2" fmla="*/ 9 w 74"/>
                  <a:gd name="T3" fmla="*/ 69 h 79"/>
                  <a:gd name="T4" fmla="*/ 65 w 74"/>
                  <a:gd name="T5" fmla="*/ 69 h 79"/>
                  <a:gd name="T6" fmla="*/ 61 w 74"/>
                  <a:gd name="T7" fmla="*/ 13 h 79"/>
                  <a:gd name="T8" fmla="*/ 13 w 74"/>
                  <a:gd name="T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9">
                    <a:moveTo>
                      <a:pt x="13" y="9"/>
                    </a:moveTo>
                    <a:cubicBezTo>
                      <a:pt x="4" y="18"/>
                      <a:pt x="0" y="59"/>
                      <a:pt x="9" y="69"/>
                    </a:cubicBezTo>
                    <a:cubicBezTo>
                      <a:pt x="18" y="79"/>
                      <a:pt x="56" y="78"/>
                      <a:pt x="65" y="69"/>
                    </a:cubicBezTo>
                    <a:cubicBezTo>
                      <a:pt x="74" y="60"/>
                      <a:pt x="67" y="24"/>
                      <a:pt x="61" y="13"/>
                    </a:cubicBezTo>
                    <a:cubicBezTo>
                      <a:pt x="55" y="2"/>
                      <a:pt x="22" y="0"/>
                      <a:pt x="13" y="9"/>
                    </a:cubicBezTo>
                    <a:close/>
                  </a:path>
                </a:pathLst>
              </a:cu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418" name="Oval 1370"/>
              <p:cNvSpPr>
                <a:spLocks noChangeAspect="true" noChangeArrowheads="true"/>
              </p:cNvSpPr>
              <p:nvPr/>
            </p:nvSpPr>
            <p:spPr bwMode="auto">
              <a:xfrm>
                <a:off x="1130" y="392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19" name="Oval 1371"/>
              <p:cNvSpPr>
                <a:spLocks noChangeAspect="true" noChangeArrowheads="true"/>
              </p:cNvSpPr>
              <p:nvPr/>
            </p:nvSpPr>
            <p:spPr bwMode="auto">
              <a:xfrm>
                <a:off x="1708" y="350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20" name="Oval 1372"/>
              <p:cNvSpPr>
                <a:spLocks noChangeAspect="true" noChangeArrowheads="true"/>
              </p:cNvSpPr>
              <p:nvPr/>
            </p:nvSpPr>
            <p:spPr bwMode="auto">
              <a:xfrm>
                <a:off x="1722" y="347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21" name="Oval 1373"/>
              <p:cNvSpPr>
                <a:spLocks noChangeAspect="true" noChangeArrowheads="true"/>
              </p:cNvSpPr>
              <p:nvPr/>
            </p:nvSpPr>
            <p:spPr bwMode="auto">
              <a:xfrm>
                <a:off x="1736" y="342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22" name="Oval 1374"/>
              <p:cNvSpPr>
                <a:spLocks noChangeAspect="true" noChangeArrowheads="true"/>
              </p:cNvSpPr>
              <p:nvPr/>
            </p:nvSpPr>
            <p:spPr bwMode="auto">
              <a:xfrm>
                <a:off x="1756" y="336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23" name="Oval 1375"/>
              <p:cNvSpPr>
                <a:spLocks noChangeAspect="true" noChangeArrowheads="true"/>
              </p:cNvSpPr>
              <p:nvPr/>
            </p:nvSpPr>
            <p:spPr bwMode="auto">
              <a:xfrm>
                <a:off x="1746" y="34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24" name="Oval 1376"/>
              <p:cNvSpPr>
                <a:spLocks noChangeAspect="true" noChangeArrowheads="true"/>
              </p:cNvSpPr>
              <p:nvPr/>
            </p:nvSpPr>
            <p:spPr bwMode="auto">
              <a:xfrm>
                <a:off x="1599" y="371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25" name="Oval 1377"/>
              <p:cNvSpPr>
                <a:spLocks noChangeAspect="true" noChangeArrowheads="true"/>
              </p:cNvSpPr>
              <p:nvPr/>
            </p:nvSpPr>
            <p:spPr bwMode="auto">
              <a:xfrm>
                <a:off x="1622" y="369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26" name="Oval 1378"/>
              <p:cNvSpPr>
                <a:spLocks noChangeAspect="true" noChangeArrowheads="true"/>
              </p:cNvSpPr>
              <p:nvPr/>
            </p:nvSpPr>
            <p:spPr bwMode="auto">
              <a:xfrm>
                <a:off x="1633" y="366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27" name="Oval 1379"/>
              <p:cNvSpPr>
                <a:spLocks noChangeAspect="true" noChangeArrowheads="true"/>
              </p:cNvSpPr>
              <p:nvPr/>
            </p:nvSpPr>
            <p:spPr bwMode="auto">
              <a:xfrm>
                <a:off x="1644" y="364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28" name="Oval 1380"/>
              <p:cNvSpPr>
                <a:spLocks noChangeAspect="true" noChangeArrowheads="true"/>
              </p:cNvSpPr>
              <p:nvPr/>
            </p:nvSpPr>
            <p:spPr bwMode="auto">
              <a:xfrm>
                <a:off x="1682" y="357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29" name="Oval 1381"/>
              <p:cNvSpPr>
                <a:spLocks noChangeAspect="true" noChangeArrowheads="true"/>
              </p:cNvSpPr>
              <p:nvPr/>
            </p:nvSpPr>
            <p:spPr bwMode="auto">
              <a:xfrm>
                <a:off x="1663" y="361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30" name="Oval 1382"/>
              <p:cNvSpPr>
                <a:spLocks noChangeAspect="true" noChangeArrowheads="true"/>
              </p:cNvSpPr>
              <p:nvPr/>
            </p:nvSpPr>
            <p:spPr bwMode="auto">
              <a:xfrm>
                <a:off x="1698" y="354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31" name="Oval 1383"/>
              <p:cNvSpPr>
                <a:spLocks noChangeAspect="true" noChangeArrowheads="true"/>
              </p:cNvSpPr>
              <p:nvPr/>
            </p:nvSpPr>
            <p:spPr bwMode="auto">
              <a:xfrm rot="2759186">
                <a:off x="1383" y="387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32" name="Oval 1384"/>
              <p:cNvSpPr>
                <a:spLocks noChangeAspect="true" noChangeArrowheads="true"/>
              </p:cNvSpPr>
              <p:nvPr/>
            </p:nvSpPr>
            <p:spPr bwMode="auto">
              <a:xfrm rot="2759186">
                <a:off x="1406" y="386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33" name="Oval 1385"/>
              <p:cNvSpPr>
                <a:spLocks noChangeAspect="true" noChangeArrowheads="true"/>
              </p:cNvSpPr>
              <p:nvPr/>
            </p:nvSpPr>
            <p:spPr bwMode="auto">
              <a:xfrm rot="2759186">
                <a:off x="1434" y="384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34" name="Oval 1386"/>
              <p:cNvSpPr>
                <a:spLocks noChangeAspect="true" noChangeArrowheads="true"/>
              </p:cNvSpPr>
              <p:nvPr/>
            </p:nvSpPr>
            <p:spPr bwMode="auto">
              <a:xfrm rot="2759186">
                <a:off x="1485" y="380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35" name="Oval 1387"/>
              <p:cNvSpPr>
                <a:spLocks noChangeAspect="true" noChangeArrowheads="true"/>
              </p:cNvSpPr>
              <p:nvPr/>
            </p:nvSpPr>
            <p:spPr bwMode="auto">
              <a:xfrm rot="2759186">
                <a:off x="1453" y="383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36" name="Oval 1388"/>
              <p:cNvSpPr>
                <a:spLocks noChangeAspect="true" noChangeArrowheads="true"/>
              </p:cNvSpPr>
              <p:nvPr/>
            </p:nvSpPr>
            <p:spPr bwMode="auto">
              <a:xfrm rot="2759186">
                <a:off x="1155" y="393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37" name="Oval 1389"/>
              <p:cNvSpPr>
                <a:spLocks noChangeAspect="true" noChangeArrowheads="true"/>
              </p:cNvSpPr>
              <p:nvPr/>
            </p:nvSpPr>
            <p:spPr bwMode="auto">
              <a:xfrm rot="2759186">
                <a:off x="1189" y="393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38" name="Oval 1390"/>
              <p:cNvSpPr>
                <a:spLocks noChangeAspect="true" noChangeArrowheads="true"/>
              </p:cNvSpPr>
              <p:nvPr/>
            </p:nvSpPr>
            <p:spPr bwMode="auto">
              <a:xfrm rot="2759186">
                <a:off x="1215" y="392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39" name="Oval 1391"/>
              <p:cNvSpPr>
                <a:spLocks noChangeAspect="true" noChangeArrowheads="true"/>
              </p:cNvSpPr>
              <p:nvPr/>
            </p:nvSpPr>
            <p:spPr bwMode="auto">
              <a:xfrm rot="2759186">
                <a:off x="1240" y="392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40" name="Oval 1392"/>
              <p:cNvSpPr>
                <a:spLocks noChangeAspect="true" noChangeArrowheads="true"/>
              </p:cNvSpPr>
              <p:nvPr/>
            </p:nvSpPr>
            <p:spPr bwMode="auto">
              <a:xfrm rot="2759186">
                <a:off x="1315" y="39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41" name="Oval 1393"/>
              <p:cNvSpPr>
                <a:spLocks noChangeAspect="true" noChangeArrowheads="true"/>
              </p:cNvSpPr>
              <p:nvPr/>
            </p:nvSpPr>
            <p:spPr bwMode="auto">
              <a:xfrm rot="2759186">
                <a:off x="1276" y="391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42" name="Oval 1394"/>
              <p:cNvSpPr>
                <a:spLocks noChangeAspect="true" noChangeArrowheads="true"/>
              </p:cNvSpPr>
              <p:nvPr/>
            </p:nvSpPr>
            <p:spPr bwMode="auto">
              <a:xfrm rot="2759186">
                <a:off x="1351" y="388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3443" name="Text Box 1395"/>
            <p:cNvSpPr txBox="true">
              <a:spLocks noChangeAspect="true" noChangeArrowheads="true"/>
            </p:cNvSpPr>
            <p:nvPr/>
          </p:nvSpPr>
          <p:spPr bwMode="auto">
            <a:xfrm>
              <a:off x="940" y="3130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CE4D1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99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000" b="1">
                  <a:sym typeface="Symbol" panose="05050102010706020507" pitchFamily="18" charset="2"/>
                </a:rPr>
                <a:t>Mast</a:t>
              </a:r>
              <a:endParaRPr lang="en-US" altLang="en-US" sz="1000" b="1">
                <a:sym typeface="Symbol" panose="05050102010706020507" pitchFamily="18" charset="2"/>
              </a:endParaRPr>
            </a:p>
            <a:p>
              <a:pPr algn="ctr"/>
              <a:r>
                <a:rPr lang="en-US" altLang="en-US" sz="1000" b="1">
                  <a:sym typeface="Symbol" panose="05050102010706020507" pitchFamily="18" charset="2"/>
                </a:rPr>
                <a:t>cell</a:t>
              </a:r>
              <a:endParaRPr lang="en-US" altLang="en-US" sz="1000" b="1">
                <a:sym typeface="Symbol" panose="05050102010706020507" pitchFamily="18" charset="2"/>
              </a:endParaRPr>
            </a:p>
          </p:txBody>
        </p:sp>
        <p:grpSp>
          <p:nvGrpSpPr>
            <p:cNvPr id="3444" name="Group 1396"/>
            <p:cNvGrpSpPr>
              <a:grpSpLocks noChangeAspect="true"/>
            </p:cNvGrpSpPr>
            <p:nvPr/>
          </p:nvGrpSpPr>
          <p:grpSpPr bwMode="auto">
            <a:xfrm rot="-1817277">
              <a:off x="1372" y="2741"/>
              <a:ext cx="130" cy="146"/>
              <a:chOff x="4248" y="1375"/>
              <a:chExt cx="881" cy="917"/>
            </a:xfrm>
          </p:grpSpPr>
          <p:sp>
            <p:nvSpPr>
              <p:cNvPr id="3445" name="Freeform 1397"/>
              <p:cNvSpPr>
                <a:spLocks noChangeAspect="true"/>
              </p:cNvSpPr>
              <p:nvPr/>
            </p:nvSpPr>
            <p:spPr bwMode="auto">
              <a:xfrm>
                <a:off x="4278" y="2194"/>
                <a:ext cx="457" cy="98"/>
              </a:xfrm>
              <a:custGeom>
                <a:avLst/>
                <a:gdLst>
                  <a:gd name="T0" fmla="*/ 457 w 457"/>
                  <a:gd name="T1" fmla="*/ 10 h 98"/>
                  <a:gd name="T2" fmla="*/ 380 w 457"/>
                  <a:gd name="T3" fmla="*/ 19 h 98"/>
                  <a:gd name="T4" fmla="*/ 235 w 457"/>
                  <a:gd name="T5" fmla="*/ 22 h 98"/>
                  <a:gd name="T6" fmla="*/ 35 w 457"/>
                  <a:gd name="T7" fmla="*/ 13 h 98"/>
                  <a:gd name="T8" fmla="*/ 24 w 457"/>
                  <a:gd name="T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7" h="98">
                    <a:moveTo>
                      <a:pt x="457" y="10"/>
                    </a:moveTo>
                    <a:cubicBezTo>
                      <a:pt x="437" y="13"/>
                      <a:pt x="417" y="17"/>
                      <a:pt x="380" y="19"/>
                    </a:cubicBezTo>
                    <a:cubicBezTo>
                      <a:pt x="343" y="21"/>
                      <a:pt x="292" y="23"/>
                      <a:pt x="235" y="22"/>
                    </a:cubicBezTo>
                    <a:cubicBezTo>
                      <a:pt x="177" y="21"/>
                      <a:pt x="70" y="0"/>
                      <a:pt x="35" y="13"/>
                    </a:cubicBezTo>
                    <a:cubicBezTo>
                      <a:pt x="0" y="26"/>
                      <a:pt x="26" y="80"/>
                      <a:pt x="24" y="98"/>
                    </a:cubicBezTo>
                  </a:path>
                </a:pathLst>
              </a:custGeom>
              <a:noFill/>
              <a:ln w="190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46" name="Freeform 1398"/>
              <p:cNvSpPr>
                <a:spLocks noChangeAspect="true"/>
              </p:cNvSpPr>
              <p:nvPr/>
            </p:nvSpPr>
            <p:spPr bwMode="auto">
              <a:xfrm>
                <a:off x="4271" y="1375"/>
                <a:ext cx="773" cy="289"/>
              </a:xfrm>
              <a:custGeom>
                <a:avLst/>
                <a:gdLst>
                  <a:gd name="T0" fmla="*/ 601 w 773"/>
                  <a:gd name="T1" fmla="*/ 23 h 289"/>
                  <a:gd name="T2" fmla="*/ 757 w 773"/>
                  <a:gd name="T3" fmla="*/ 17 h 289"/>
                  <a:gd name="T4" fmla="*/ 697 w 773"/>
                  <a:gd name="T5" fmla="*/ 123 h 289"/>
                  <a:gd name="T6" fmla="*/ 465 w 773"/>
                  <a:gd name="T7" fmla="*/ 106 h 289"/>
                  <a:gd name="T8" fmla="*/ 159 w 773"/>
                  <a:gd name="T9" fmla="*/ 123 h 289"/>
                  <a:gd name="T10" fmla="*/ 22 w 773"/>
                  <a:gd name="T11" fmla="*/ 205 h 289"/>
                  <a:gd name="T12" fmla="*/ 28 w 773"/>
                  <a:gd name="T13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3" h="289">
                    <a:moveTo>
                      <a:pt x="601" y="23"/>
                    </a:moveTo>
                    <a:cubicBezTo>
                      <a:pt x="626" y="23"/>
                      <a:pt x="741" y="0"/>
                      <a:pt x="757" y="17"/>
                    </a:cubicBezTo>
                    <a:cubicBezTo>
                      <a:pt x="773" y="34"/>
                      <a:pt x="746" y="108"/>
                      <a:pt x="697" y="123"/>
                    </a:cubicBezTo>
                    <a:cubicBezTo>
                      <a:pt x="648" y="138"/>
                      <a:pt x="555" y="106"/>
                      <a:pt x="465" y="106"/>
                    </a:cubicBezTo>
                    <a:cubicBezTo>
                      <a:pt x="376" y="106"/>
                      <a:pt x="233" y="106"/>
                      <a:pt x="159" y="123"/>
                    </a:cubicBezTo>
                    <a:cubicBezTo>
                      <a:pt x="85" y="139"/>
                      <a:pt x="44" y="177"/>
                      <a:pt x="22" y="205"/>
                    </a:cubicBezTo>
                    <a:cubicBezTo>
                      <a:pt x="0" y="233"/>
                      <a:pt x="27" y="272"/>
                      <a:pt x="28" y="289"/>
                    </a:cubicBezTo>
                  </a:path>
                </a:pathLst>
              </a:custGeom>
              <a:noFill/>
              <a:ln w="190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47" name="Freeform 1399"/>
              <p:cNvSpPr>
                <a:spLocks noChangeAspect="true"/>
              </p:cNvSpPr>
              <p:nvPr/>
            </p:nvSpPr>
            <p:spPr bwMode="auto">
              <a:xfrm>
                <a:off x="4286" y="2037"/>
                <a:ext cx="153" cy="49"/>
              </a:xfrm>
              <a:custGeom>
                <a:avLst/>
                <a:gdLst>
                  <a:gd name="T0" fmla="*/ 46 w 612"/>
                  <a:gd name="T1" fmla="*/ 0 h 197"/>
                  <a:gd name="T2" fmla="*/ 52 w 612"/>
                  <a:gd name="T3" fmla="*/ 150 h 197"/>
                  <a:gd name="T4" fmla="*/ 358 w 612"/>
                  <a:gd name="T5" fmla="*/ 180 h 197"/>
                  <a:gd name="T6" fmla="*/ 574 w 612"/>
                  <a:gd name="T7" fmla="*/ 168 h 197"/>
                  <a:gd name="T8" fmla="*/ 586 w 612"/>
                  <a:gd name="T9" fmla="*/ 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2" h="197">
                    <a:moveTo>
                      <a:pt x="46" y="0"/>
                    </a:moveTo>
                    <a:cubicBezTo>
                      <a:pt x="23" y="60"/>
                      <a:pt x="0" y="120"/>
                      <a:pt x="52" y="150"/>
                    </a:cubicBezTo>
                    <a:cubicBezTo>
                      <a:pt x="104" y="180"/>
                      <a:pt x="271" y="177"/>
                      <a:pt x="358" y="180"/>
                    </a:cubicBezTo>
                    <a:cubicBezTo>
                      <a:pt x="445" y="183"/>
                      <a:pt x="536" y="197"/>
                      <a:pt x="574" y="168"/>
                    </a:cubicBezTo>
                    <a:cubicBezTo>
                      <a:pt x="612" y="139"/>
                      <a:pt x="599" y="72"/>
                      <a:pt x="586" y="6"/>
                    </a:cubicBezTo>
                  </a:path>
                </a:pathLst>
              </a:custGeom>
              <a:noFill/>
              <a:ln w="190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48" name="Freeform 1400"/>
              <p:cNvSpPr>
                <a:spLocks noChangeAspect="true"/>
              </p:cNvSpPr>
              <p:nvPr/>
            </p:nvSpPr>
            <p:spPr bwMode="auto">
              <a:xfrm>
                <a:off x="4414" y="1613"/>
                <a:ext cx="170" cy="54"/>
              </a:xfrm>
              <a:custGeom>
                <a:avLst/>
                <a:gdLst>
                  <a:gd name="T0" fmla="*/ 55 w 678"/>
                  <a:gd name="T1" fmla="*/ 211 h 217"/>
                  <a:gd name="T2" fmla="*/ 49 w 678"/>
                  <a:gd name="T3" fmla="*/ 67 h 217"/>
                  <a:gd name="T4" fmla="*/ 349 w 678"/>
                  <a:gd name="T5" fmla="*/ 31 h 217"/>
                  <a:gd name="T6" fmla="*/ 637 w 678"/>
                  <a:gd name="T7" fmla="*/ 31 h 217"/>
                  <a:gd name="T8" fmla="*/ 595 w 678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8" h="217">
                    <a:moveTo>
                      <a:pt x="55" y="211"/>
                    </a:moveTo>
                    <a:cubicBezTo>
                      <a:pt x="27" y="154"/>
                      <a:pt x="0" y="97"/>
                      <a:pt x="49" y="67"/>
                    </a:cubicBezTo>
                    <a:cubicBezTo>
                      <a:pt x="98" y="37"/>
                      <a:pt x="251" y="37"/>
                      <a:pt x="349" y="31"/>
                    </a:cubicBezTo>
                    <a:cubicBezTo>
                      <a:pt x="447" y="25"/>
                      <a:pt x="596" y="0"/>
                      <a:pt x="637" y="31"/>
                    </a:cubicBezTo>
                    <a:cubicBezTo>
                      <a:pt x="678" y="62"/>
                      <a:pt x="636" y="139"/>
                      <a:pt x="595" y="217"/>
                    </a:cubicBezTo>
                  </a:path>
                </a:pathLst>
              </a:custGeom>
              <a:noFill/>
              <a:ln w="190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49" name="Freeform 1401"/>
              <p:cNvSpPr>
                <a:spLocks noChangeAspect="true"/>
              </p:cNvSpPr>
              <p:nvPr/>
            </p:nvSpPr>
            <p:spPr bwMode="auto">
              <a:xfrm>
                <a:off x="4554" y="2035"/>
                <a:ext cx="137" cy="72"/>
              </a:xfrm>
              <a:custGeom>
                <a:avLst/>
                <a:gdLst>
                  <a:gd name="T0" fmla="*/ 0 w 547"/>
                  <a:gd name="T1" fmla="*/ 6 h 286"/>
                  <a:gd name="T2" fmla="*/ 90 w 547"/>
                  <a:gd name="T3" fmla="*/ 138 h 286"/>
                  <a:gd name="T4" fmla="*/ 318 w 547"/>
                  <a:gd name="T5" fmla="*/ 276 h 286"/>
                  <a:gd name="T6" fmla="*/ 510 w 547"/>
                  <a:gd name="T7" fmla="*/ 198 h 286"/>
                  <a:gd name="T8" fmla="*/ 540 w 547"/>
                  <a:gd name="T9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" h="286">
                    <a:moveTo>
                      <a:pt x="0" y="6"/>
                    </a:moveTo>
                    <a:cubicBezTo>
                      <a:pt x="18" y="49"/>
                      <a:pt x="37" y="93"/>
                      <a:pt x="90" y="138"/>
                    </a:cubicBezTo>
                    <a:cubicBezTo>
                      <a:pt x="143" y="183"/>
                      <a:pt x="248" y="266"/>
                      <a:pt x="318" y="276"/>
                    </a:cubicBezTo>
                    <a:cubicBezTo>
                      <a:pt x="388" y="286"/>
                      <a:pt x="473" y="244"/>
                      <a:pt x="510" y="198"/>
                    </a:cubicBezTo>
                    <a:cubicBezTo>
                      <a:pt x="547" y="152"/>
                      <a:pt x="543" y="76"/>
                      <a:pt x="540" y="0"/>
                    </a:cubicBezTo>
                  </a:path>
                </a:pathLst>
              </a:custGeom>
              <a:noFill/>
              <a:ln w="190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50" name="Freeform 1402"/>
              <p:cNvSpPr>
                <a:spLocks noChangeAspect="true"/>
              </p:cNvSpPr>
              <p:nvPr/>
            </p:nvSpPr>
            <p:spPr bwMode="auto">
              <a:xfrm>
                <a:off x="4681" y="1620"/>
                <a:ext cx="136" cy="47"/>
              </a:xfrm>
              <a:custGeom>
                <a:avLst/>
                <a:gdLst>
                  <a:gd name="T0" fmla="*/ 26 w 542"/>
                  <a:gd name="T1" fmla="*/ 175 h 187"/>
                  <a:gd name="T2" fmla="*/ 50 w 542"/>
                  <a:gd name="T3" fmla="*/ 49 h 187"/>
                  <a:gd name="T4" fmla="*/ 326 w 542"/>
                  <a:gd name="T5" fmla="*/ 1 h 187"/>
                  <a:gd name="T6" fmla="*/ 488 w 542"/>
                  <a:gd name="T7" fmla="*/ 43 h 187"/>
                  <a:gd name="T8" fmla="*/ 542 w 542"/>
                  <a:gd name="T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2" h="187">
                    <a:moveTo>
                      <a:pt x="26" y="175"/>
                    </a:moveTo>
                    <a:cubicBezTo>
                      <a:pt x="13" y="126"/>
                      <a:pt x="0" y="78"/>
                      <a:pt x="50" y="49"/>
                    </a:cubicBezTo>
                    <a:cubicBezTo>
                      <a:pt x="100" y="20"/>
                      <a:pt x="253" y="2"/>
                      <a:pt x="326" y="1"/>
                    </a:cubicBezTo>
                    <a:cubicBezTo>
                      <a:pt x="399" y="0"/>
                      <a:pt x="452" y="12"/>
                      <a:pt x="488" y="43"/>
                    </a:cubicBezTo>
                    <a:cubicBezTo>
                      <a:pt x="524" y="74"/>
                      <a:pt x="533" y="130"/>
                      <a:pt x="542" y="187"/>
                    </a:cubicBezTo>
                  </a:path>
                </a:pathLst>
              </a:custGeom>
              <a:noFill/>
              <a:ln w="190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51" name="Freeform 1403"/>
              <p:cNvSpPr>
                <a:spLocks noChangeAspect="true"/>
              </p:cNvSpPr>
              <p:nvPr/>
            </p:nvSpPr>
            <p:spPr bwMode="auto">
              <a:xfrm>
                <a:off x="4810" y="2037"/>
                <a:ext cx="147" cy="42"/>
              </a:xfrm>
              <a:custGeom>
                <a:avLst/>
                <a:gdLst>
                  <a:gd name="T0" fmla="*/ 22 w 587"/>
                  <a:gd name="T1" fmla="*/ 0 h 168"/>
                  <a:gd name="T2" fmla="*/ 52 w 587"/>
                  <a:gd name="T3" fmla="*/ 132 h 168"/>
                  <a:gd name="T4" fmla="*/ 334 w 587"/>
                  <a:gd name="T5" fmla="*/ 168 h 168"/>
                  <a:gd name="T6" fmla="*/ 550 w 587"/>
                  <a:gd name="T7" fmla="*/ 132 h 168"/>
                  <a:gd name="T8" fmla="*/ 556 w 587"/>
                  <a:gd name="T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7" h="168">
                    <a:moveTo>
                      <a:pt x="22" y="0"/>
                    </a:moveTo>
                    <a:cubicBezTo>
                      <a:pt x="11" y="52"/>
                      <a:pt x="0" y="104"/>
                      <a:pt x="52" y="132"/>
                    </a:cubicBezTo>
                    <a:cubicBezTo>
                      <a:pt x="104" y="160"/>
                      <a:pt x="251" y="168"/>
                      <a:pt x="334" y="168"/>
                    </a:cubicBezTo>
                    <a:cubicBezTo>
                      <a:pt x="417" y="168"/>
                      <a:pt x="513" y="159"/>
                      <a:pt x="550" y="132"/>
                    </a:cubicBezTo>
                    <a:cubicBezTo>
                      <a:pt x="587" y="105"/>
                      <a:pt x="571" y="55"/>
                      <a:pt x="556" y="6"/>
                    </a:cubicBezTo>
                  </a:path>
                </a:pathLst>
              </a:custGeom>
              <a:noFill/>
              <a:ln w="190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52" name="Freeform 1404"/>
              <p:cNvSpPr>
                <a:spLocks noChangeAspect="true"/>
              </p:cNvSpPr>
              <p:nvPr/>
            </p:nvSpPr>
            <p:spPr bwMode="auto">
              <a:xfrm>
                <a:off x="4939" y="1586"/>
                <a:ext cx="141" cy="83"/>
              </a:xfrm>
              <a:custGeom>
                <a:avLst/>
                <a:gdLst>
                  <a:gd name="T0" fmla="*/ 19 w 566"/>
                  <a:gd name="T1" fmla="*/ 324 h 330"/>
                  <a:gd name="T2" fmla="*/ 19 w 566"/>
                  <a:gd name="T3" fmla="*/ 186 h 330"/>
                  <a:gd name="T4" fmla="*/ 133 w 566"/>
                  <a:gd name="T5" fmla="*/ 54 h 330"/>
                  <a:gd name="T6" fmla="*/ 445 w 566"/>
                  <a:gd name="T7" fmla="*/ 18 h 330"/>
                  <a:gd name="T8" fmla="*/ 547 w 566"/>
                  <a:gd name="T9" fmla="*/ 162 h 330"/>
                  <a:gd name="T10" fmla="*/ 559 w 566"/>
                  <a:gd name="T1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6" h="330">
                    <a:moveTo>
                      <a:pt x="19" y="324"/>
                    </a:moveTo>
                    <a:cubicBezTo>
                      <a:pt x="9" y="277"/>
                      <a:pt x="0" y="231"/>
                      <a:pt x="19" y="186"/>
                    </a:cubicBezTo>
                    <a:cubicBezTo>
                      <a:pt x="38" y="141"/>
                      <a:pt x="62" y="82"/>
                      <a:pt x="133" y="54"/>
                    </a:cubicBezTo>
                    <a:cubicBezTo>
                      <a:pt x="204" y="26"/>
                      <a:pt x="376" y="0"/>
                      <a:pt x="445" y="18"/>
                    </a:cubicBezTo>
                    <a:cubicBezTo>
                      <a:pt x="514" y="36"/>
                      <a:pt x="528" y="110"/>
                      <a:pt x="547" y="162"/>
                    </a:cubicBezTo>
                    <a:cubicBezTo>
                      <a:pt x="566" y="214"/>
                      <a:pt x="562" y="272"/>
                      <a:pt x="559" y="330"/>
                    </a:cubicBezTo>
                  </a:path>
                </a:pathLst>
              </a:custGeom>
              <a:noFill/>
              <a:ln w="190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453" name="Freeform 1405"/>
              <p:cNvSpPr>
                <a:spLocks noChangeAspect="true"/>
              </p:cNvSpPr>
              <p:nvPr/>
            </p:nvSpPr>
            <p:spPr bwMode="auto">
              <a:xfrm>
                <a:off x="5013" y="2038"/>
                <a:ext cx="63" cy="167"/>
              </a:xfrm>
              <a:custGeom>
                <a:avLst/>
                <a:gdLst>
                  <a:gd name="T0" fmla="*/ 252 w 252"/>
                  <a:gd name="T1" fmla="*/ 0 h 668"/>
                  <a:gd name="T2" fmla="*/ 210 w 252"/>
                  <a:gd name="T3" fmla="*/ 558 h 668"/>
                  <a:gd name="T4" fmla="*/ 0 w 252"/>
                  <a:gd name="T5" fmla="*/ 66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2" h="668">
                    <a:moveTo>
                      <a:pt x="252" y="0"/>
                    </a:moveTo>
                    <a:cubicBezTo>
                      <a:pt x="245" y="93"/>
                      <a:pt x="252" y="448"/>
                      <a:pt x="210" y="558"/>
                    </a:cubicBezTo>
                    <a:cubicBezTo>
                      <a:pt x="168" y="668"/>
                      <a:pt x="44" y="639"/>
                      <a:pt x="0" y="660"/>
                    </a:cubicBezTo>
                  </a:path>
                </a:pathLst>
              </a:custGeom>
              <a:noFill/>
              <a:ln w="190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grpSp>
            <p:nvGrpSpPr>
              <p:cNvPr id="3454" name="Group 1406"/>
              <p:cNvGrpSpPr>
                <a:grpSpLocks noChangeAspect="true"/>
              </p:cNvGrpSpPr>
              <p:nvPr/>
            </p:nvGrpSpPr>
            <p:grpSpPr bwMode="auto">
              <a:xfrm>
                <a:off x="4248" y="1665"/>
                <a:ext cx="101" cy="375"/>
                <a:chOff x="859" y="1415"/>
                <a:chExt cx="405" cy="1499"/>
              </a:xfrm>
            </p:grpSpPr>
            <p:sp>
              <p:nvSpPr>
                <p:cNvPr id="3455" name="Freeform 1407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56" name="Freeform 1408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57" name="Freeform 1409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58" name="Freeform 1410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59" name="Freeform 1411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60" name="Freeform 1412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61" name="Freeform 1413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62" name="Freeform 1414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63" name="AutoShape 141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3175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3464" name="Group 1416"/>
              <p:cNvGrpSpPr>
                <a:grpSpLocks noChangeAspect="true"/>
              </p:cNvGrpSpPr>
              <p:nvPr/>
            </p:nvGrpSpPr>
            <p:grpSpPr bwMode="auto">
              <a:xfrm>
                <a:off x="4378" y="1665"/>
                <a:ext cx="101" cy="375"/>
                <a:chOff x="859" y="1415"/>
                <a:chExt cx="405" cy="1499"/>
              </a:xfrm>
            </p:grpSpPr>
            <p:sp>
              <p:nvSpPr>
                <p:cNvPr id="3465" name="Freeform 1417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66" name="Freeform 1418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67" name="Freeform 1419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68" name="Freeform 1420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69" name="Freeform 1421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70" name="Freeform 1422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71" name="Freeform 1423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72" name="Freeform 1424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73" name="AutoShape 142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3175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3474" name="Group 1426"/>
              <p:cNvGrpSpPr>
                <a:grpSpLocks noChangeAspect="true"/>
              </p:cNvGrpSpPr>
              <p:nvPr/>
            </p:nvGrpSpPr>
            <p:grpSpPr bwMode="auto">
              <a:xfrm>
                <a:off x="4508" y="1665"/>
                <a:ext cx="101" cy="375"/>
                <a:chOff x="859" y="1415"/>
                <a:chExt cx="405" cy="1499"/>
              </a:xfrm>
            </p:grpSpPr>
            <p:sp>
              <p:nvSpPr>
                <p:cNvPr id="3475" name="Freeform 1427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76" name="Freeform 1428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77" name="Freeform 1429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78" name="Freeform 1430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79" name="Freeform 1431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80" name="Freeform 1432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81" name="Freeform 1433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82" name="Freeform 1434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83" name="AutoShape 143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3175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3484" name="Group 1436"/>
              <p:cNvGrpSpPr>
                <a:grpSpLocks noChangeAspect="true"/>
              </p:cNvGrpSpPr>
              <p:nvPr/>
            </p:nvGrpSpPr>
            <p:grpSpPr bwMode="auto">
              <a:xfrm>
                <a:off x="4638" y="1665"/>
                <a:ext cx="101" cy="375"/>
                <a:chOff x="859" y="1415"/>
                <a:chExt cx="405" cy="1499"/>
              </a:xfrm>
            </p:grpSpPr>
            <p:sp>
              <p:nvSpPr>
                <p:cNvPr id="3485" name="Freeform 1437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86" name="Freeform 1438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87" name="Freeform 1439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88" name="Freeform 1440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89" name="Freeform 1441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90" name="Freeform 1442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91" name="Freeform 1443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92" name="Freeform 1444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93" name="AutoShape 144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3175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3494" name="Group 1446"/>
              <p:cNvGrpSpPr>
                <a:grpSpLocks noChangeAspect="true"/>
              </p:cNvGrpSpPr>
              <p:nvPr/>
            </p:nvGrpSpPr>
            <p:grpSpPr bwMode="auto">
              <a:xfrm>
                <a:off x="4768" y="1665"/>
                <a:ext cx="101" cy="375"/>
                <a:chOff x="859" y="1415"/>
                <a:chExt cx="405" cy="1499"/>
              </a:xfrm>
            </p:grpSpPr>
            <p:sp>
              <p:nvSpPr>
                <p:cNvPr id="3495" name="Freeform 1447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96" name="Freeform 1448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97" name="Freeform 1449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98" name="Freeform 1450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499" name="Freeform 1451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00" name="Freeform 1452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01" name="Freeform 1453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02" name="Freeform 1454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03" name="AutoShape 145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3175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3504" name="Group 1456"/>
              <p:cNvGrpSpPr>
                <a:grpSpLocks noChangeAspect="true"/>
              </p:cNvGrpSpPr>
              <p:nvPr/>
            </p:nvGrpSpPr>
            <p:grpSpPr bwMode="auto">
              <a:xfrm>
                <a:off x="4898" y="1665"/>
                <a:ext cx="101" cy="375"/>
                <a:chOff x="859" y="1415"/>
                <a:chExt cx="405" cy="1499"/>
              </a:xfrm>
            </p:grpSpPr>
            <p:sp>
              <p:nvSpPr>
                <p:cNvPr id="3505" name="Freeform 1457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06" name="Freeform 1458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07" name="Freeform 1459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08" name="Freeform 1460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09" name="Freeform 1461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10" name="Freeform 1462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11" name="Freeform 1463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12" name="Freeform 1464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13" name="AutoShape 146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3175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3514" name="Group 1466"/>
              <p:cNvGrpSpPr>
                <a:grpSpLocks noChangeAspect="true"/>
              </p:cNvGrpSpPr>
              <p:nvPr/>
            </p:nvGrpSpPr>
            <p:grpSpPr bwMode="auto">
              <a:xfrm>
                <a:off x="5028" y="1665"/>
                <a:ext cx="101" cy="375"/>
                <a:chOff x="859" y="1415"/>
                <a:chExt cx="405" cy="1499"/>
              </a:xfrm>
            </p:grpSpPr>
            <p:sp>
              <p:nvSpPr>
                <p:cNvPr id="3515" name="Freeform 1467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16" name="Freeform 1468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17" name="Freeform 1469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18" name="Freeform 1470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19" name="Freeform 1471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20" name="Freeform 1472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21" name="Freeform 1473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22" name="Freeform 1474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23" name="AutoShape 147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3175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3524" name="Group 1476"/>
              <p:cNvGrpSpPr>
                <a:grpSpLocks noChangeAspect="true"/>
              </p:cNvGrpSpPr>
              <p:nvPr/>
            </p:nvGrpSpPr>
            <p:grpSpPr bwMode="auto">
              <a:xfrm rot="5400000">
                <a:off x="4826" y="2056"/>
                <a:ext cx="101" cy="296"/>
                <a:chOff x="4104" y="2937"/>
                <a:chExt cx="405" cy="1181"/>
              </a:xfrm>
            </p:grpSpPr>
            <p:sp>
              <p:nvSpPr>
                <p:cNvPr id="3525" name="Freeform 1477"/>
                <p:cNvSpPr>
                  <a:spLocks noChangeAspect="true"/>
                </p:cNvSpPr>
                <p:nvPr/>
              </p:nvSpPr>
              <p:spPr bwMode="auto">
                <a:xfrm>
                  <a:off x="4132" y="3612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26" name="Freeform 1478"/>
                <p:cNvSpPr>
                  <a:spLocks noChangeAspect="true"/>
                </p:cNvSpPr>
                <p:nvPr/>
              </p:nvSpPr>
              <p:spPr bwMode="auto">
                <a:xfrm>
                  <a:off x="4134" y="3757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27" name="Freeform 1479"/>
                <p:cNvSpPr>
                  <a:spLocks noChangeAspect="true"/>
                </p:cNvSpPr>
                <p:nvPr/>
              </p:nvSpPr>
              <p:spPr bwMode="auto">
                <a:xfrm>
                  <a:off x="4129" y="3306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28" name="Freeform 1480"/>
                <p:cNvSpPr>
                  <a:spLocks noChangeAspect="true"/>
                </p:cNvSpPr>
                <p:nvPr/>
              </p:nvSpPr>
              <p:spPr bwMode="auto">
                <a:xfrm>
                  <a:off x="4131" y="3451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29" name="Freeform 1481"/>
                <p:cNvSpPr>
                  <a:spLocks noChangeAspect="true"/>
                </p:cNvSpPr>
                <p:nvPr/>
              </p:nvSpPr>
              <p:spPr bwMode="auto">
                <a:xfrm>
                  <a:off x="4125" y="2999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30" name="Freeform 1482"/>
                <p:cNvSpPr>
                  <a:spLocks noChangeAspect="true"/>
                </p:cNvSpPr>
                <p:nvPr/>
              </p:nvSpPr>
              <p:spPr bwMode="auto">
                <a:xfrm>
                  <a:off x="4127" y="3144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531" name="AutoShape 1483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4104" y="2937"/>
                  <a:ext cx="405" cy="1181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3175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</p:grpSp>
        <p:grpSp>
          <p:nvGrpSpPr>
            <p:cNvPr id="3532" name="Group 1484"/>
            <p:cNvGrpSpPr>
              <a:grpSpLocks noChangeAspect="true"/>
            </p:cNvGrpSpPr>
            <p:nvPr/>
          </p:nvGrpSpPr>
          <p:grpSpPr bwMode="auto">
            <a:xfrm rot="-2742984">
              <a:off x="565" y="2557"/>
              <a:ext cx="104" cy="147"/>
              <a:chOff x="1006" y="524"/>
              <a:chExt cx="1219" cy="1743"/>
            </a:xfrm>
          </p:grpSpPr>
          <p:sp>
            <p:nvSpPr>
              <p:cNvPr id="3533" name="AutoShape 1485"/>
              <p:cNvSpPr>
                <a:spLocks noChangeAspect="true" noChangeArrowheads="true"/>
              </p:cNvSpPr>
              <p:nvPr/>
            </p:nvSpPr>
            <p:spPr bwMode="auto">
              <a:xfrm>
                <a:off x="1410" y="1055"/>
                <a:ext cx="162" cy="1212"/>
              </a:xfrm>
              <a:prstGeom prst="roundRect">
                <a:avLst>
                  <a:gd name="adj" fmla="val 50000"/>
                </a:avLst>
              </a:prstGeom>
              <a:gradFill rotWithShape="true">
                <a:gsLst>
                  <a:gs pos="0">
                    <a:srgbClr val="156B13"/>
                  </a:gs>
                  <a:gs pos="25000">
                    <a:srgbClr val="9CB86E"/>
                  </a:gs>
                  <a:gs pos="50000">
                    <a:srgbClr val="DDEBCF"/>
                  </a:gs>
                  <a:gs pos="75000">
                    <a:srgbClr val="9CB86E"/>
                  </a:gs>
                  <a:gs pos="100000">
                    <a:srgbClr val="156B13"/>
                  </a:gs>
                </a:gsLst>
                <a:lin ang="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34" name="AutoShape 1486"/>
              <p:cNvSpPr>
                <a:spLocks noChangeAspect="true" noChangeArrowheads="true"/>
              </p:cNvSpPr>
              <p:nvPr/>
            </p:nvSpPr>
            <p:spPr bwMode="auto">
              <a:xfrm rot="2700000">
                <a:off x="888" y="815"/>
                <a:ext cx="732" cy="150"/>
              </a:xfrm>
              <a:prstGeom prst="roundRect">
                <a:avLst>
                  <a:gd name="adj" fmla="val 44255"/>
                </a:avLst>
              </a:prstGeom>
              <a:gradFill rotWithShape="true">
                <a:gsLst>
                  <a:gs pos="0">
                    <a:srgbClr val="156B13"/>
                  </a:gs>
                  <a:gs pos="25000">
                    <a:srgbClr val="9CB86E"/>
                  </a:gs>
                  <a:gs pos="50000">
                    <a:srgbClr val="DDEBCF"/>
                  </a:gs>
                  <a:gs pos="75000">
                    <a:srgbClr val="9CB86E"/>
                  </a:gs>
                  <a:gs pos="100000">
                    <a:srgbClr val="156B13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35" name="AutoShape 1487"/>
              <p:cNvSpPr>
                <a:spLocks noChangeAspect="true" noChangeArrowheads="true"/>
              </p:cNvSpPr>
              <p:nvPr/>
            </p:nvSpPr>
            <p:spPr bwMode="auto">
              <a:xfrm flipH="true">
                <a:off x="1670" y="1055"/>
                <a:ext cx="162" cy="1212"/>
              </a:xfrm>
              <a:prstGeom prst="roundRect">
                <a:avLst>
                  <a:gd name="adj" fmla="val 50000"/>
                </a:avLst>
              </a:prstGeom>
              <a:gradFill rotWithShape="true">
                <a:gsLst>
                  <a:gs pos="0">
                    <a:srgbClr val="156B13"/>
                  </a:gs>
                  <a:gs pos="25000">
                    <a:srgbClr val="9CB86E"/>
                  </a:gs>
                  <a:gs pos="50000">
                    <a:srgbClr val="DDEBCF"/>
                  </a:gs>
                  <a:gs pos="75000">
                    <a:srgbClr val="9CB86E"/>
                  </a:gs>
                  <a:gs pos="100000">
                    <a:srgbClr val="156B13"/>
                  </a:gs>
                </a:gsLst>
                <a:lin ang="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36" name="AutoShape 1488"/>
              <p:cNvSpPr>
                <a:spLocks noChangeAspect="true" noChangeArrowheads="true"/>
              </p:cNvSpPr>
              <p:nvPr/>
            </p:nvSpPr>
            <p:spPr bwMode="auto">
              <a:xfrm rot="18900000" flipH="true">
                <a:off x="1622" y="815"/>
                <a:ext cx="732" cy="150"/>
              </a:xfrm>
              <a:prstGeom prst="roundRect">
                <a:avLst>
                  <a:gd name="adj" fmla="val 44255"/>
                </a:avLst>
              </a:prstGeom>
              <a:gradFill rotWithShape="true">
                <a:gsLst>
                  <a:gs pos="0">
                    <a:srgbClr val="156B13"/>
                  </a:gs>
                  <a:gs pos="25000">
                    <a:srgbClr val="9CB86E"/>
                  </a:gs>
                  <a:gs pos="50000">
                    <a:srgbClr val="DDEBCF"/>
                  </a:gs>
                  <a:gs pos="75000">
                    <a:srgbClr val="9CB86E"/>
                  </a:gs>
                  <a:gs pos="100000">
                    <a:srgbClr val="156B13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37" name="AutoShape 1489"/>
              <p:cNvSpPr>
                <a:spLocks noChangeAspect="true" noChangeArrowheads="true"/>
              </p:cNvSpPr>
              <p:nvPr/>
            </p:nvSpPr>
            <p:spPr bwMode="auto">
              <a:xfrm rot="18900000" flipH="true">
                <a:off x="1815" y="950"/>
                <a:ext cx="669" cy="150"/>
              </a:xfrm>
              <a:prstGeom prst="roundRect">
                <a:avLst>
                  <a:gd name="adj" fmla="val 44255"/>
                </a:avLst>
              </a:prstGeom>
              <a:gradFill rotWithShape="true">
                <a:gsLst>
                  <a:gs pos="0">
                    <a:srgbClr val="156B13"/>
                  </a:gs>
                  <a:gs pos="25000">
                    <a:srgbClr val="9CB86E"/>
                  </a:gs>
                  <a:gs pos="50000">
                    <a:srgbClr val="DDEBCF"/>
                  </a:gs>
                  <a:gs pos="75000">
                    <a:srgbClr val="9CB86E"/>
                  </a:gs>
                  <a:gs pos="100000">
                    <a:srgbClr val="156B13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38" name="AutoShape 1490"/>
              <p:cNvSpPr>
                <a:spLocks noChangeAspect="true" noChangeArrowheads="true"/>
              </p:cNvSpPr>
              <p:nvPr/>
            </p:nvSpPr>
            <p:spPr bwMode="auto">
              <a:xfrm rot="2700000">
                <a:off x="746" y="949"/>
                <a:ext cx="669" cy="150"/>
              </a:xfrm>
              <a:prstGeom prst="roundRect">
                <a:avLst>
                  <a:gd name="adj" fmla="val 44255"/>
                </a:avLst>
              </a:prstGeom>
              <a:gradFill rotWithShape="true">
                <a:gsLst>
                  <a:gs pos="0">
                    <a:srgbClr val="156B13"/>
                  </a:gs>
                  <a:gs pos="25000">
                    <a:srgbClr val="9CB86E"/>
                  </a:gs>
                  <a:gs pos="50000">
                    <a:srgbClr val="DDEBCF"/>
                  </a:gs>
                  <a:gs pos="75000">
                    <a:srgbClr val="9CB86E"/>
                  </a:gs>
                  <a:gs pos="100000">
                    <a:srgbClr val="156B13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39" name="AutoShape 1491"/>
              <p:cNvSpPr>
                <a:spLocks noChangeAspect="true" noChangeArrowheads="true"/>
              </p:cNvSpPr>
              <p:nvPr/>
            </p:nvSpPr>
            <p:spPr bwMode="auto">
              <a:xfrm>
                <a:off x="1542" y="1236"/>
                <a:ext cx="156" cy="78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rgbClr val="4D0808"/>
                  </a:gs>
                  <a:gs pos="15000">
                    <a:srgbClr val="FF0300"/>
                  </a:gs>
                  <a:gs pos="27500">
                    <a:srgbClr val="FF7A00"/>
                  </a:gs>
                  <a:gs pos="50000">
                    <a:srgbClr val="FFF200"/>
                  </a:gs>
                  <a:gs pos="72500">
                    <a:srgbClr val="FF7A00"/>
                  </a:gs>
                  <a:gs pos="85000">
                    <a:srgbClr val="FF0300"/>
                  </a:gs>
                  <a:gs pos="100000">
                    <a:srgbClr val="4D0808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40" name="AutoShape 1492"/>
              <p:cNvSpPr>
                <a:spLocks noChangeAspect="true" noChangeArrowheads="true"/>
              </p:cNvSpPr>
              <p:nvPr/>
            </p:nvSpPr>
            <p:spPr bwMode="auto">
              <a:xfrm>
                <a:off x="1542" y="1343"/>
                <a:ext cx="156" cy="78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rgbClr val="4D0808"/>
                  </a:gs>
                  <a:gs pos="15000">
                    <a:srgbClr val="FF0300"/>
                  </a:gs>
                  <a:gs pos="27500">
                    <a:srgbClr val="FF7A00"/>
                  </a:gs>
                  <a:gs pos="50000">
                    <a:srgbClr val="FFF200"/>
                  </a:gs>
                  <a:gs pos="72500">
                    <a:srgbClr val="FF7A00"/>
                  </a:gs>
                  <a:gs pos="85000">
                    <a:srgbClr val="FF0300"/>
                  </a:gs>
                  <a:gs pos="100000">
                    <a:srgbClr val="4D0808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41" name="AutoShape 1493"/>
              <p:cNvSpPr>
                <a:spLocks noChangeAspect="true" noChangeArrowheads="true"/>
              </p:cNvSpPr>
              <p:nvPr/>
            </p:nvSpPr>
            <p:spPr bwMode="auto">
              <a:xfrm rot="2700000">
                <a:off x="1858" y="1064"/>
                <a:ext cx="126" cy="82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rgbClr val="4D0808"/>
                  </a:gs>
                  <a:gs pos="15000">
                    <a:srgbClr val="FF0300"/>
                  </a:gs>
                  <a:gs pos="27500">
                    <a:srgbClr val="FF7A00"/>
                  </a:gs>
                  <a:gs pos="50000">
                    <a:srgbClr val="FFF200"/>
                  </a:gs>
                  <a:gs pos="72500">
                    <a:srgbClr val="FF7A00"/>
                  </a:gs>
                  <a:gs pos="85000">
                    <a:srgbClr val="FF0300"/>
                  </a:gs>
                  <a:gs pos="100000">
                    <a:srgbClr val="4D0808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42" name="AutoShape 1494"/>
              <p:cNvSpPr>
                <a:spLocks noChangeAspect="true" noChangeArrowheads="true"/>
              </p:cNvSpPr>
              <p:nvPr/>
            </p:nvSpPr>
            <p:spPr bwMode="auto">
              <a:xfrm rot="8100000">
                <a:off x="1251" y="1057"/>
                <a:ext cx="126" cy="82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rgbClr val="4D0808"/>
                  </a:gs>
                  <a:gs pos="15000">
                    <a:srgbClr val="FF0300"/>
                  </a:gs>
                  <a:gs pos="27500">
                    <a:srgbClr val="FF7A00"/>
                  </a:gs>
                  <a:gs pos="50000">
                    <a:srgbClr val="FFF200"/>
                  </a:gs>
                  <a:gs pos="72500">
                    <a:srgbClr val="FF7A00"/>
                  </a:gs>
                  <a:gs pos="85000">
                    <a:srgbClr val="FF0300"/>
                  </a:gs>
                  <a:gs pos="100000">
                    <a:srgbClr val="4D0808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3543" name="Group 1495"/>
            <p:cNvGrpSpPr>
              <a:grpSpLocks noChangeAspect="true"/>
            </p:cNvGrpSpPr>
            <p:nvPr/>
          </p:nvGrpSpPr>
          <p:grpSpPr bwMode="auto">
            <a:xfrm rot="1771989">
              <a:off x="699" y="2535"/>
              <a:ext cx="103" cy="148"/>
              <a:chOff x="1004" y="2316"/>
              <a:chExt cx="1219" cy="1743"/>
            </a:xfrm>
          </p:grpSpPr>
          <p:sp>
            <p:nvSpPr>
              <p:cNvPr id="3544" name="AutoShape 1496"/>
              <p:cNvSpPr>
                <a:spLocks noChangeAspect="true" noChangeArrowheads="true"/>
              </p:cNvSpPr>
              <p:nvPr/>
            </p:nvSpPr>
            <p:spPr bwMode="auto">
              <a:xfrm>
                <a:off x="1408" y="2847"/>
                <a:ext cx="162" cy="1212"/>
              </a:xfrm>
              <a:prstGeom prst="roundRect">
                <a:avLst>
                  <a:gd name="adj" fmla="val 50000"/>
                </a:avLst>
              </a:prstGeom>
              <a:gradFill rotWithShape="true">
                <a:gsLst>
                  <a:gs pos="0">
                    <a:srgbClr val="777777"/>
                  </a:gs>
                  <a:gs pos="50000">
                    <a:srgbClr val="FEF0D8"/>
                  </a:gs>
                  <a:gs pos="100000">
                    <a:srgbClr val="777777"/>
                  </a:gs>
                </a:gsLst>
                <a:lin ang="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45" name="AutoShape 1497"/>
              <p:cNvSpPr>
                <a:spLocks noChangeAspect="true" noChangeArrowheads="true"/>
              </p:cNvSpPr>
              <p:nvPr/>
            </p:nvSpPr>
            <p:spPr bwMode="auto">
              <a:xfrm rot="2700000">
                <a:off x="886" y="2607"/>
                <a:ext cx="732" cy="150"/>
              </a:xfrm>
              <a:prstGeom prst="roundRect">
                <a:avLst>
                  <a:gd name="adj" fmla="val 44255"/>
                </a:avLst>
              </a:prstGeom>
              <a:gradFill rotWithShape="true">
                <a:gsLst>
                  <a:gs pos="0">
                    <a:schemeClr val="bg2"/>
                  </a:gs>
                  <a:gs pos="50000">
                    <a:srgbClr val="FEF0D8"/>
                  </a:gs>
                  <a:gs pos="100000">
                    <a:schemeClr val="bg2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46" name="AutoShape 1498"/>
              <p:cNvSpPr>
                <a:spLocks noChangeAspect="true" noChangeArrowheads="true"/>
              </p:cNvSpPr>
              <p:nvPr/>
            </p:nvSpPr>
            <p:spPr bwMode="auto">
              <a:xfrm flipH="true">
                <a:off x="1668" y="2847"/>
                <a:ext cx="162" cy="1212"/>
              </a:xfrm>
              <a:prstGeom prst="roundRect">
                <a:avLst>
                  <a:gd name="adj" fmla="val 50000"/>
                </a:avLst>
              </a:prstGeom>
              <a:gradFill rotWithShape="true">
                <a:gsLst>
                  <a:gs pos="0">
                    <a:srgbClr val="777777"/>
                  </a:gs>
                  <a:gs pos="50000">
                    <a:srgbClr val="FEF0D8"/>
                  </a:gs>
                  <a:gs pos="100000">
                    <a:srgbClr val="777777"/>
                  </a:gs>
                </a:gsLst>
                <a:lin ang="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47" name="AutoShape 1499"/>
              <p:cNvSpPr>
                <a:spLocks noChangeAspect="true" noChangeArrowheads="true"/>
              </p:cNvSpPr>
              <p:nvPr/>
            </p:nvSpPr>
            <p:spPr bwMode="auto">
              <a:xfrm rot="18900000" flipH="true">
                <a:off x="1620" y="2607"/>
                <a:ext cx="732" cy="150"/>
              </a:xfrm>
              <a:prstGeom prst="roundRect">
                <a:avLst>
                  <a:gd name="adj" fmla="val 44255"/>
                </a:avLst>
              </a:prstGeom>
              <a:gradFill rotWithShape="true">
                <a:gsLst>
                  <a:gs pos="0">
                    <a:srgbClr val="777777"/>
                  </a:gs>
                  <a:gs pos="50000">
                    <a:srgbClr val="FEF0D8"/>
                  </a:gs>
                  <a:gs pos="100000">
                    <a:srgbClr val="777777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48" name="AutoShape 1500"/>
              <p:cNvSpPr>
                <a:spLocks noChangeAspect="true" noChangeArrowheads="true"/>
              </p:cNvSpPr>
              <p:nvPr/>
            </p:nvSpPr>
            <p:spPr bwMode="auto">
              <a:xfrm rot="18900000" flipH="true">
                <a:off x="1813" y="2742"/>
                <a:ext cx="669" cy="150"/>
              </a:xfrm>
              <a:prstGeom prst="roundRect">
                <a:avLst>
                  <a:gd name="adj" fmla="val 44255"/>
                </a:avLst>
              </a:prstGeom>
              <a:gradFill rotWithShape="true">
                <a:gsLst>
                  <a:gs pos="0">
                    <a:srgbClr val="777777"/>
                  </a:gs>
                  <a:gs pos="50000">
                    <a:srgbClr val="FEF0D8"/>
                  </a:gs>
                  <a:gs pos="100000">
                    <a:srgbClr val="777777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49" name="AutoShape 1501"/>
              <p:cNvSpPr>
                <a:spLocks noChangeAspect="true" noChangeArrowheads="true"/>
              </p:cNvSpPr>
              <p:nvPr/>
            </p:nvSpPr>
            <p:spPr bwMode="auto">
              <a:xfrm rot="2700000">
                <a:off x="744" y="2741"/>
                <a:ext cx="669" cy="150"/>
              </a:xfrm>
              <a:prstGeom prst="roundRect">
                <a:avLst>
                  <a:gd name="adj" fmla="val 44255"/>
                </a:avLst>
              </a:prstGeom>
              <a:gradFill rotWithShape="true">
                <a:gsLst>
                  <a:gs pos="0">
                    <a:srgbClr val="777777"/>
                  </a:gs>
                  <a:gs pos="50000">
                    <a:srgbClr val="FEF0D8"/>
                  </a:gs>
                  <a:gs pos="100000">
                    <a:srgbClr val="777777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50" name="AutoShape 1502"/>
              <p:cNvSpPr>
                <a:spLocks noChangeAspect="true" noChangeArrowheads="true"/>
              </p:cNvSpPr>
              <p:nvPr/>
            </p:nvSpPr>
            <p:spPr bwMode="auto">
              <a:xfrm>
                <a:off x="1540" y="3028"/>
                <a:ext cx="156" cy="78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rgbClr val="4D0808"/>
                  </a:gs>
                  <a:gs pos="15000">
                    <a:srgbClr val="FF0300"/>
                  </a:gs>
                  <a:gs pos="27500">
                    <a:srgbClr val="FF7A00"/>
                  </a:gs>
                  <a:gs pos="50000">
                    <a:srgbClr val="FFF200"/>
                  </a:gs>
                  <a:gs pos="72500">
                    <a:srgbClr val="FF7A00"/>
                  </a:gs>
                  <a:gs pos="85000">
                    <a:srgbClr val="FF0300"/>
                  </a:gs>
                  <a:gs pos="100000">
                    <a:srgbClr val="4D0808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51" name="AutoShape 1503"/>
              <p:cNvSpPr>
                <a:spLocks noChangeAspect="true" noChangeArrowheads="true"/>
              </p:cNvSpPr>
              <p:nvPr/>
            </p:nvSpPr>
            <p:spPr bwMode="auto">
              <a:xfrm>
                <a:off x="1540" y="3135"/>
                <a:ext cx="156" cy="78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rgbClr val="4D0808"/>
                  </a:gs>
                  <a:gs pos="15000">
                    <a:srgbClr val="FF0300"/>
                  </a:gs>
                  <a:gs pos="27500">
                    <a:srgbClr val="FF7A00"/>
                  </a:gs>
                  <a:gs pos="50000">
                    <a:srgbClr val="FFF200"/>
                  </a:gs>
                  <a:gs pos="72500">
                    <a:srgbClr val="FF7A00"/>
                  </a:gs>
                  <a:gs pos="85000">
                    <a:srgbClr val="FF0300"/>
                  </a:gs>
                  <a:gs pos="100000">
                    <a:srgbClr val="4D0808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52" name="AutoShape 1504"/>
              <p:cNvSpPr>
                <a:spLocks noChangeAspect="true" noChangeArrowheads="true"/>
              </p:cNvSpPr>
              <p:nvPr/>
            </p:nvSpPr>
            <p:spPr bwMode="auto">
              <a:xfrm rot="2700000">
                <a:off x="1856" y="2856"/>
                <a:ext cx="126" cy="82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rgbClr val="4D0808"/>
                  </a:gs>
                  <a:gs pos="15000">
                    <a:srgbClr val="FF0300"/>
                  </a:gs>
                  <a:gs pos="27500">
                    <a:srgbClr val="FF7A00"/>
                  </a:gs>
                  <a:gs pos="50000">
                    <a:srgbClr val="FFF200"/>
                  </a:gs>
                  <a:gs pos="72500">
                    <a:srgbClr val="FF7A00"/>
                  </a:gs>
                  <a:gs pos="85000">
                    <a:srgbClr val="FF0300"/>
                  </a:gs>
                  <a:gs pos="100000">
                    <a:srgbClr val="4D0808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53" name="AutoShape 1505"/>
              <p:cNvSpPr>
                <a:spLocks noChangeAspect="true" noChangeArrowheads="true"/>
              </p:cNvSpPr>
              <p:nvPr/>
            </p:nvSpPr>
            <p:spPr bwMode="auto">
              <a:xfrm rot="8100000">
                <a:off x="1249" y="2849"/>
                <a:ext cx="126" cy="82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rgbClr val="4D0808"/>
                  </a:gs>
                  <a:gs pos="15000">
                    <a:srgbClr val="FF0300"/>
                  </a:gs>
                  <a:gs pos="27500">
                    <a:srgbClr val="FF7A00"/>
                  </a:gs>
                  <a:gs pos="50000">
                    <a:srgbClr val="FFF200"/>
                  </a:gs>
                  <a:gs pos="72500">
                    <a:srgbClr val="FF7A00"/>
                  </a:gs>
                  <a:gs pos="85000">
                    <a:srgbClr val="FF0300"/>
                  </a:gs>
                  <a:gs pos="100000">
                    <a:srgbClr val="4D0808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3554" name="Group 1506"/>
            <p:cNvGrpSpPr>
              <a:grpSpLocks noChangeAspect="true"/>
            </p:cNvGrpSpPr>
            <p:nvPr/>
          </p:nvGrpSpPr>
          <p:grpSpPr bwMode="auto">
            <a:xfrm rot="-944518">
              <a:off x="839" y="2852"/>
              <a:ext cx="270" cy="176"/>
              <a:chOff x="2294" y="2034"/>
              <a:chExt cx="1064" cy="600"/>
            </a:xfrm>
          </p:grpSpPr>
          <p:sp>
            <p:nvSpPr>
              <p:cNvPr id="3555" name="Freeform 1507"/>
              <p:cNvSpPr>
                <a:spLocks noChangeAspect="true"/>
              </p:cNvSpPr>
              <p:nvPr/>
            </p:nvSpPr>
            <p:spPr bwMode="auto">
              <a:xfrm>
                <a:off x="2458" y="2308"/>
                <a:ext cx="900" cy="228"/>
              </a:xfrm>
              <a:custGeom>
                <a:avLst/>
                <a:gdLst>
                  <a:gd name="T0" fmla="*/ 69 w 900"/>
                  <a:gd name="T1" fmla="*/ 149 h 228"/>
                  <a:gd name="T2" fmla="*/ 177 w 900"/>
                  <a:gd name="T3" fmla="*/ 208 h 228"/>
                  <a:gd name="T4" fmla="*/ 318 w 900"/>
                  <a:gd name="T5" fmla="*/ 225 h 228"/>
                  <a:gd name="T6" fmla="*/ 477 w 900"/>
                  <a:gd name="T7" fmla="*/ 224 h 228"/>
                  <a:gd name="T8" fmla="*/ 742 w 900"/>
                  <a:gd name="T9" fmla="*/ 204 h 228"/>
                  <a:gd name="T10" fmla="*/ 883 w 900"/>
                  <a:gd name="T11" fmla="*/ 145 h 228"/>
                  <a:gd name="T12" fmla="*/ 848 w 900"/>
                  <a:gd name="T13" fmla="*/ 73 h 228"/>
                  <a:gd name="T14" fmla="*/ 773 w 900"/>
                  <a:gd name="T15" fmla="*/ 92 h 228"/>
                  <a:gd name="T16" fmla="*/ 675 w 900"/>
                  <a:gd name="T17" fmla="*/ 156 h 228"/>
                  <a:gd name="T18" fmla="*/ 528 w 900"/>
                  <a:gd name="T19" fmla="*/ 191 h 228"/>
                  <a:gd name="T20" fmla="*/ 306 w 900"/>
                  <a:gd name="T21" fmla="*/ 185 h 228"/>
                  <a:gd name="T22" fmla="*/ 152 w 900"/>
                  <a:gd name="T23" fmla="*/ 101 h 228"/>
                  <a:gd name="T24" fmla="*/ 98 w 900"/>
                  <a:gd name="T25" fmla="*/ 25 h 228"/>
                  <a:gd name="T26" fmla="*/ 41 w 900"/>
                  <a:gd name="T27" fmla="*/ 8 h 228"/>
                  <a:gd name="T28" fmla="*/ 4 w 900"/>
                  <a:gd name="T29" fmla="*/ 70 h 228"/>
                  <a:gd name="T30" fmla="*/ 69 w 900"/>
                  <a:gd name="T31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00" h="228">
                    <a:moveTo>
                      <a:pt x="69" y="149"/>
                    </a:moveTo>
                    <a:cubicBezTo>
                      <a:pt x="98" y="172"/>
                      <a:pt x="136" y="196"/>
                      <a:pt x="177" y="208"/>
                    </a:cubicBezTo>
                    <a:cubicBezTo>
                      <a:pt x="218" y="221"/>
                      <a:pt x="268" y="223"/>
                      <a:pt x="318" y="225"/>
                    </a:cubicBezTo>
                    <a:cubicBezTo>
                      <a:pt x="368" y="228"/>
                      <a:pt x="407" y="228"/>
                      <a:pt x="477" y="224"/>
                    </a:cubicBezTo>
                    <a:cubicBezTo>
                      <a:pt x="548" y="221"/>
                      <a:pt x="675" y="217"/>
                      <a:pt x="742" y="204"/>
                    </a:cubicBezTo>
                    <a:cubicBezTo>
                      <a:pt x="810" y="190"/>
                      <a:pt x="866" y="167"/>
                      <a:pt x="883" y="145"/>
                    </a:cubicBezTo>
                    <a:cubicBezTo>
                      <a:pt x="900" y="124"/>
                      <a:pt x="867" y="82"/>
                      <a:pt x="848" y="73"/>
                    </a:cubicBezTo>
                    <a:cubicBezTo>
                      <a:pt x="830" y="64"/>
                      <a:pt x="802" y="78"/>
                      <a:pt x="773" y="92"/>
                    </a:cubicBezTo>
                    <a:cubicBezTo>
                      <a:pt x="744" y="105"/>
                      <a:pt x="716" y="140"/>
                      <a:pt x="675" y="156"/>
                    </a:cubicBezTo>
                    <a:cubicBezTo>
                      <a:pt x="634" y="172"/>
                      <a:pt x="589" y="186"/>
                      <a:pt x="528" y="191"/>
                    </a:cubicBezTo>
                    <a:cubicBezTo>
                      <a:pt x="467" y="196"/>
                      <a:pt x="368" y="200"/>
                      <a:pt x="306" y="185"/>
                    </a:cubicBezTo>
                    <a:cubicBezTo>
                      <a:pt x="244" y="170"/>
                      <a:pt x="187" y="128"/>
                      <a:pt x="152" y="101"/>
                    </a:cubicBezTo>
                    <a:cubicBezTo>
                      <a:pt x="117" y="74"/>
                      <a:pt x="116" y="40"/>
                      <a:pt x="98" y="25"/>
                    </a:cubicBezTo>
                    <a:cubicBezTo>
                      <a:pt x="79" y="9"/>
                      <a:pt x="56" y="0"/>
                      <a:pt x="41" y="8"/>
                    </a:cubicBezTo>
                    <a:cubicBezTo>
                      <a:pt x="26" y="15"/>
                      <a:pt x="0" y="46"/>
                      <a:pt x="4" y="70"/>
                    </a:cubicBezTo>
                    <a:cubicBezTo>
                      <a:pt x="9" y="93"/>
                      <a:pt x="40" y="127"/>
                      <a:pt x="69" y="149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80C5CA"/>
                  </a:gs>
                  <a:gs pos="50000">
                    <a:schemeClr val="bg2"/>
                  </a:gs>
                  <a:gs pos="100000">
                    <a:srgbClr val="80C5CA"/>
                  </a:gs>
                </a:gsLst>
                <a:lin ang="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556" name="Freeform 1508"/>
              <p:cNvSpPr>
                <a:spLocks noChangeAspect="true"/>
              </p:cNvSpPr>
              <p:nvPr/>
            </p:nvSpPr>
            <p:spPr bwMode="auto">
              <a:xfrm>
                <a:off x="2586" y="2268"/>
                <a:ext cx="678" cy="206"/>
              </a:xfrm>
              <a:custGeom>
                <a:avLst/>
                <a:gdLst>
                  <a:gd name="T0" fmla="*/ 40 w 678"/>
                  <a:gd name="T1" fmla="*/ 96 h 206"/>
                  <a:gd name="T2" fmla="*/ 102 w 678"/>
                  <a:gd name="T3" fmla="*/ 147 h 206"/>
                  <a:gd name="T4" fmla="*/ 198 w 678"/>
                  <a:gd name="T5" fmla="*/ 190 h 206"/>
                  <a:gd name="T6" fmla="*/ 327 w 678"/>
                  <a:gd name="T7" fmla="*/ 201 h 206"/>
                  <a:gd name="T8" fmla="*/ 528 w 678"/>
                  <a:gd name="T9" fmla="*/ 159 h 206"/>
                  <a:gd name="T10" fmla="*/ 660 w 678"/>
                  <a:gd name="T11" fmla="*/ 99 h 206"/>
                  <a:gd name="T12" fmla="*/ 636 w 678"/>
                  <a:gd name="T13" fmla="*/ 45 h 206"/>
                  <a:gd name="T14" fmla="*/ 543 w 678"/>
                  <a:gd name="T15" fmla="*/ 96 h 206"/>
                  <a:gd name="T16" fmla="*/ 470 w 678"/>
                  <a:gd name="T17" fmla="*/ 148 h 206"/>
                  <a:gd name="T18" fmla="*/ 306 w 678"/>
                  <a:gd name="T19" fmla="*/ 177 h 206"/>
                  <a:gd name="T20" fmla="*/ 189 w 678"/>
                  <a:gd name="T21" fmla="*/ 153 h 206"/>
                  <a:gd name="T22" fmla="*/ 99 w 678"/>
                  <a:gd name="T23" fmla="*/ 78 h 206"/>
                  <a:gd name="T24" fmla="*/ 77 w 678"/>
                  <a:gd name="T25" fmla="*/ 16 h 206"/>
                  <a:gd name="T26" fmla="*/ 37 w 678"/>
                  <a:gd name="T27" fmla="*/ 4 h 206"/>
                  <a:gd name="T28" fmla="*/ 1 w 678"/>
                  <a:gd name="T29" fmla="*/ 44 h 206"/>
                  <a:gd name="T30" fmla="*/ 40 w 678"/>
                  <a:gd name="T31" fmla="*/ 9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78" h="206">
                    <a:moveTo>
                      <a:pt x="40" y="96"/>
                    </a:moveTo>
                    <a:cubicBezTo>
                      <a:pt x="57" y="113"/>
                      <a:pt x="75" y="131"/>
                      <a:pt x="102" y="147"/>
                    </a:cubicBezTo>
                    <a:cubicBezTo>
                      <a:pt x="128" y="163"/>
                      <a:pt x="161" y="181"/>
                      <a:pt x="198" y="190"/>
                    </a:cubicBezTo>
                    <a:cubicBezTo>
                      <a:pt x="235" y="199"/>
                      <a:pt x="272" y="206"/>
                      <a:pt x="327" y="201"/>
                    </a:cubicBezTo>
                    <a:cubicBezTo>
                      <a:pt x="382" y="196"/>
                      <a:pt x="472" y="176"/>
                      <a:pt x="528" y="159"/>
                    </a:cubicBezTo>
                    <a:cubicBezTo>
                      <a:pt x="584" y="142"/>
                      <a:pt x="642" y="118"/>
                      <a:pt x="660" y="99"/>
                    </a:cubicBezTo>
                    <a:cubicBezTo>
                      <a:pt x="678" y="80"/>
                      <a:pt x="655" y="45"/>
                      <a:pt x="636" y="45"/>
                    </a:cubicBezTo>
                    <a:cubicBezTo>
                      <a:pt x="617" y="45"/>
                      <a:pt x="571" y="79"/>
                      <a:pt x="543" y="96"/>
                    </a:cubicBezTo>
                    <a:cubicBezTo>
                      <a:pt x="515" y="113"/>
                      <a:pt x="510" y="135"/>
                      <a:pt x="470" y="148"/>
                    </a:cubicBezTo>
                    <a:cubicBezTo>
                      <a:pt x="430" y="161"/>
                      <a:pt x="353" y="176"/>
                      <a:pt x="306" y="177"/>
                    </a:cubicBezTo>
                    <a:cubicBezTo>
                      <a:pt x="259" y="178"/>
                      <a:pt x="223" y="169"/>
                      <a:pt x="189" y="153"/>
                    </a:cubicBezTo>
                    <a:cubicBezTo>
                      <a:pt x="155" y="137"/>
                      <a:pt x="118" y="101"/>
                      <a:pt x="99" y="78"/>
                    </a:cubicBezTo>
                    <a:cubicBezTo>
                      <a:pt x="80" y="55"/>
                      <a:pt x="87" y="28"/>
                      <a:pt x="77" y="16"/>
                    </a:cubicBezTo>
                    <a:cubicBezTo>
                      <a:pt x="67" y="4"/>
                      <a:pt x="49" y="0"/>
                      <a:pt x="37" y="4"/>
                    </a:cubicBezTo>
                    <a:cubicBezTo>
                      <a:pt x="23" y="9"/>
                      <a:pt x="0" y="29"/>
                      <a:pt x="1" y="44"/>
                    </a:cubicBezTo>
                    <a:cubicBezTo>
                      <a:pt x="1" y="59"/>
                      <a:pt x="21" y="82"/>
                      <a:pt x="40" y="96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5400000" scaled="true"/>
              </a:gradFill>
              <a:ln w="9525">
                <a:solidFill>
                  <a:srgbClr val="6D5B68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557" name="Freeform 1509"/>
              <p:cNvSpPr>
                <a:spLocks noChangeAspect="true"/>
              </p:cNvSpPr>
              <p:nvPr/>
            </p:nvSpPr>
            <p:spPr bwMode="auto">
              <a:xfrm>
                <a:off x="2690" y="2263"/>
                <a:ext cx="446" cy="154"/>
              </a:xfrm>
              <a:custGeom>
                <a:avLst/>
                <a:gdLst>
                  <a:gd name="T0" fmla="*/ 54 w 446"/>
                  <a:gd name="T1" fmla="*/ 85 h 154"/>
                  <a:gd name="T2" fmla="*/ 103 w 446"/>
                  <a:gd name="T3" fmla="*/ 128 h 154"/>
                  <a:gd name="T4" fmla="*/ 160 w 446"/>
                  <a:gd name="T5" fmla="*/ 149 h 154"/>
                  <a:gd name="T6" fmla="*/ 223 w 446"/>
                  <a:gd name="T7" fmla="*/ 152 h 154"/>
                  <a:gd name="T8" fmla="*/ 322 w 446"/>
                  <a:gd name="T9" fmla="*/ 137 h 154"/>
                  <a:gd name="T10" fmla="*/ 392 w 446"/>
                  <a:gd name="T11" fmla="*/ 101 h 154"/>
                  <a:gd name="T12" fmla="*/ 441 w 446"/>
                  <a:gd name="T13" fmla="*/ 64 h 154"/>
                  <a:gd name="T14" fmla="*/ 424 w 446"/>
                  <a:gd name="T15" fmla="*/ 15 h 154"/>
                  <a:gd name="T16" fmla="*/ 375 w 446"/>
                  <a:gd name="T17" fmla="*/ 25 h 154"/>
                  <a:gd name="T18" fmla="*/ 349 w 446"/>
                  <a:gd name="T19" fmla="*/ 89 h 154"/>
                  <a:gd name="T20" fmla="*/ 259 w 446"/>
                  <a:gd name="T21" fmla="*/ 122 h 154"/>
                  <a:gd name="T22" fmla="*/ 175 w 446"/>
                  <a:gd name="T23" fmla="*/ 122 h 154"/>
                  <a:gd name="T24" fmla="*/ 121 w 446"/>
                  <a:gd name="T25" fmla="*/ 95 h 154"/>
                  <a:gd name="T26" fmla="*/ 85 w 446"/>
                  <a:gd name="T27" fmla="*/ 48 h 154"/>
                  <a:gd name="T28" fmla="*/ 70 w 446"/>
                  <a:gd name="T29" fmla="*/ 7 h 154"/>
                  <a:gd name="T30" fmla="*/ 27 w 446"/>
                  <a:gd name="T31" fmla="*/ 10 h 154"/>
                  <a:gd name="T32" fmla="*/ 5 w 446"/>
                  <a:gd name="T33" fmla="*/ 47 h 154"/>
                  <a:gd name="T34" fmla="*/ 54 w 446"/>
                  <a:gd name="T35" fmla="*/ 8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6" h="154">
                    <a:moveTo>
                      <a:pt x="54" y="85"/>
                    </a:moveTo>
                    <a:cubicBezTo>
                      <a:pt x="70" y="98"/>
                      <a:pt x="85" y="117"/>
                      <a:pt x="103" y="128"/>
                    </a:cubicBezTo>
                    <a:cubicBezTo>
                      <a:pt x="121" y="139"/>
                      <a:pt x="140" y="145"/>
                      <a:pt x="160" y="149"/>
                    </a:cubicBezTo>
                    <a:cubicBezTo>
                      <a:pt x="180" y="153"/>
                      <a:pt x="196" y="154"/>
                      <a:pt x="223" y="152"/>
                    </a:cubicBezTo>
                    <a:cubicBezTo>
                      <a:pt x="250" y="150"/>
                      <a:pt x="294" y="145"/>
                      <a:pt x="322" y="137"/>
                    </a:cubicBezTo>
                    <a:cubicBezTo>
                      <a:pt x="350" y="129"/>
                      <a:pt x="372" y="113"/>
                      <a:pt x="392" y="101"/>
                    </a:cubicBezTo>
                    <a:cubicBezTo>
                      <a:pt x="412" y="89"/>
                      <a:pt x="436" y="79"/>
                      <a:pt x="441" y="64"/>
                    </a:cubicBezTo>
                    <a:cubicBezTo>
                      <a:pt x="446" y="49"/>
                      <a:pt x="435" y="22"/>
                      <a:pt x="424" y="15"/>
                    </a:cubicBezTo>
                    <a:cubicBezTo>
                      <a:pt x="413" y="8"/>
                      <a:pt x="388" y="13"/>
                      <a:pt x="375" y="25"/>
                    </a:cubicBezTo>
                    <a:cubicBezTo>
                      <a:pt x="362" y="37"/>
                      <a:pt x="368" y="73"/>
                      <a:pt x="349" y="89"/>
                    </a:cubicBezTo>
                    <a:cubicBezTo>
                      <a:pt x="330" y="105"/>
                      <a:pt x="288" y="117"/>
                      <a:pt x="259" y="122"/>
                    </a:cubicBezTo>
                    <a:cubicBezTo>
                      <a:pt x="230" y="127"/>
                      <a:pt x="198" y="127"/>
                      <a:pt x="175" y="122"/>
                    </a:cubicBezTo>
                    <a:cubicBezTo>
                      <a:pt x="152" y="117"/>
                      <a:pt x="136" y="107"/>
                      <a:pt x="121" y="95"/>
                    </a:cubicBezTo>
                    <a:cubicBezTo>
                      <a:pt x="106" y="83"/>
                      <a:pt x="93" y="63"/>
                      <a:pt x="85" y="48"/>
                    </a:cubicBezTo>
                    <a:cubicBezTo>
                      <a:pt x="77" y="33"/>
                      <a:pt x="79" y="13"/>
                      <a:pt x="70" y="7"/>
                    </a:cubicBezTo>
                    <a:cubicBezTo>
                      <a:pt x="60" y="0"/>
                      <a:pt x="38" y="3"/>
                      <a:pt x="27" y="10"/>
                    </a:cubicBezTo>
                    <a:cubicBezTo>
                      <a:pt x="15" y="16"/>
                      <a:pt x="0" y="35"/>
                      <a:pt x="5" y="47"/>
                    </a:cubicBezTo>
                    <a:cubicBezTo>
                      <a:pt x="9" y="59"/>
                      <a:pt x="37" y="75"/>
                      <a:pt x="54" y="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8C7485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558" name="Freeform 1510"/>
              <p:cNvSpPr>
                <a:spLocks noChangeAspect="true"/>
              </p:cNvSpPr>
              <p:nvPr/>
            </p:nvSpPr>
            <p:spPr bwMode="auto">
              <a:xfrm>
                <a:off x="2781" y="2221"/>
                <a:ext cx="264" cy="132"/>
              </a:xfrm>
              <a:custGeom>
                <a:avLst/>
                <a:gdLst>
                  <a:gd name="T0" fmla="*/ 54 w 264"/>
                  <a:gd name="T1" fmla="*/ 100 h 132"/>
                  <a:gd name="T2" fmla="*/ 87 w 264"/>
                  <a:gd name="T3" fmla="*/ 125 h 132"/>
                  <a:gd name="T4" fmla="*/ 126 w 264"/>
                  <a:gd name="T5" fmla="*/ 131 h 132"/>
                  <a:gd name="T6" fmla="*/ 171 w 264"/>
                  <a:gd name="T7" fmla="*/ 125 h 132"/>
                  <a:gd name="T8" fmla="*/ 228 w 264"/>
                  <a:gd name="T9" fmla="*/ 88 h 132"/>
                  <a:gd name="T10" fmla="*/ 256 w 264"/>
                  <a:gd name="T11" fmla="*/ 66 h 132"/>
                  <a:gd name="T12" fmla="*/ 255 w 264"/>
                  <a:gd name="T13" fmla="*/ 8 h 132"/>
                  <a:gd name="T14" fmla="*/ 201 w 264"/>
                  <a:gd name="T15" fmla="*/ 17 h 132"/>
                  <a:gd name="T16" fmla="*/ 198 w 264"/>
                  <a:gd name="T17" fmla="*/ 72 h 132"/>
                  <a:gd name="T18" fmla="*/ 171 w 264"/>
                  <a:gd name="T19" fmla="*/ 101 h 132"/>
                  <a:gd name="T20" fmla="*/ 117 w 264"/>
                  <a:gd name="T21" fmla="*/ 107 h 132"/>
                  <a:gd name="T22" fmla="*/ 69 w 264"/>
                  <a:gd name="T23" fmla="*/ 82 h 132"/>
                  <a:gd name="T24" fmla="*/ 66 w 264"/>
                  <a:gd name="T25" fmla="*/ 26 h 132"/>
                  <a:gd name="T26" fmla="*/ 9 w 264"/>
                  <a:gd name="T27" fmla="*/ 17 h 132"/>
                  <a:gd name="T28" fmla="*/ 12 w 264"/>
                  <a:gd name="T29" fmla="*/ 81 h 132"/>
                  <a:gd name="T30" fmla="*/ 54 w 264"/>
                  <a:gd name="T31" fmla="*/ 10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4" h="132">
                    <a:moveTo>
                      <a:pt x="54" y="100"/>
                    </a:moveTo>
                    <a:cubicBezTo>
                      <a:pt x="66" y="107"/>
                      <a:pt x="75" y="120"/>
                      <a:pt x="87" y="125"/>
                    </a:cubicBezTo>
                    <a:cubicBezTo>
                      <a:pt x="99" y="130"/>
                      <a:pt x="112" y="131"/>
                      <a:pt x="126" y="131"/>
                    </a:cubicBezTo>
                    <a:cubicBezTo>
                      <a:pt x="140" y="131"/>
                      <a:pt x="154" y="132"/>
                      <a:pt x="171" y="125"/>
                    </a:cubicBezTo>
                    <a:cubicBezTo>
                      <a:pt x="188" y="118"/>
                      <a:pt x="214" y="98"/>
                      <a:pt x="228" y="88"/>
                    </a:cubicBezTo>
                    <a:cubicBezTo>
                      <a:pt x="242" y="78"/>
                      <a:pt x="251" y="79"/>
                      <a:pt x="256" y="66"/>
                    </a:cubicBezTo>
                    <a:cubicBezTo>
                      <a:pt x="261" y="53"/>
                      <a:pt x="264" y="16"/>
                      <a:pt x="255" y="8"/>
                    </a:cubicBezTo>
                    <a:cubicBezTo>
                      <a:pt x="246" y="0"/>
                      <a:pt x="210" y="6"/>
                      <a:pt x="201" y="17"/>
                    </a:cubicBezTo>
                    <a:cubicBezTo>
                      <a:pt x="192" y="28"/>
                      <a:pt x="203" y="58"/>
                      <a:pt x="198" y="72"/>
                    </a:cubicBezTo>
                    <a:cubicBezTo>
                      <a:pt x="193" y="86"/>
                      <a:pt x="184" y="95"/>
                      <a:pt x="171" y="101"/>
                    </a:cubicBezTo>
                    <a:cubicBezTo>
                      <a:pt x="158" y="107"/>
                      <a:pt x="134" y="110"/>
                      <a:pt x="117" y="107"/>
                    </a:cubicBezTo>
                    <a:cubicBezTo>
                      <a:pt x="100" y="104"/>
                      <a:pt x="77" y="95"/>
                      <a:pt x="69" y="82"/>
                    </a:cubicBezTo>
                    <a:cubicBezTo>
                      <a:pt x="61" y="69"/>
                      <a:pt x="76" y="37"/>
                      <a:pt x="66" y="26"/>
                    </a:cubicBezTo>
                    <a:cubicBezTo>
                      <a:pt x="56" y="15"/>
                      <a:pt x="18" y="8"/>
                      <a:pt x="9" y="17"/>
                    </a:cubicBezTo>
                    <a:cubicBezTo>
                      <a:pt x="0" y="26"/>
                      <a:pt x="5" y="67"/>
                      <a:pt x="12" y="81"/>
                    </a:cubicBezTo>
                    <a:cubicBezTo>
                      <a:pt x="19" y="95"/>
                      <a:pt x="46" y="96"/>
                      <a:pt x="54" y="1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8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559" name="Freeform 1511"/>
              <p:cNvSpPr>
                <a:spLocks noChangeAspect="true"/>
              </p:cNvSpPr>
              <p:nvPr/>
            </p:nvSpPr>
            <p:spPr bwMode="auto">
              <a:xfrm>
                <a:off x="2720" y="2111"/>
                <a:ext cx="107" cy="125"/>
              </a:xfrm>
              <a:custGeom>
                <a:avLst/>
                <a:gdLst>
                  <a:gd name="T0" fmla="*/ 43 w 107"/>
                  <a:gd name="T1" fmla="*/ 121 h 125"/>
                  <a:gd name="T2" fmla="*/ 103 w 107"/>
                  <a:gd name="T3" fmla="*/ 88 h 125"/>
                  <a:gd name="T4" fmla="*/ 70 w 107"/>
                  <a:gd name="T5" fmla="*/ 4 h 125"/>
                  <a:gd name="T6" fmla="*/ 4 w 107"/>
                  <a:gd name="T7" fmla="*/ 61 h 125"/>
                  <a:gd name="T8" fmla="*/ 43 w 107"/>
                  <a:gd name="T9" fmla="*/ 12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25">
                    <a:moveTo>
                      <a:pt x="43" y="121"/>
                    </a:moveTo>
                    <a:cubicBezTo>
                      <a:pt x="59" y="125"/>
                      <a:pt x="99" y="107"/>
                      <a:pt x="103" y="88"/>
                    </a:cubicBezTo>
                    <a:cubicBezTo>
                      <a:pt x="107" y="70"/>
                      <a:pt x="86" y="8"/>
                      <a:pt x="70" y="4"/>
                    </a:cubicBezTo>
                    <a:cubicBezTo>
                      <a:pt x="54" y="0"/>
                      <a:pt x="8" y="42"/>
                      <a:pt x="4" y="61"/>
                    </a:cubicBezTo>
                    <a:cubicBezTo>
                      <a:pt x="0" y="80"/>
                      <a:pt x="27" y="117"/>
                      <a:pt x="43" y="1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mpd="sng">
                <a:solidFill>
                  <a:srgbClr val="BB8747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560" name="Freeform 1512"/>
              <p:cNvSpPr>
                <a:spLocks noChangeAspect="true"/>
              </p:cNvSpPr>
              <p:nvPr/>
            </p:nvSpPr>
            <p:spPr bwMode="auto">
              <a:xfrm rot="14664359">
                <a:off x="3011" y="2135"/>
                <a:ext cx="58" cy="66"/>
              </a:xfrm>
              <a:custGeom>
                <a:avLst/>
                <a:gdLst>
                  <a:gd name="T0" fmla="*/ 46 w 58"/>
                  <a:gd name="T1" fmla="*/ 9 h 66"/>
                  <a:gd name="T2" fmla="*/ 14 w 58"/>
                  <a:gd name="T3" fmla="*/ 9 h 66"/>
                  <a:gd name="T4" fmla="*/ 6 w 58"/>
                  <a:gd name="T5" fmla="*/ 49 h 66"/>
                  <a:gd name="T6" fmla="*/ 50 w 58"/>
                  <a:gd name="T7" fmla="*/ 61 h 66"/>
                  <a:gd name="T8" fmla="*/ 46 w 58"/>
                  <a:gd name="T9" fmla="*/ 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6">
                    <a:moveTo>
                      <a:pt x="46" y="9"/>
                    </a:moveTo>
                    <a:cubicBezTo>
                      <a:pt x="40" y="0"/>
                      <a:pt x="21" y="2"/>
                      <a:pt x="14" y="9"/>
                    </a:cubicBezTo>
                    <a:cubicBezTo>
                      <a:pt x="7" y="16"/>
                      <a:pt x="0" y="40"/>
                      <a:pt x="6" y="49"/>
                    </a:cubicBezTo>
                    <a:cubicBezTo>
                      <a:pt x="12" y="58"/>
                      <a:pt x="42" y="66"/>
                      <a:pt x="50" y="61"/>
                    </a:cubicBezTo>
                    <a:cubicBezTo>
                      <a:pt x="58" y="56"/>
                      <a:pt x="52" y="18"/>
                      <a:pt x="46" y="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mpd="sng">
                <a:solidFill>
                  <a:srgbClr val="BB8747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561" name="Freeform 1513"/>
              <p:cNvSpPr>
                <a:spLocks noChangeAspect="true"/>
              </p:cNvSpPr>
              <p:nvPr/>
            </p:nvSpPr>
            <p:spPr bwMode="auto">
              <a:xfrm rot="14664359">
                <a:off x="3102" y="2167"/>
                <a:ext cx="78" cy="94"/>
              </a:xfrm>
              <a:custGeom>
                <a:avLst/>
                <a:gdLst>
                  <a:gd name="T0" fmla="*/ 41 w 78"/>
                  <a:gd name="T1" fmla="*/ 1 h 94"/>
                  <a:gd name="T2" fmla="*/ 1 w 78"/>
                  <a:gd name="T3" fmla="*/ 45 h 94"/>
                  <a:gd name="T4" fmla="*/ 45 w 78"/>
                  <a:gd name="T5" fmla="*/ 93 h 94"/>
                  <a:gd name="T6" fmla="*/ 77 w 78"/>
                  <a:gd name="T7" fmla="*/ 49 h 94"/>
                  <a:gd name="T8" fmla="*/ 41 w 78"/>
                  <a:gd name="T9" fmla="*/ 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94">
                    <a:moveTo>
                      <a:pt x="41" y="1"/>
                    </a:moveTo>
                    <a:cubicBezTo>
                      <a:pt x="28" y="0"/>
                      <a:pt x="0" y="30"/>
                      <a:pt x="1" y="45"/>
                    </a:cubicBezTo>
                    <a:cubicBezTo>
                      <a:pt x="2" y="60"/>
                      <a:pt x="32" y="92"/>
                      <a:pt x="45" y="93"/>
                    </a:cubicBezTo>
                    <a:cubicBezTo>
                      <a:pt x="58" y="94"/>
                      <a:pt x="78" y="64"/>
                      <a:pt x="77" y="49"/>
                    </a:cubicBezTo>
                    <a:cubicBezTo>
                      <a:pt x="76" y="34"/>
                      <a:pt x="54" y="2"/>
                      <a:pt x="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562" name="Freeform 1514"/>
              <p:cNvSpPr>
                <a:spLocks noChangeAspect="true"/>
              </p:cNvSpPr>
              <p:nvPr/>
            </p:nvSpPr>
            <p:spPr bwMode="auto">
              <a:xfrm rot="14664359">
                <a:off x="2889" y="2213"/>
                <a:ext cx="36" cy="33"/>
              </a:xfrm>
              <a:custGeom>
                <a:avLst/>
                <a:gdLst>
                  <a:gd name="T0" fmla="*/ 5 w 36"/>
                  <a:gd name="T1" fmla="*/ 0 h 33"/>
                  <a:gd name="T2" fmla="*/ 5 w 36"/>
                  <a:gd name="T3" fmla="*/ 28 h 33"/>
                  <a:gd name="T4" fmla="*/ 33 w 36"/>
                  <a:gd name="T5" fmla="*/ 28 h 33"/>
                  <a:gd name="T6" fmla="*/ 24 w 36"/>
                  <a:gd name="T7" fmla="*/ 6 h 33"/>
                  <a:gd name="T8" fmla="*/ 5 w 3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3">
                    <a:moveTo>
                      <a:pt x="5" y="0"/>
                    </a:moveTo>
                    <a:cubicBezTo>
                      <a:pt x="2" y="3"/>
                      <a:pt x="0" y="23"/>
                      <a:pt x="5" y="28"/>
                    </a:cubicBezTo>
                    <a:cubicBezTo>
                      <a:pt x="10" y="33"/>
                      <a:pt x="30" y="32"/>
                      <a:pt x="33" y="28"/>
                    </a:cubicBezTo>
                    <a:cubicBezTo>
                      <a:pt x="36" y="24"/>
                      <a:pt x="29" y="11"/>
                      <a:pt x="24" y="6"/>
                    </a:cubicBezTo>
                    <a:cubicBezTo>
                      <a:pt x="19" y="1"/>
                      <a:pt x="9" y="1"/>
                      <a:pt x="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563" name="Freeform 1515"/>
              <p:cNvSpPr>
                <a:spLocks noChangeAspect="true"/>
              </p:cNvSpPr>
              <p:nvPr/>
            </p:nvSpPr>
            <p:spPr bwMode="auto">
              <a:xfrm rot="14664359">
                <a:off x="2556" y="2167"/>
                <a:ext cx="74" cy="79"/>
              </a:xfrm>
              <a:custGeom>
                <a:avLst/>
                <a:gdLst>
                  <a:gd name="T0" fmla="*/ 13 w 74"/>
                  <a:gd name="T1" fmla="*/ 9 h 79"/>
                  <a:gd name="T2" fmla="*/ 9 w 74"/>
                  <a:gd name="T3" fmla="*/ 69 h 79"/>
                  <a:gd name="T4" fmla="*/ 65 w 74"/>
                  <a:gd name="T5" fmla="*/ 69 h 79"/>
                  <a:gd name="T6" fmla="*/ 61 w 74"/>
                  <a:gd name="T7" fmla="*/ 13 h 79"/>
                  <a:gd name="T8" fmla="*/ 13 w 74"/>
                  <a:gd name="T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9">
                    <a:moveTo>
                      <a:pt x="13" y="9"/>
                    </a:moveTo>
                    <a:cubicBezTo>
                      <a:pt x="4" y="18"/>
                      <a:pt x="0" y="59"/>
                      <a:pt x="9" y="69"/>
                    </a:cubicBezTo>
                    <a:cubicBezTo>
                      <a:pt x="18" y="79"/>
                      <a:pt x="56" y="78"/>
                      <a:pt x="65" y="69"/>
                    </a:cubicBezTo>
                    <a:cubicBezTo>
                      <a:pt x="74" y="60"/>
                      <a:pt x="67" y="24"/>
                      <a:pt x="61" y="13"/>
                    </a:cubicBezTo>
                    <a:cubicBezTo>
                      <a:pt x="55" y="2"/>
                      <a:pt x="22" y="0"/>
                      <a:pt x="13" y="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mpd="sng">
                <a:solidFill>
                  <a:srgbClr val="BB8747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564" name="Freeform 1516"/>
              <p:cNvSpPr>
                <a:spLocks noChangeAspect="true"/>
              </p:cNvSpPr>
              <p:nvPr/>
            </p:nvSpPr>
            <p:spPr bwMode="auto">
              <a:xfrm>
                <a:off x="2923" y="2034"/>
                <a:ext cx="135" cy="117"/>
              </a:xfrm>
              <a:custGeom>
                <a:avLst/>
                <a:gdLst>
                  <a:gd name="T0" fmla="*/ 46 w 135"/>
                  <a:gd name="T1" fmla="*/ 112 h 117"/>
                  <a:gd name="T2" fmla="*/ 130 w 135"/>
                  <a:gd name="T3" fmla="*/ 76 h 117"/>
                  <a:gd name="T4" fmla="*/ 76 w 135"/>
                  <a:gd name="T5" fmla="*/ 7 h 117"/>
                  <a:gd name="T6" fmla="*/ 10 w 135"/>
                  <a:gd name="T7" fmla="*/ 37 h 117"/>
                  <a:gd name="T8" fmla="*/ 13 w 135"/>
                  <a:gd name="T9" fmla="*/ 40 h 117"/>
                  <a:gd name="T10" fmla="*/ 46 w 135"/>
                  <a:gd name="T11" fmla="*/ 11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17">
                    <a:moveTo>
                      <a:pt x="46" y="112"/>
                    </a:moveTo>
                    <a:cubicBezTo>
                      <a:pt x="61" y="117"/>
                      <a:pt x="125" y="93"/>
                      <a:pt x="130" y="76"/>
                    </a:cubicBezTo>
                    <a:cubicBezTo>
                      <a:pt x="135" y="59"/>
                      <a:pt x="96" y="14"/>
                      <a:pt x="76" y="7"/>
                    </a:cubicBezTo>
                    <a:cubicBezTo>
                      <a:pt x="56" y="0"/>
                      <a:pt x="20" y="32"/>
                      <a:pt x="10" y="37"/>
                    </a:cubicBezTo>
                    <a:cubicBezTo>
                      <a:pt x="0" y="42"/>
                      <a:pt x="7" y="27"/>
                      <a:pt x="13" y="40"/>
                    </a:cubicBezTo>
                    <a:cubicBezTo>
                      <a:pt x="19" y="53"/>
                      <a:pt x="39" y="97"/>
                      <a:pt x="46" y="1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mpd="sng">
                <a:solidFill>
                  <a:srgbClr val="BB8747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565" name="Freeform 1517"/>
              <p:cNvSpPr>
                <a:spLocks noChangeAspect="true"/>
              </p:cNvSpPr>
              <p:nvPr/>
            </p:nvSpPr>
            <p:spPr bwMode="auto">
              <a:xfrm rot="14664359">
                <a:off x="3169" y="2557"/>
                <a:ext cx="74" cy="79"/>
              </a:xfrm>
              <a:custGeom>
                <a:avLst/>
                <a:gdLst>
                  <a:gd name="T0" fmla="*/ 13 w 74"/>
                  <a:gd name="T1" fmla="*/ 9 h 79"/>
                  <a:gd name="T2" fmla="*/ 9 w 74"/>
                  <a:gd name="T3" fmla="*/ 69 h 79"/>
                  <a:gd name="T4" fmla="*/ 65 w 74"/>
                  <a:gd name="T5" fmla="*/ 69 h 79"/>
                  <a:gd name="T6" fmla="*/ 61 w 74"/>
                  <a:gd name="T7" fmla="*/ 13 h 79"/>
                  <a:gd name="T8" fmla="*/ 13 w 74"/>
                  <a:gd name="T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9">
                    <a:moveTo>
                      <a:pt x="13" y="9"/>
                    </a:moveTo>
                    <a:cubicBezTo>
                      <a:pt x="4" y="18"/>
                      <a:pt x="0" y="59"/>
                      <a:pt x="9" y="69"/>
                    </a:cubicBezTo>
                    <a:cubicBezTo>
                      <a:pt x="18" y="79"/>
                      <a:pt x="56" y="78"/>
                      <a:pt x="65" y="69"/>
                    </a:cubicBezTo>
                    <a:cubicBezTo>
                      <a:pt x="74" y="60"/>
                      <a:pt x="67" y="24"/>
                      <a:pt x="61" y="13"/>
                    </a:cubicBezTo>
                    <a:cubicBezTo>
                      <a:pt x="55" y="2"/>
                      <a:pt x="22" y="0"/>
                      <a:pt x="13" y="9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566" name="Freeform 1518"/>
              <p:cNvSpPr>
                <a:spLocks noChangeAspect="true"/>
              </p:cNvSpPr>
              <p:nvPr/>
            </p:nvSpPr>
            <p:spPr bwMode="auto">
              <a:xfrm rot="14664359">
                <a:off x="2729" y="2557"/>
                <a:ext cx="74" cy="79"/>
              </a:xfrm>
              <a:custGeom>
                <a:avLst/>
                <a:gdLst>
                  <a:gd name="T0" fmla="*/ 13 w 74"/>
                  <a:gd name="T1" fmla="*/ 9 h 79"/>
                  <a:gd name="T2" fmla="*/ 9 w 74"/>
                  <a:gd name="T3" fmla="*/ 69 h 79"/>
                  <a:gd name="T4" fmla="*/ 65 w 74"/>
                  <a:gd name="T5" fmla="*/ 69 h 79"/>
                  <a:gd name="T6" fmla="*/ 61 w 74"/>
                  <a:gd name="T7" fmla="*/ 13 h 79"/>
                  <a:gd name="T8" fmla="*/ 13 w 74"/>
                  <a:gd name="T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9">
                    <a:moveTo>
                      <a:pt x="13" y="9"/>
                    </a:moveTo>
                    <a:cubicBezTo>
                      <a:pt x="4" y="18"/>
                      <a:pt x="0" y="59"/>
                      <a:pt x="9" y="69"/>
                    </a:cubicBezTo>
                    <a:cubicBezTo>
                      <a:pt x="18" y="79"/>
                      <a:pt x="56" y="78"/>
                      <a:pt x="65" y="69"/>
                    </a:cubicBezTo>
                    <a:cubicBezTo>
                      <a:pt x="74" y="60"/>
                      <a:pt x="67" y="24"/>
                      <a:pt x="61" y="13"/>
                    </a:cubicBezTo>
                    <a:cubicBezTo>
                      <a:pt x="55" y="2"/>
                      <a:pt x="22" y="0"/>
                      <a:pt x="13" y="9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567" name="Freeform 1519"/>
              <p:cNvSpPr>
                <a:spLocks noChangeAspect="true"/>
              </p:cNvSpPr>
              <p:nvPr/>
            </p:nvSpPr>
            <p:spPr bwMode="auto">
              <a:xfrm rot="14664359">
                <a:off x="2297" y="2437"/>
                <a:ext cx="74" cy="79"/>
              </a:xfrm>
              <a:custGeom>
                <a:avLst/>
                <a:gdLst>
                  <a:gd name="T0" fmla="*/ 13 w 74"/>
                  <a:gd name="T1" fmla="*/ 9 h 79"/>
                  <a:gd name="T2" fmla="*/ 9 w 74"/>
                  <a:gd name="T3" fmla="*/ 69 h 79"/>
                  <a:gd name="T4" fmla="*/ 65 w 74"/>
                  <a:gd name="T5" fmla="*/ 69 h 79"/>
                  <a:gd name="T6" fmla="*/ 61 w 74"/>
                  <a:gd name="T7" fmla="*/ 13 h 79"/>
                  <a:gd name="T8" fmla="*/ 13 w 74"/>
                  <a:gd name="T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9">
                    <a:moveTo>
                      <a:pt x="13" y="9"/>
                    </a:moveTo>
                    <a:cubicBezTo>
                      <a:pt x="4" y="18"/>
                      <a:pt x="0" y="59"/>
                      <a:pt x="9" y="69"/>
                    </a:cubicBezTo>
                    <a:cubicBezTo>
                      <a:pt x="18" y="79"/>
                      <a:pt x="56" y="78"/>
                      <a:pt x="65" y="69"/>
                    </a:cubicBezTo>
                    <a:cubicBezTo>
                      <a:pt x="74" y="60"/>
                      <a:pt x="67" y="24"/>
                      <a:pt x="61" y="13"/>
                    </a:cubicBezTo>
                    <a:cubicBezTo>
                      <a:pt x="55" y="2"/>
                      <a:pt x="22" y="0"/>
                      <a:pt x="13" y="9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568" name="Freeform 1520"/>
              <p:cNvSpPr>
                <a:spLocks noChangeAspect="true"/>
              </p:cNvSpPr>
              <p:nvPr/>
            </p:nvSpPr>
            <p:spPr bwMode="auto">
              <a:xfrm rot="14664359">
                <a:off x="2401" y="2461"/>
                <a:ext cx="74" cy="79"/>
              </a:xfrm>
              <a:custGeom>
                <a:avLst/>
                <a:gdLst>
                  <a:gd name="T0" fmla="*/ 13 w 74"/>
                  <a:gd name="T1" fmla="*/ 9 h 79"/>
                  <a:gd name="T2" fmla="*/ 9 w 74"/>
                  <a:gd name="T3" fmla="*/ 69 h 79"/>
                  <a:gd name="T4" fmla="*/ 65 w 74"/>
                  <a:gd name="T5" fmla="*/ 69 h 79"/>
                  <a:gd name="T6" fmla="*/ 61 w 74"/>
                  <a:gd name="T7" fmla="*/ 13 h 79"/>
                  <a:gd name="T8" fmla="*/ 13 w 74"/>
                  <a:gd name="T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9">
                    <a:moveTo>
                      <a:pt x="13" y="9"/>
                    </a:moveTo>
                    <a:cubicBezTo>
                      <a:pt x="4" y="18"/>
                      <a:pt x="0" y="59"/>
                      <a:pt x="9" y="69"/>
                    </a:cubicBezTo>
                    <a:cubicBezTo>
                      <a:pt x="18" y="79"/>
                      <a:pt x="56" y="78"/>
                      <a:pt x="65" y="69"/>
                    </a:cubicBezTo>
                    <a:cubicBezTo>
                      <a:pt x="74" y="60"/>
                      <a:pt x="67" y="24"/>
                      <a:pt x="61" y="13"/>
                    </a:cubicBezTo>
                    <a:cubicBezTo>
                      <a:pt x="55" y="2"/>
                      <a:pt x="22" y="0"/>
                      <a:pt x="13" y="9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3569" name="Group 1521"/>
            <p:cNvGrpSpPr>
              <a:grpSpLocks noChangeAspect="true"/>
            </p:cNvGrpSpPr>
            <p:nvPr/>
          </p:nvGrpSpPr>
          <p:grpSpPr bwMode="auto">
            <a:xfrm>
              <a:off x="481" y="3140"/>
              <a:ext cx="106" cy="84"/>
              <a:chOff x="1812" y="3678"/>
              <a:chExt cx="186" cy="150"/>
            </a:xfrm>
          </p:grpSpPr>
          <p:sp>
            <p:nvSpPr>
              <p:cNvPr id="3570" name="Oval 1522"/>
              <p:cNvSpPr>
                <a:spLocks noChangeAspect="true" noChangeArrowheads="true"/>
              </p:cNvSpPr>
              <p:nvPr/>
            </p:nvSpPr>
            <p:spPr bwMode="auto">
              <a:xfrm>
                <a:off x="1812" y="3678"/>
                <a:ext cx="186" cy="150"/>
              </a:xfrm>
              <a:prstGeom prst="ellipse">
                <a:avLst/>
              </a:prstGeom>
              <a:gradFill rotWithShape="true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6078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71" name="Oval 1523"/>
              <p:cNvSpPr>
                <a:spLocks noChangeAspect="true" noChangeArrowheads="true"/>
              </p:cNvSpPr>
              <p:nvPr/>
            </p:nvSpPr>
            <p:spPr bwMode="auto">
              <a:xfrm>
                <a:off x="1890" y="3708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72" name="Oval 1524"/>
              <p:cNvSpPr>
                <a:spLocks noChangeAspect="true" noChangeArrowheads="true"/>
              </p:cNvSpPr>
              <p:nvPr/>
            </p:nvSpPr>
            <p:spPr bwMode="auto">
              <a:xfrm>
                <a:off x="1937" y="3749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73" name="Oval 1525"/>
              <p:cNvSpPr>
                <a:spLocks noChangeAspect="true" noChangeArrowheads="true"/>
              </p:cNvSpPr>
              <p:nvPr/>
            </p:nvSpPr>
            <p:spPr bwMode="auto">
              <a:xfrm>
                <a:off x="1817" y="3743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74" name="Oval 1526"/>
              <p:cNvSpPr>
                <a:spLocks noChangeAspect="true" noChangeArrowheads="true"/>
              </p:cNvSpPr>
              <p:nvPr/>
            </p:nvSpPr>
            <p:spPr bwMode="auto">
              <a:xfrm>
                <a:off x="1883" y="3791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75" name="Oval 1527"/>
              <p:cNvSpPr>
                <a:spLocks noChangeAspect="true" noChangeArrowheads="true"/>
              </p:cNvSpPr>
              <p:nvPr/>
            </p:nvSpPr>
            <p:spPr bwMode="auto">
              <a:xfrm>
                <a:off x="1877" y="3749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76" name="Oval 1528"/>
              <p:cNvSpPr>
                <a:spLocks noChangeAspect="true" noChangeArrowheads="true"/>
              </p:cNvSpPr>
              <p:nvPr/>
            </p:nvSpPr>
            <p:spPr bwMode="auto">
              <a:xfrm>
                <a:off x="1943" y="3707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77" name="Oval 1529"/>
              <p:cNvSpPr>
                <a:spLocks noChangeAspect="true" noChangeArrowheads="true"/>
              </p:cNvSpPr>
              <p:nvPr/>
            </p:nvSpPr>
            <p:spPr bwMode="auto">
              <a:xfrm>
                <a:off x="1835" y="3707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78" name="Oval 1530"/>
              <p:cNvSpPr>
                <a:spLocks noChangeAspect="true" noChangeArrowheads="true"/>
              </p:cNvSpPr>
              <p:nvPr/>
            </p:nvSpPr>
            <p:spPr bwMode="auto">
              <a:xfrm>
                <a:off x="1931" y="3791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79" name="Oval 1531"/>
              <p:cNvSpPr>
                <a:spLocks noChangeAspect="true" noChangeArrowheads="true"/>
              </p:cNvSpPr>
              <p:nvPr/>
            </p:nvSpPr>
            <p:spPr bwMode="auto">
              <a:xfrm>
                <a:off x="1841" y="3785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3580" name="Group 1532"/>
            <p:cNvGrpSpPr>
              <a:grpSpLocks noChangeAspect="true"/>
            </p:cNvGrpSpPr>
            <p:nvPr/>
          </p:nvGrpSpPr>
          <p:grpSpPr bwMode="auto">
            <a:xfrm>
              <a:off x="1354" y="3423"/>
              <a:ext cx="105" cy="84"/>
              <a:chOff x="2800" y="3700"/>
              <a:chExt cx="186" cy="150"/>
            </a:xfrm>
          </p:grpSpPr>
          <p:sp>
            <p:nvSpPr>
              <p:cNvPr id="3581" name="Oval 1533"/>
              <p:cNvSpPr>
                <a:spLocks noChangeAspect="true" noChangeArrowheads="true"/>
              </p:cNvSpPr>
              <p:nvPr/>
            </p:nvSpPr>
            <p:spPr bwMode="auto">
              <a:xfrm>
                <a:off x="2800" y="3700"/>
                <a:ext cx="186" cy="150"/>
              </a:xfrm>
              <a:prstGeom prst="ellipse">
                <a:avLst/>
              </a:prstGeom>
              <a:gradFill rotWithShape="true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6078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82" name="Oval 1534"/>
              <p:cNvSpPr>
                <a:spLocks noChangeAspect="true" noChangeArrowheads="true"/>
              </p:cNvSpPr>
              <p:nvPr/>
            </p:nvSpPr>
            <p:spPr bwMode="auto">
              <a:xfrm>
                <a:off x="2891" y="3761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83" name="Oval 1535"/>
              <p:cNvSpPr>
                <a:spLocks noChangeAspect="true" noChangeArrowheads="true"/>
              </p:cNvSpPr>
              <p:nvPr/>
            </p:nvSpPr>
            <p:spPr bwMode="auto">
              <a:xfrm>
                <a:off x="2866" y="3724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84" name="Oval 1536"/>
              <p:cNvSpPr>
                <a:spLocks noChangeAspect="true" noChangeArrowheads="true"/>
              </p:cNvSpPr>
              <p:nvPr/>
            </p:nvSpPr>
            <p:spPr bwMode="auto">
              <a:xfrm>
                <a:off x="2944" y="3742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85" name="Oval 1537"/>
              <p:cNvSpPr>
                <a:spLocks noChangeAspect="true" noChangeArrowheads="true"/>
              </p:cNvSpPr>
              <p:nvPr/>
            </p:nvSpPr>
            <p:spPr bwMode="auto">
              <a:xfrm>
                <a:off x="2902" y="3796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86" name="Oval 1538"/>
              <p:cNvSpPr>
                <a:spLocks noChangeAspect="true" noChangeArrowheads="true"/>
              </p:cNvSpPr>
              <p:nvPr/>
            </p:nvSpPr>
            <p:spPr bwMode="auto">
              <a:xfrm>
                <a:off x="2860" y="3808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87" name="Oval 1539"/>
              <p:cNvSpPr>
                <a:spLocks noChangeAspect="true" noChangeArrowheads="true"/>
              </p:cNvSpPr>
              <p:nvPr/>
            </p:nvSpPr>
            <p:spPr bwMode="auto">
              <a:xfrm>
                <a:off x="2824" y="3730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88" name="Oval 1540"/>
              <p:cNvSpPr>
                <a:spLocks noChangeAspect="true" noChangeArrowheads="true"/>
              </p:cNvSpPr>
              <p:nvPr/>
            </p:nvSpPr>
            <p:spPr bwMode="auto">
              <a:xfrm>
                <a:off x="2902" y="3718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89" name="Oval 1541"/>
              <p:cNvSpPr>
                <a:spLocks noChangeAspect="true" noChangeArrowheads="true"/>
              </p:cNvSpPr>
              <p:nvPr/>
            </p:nvSpPr>
            <p:spPr bwMode="auto">
              <a:xfrm>
                <a:off x="2944" y="3790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90" name="Oval 1542"/>
              <p:cNvSpPr>
                <a:spLocks noChangeAspect="true" noChangeArrowheads="true"/>
              </p:cNvSpPr>
              <p:nvPr/>
            </p:nvSpPr>
            <p:spPr bwMode="auto">
              <a:xfrm>
                <a:off x="2819" y="3779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3591" name="Group 1543"/>
            <p:cNvGrpSpPr>
              <a:grpSpLocks noChangeAspect="true"/>
            </p:cNvGrpSpPr>
            <p:nvPr/>
          </p:nvGrpSpPr>
          <p:grpSpPr bwMode="auto">
            <a:xfrm>
              <a:off x="743" y="2937"/>
              <a:ext cx="106" cy="85"/>
              <a:chOff x="2393" y="3791"/>
              <a:chExt cx="186" cy="150"/>
            </a:xfrm>
          </p:grpSpPr>
          <p:sp>
            <p:nvSpPr>
              <p:cNvPr id="3592" name="Oval 1544"/>
              <p:cNvSpPr>
                <a:spLocks noChangeAspect="true" noChangeArrowheads="true"/>
              </p:cNvSpPr>
              <p:nvPr/>
            </p:nvSpPr>
            <p:spPr bwMode="auto">
              <a:xfrm>
                <a:off x="2393" y="3791"/>
                <a:ext cx="186" cy="150"/>
              </a:xfrm>
              <a:prstGeom prst="ellipse">
                <a:avLst/>
              </a:prstGeom>
              <a:gradFill rotWithShape="true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6078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93" name="Oval 1545"/>
              <p:cNvSpPr>
                <a:spLocks noChangeAspect="true" noChangeArrowheads="true"/>
              </p:cNvSpPr>
              <p:nvPr/>
            </p:nvSpPr>
            <p:spPr bwMode="auto">
              <a:xfrm>
                <a:off x="2484" y="3852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94" name="Oval 1546"/>
              <p:cNvSpPr>
                <a:spLocks noChangeAspect="true" noChangeArrowheads="true"/>
              </p:cNvSpPr>
              <p:nvPr/>
            </p:nvSpPr>
            <p:spPr bwMode="auto">
              <a:xfrm>
                <a:off x="2459" y="3815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95" name="Oval 1547"/>
              <p:cNvSpPr>
                <a:spLocks noChangeAspect="true" noChangeArrowheads="true"/>
              </p:cNvSpPr>
              <p:nvPr/>
            </p:nvSpPr>
            <p:spPr bwMode="auto">
              <a:xfrm>
                <a:off x="2537" y="3833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96" name="Oval 1548"/>
              <p:cNvSpPr>
                <a:spLocks noChangeAspect="true" noChangeArrowheads="true"/>
              </p:cNvSpPr>
              <p:nvPr/>
            </p:nvSpPr>
            <p:spPr bwMode="auto">
              <a:xfrm>
                <a:off x="2495" y="3887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97" name="Oval 1549"/>
              <p:cNvSpPr>
                <a:spLocks noChangeAspect="true" noChangeArrowheads="true"/>
              </p:cNvSpPr>
              <p:nvPr/>
            </p:nvSpPr>
            <p:spPr bwMode="auto">
              <a:xfrm>
                <a:off x="2453" y="3899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98" name="Oval 1550"/>
              <p:cNvSpPr>
                <a:spLocks noChangeAspect="true" noChangeArrowheads="true"/>
              </p:cNvSpPr>
              <p:nvPr/>
            </p:nvSpPr>
            <p:spPr bwMode="auto">
              <a:xfrm>
                <a:off x="2417" y="3821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599" name="Oval 1551"/>
              <p:cNvSpPr>
                <a:spLocks noChangeAspect="true" noChangeArrowheads="true"/>
              </p:cNvSpPr>
              <p:nvPr/>
            </p:nvSpPr>
            <p:spPr bwMode="auto">
              <a:xfrm>
                <a:off x="2495" y="3809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00" name="Oval 1552"/>
              <p:cNvSpPr>
                <a:spLocks noChangeAspect="true" noChangeArrowheads="true"/>
              </p:cNvSpPr>
              <p:nvPr/>
            </p:nvSpPr>
            <p:spPr bwMode="auto">
              <a:xfrm>
                <a:off x="2537" y="3881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01" name="Oval 1553"/>
              <p:cNvSpPr>
                <a:spLocks noChangeAspect="true" noChangeArrowheads="true"/>
              </p:cNvSpPr>
              <p:nvPr/>
            </p:nvSpPr>
            <p:spPr bwMode="auto">
              <a:xfrm>
                <a:off x="2412" y="3870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3602" name="Oval 1554"/>
            <p:cNvSpPr>
              <a:spLocks noChangeAspect="true" noChangeArrowheads="true"/>
            </p:cNvSpPr>
            <p:nvPr/>
          </p:nvSpPr>
          <p:spPr bwMode="auto">
            <a:xfrm>
              <a:off x="402" y="2824"/>
              <a:ext cx="106" cy="84"/>
            </a:xfrm>
            <a:prstGeom prst="ellipse">
              <a:avLst/>
            </a:prstGeom>
            <a:gradFill rotWithShape="true">
              <a:gsLst>
                <a:gs pos="0">
                  <a:schemeClr val="accent1"/>
                </a:gs>
                <a:gs pos="100000">
                  <a:schemeClr val="accent1">
                    <a:gamma/>
                    <a:shade val="76078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603" name="Oval 1555"/>
            <p:cNvSpPr>
              <a:spLocks noChangeAspect="true" noChangeArrowheads="true"/>
            </p:cNvSpPr>
            <p:nvPr/>
          </p:nvSpPr>
          <p:spPr bwMode="auto">
            <a:xfrm>
              <a:off x="454" y="2858"/>
              <a:ext cx="16" cy="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rgbClr val="009900"/>
                  </a:solidFill>
                  <a:prstDash val="sysDot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604" name="Oval 1556"/>
            <p:cNvSpPr>
              <a:spLocks noChangeAspect="true" noChangeArrowheads="true"/>
            </p:cNvSpPr>
            <p:nvPr/>
          </p:nvSpPr>
          <p:spPr bwMode="auto">
            <a:xfrm>
              <a:off x="440" y="2838"/>
              <a:ext cx="17" cy="1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rgbClr val="009900"/>
                  </a:solidFill>
                  <a:prstDash val="sysDot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605" name="Oval 1557"/>
            <p:cNvSpPr>
              <a:spLocks noChangeAspect="true" noChangeArrowheads="true"/>
            </p:cNvSpPr>
            <p:nvPr/>
          </p:nvSpPr>
          <p:spPr bwMode="auto">
            <a:xfrm>
              <a:off x="484" y="2847"/>
              <a:ext cx="16" cy="1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rgbClr val="009900"/>
                  </a:solidFill>
                  <a:prstDash val="sysDot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606" name="Oval 1558"/>
            <p:cNvSpPr>
              <a:spLocks noChangeAspect="true" noChangeArrowheads="true"/>
            </p:cNvSpPr>
            <p:nvPr/>
          </p:nvSpPr>
          <p:spPr bwMode="auto">
            <a:xfrm>
              <a:off x="460" y="2878"/>
              <a:ext cx="17" cy="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rgbClr val="009900"/>
                  </a:solidFill>
                  <a:prstDash val="sysDot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607" name="Oval 1559"/>
            <p:cNvSpPr>
              <a:spLocks noChangeAspect="true" noChangeArrowheads="true"/>
            </p:cNvSpPr>
            <p:nvPr/>
          </p:nvSpPr>
          <p:spPr bwMode="auto">
            <a:xfrm>
              <a:off x="436" y="2885"/>
              <a:ext cx="17" cy="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rgbClr val="009900"/>
                  </a:solidFill>
                  <a:prstDash val="sysDot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608" name="Oval 1560"/>
            <p:cNvSpPr>
              <a:spLocks noChangeAspect="true" noChangeArrowheads="true"/>
            </p:cNvSpPr>
            <p:nvPr/>
          </p:nvSpPr>
          <p:spPr bwMode="auto">
            <a:xfrm>
              <a:off x="416" y="2841"/>
              <a:ext cx="17" cy="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rgbClr val="009900"/>
                  </a:solidFill>
                  <a:prstDash val="sysDot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609" name="Oval 1561"/>
            <p:cNvSpPr>
              <a:spLocks noChangeAspect="true" noChangeArrowheads="true"/>
            </p:cNvSpPr>
            <p:nvPr/>
          </p:nvSpPr>
          <p:spPr bwMode="auto">
            <a:xfrm>
              <a:off x="460" y="2834"/>
              <a:ext cx="17" cy="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rgbClr val="009900"/>
                  </a:solidFill>
                  <a:prstDash val="sysDot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610" name="Oval 1562"/>
            <p:cNvSpPr>
              <a:spLocks noChangeAspect="true" noChangeArrowheads="true"/>
            </p:cNvSpPr>
            <p:nvPr/>
          </p:nvSpPr>
          <p:spPr bwMode="auto">
            <a:xfrm>
              <a:off x="484" y="2874"/>
              <a:ext cx="16" cy="1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rgbClr val="009900"/>
                  </a:solidFill>
                  <a:prstDash val="sysDot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611" name="Oval 1563"/>
            <p:cNvSpPr>
              <a:spLocks noChangeAspect="true" noChangeArrowheads="true"/>
            </p:cNvSpPr>
            <p:nvPr/>
          </p:nvSpPr>
          <p:spPr bwMode="auto">
            <a:xfrm>
              <a:off x="414" y="2868"/>
              <a:ext cx="16" cy="1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rgbClr val="009900"/>
                  </a:solidFill>
                  <a:prstDash val="sysDot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3612" name="Group 1564"/>
            <p:cNvGrpSpPr>
              <a:grpSpLocks noChangeAspect="true"/>
            </p:cNvGrpSpPr>
            <p:nvPr/>
          </p:nvGrpSpPr>
          <p:grpSpPr bwMode="auto">
            <a:xfrm>
              <a:off x="1364" y="3321"/>
              <a:ext cx="104" cy="84"/>
              <a:chOff x="2800" y="3700"/>
              <a:chExt cx="186" cy="150"/>
            </a:xfrm>
          </p:grpSpPr>
          <p:sp>
            <p:nvSpPr>
              <p:cNvPr id="3613" name="Oval 1565"/>
              <p:cNvSpPr>
                <a:spLocks noChangeAspect="true" noChangeArrowheads="true"/>
              </p:cNvSpPr>
              <p:nvPr/>
            </p:nvSpPr>
            <p:spPr bwMode="auto">
              <a:xfrm>
                <a:off x="2800" y="3700"/>
                <a:ext cx="186" cy="150"/>
              </a:xfrm>
              <a:prstGeom prst="ellipse">
                <a:avLst/>
              </a:prstGeom>
              <a:gradFill rotWithShape="true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6078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14" name="Oval 1566"/>
              <p:cNvSpPr>
                <a:spLocks noChangeAspect="true" noChangeArrowheads="true"/>
              </p:cNvSpPr>
              <p:nvPr/>
            </p:nvSpPr>
            <p:spPr bwMode="auto">
              <a:xfrm>
                <a:off x="2891" y="3761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15" name="Oval 1567"/>
              <p:cNvSpPr>
                <a:spLocks noChangeAspect="true" noChangeArrowheads="true"/>
              </p:cNvSpPr>
              <p:nvPr/>
            </p:nvSpPr>
            <p:spPr bwMode="auto">
              <a:xfrm>
                <a:off x="2866" y="3724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16" name="Oval 1568"/>
              <p:cNvSpPr>
                <a:spLocks noChangeAspect="true" noChangeArrowheads="true"/>
              </p:cNvSpPr>
              <p:nvPr/>
            </p:nvSpPr>
            <p:spPr bwMode="auto">
              <a:xfrm>
                <a:off x="2944" y="3742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17" name="Oval 1569"/>
              <p:cNvSpPr>
                <a:spLocks noChangeAspect="true" noChangeArrowheads="true"/>
              </p:cNvSpPr>
              <p:nvPr/>
            </p:nvSpPr>
            <p:spPr bwMode="auto">
              <a:xfrm>
                <a:off x="2902" y="3796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18" name="Oval 1570"/>
              <p:cNvSpPr>
                <a:spLocks noChangeAspect="true" noChangeArrowheads="true"/>
              </p:cNvSpPr>
              <p:nvPr/>
            </p:nvSpPr>
            <p:spPr bwMode="auto">
              <a:xfrm>
                <a:off x="2860" y="3808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19" name="Oval 1571"/>
              <p:cNvSpPr>
                <a:spLocks noChangeAspect="true" noChangeArrowheads="true"/>
              </p:cNvSpPr>
              <p:nvPr/>
            </p:nvSpPr>
            <p:spPr bwMode="auto">
              <a:xfrm>
                <a:off x="2824" y="3730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20" name="Oval 1572"/>
              <p:cNvSpPr>
                <a:spLocks noChangeAspect="true" noChangeArrowheads="true"/>
              </p:cNvSpPr>
              <p:nvPr/>
            </p:nvSpPr>
            <p:spPr bwMode="auto">
              <a:xfrm>
                <a:off x="2902" y="3718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21" name="Oval 1573"/>
              <p:cNvSpPr>
                <a:spLocks noChangeAspect="true" noChangeArrowheads="true"/>
              </p:cNvSpPr>
              <p:nvPr/>
            </p:nvSpPr>
            <p:spPr bwMode="auto">
              <a:xfrm>
                <a:off x="2944" y="3790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22" name="Oval 1574"/>
              <p:cNvSpPr>
                <a:spLocks noChangeAspect="true" noChangeArrowheads="true"/>
              </p:cNvSpPr>
              <p:nvPr/>
            </p:nvSpPr>
            <p:spPr bwMode="auto">
              <a:xfrm>
                <a:off x="2819" y="3779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3623" name="Group 1575"/>
            <p:cNvGrpSpPr>
              <a:grpSpLocks noChangeAspect="true"/>
            </p:cNvGrpSpPr>
            <p:nvPr/>
          </p:nvGrpSpPr>
          <p:grpSpPr bwMode="auto">
            <a:xfrm>
              <a:off x="1543" y="3544"/>
              <a:ext cx="105" cy="85"/>
              <a:chOff x="2800" y="3700"/>
              <a:chExt cx="186" cy="150"/>
            </a:xfrm>
          </p:grpSpPr>
          <p:sp>
            <p:nvSpPr>
              <p:cNvPr id="3624" name="Oval 1576"/>
              <p:cNvSpPr>
                <a:spLocks noChangeAspect="true" noChangeArrowheads="true"/>
              </p:cNvSpPr>
              <p:nvPr/>
            </p:nvSpPr>
            <p:spPr bwMode="auto">
              <a:xfrm>
                <a:off x="2800" y="3700"/>
                <a:ext cx="186" cy="150"/>
              </a:xfrm>
              <a:prstGeom prst="ellipse">
                <a:avLst/>
              </a:prstGeom>
              <a:gradFill rotWithShape="true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6078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2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25" name="Oval 1577"/>
              <p:cNvSpPr>
                <a:spLocks noChangeAspect="true" noChangeArrowheads="true"/>
              </p:cNvSpPr>
              <p:nvPr/>
            </p:nvSpPr>
            <p:spPr bwMode="auto">
              <a:xfrm>
                <a:off x="2891" y="3761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26" name="Oval 1578"/>
              <p:cNvSpPr>
                <a:spLocks noChangeAspect="true" noChangeArrowheads="true"/>
              </p:cNvSpPr>
              <p:nvPr/>
            </p:nvSpPr>
            <p:spPr bwMode="auto">
              <a:xfrm>
                <a:off x="2866" y="3724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27" name="Oval 1579"/>
              <p:cNvSpPr>
                <a:spLocks noChangeAspect="true" noChangeArrowheads="true"/>
              </p:cNvSpPr>
              <p:nvPr/>
            </p:nvSpPr>
            <p:spPr bwMode="auto">
              <a:xfrm>
                <a:off x="2944" y="3742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28" name="Oval 1580"/>
              <p:cNvSpPr>
                <a:spLocks noChangeAspect="true" noChangeArrowheads="true"/>
              </p:cNvSpPr>
              <p:nvPr/>
            </p:nvSpPr>
            <p:spPr bwMode="auto">
              <a:xfrm>
                <a:off x="2902" y="3796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29" name="Oval 1581"/>
              <p:cNvSpPr>
                <a:spLocks noChangeAspect="true" noChangeArrowheads="true"/>
              </p:cNvSpPr>
              <p:nvPr/>
            </p:nvSpPr>
            <p:spPr bwMode="auto">
              <a:xfrm>
                <a:off x="2860" y="3808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30" name="Oval 1582"/>
              <p:cNvSpPr>
                <a:spLocks noChangeAspect="true" noChangeArrowheads="true"/>
              </p:cNvSpPr>
              <p:nvPr/>
            </p:nvSpPr>
            <p:spPr bwMode="auto">
              <a:xfrm>
                <a:off x="2824" y="3730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31" name="Oval 1583"/>
              <p:cNvSpPr>
                <a:spLocks noChangeAspect="true" noChangeArrowheads="true"/>
              </p:cNvSpPr>
              <p:nvPr/>
            </p:nvSpPr>
            <p:spPr bwMode="auto">
              <a:xfrm>
                <a:off x="2902" y="3718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32" name="Oval 1584"/>
              <p:cNvSpPr>
                <a:spLocks noChangeAspect="true" noChangeArrowheads="true"/>
              </p:cNvSpPr>
              <p:nvPr/>
            </p:nvSpPr>
            <p:spPr bwMode="auto">
              <a:xfrm>
                <a:off x="2944" y="3790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33" name="Oval 1585"/>
              <p:cNvSpPr>
                <a:spLocks noChangeAspect="true" noChangeArrowheads="true"/>
              </p:cNvSpPr>
              <p:nvPr/>
            </p:nvSpPr>
            <p:spPr bwMode="auto">
              <a:xfrm>
                <a:off x="2819" y="3779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3634" name="Group 1586"/>
            <p:cNvGrpSpPr>
              <a:grpSpLocks noChangeAspect="true"/>
            </p:cNvGrpSpPr>
            <p:nvPr/>
          </p:nvGrpSpPr>
          <p:grpSpPr bwMode="auto">
            <a:xfrm>
              <a:off x="538" y="3301"/>
              <a:ext cx="106" cy="85"/>
              <a:chOff x="1812" y="3678"/>
              <a:chExt cx="186" cy="150"/>
            </a:xfrm>
          </p:grpSpPr>
          <p:sp>
            <p:nvSpPr>
              <p:cNvPr id="3635" name="Oval 1587"/>
              <p:cNvSpPr>
                <a:spLocks noChangeAspect="true" noChangeArrowheads="true"/>
              </p:cNvSpPr>
              <p:nvPr/>
            </p:nvSpPr>
            <p:spPr bwMode="auto">
              <a:xfrm>
                <a:off x="1812" y="3678"/>
                <a:ext cx="186" cy="150"/>
              </a:xfrm>
              <a:prstGeom prst="ellipse">
                <a:avLst/>
              </a:prstGeom>
              <a:gradFill rotWithShape="true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6078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36" name="Oval 1588"/>
              <p:cNvSpPr>
                <a:spLocks noChangeAspect="true" noChangeArrowheads="true"/>
              </p:cNvSpPr>
              <p:nvPr/>
            </p:nvSpPr>
            <p:spPr bwMode="auto">
              <a:xfrm>
                <a:off x="1890" y="3708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37" name="Oval 1589"/>
              <p:cNvSpPr>
                <a:spLocks noChangeAspect="true" noChangeArrowheads="true"/>
              </p:cNvSpPr>
              <p:nvPr/>
            </p:nvSpPr>
            <p:spPr bwMode="auto">
              <a:xfrm>
                <a:off x="1937" y="3749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38" name="Oval 1590"/>
              <p:cNvSpPr>
                <a:spLocks noChangeAspect="true" noChangeArrowheads="true"/>
              </p:cNvSpPr>
              <p:nvPr/>
            </p:nvSpPr>
            <p:spPr bwMode="auto">
              <a:xfrm>
                <a:off x="1817" y="3743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39" name="Oval 1591"/>
              <p:cNvSpPr>
                <a:spLocks noChangeAspect="true" noChangeArrowheads="true"/>
              </p:cNvSpPr>
              <p:nvPr/>
            </p:nvSpPr>
            <p:spPr bwMode="auto">
              <a:xfrm>
                <a:off x="1883" y="3791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40" name="Oval 1592"/>
              <p:cNvSpPr>
                <a:spLocks noChangeAspect="true" noChangeArrowheads="true"/>
              </p:cNvSpPr>
              <p:nvPr/>
            </p:nvSpPr>
            <p:spPr bwMode="auto">
              <a:xfrm>
                <a:off x="1877" y="3749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41" name="Oval 1593"/>
              <p:cNvSpPr>
                <a:spLocks noChangeAspect="true" noChangeArrowheads="true"/>
              </p:cNvSpPr>
              <p:nvPr/>
            </p:nvSpPr>
            <p:spPr bwMode="auto">
              <a:xfrm>
                <a:off x="1943" y="3707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42" name="Oval 1594"/>
              <p:cNvSpPr>
                <a:spLocks noChangeAspect="true" noChangeArrowheads="true"/>
              </p:cNvSpPr>
              <p:nvPr/>
            </p:nvSpPr>
            <p:spPr bwMode="auto">
              <a:xfrm>
                <a:off x="1835" y="3707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43" name="Oval 1595"/>
              <p:cNvSpPr>
                <a:spLocks noChangeAspect="true" noChangeArrowheads="true"/>
              </p:cNvSpPr>
              <p:nvPr/>
            </p:nvSpPr>
            <p:spPr bwMode="auto">
              <a:xfrm>
                <a:off x="1931" y="3791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44" name="Oval 1596"/>
              <p:cNvSpPr>
                <a:spLocks noChangeAspect="true" noChangeArrowheads="true"/>
              </p:cNvSpPr>
              <p:nvPr/>
            </p:nvSpPr>
            <p:spPr bwMode="auto">
              <a:xfrm>
                <a:off x="1841" y="3785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3645" name="Group 1597"/>
            <p:cNvGrpSpPr>
              <a:grpSpLocks noChangeAspect="true"/>
            </p:cNvGrpSpPr>
            <p:nvPr/>
          </p:nvGrpSpPr>
          <p:grpSpPr bwMode="auto">
            <a:xfrm>
              <a:off x="569" y="3426"/>
              <a:ext cx="105" cy="85"/>
              <a:chOff x="1812" y="3678"/>
              <a:chExt cx="186" cy="150"/>
            </a:xfrm>
          </p:grpSpPr>
          <p:sp>
            <p:nvSpPr>
              <p:cNvPr id="3646" name="Oval 1598"/>
              <p:cNvSpPr>
                <a:spLocks noChangeAspect="true" noChangeArrowheads="true"/>
              </p:cNvSpPr>
              <p:nvPr/>
            </p:nvSpPr>
            <p:spPr bwMode="auto">
              <a:xfrm>
                <a:off x="1812" y="3678"/>
                <a:ext cx="186" cy="150"/>
              </a:xfrm>
              <a:prstGeom prst="ellipse">
                <a:avLst/>
              </a:prstGeom>
              <a:gradFill rotWithShape="true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6078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47" name="Oval 1599"/>
              <p:cNvSpPr>
                <a:spLocks noChangeAspect="true" noChangeArrowheads="true"/>
              </p:cNvSpPr>
              <p:nvPr/>
            </p:nvSpPr>
            <p:spPr bwMode="auto">
              <a:xfrm>
                <a:off x="1890" y="3708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48" name="Oval 1600"/>
              <p:cNvSpPr>
                <a:spLocks noChangeAspect="true" noChangeArrowheads="true"/>
              </p:cNvSpPr>
              <p:nvPr/>
            </p:nvSpPr>
            <p:spPr bwMode="auto">
              <a:xfrm>
                <a:off x="1937" y="3749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49" name="Oval 1601"/>
              <p:cNvSpPr>
                <a:spLocks noChangeAspect="true" noChangeArrowheads="true"/>
              </p:cNvSpPr>
              <p:nvPr/>
            </p:nvSpPr>
            <p:spPr bwMode="auto">
              <a:xfrm>
                <a:off x="1817" y="3743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50" name="Oval 1602"/>
              <p:cNvSpPr>
                <a:spLocks noChangeAspect="true" noChangeArrowheads="true"/>
              </p:cNvSpPr>
              <p:nvPr/>
            </p:nvSpPr>
            <p:spPr bwMode="auto">
              <a:xfrm>
                <a:off x="1883" y="3791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51" name="Oval 1603"/>
              <p:cNvSpPr>
                <a:spLocks noChangeAspect="true" noChangeArrowheads="true"/>
              </p:cNvSpPr>
              <p:nvPr/>
            </p:nvSpPr>
            <p:spPr bwMode="auto">
              <a:xfrm>
                <a:off x="1877" y="3749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52" name="Oval 1604"/>
              <p:cNvSpPr>
                <a:spLocks noChangeAspect="true" noChangeArrowheads="true"/>
              </p:cNvSpPr>
              <p:nvPr/>
            </p:nvSpPr>
            <p:spPr bwMode="auto">
              <a:xfrm>
                <a:off x="1943" y="3707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53" name="Oval 1605"/>
              <p:cNvSpPr>
                <a:spLocks noChangeAspect="true" noChangeArrowheads="true"/>
              </p:cNvSpPr>
              <p:nvPr/>
            </p:nvSpPr>
            <p:spPr bwMode="auto">
              <a:xfrm>
                <a:off x="1835" y="3707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54" name="Oval 1606"/>
              <p:cNvSpPr>
                <a:spLocks noChangeAspect="true" noChangeArrowheads="true"/>
              </p:cNvSpPr>
              <p:nvPr/>
            </p:nvSpPr>
            <p:spPr bwMode="auto">
              <a:xfrm>
                <a:off x="1931" y="3791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55" name="Oval 1607"/>
              <p:cNvSpPr>
                <a:spLocks noChangeAspect="true" noChangeArrowheads="true"/>
              </p:cNvSpPr>
              <p:nvPr/>
            </p:nvSpPr>
            <p:spPr bwMode="auto">
              <a:xfrm>
                <a:off x="1841" y="3785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3656" name="Group 1608"/>
            <p:cNvGrpSpPr>
              <a:grpSpLocks noChangeAspect="true"/>
            </p:cNvGrpSpPr>
            <p:nvPr/>
          </p:nvGrpSpPr>
          <p:grpSpPr bwMode="auto">
            <a:xfrm>
              <a:off x="416" y="3645"/>
              <a:ext cx="104" cy="85"/>
              <a:chOff x="1812" y="3678"/>
              <a:chExt cx="186" cy="150"/>
            </a:xfrm>
          </p:grpSpPr>
          <p:sp>
            <p:nvSpPr>
              <p:cNvPr id="3657" name="Oval 1609"/>
              <p:cNvSpPr>
                <a:spLocks noChangeAspect="true" noChangeArrowheads="true"/>
              </p:cNvSpPr>
              <p:nvPr/>
            </p:nvSpPr>
            <p:spPr bwMode="auto">
              <a:xfrm>
                <a:off x="1812" y="3678"/>
                <a:ext cx="186" cy="150"/>
              </a:xfrm>
              <a:prstGeom prst="ellipse">
                <a:avLst/>
              </a:prstGeom>
              <a:gradFill rotWithShape="true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6078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2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58" name="Oval 1610"/>
              <p:cNvSpPr>
                <a:spLocks noChangeAspect="true" noChangeArrowheads="true"/>
              </p:cNvSpPr>
              <p:nvPr/>
            </p:nvSpPr>
            <p:spPr bwMode="auto">
              <a:xfrm>
                <a:off x="1890" y="3708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59" name="Oval 1611"/>
              <p:cNvSpPr>
                <a:spLocks noChangeAspect="true" noChangeArrowheads="true"/>
              </p:cNvSpPr>
              <p:nvPr/>
            </p:nvSpPr>
            <p:spPr bwMode="auto">
              <a:xfrm>
                <a:off x="1937" y="3749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60" name="Oval 1612"/>
              <p:cNvSpPr>
                <a:spLocks noChangeAspect="true" noChangeArrowheads="true"/>
              </p:cNvSpPr>
              <p:nvPr/>
            </p:nvSpPr>
            <p:spPr bwMode="auto">
              <a:xfrm>
                <a:off x="1817" y="3743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61" name="Oval 1613"/>
              <p:cNvSpPr>
                <a:spLocks noChangeAspect="true" noChangeArrowheads="true"/>
              </p:cNvSpPr>
              <p:nvPr/>
            </p:nvSpPr>
            <p:spPr bwMode="auto">
              <a:xfrm>
                <a:off x="1883" y="3791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62" name="Oval 1614"/>
              <p:cNvSpPr>
                <a:spLocks noChangeAspect="true" noChangeArrowheads="true"/>
              </p:cNvSpPr>
              <p:nvPr/>
            </p:nvSpPr>
            <p:spPr bwMode="auto">
              <a:xfrm>
                <a:off x="1877" y="3749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63" name="Oval 1615"/>
              <p:cNvSpPr>
                <a:spLocks noChangeAspect="true" noChangeArrowheads="true"/>
              </p:cNvSpPr>
              <p:nvPr/>
            </p:nvSpPr>
            <p:spPr bwMode="auto">
              <a:xfrm>
                <a:off x="1943" y="3707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64" name="Oval 1616"/>
              <p:cNvSpPr>
                <a:spLocks noChangeAspect="true" noChangeArrowheads="true"/>
              </p:cNvSpPr>
              <p:nvPr/>
            </p:nvSpPr>
            <p:spPr bwMode="auto">
              <a:xfrm>
                <a:off x="1835" y="3707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65" name="Oval 1617"/>
              <p:cNvSpPr>
                <a:spLocks noChangeAspect="true" noChangeArrowheads="true"/>
              </p:cNvSpPr>
              <p:nvPr/>
            </p:nvSpPr>
            <p:spPr bwMode="auto">
              <a:xfrm>
                <a:off x="1931" y="3791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66" name="Oval 1618"/>
              <p:cNvSpPr>
                <a:spLocks noChangeAspect="true" noChangeArrowheads="true"/>
              </p:cNvSpPr>
              <p:nvPr/>
            </p:nvSpPr>
            <p:spPr bwMode="auto">
              <a:xfrm>
                <a:off x="1841" y="3785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3667" name="Group 1619"/>
            <p:cNvGrpSpPr>
              <a:grpSpLocks noChangeAspect="true"/>
            </p:cNvGrpSpPr>
            <p:nvPr/>
          </p:nvGrpSpPr>
          <p:grpSpPr bwMode="auto">
            <a:xfrm>
              <a:off x="513" y="2911"/>
              <a:ext cx="105" cy="85"/>
              <a:chOff x="2393" y="3791"/>
              <a:chExt cx="186" cy="150"/>
            </a:xfrm>
          </p:grpSpPr>
          <p:sp>
            <p:nvSpPr>
              <p:cNvPr id="3668" name="Oval 1620"/>
              <p:cNvSpPr>
                <a:spLocks noChangeAspect="true" noChangeArrowheads="true"/>
              </p:cNvSpPr>
              <p:nvPr/>
            </p:nvSpPr>
            <p:spPr bwMode="auto">
              <a:xfrm>
                <a:off x="2393" y="3791"/>
                <a:ext cx="186" cy="150"/>
              </a:xfrm>
              <a:prstGeom prst="ellipse">
                <a:avLst/>
              </a:prstGeom>
              <a:gradFill rotWithShape="true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6078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69" name="Oval 1621"/>
              <p:cNvSpPr>
                <a:spLocks noChangeAspect="true" noChangeArrowheads="true"/>
              </p:cNvSpPr>
              <p:nvPr/>
            </p:nvSpPr>
            <p:spPr bwMode="auto">
              <a:xfrm>
                <a:off x="2484" y="3852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70" name="Oval 1622"/>
              <p:cNvSpPr>
                <a:spLocks noChangeAspect="true" noChangeArrowheads="true"/>
              </p:cNvSpPr>
              <p:nvPr/>
            </p:nvSpPr>
            <p:spPr bwMode="auto">
              <a:xfrm>
                <a:off x="2459" y="3815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71" name="Oval 1623"/>
              <p:cNvSpPr>
                <a:spLocks noChangeAspect="true" noChangeArrowheads="true"/>
              </p:cNvSpPr>
              <p:nvPr/>
            </p:nvSpPr>
            <p:spPr bwMode="auto">
              <a:xfrm>
                <a:off x="2537" y="3833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72" name="Oval 1624"/>
              <p:cNvSpPr>
                <a:spLocks noChangeAspect="true" noChangeArrowheads="true"/>
              </p:cNvSpPr>
              <p:nvPr/>
            </p:nvSpPr>
            <p:spPr bwMode="auto">
              <a:xfrm>
                <a:off x="2495" y="3887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73" name="Oval 1625"/>
              <p:cNvSpPr>
                <a:spLocks noChangeAspect="true" noChangeArrowheads="true"/>
              </p:cNvSpPr>
              <p:nvPr/>
            </p:nvSpPr>
            <p:spPr bwMode="auto">
              <a:xfrm>
                <a:off x="2453" y="3899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74" name="Oval 1626"/>
              <p:cNvSpPr>
                <a:spLocks noChangeAspect="true" noChangeArrowheads="true"/>
              </p:cNvSpPr>
              <p:nvPr/>
            </p:nvSpPr>
            <p:spPr bwMode="auto">
              <a:xfrm>
                <a:off x="2417" y="3821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75" name="Oval 1627"/>
              <p:cNvSpPr>
                <a:spLocks noChangeAspect="true" noChangeArrowheads="true"/>
              </p:cNvSpPr>
              <p:nvPr/>
            </p:nvSpPr>
            <p:spPr bwMode="auto">
              <a:xfrm>
                <a:off x="2495" y="3809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76" name="Oval 1628"/>
              <p:cNvSpPr>
                <a:spLocks noChangeAspect="true" noChangeArrowheads="true"/>
              </p:cNvSpPr>
              <p:nvPr/>
            </p:nvSpPr>
            <p:spPr bwMode="auto">
              <a:xfrm>
                <a:off x="2537" y="3881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77" name="Oval 1629"/>
              <p:cNvSpPr>
                <a:spLocks noChangeAspect="true" noChangeArrowheads="true"/>
              </p:cNvSpPr>
              <p:nvPr/>
            </p:nvSpPr>
            <p:spPr bwMode="auto">
              <a:xfrm>
                <a:off x="2412" y="3870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3678" name="Group 1630"/>
            <p:cNvGrpSpPr>
              <a:grpSpLocks noChangeAspect="true"/>
            </p:cNvGrpSpPr>
            <p:nvPr/>
          </p:nvGrpSpPr>
          <p:grpSpPr bwMode="auto">
            <a:xfrm rot="16200000" flipH="true" flipV="true">
              <a:off x="1577" y="3299"/>
              <a:ext cx="130" cy="146"/>
              <a:chOff x="4248" y="1375"/>
              <a:chExt cx="881" cy="917"/>
            </a:xfrm>
          </p:grpSpPr>
          <p:sp>
            <p:nvSpPr>
              <p:cNvPr id="3679" name="Freeform 1631"/>
              <p:cNvSpPr>
                <a:spLocks noChangeAspect="true"/>
              </p:cNvSpPr>
              <p:nvPr/>
            </p:nvSpPr>
            <p:spPr bwMode="auto">
              <a:xfrm>
                <a:off x="4278" y="2194"/>
                <a:ext cx="457" cy="98"/>
              </a:xfrm>
              <a:custGeom>
                <a:avLst/>
                <a:gdLst>
                  <a:gd name="T0" fmla="*/ 457 w 457"/>
                  <a:gd name="T1" fmla="*/ 10 h 98"/>
                  <a:gd name="T2" fmla="*/ 380 w 457"/>
                  <a:gd name="T3" fmla="*/ 19 h 98"/>
                  <a:gd name="T4" fmla="*/ 235 w 457"/>
                  <a:gd name="T5" fmla="*/ 22 h 98"/>
                  <a:gd name="T6" fmla="*/ 35 w 457"/>
                  <a:gd name="T7" fmla="*/ 13 h 98"/>
                  <a:gd name="T8" fmla="*/ 24 w 457"/>
                  <a:gd name="T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7" h="98">
                    <a:moveTo>
                      <a:pt x="457" y="10"/>
                    </a:moveTo>
                    <a:cubicBezTo>
                      <a:pt x="437" y="13"/>
                      <a:pt x="417" y="17"/>
                      <a:pt x="380" y="19"/>
                    </a:cubicBezTo>
                    <a:cubicBezTo>
                      <a:pt x="343" y="21"/>
                      <a:pt x="292" y="23"/>
                      <a:pt x="235" y="22"/>
                    </a:cubicBezTo>
                    <a:cubicBezTo>
                      <a:pt x="177" y="21"/>
                      <a:pt x="70" y="0"/>
                      <a:pt x="35" y="13"/>
                    </a:cubicBezTo>
                    <a:cubicBezTo>
                      <a:pt x="0" y="26"/>
                      <a:pt x="26" y="80"/>
                      <a:pt x="24" y="98"/>
                    </a:cubicBezTo>
                  </a:path>
                </a:pathLst>
              </a:custGeom>
              <a:noFill/>
              <a:ln w="190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80" name="Freeform 1632"/>
              <p:cNvSpPr>
                <a:spLocks noChangeAspect="true"/>
              </p:cNvSpPr>
              <p:nvPr/>
            </p:nvSpPr>
            <p:spPr bwMode="auto">
              <a:xfrm>
                <a:off x="4271" y="1375"/>
                <a:ext cx="773" cy="289"/>
              </a:xfrm>
              <a:custGeom>
                <a:avLst/>
                <a:gdLst>
                  <a:gd name="T0" fmla="*/ 601 w 773"/>
                  <a:gd name="T1" fmla="*/ 23 h 289"/>
                  <a:gd name="T2" fmla="*/ 757 w 773"/>
                  <a:gd name="T3" fmla="*/ 17 h 289"/>
                  <a:gd name="T4" fmla="*/ 697 w 773"/>
                  <a:gd name="T5" fmla="*/ 123 h 289"/>
                  <a:gd name="T6" fmla="*/ 465 w 773"/>
                  <a:gd name="T7" fmla="*/ 106 h 289"/>
                  <a:gd name="T8" fmla="*/ 159 w 773"/>
                  <a:gd name="T9" fmla="*/ 123 h 289"/>
                  <a:gd name="T10" fmla="*/ 22 w 773"/>
                  <a:gd name="T11" fmla="*/ 205 h 289"/>
                  <a:gd name="T12" fmla="*/ 28 w 773"/>
                  <a:gd name="T13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3" h="289">
                    <a:moveTo>
                      <a:pt x="601" y="23"/>
                    </a:moveTo>
                    <a:cubicBezTo>
                      <a:pt x="626" y="23"/>
                      <a:pt x="741" y="0"/>
                      <a:pt x="757" y="17"/>
                    </a:cubicBezTo>
                    <a:cubicBezTo>
                      <a:pt x="773" y="34"/>
                      <a:pt x="746" y="108"/>
                      <a:pt x="697" y="123"/>
                    </a:cubicBezTo>
                    <a:cubicBezTo>
                      <a:pt x="648" y="138"/>
                      <a:pt x="555" y="106"/>
                      <a:pt x="465" y="106"/>
                    </a:cubicBezTo>
                    <a:cubicBezTo>
                      <a:pt x="376" y="106"/>
                      <a:pt x="233" y="106"/>
                      <a:pt x="159" y="123"/>
                    </a:cubicBezTo>
                    <a:cubicBezTo>
                      <a:pt x="85" y="139"/>
                      <a:pt x="44" y="177"/>
                      <a:pt x="22" y="205"/>
                    </a:cubicBezTo>
                    <a:cubicBezTo>
                      <a:pt x="0" y="233"/>
                      <a:pt x="27" y="272"/>
                      <a:pt x="28" y="289"/>
                    </a:cubicBezTo>
                  </a:path>
                </a:pathLst>
              </a:custGeom>
              <a:noFill/>
              <a:ln w="190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81" name="Freeform 1633"/>
              <p:cNvSpPr>
                <a:spLocks noChangeAspect="true"/>
              </p:cNvSpPr>
              <p:nvPr/>
            </p:nvSpPr>
            <p:spPr bwMode="auto">
              <a:xfrm>
                <a:off x="4286" y="2037"/>
                <a:ext cx="153" cy="49"/>
              </a:xfrm>
              <a:custGeom>
                <a:avLst/>
                <a:gdLst>
                  <a:gd name="T0" fmla="*/ 46 w 612"/>
                  <a:gd name="T1" fmla="*/ 0 h 197"/>
                  <a:gd name="T2" fmla="*/ 52 w 612"/>
                  <a:gd name="T3" fmla="*/ 150 h 197"/>
                  <a:gd name="T4" fmla="*/ 358 w 612"/>
                  <a:gd name="T5" fmla="*/ 180 h 197"/>
                  <a:gd name="T6" fmla="*/ 574 w 612"/>
                  <a:gd name="T7" fmla="*/ 168 h 197"/>
                  <a:gd name="T8" fmla="*/ 586 w 612"/>
                  <a:gd name="T9" fmla="*/ 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2" h="197">
                    <a:moveTo>
                      <a:pt x="46" y="0"/>
                    </a:moveTo>
                    <a:cubicBezTo>
                      <a:pt x="23" y="60"/>
                      <a:pt x="0" y="120"/>
                      <a:pt x="52" y="150"/>
                    </a:cubicBezTo>
                    <a:cubicBezTo>
                      <a:pt x="104" y="180"/>
                      <a:pt x="271" y="177"/>
                      <a:pt x="358" y="180"/>
                    </a:cubicBezTo>
                    <a:cubicBezTo>
                      <a:pt x="445" y="183"/>
                      <a:pt x="536" y="197"/>
                      <a:pt x="574" y="168"/>
                    </a:cubicBezTo>
                    <a:cubicBezTo>
                      <a:pt x="612" y="139"/>
                      <a:pt x="599" y="72"/>
                      <a:pt x="586" y="6"/>
                    </a:cubicBezTo>
                  </a:path>
                </a:pathLst>
              </a:custGeom>
              <a:noFill/>
              <a:ln w="190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82" name="Freeform 1634"/>
              <p:cNvSpPr>
                <a:spLocks noChangeAspect="true"/>
              </p:cNvSpPr>
              <p:nvPr/>
            </p:nvSpPr>
            <p:spPr bwMode="auto">
              <a:xfrm>
                <a:off x="4414" y="1613"/>
                <a:ext cx="170" cy="54"/>
              </a:xfrm>
              <a:custGeom>
                <a:avLst/>
                <a:gdLst>
                  <a:gd name="T0" fmla="*/ 55 w 678"/>
                  <a:gd name="T1" fmla="*/ 211 h 217"/>
                  <a:gd name="T2" fmla="*/ 49 w 678"/>
                  <a:gd name="T3" fmla="*/ 67 h 217"/>
                  <a:gd name="T4" fmla="*/ 349 w 678"/>
                  <a:gd name="T5" fmla="*/ 31 h 217"/>
                  <a:gd name="T6" fmla="*/ 637 w 678"/>
                  <a:gd name="T7" fmla="*/ 31 h 217"/>
                  <a:gd name="T8" fmla="*/ 595 w 678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8" h="217">
                    <a:moveTo>
                      <a:pt x="55" y="211"/>
                    </a:moveTo>
                    <a:cubicBezTo>
                      <a:pt x="27" y="154"/>
                      <a:pt x="0" y="97"/>
                      <a:pt x="49" y="67"/>
                    </a:cubicBezTo>
                    <a:cubicBezTo>
                      <a:pt x="98" y="37"/>
                      <a:pt x="251" y="37"/>
                      <a:pt x="349" y="31"/>
                    </a:cubicBezTo>
                    <a:cubicBezTo>
                      <a:pt x="447" y="25"/>
                      <a:pt x="596" y="0"/>
                      <a:pt x="637" y="31"/>
                    </a:cubicBezTo>
                    <a:cubicBezTo>
                      <a:pt x="678" y="62"/>
                      <a:pt x="636" y="139"/>
                      <a:pt x="595" y="217"/>
                    </a:cubicBezTo>
                  </a:path>
                </a:pathLst>
              </a:custGeom>
              <a:noFill/>
              <a:ln w="190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83" name="Freeform 1635"/>
              <p:cNvSpPr>
                <a:spLocks noChangeAspect="true"/>
              </p:cNvSpPr>
              <p:nvPr/>
            </p:nvSpPr>
            <p:spPr bwMode="auto">
              <a:xfrm>
                <a:off x="4554" y="2035"/>
                <a:ext cx="137" cy="72"/>
              </a:xfrm>
              <a:custGeom>
                <a:avLst/>
                <a:gdLst>
                  <a:gd name="T0" fmla="*/ 0 w 547"/>
                  <a:gd name="T1" fmla="*/ 6 h 286"/>
                  <a:gd name="T2" fmla="*/ 90 w 547"/>
                  <a:gd name="T3" fmla="*/ 138 h 286"/>
                  <a:gd name="T4" fmla="*/ 318 w 547"/>
                  <a:gd name="T5" fmla="*/ 276 h 286"/>
                  <a:gd name="T6" fmla="*/ 510 w 547"/>
                  <a:gd name="T7" fmla="*/ 198 h 286"/>
                  <a:gd name="T8" fmla="*/ 540 w 547"/>
                  <a:gd name="T9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" h="286">
                    <a:moveTo>
                      <a:pt x="0" y="6"/>
                    </a:moveTo>
                    <a:cubicBezTo>
                      <a:pt x="18" y="49"/>
                      <a:pt x="37" y="93"/>
                      <a:pt x="90" y="138"/>
                    </a:cubicBezTo>
                    <a:cubicBezTo>
                      <a:pt x="143" y="183"/>
                      <a:pt x="248" y="266"/>
                      <a:pt x="318" y="276"/>
                    </a:cubicBezTo>
                    <a:cubicBezTo>
                      <a:pt x="388" y="286"/>
                      <a:pt x="473" y="244"/>
                      <a:pt x="510" y="198"/>
                    </a:cubicBezTo>
                    <a:cubicBezTo>
                      <a:pt x="547" y="152"/>
                      <a:pt x="543" y="76"/>
                      <a:pt x="540" y="0"/>
                    </a:cubicBezTo>
                  </a:path>
                </a:pathLst>
              </a:custGeom>
              <a:noFill/>
              <a:ln w="190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84" name="Freeform 1636"/>
              <p:cNvSpPr>
                <a:spLocks noChangeAspect="true"/>
              </p:cNvSpPr>
              <p:nvPr/>
            </p:nvSpPr>
            <p:spPr bwMode="auto">
              <a:xfrm>
                <a:off x="4681" y="1620"/>
                <a:ext cx="136" cy="47"/>
              </a:xfrm>
              <a:custGeom>
                <a:avLst/>
                <a:gdLst>
                  <a:gd name="T0" fmla="*/ 26 w 542"/>
                  <a:gd name="T1" fmla="*/ 175 h 187"/>
                  <a:gd name="T2" fmla="*/ 50 w 542"/>
                  <a:gd name="T3" fmla="*/ 49 h 187"/>
                  <a:gd name="T4" fmla="*/ 326 w 542"/>
                  <a:gd name="T5" fmla="*/ 1 h 187"/>
                  <a:gd name="T6" fmla="*/ 488 w 542"/>
                  <a:gd name="T7" fmla="*/ 43 h 187"/>
                  <a:gd name="T8" fmla="*/ 542 w 542"/>
                  <a:gd name="T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2" h="187">
                    <a:moveTo>
                      <a:pt x="26" y="175"/>
                    </a:moveTo>
                    <a:cubicBezTo>
                      <a:pt x="13" y="126"/>
                      <a:pt x="0" y="78"/>
                      <a:pt x="50" y="49"/>
                    </a:cubicBezTo>
                    <a:cubicBezTo>
                      <a:pt x="100" y="20"/>
                      <a:pt x="253" y="2"/>
                      <a:pt x="326" y="1"/>
                    </a:cubicBezTo>
                    <a:cubicBezTo>
                      <a:pt x="399" y="0"/>
                      <a:pt x="452" y="12"/>
                      <a:pt x="488" y="43"/>
                    </a:cubicBezTo>
                    <a:cubicBezTo>
                      <a:pt x="524" y="74"/>
                      <a:pt x="533" y="130"/>
                      <a:pt x="542" y="187"/>
                    </a:cubicBezTo>
                  </a:path>
                </a:pathLst>
              </a:custGeom>
              <a:noFill/>
              <a:ln w="190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85" name="Freeform 1637"/>
              <p:cNvSpPr>
                <a:spLocks noChangeAspect="true"/>
              </p:cNvSpPr>
              <p:nvPr/>
            </p:nvSpPr>
            <p:spPr bwMode="auto">
              <a:xfrm>
                <a:off x="4810" y="2037"/>
                <a:ext cx="147" cy="42"/>
              </a:xfrm>
              <a:custGeom>
                <a:avLst/>
                <a:gdLst>
                  <a:gd name="T0" fmla="*/ 22 w 587"/>
                  <a:gd name="T1" fmla="*/ 0 h 168"/>
                  <a:gd name="T2" fmla="*/ 52 w 587"/>
                  <a:gd name="T3" fmla="*/ 132 h 168"/>
                  <a:gd name="T4" fmla="*/ 334 w 587"/>
                  <a:gd name="T5" fmla="*/ 168 h 168"/>
                  <a:gd name="T6" fmla="*/ 550 w 587"/>
                  <a:gd name="T7" fmla="*/ 132 h 168"/>
                  <a:gd name="T8" fmla="*/ 556 w 587"/>
                  <a:gd name="T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7" h="168">
                    <a:moveTo>
                      <a:pt x="22" y="0"/>
                    </a:moveTo>
                    <a:cubicBezTo>
                      <a:pt x="11" y="52"/>
                      <a:pt x="0" y="104"/>
                      <a:pt x="52" y="132"/>
                    </a:cubicBezTo>
                    <a:cubicBezTo>
                      <a:pt x="104" y="160"/>
                      <a:pt x="251" y="168"/>
                      <a:pt x="334" y="168"/>
                    </a:cubicBezTo>
                    <a:cubicBezTo>
                      <a:pt x="417" y="168"/>
                      <a:pt x="513" y="159"/>
                      <a:pt x="550" y="132"/>
                    </a:cubicBezTo>
                    <a:cubicBezTo>
                      <a:pt x="587" y="105"/>
                      <a:pt x="571" y="55"/>
                      <a:pt x="556" y="6"/>
                    </a:cubicBezTo>
                  </a:path>
                </a:pathLst>
              </a:custGeom>
              <a:noFill/>
              <a:ln w="190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86" name="Freeform 1638"/>
              <p:cNvSpPr>
                <a:spLocks noChangeAspect="true"/>
              </p:cNvSpPr>
              <p:nvPr/>
            </p:nvSpPr>
            <p:spPr bwMode="auto">
              <a:xfrm>
                <a:off x="4939" y="1586"/>
                <a:ext cx="141" cy="83"/>
              </a:xfrm>
              <a:custGeom>
                <a:avLst/>
                <a:gdLst>
                  <a:gd name="T0" fmla="*/ 19 w 566"/>
                  <a:gd name="T1" fmla="*/ 324 h 330"/>
                  <a:gd name="T2" fmla="*/ 19 w 566"/>
                  <a:gd name="T3" fmla="*/ 186 h 330"/>
                  <a:gd name="T4" fmla="*/ 133 w 566"/>
                  <a:gd name="T5" fmla="*/ 54 h 330"/>
                  <a:gd name="T6" fmla="*/ 445 w 566"/>
                  <a:gd name="T7" fmla="*/ 18 h 330"/>
                  <a:gd name="T8" fmla="*/ 547 w 566"/>
                  <a:gd name="T9" fmla="*/ 162 h 330"/>
                  <a:gd name="T10" fmla="*/ 559 w 566"/>
                  <a:gd name="T1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6" h="330">
                    <a:moveTo>
                      <a:pt x="19" y="324"/>
                    </a:moveTo>
                    <a:cubicBezTo>
                      <a:pt x="9" y="277"/>
                      <a:pt x="0" y="231"/>
                      <a:pt x="19" y="186"/>
                    </a:cubicBezTo>
                    <a:cubicBezTo>
                      <a:pt x="38" y="141"/>
                      <a:pt x="62" y="82"/>
                      <a:pt x="133" y="54"/>
                    </a:cubicBezTo>
                    <a:cubicBezTo>
                      <a:pt x="204" y="26"/>
                      <a:pt x="376" y="0"/>
                      <a:pt x="445" y="18"/>
                    </a:cubicBezTo>
                    <a:cubicBezTo>
                      <a:pt x="514" y="36"/>
                      <a:pt x="528" y="110"/>
                      <a:pt x="547" y="162"/>
                    </a:cubicBezTo>
                    <a:cubicBezTo>
                      <a:pt x="566" y="214"/>
                      <a:pt x="562" y="272"/>
                      <a:pt x="559" y="330"/>
                    </a:cubicBezTo>
                  </a:path>
                </a:pathLst>
              </a:custGeom>
              <a:noFill/>
              <a:ln w="190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687" name="Freeform 1639"/>
              <p:cNvSpPr>
                <a:spLocks noChangeAspect="true"/>
              </p:cNvSpPr>
              <p:nvPr/>
            </p:nvSpPr>
            <p:spPr bwMode="auto">
              <a:xfrm>
                <a:off x="5013" y="2038"/>
                <a:ext cx="63" cy="167"/>
              </a:xfrm>
              <a:custGeom>
                <a:avLst/>
                <a:gdLst>
                  <a:gd name="T0" fmla="*/ 252 w 252"/>
                  <a:gd name="T1" fmla="*/ 0 h 668"/>
                  <a:gd name="T2" fmla="*/ 210 w 252"/>
                  <a:gd name="T3" fmla="*/ 558 h 668"/>
                  <a:gd name="T4" fmla="*/ 0 w 252"/>
                  <a:gd name="T5" fmla="*/ 66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2" h="668">
                    <a:moveTo>
                      <a:pt x="252" y="0"/>
                    </a:moveTo>
                    <a:cubicBezTo>
                      <a:pt x="245" y="93"/>
                      <a:pt x="252" y="448"/>
                      <a:pt x="210" y="558"/>
                    </a:cubicBezTo>
                    <a:cubicBezTo>
                      <a:pt x="168" y="668"/>
                      <a:pt x="44" y="639"/>
                      <a:pt x="0" y="660"/>
                    </a:cubicBezTo>
                  </a:path>
                </a:pathLst>
              </a:custGeom>
              <a:noFill/>
              <a:ln w="190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grpSp>
            <p:nvGrpSpPr>
              <p:cNvPr id="3688" name="Group 1640"/>
              <p:cNvGrpSpPr>
                <a:grpSpLocks noChangeAspect="true"/>
              </p:cNvGrpSpPr>
              <p:nvPr/>
            </p:nvGrpSpPr>
            <p:grpSpPr bwMode="auto">
              <a:xfrm>
                <a:off x="4248" y="1665"/>
                <a:ext cx="101" cy="375"/>
                <a:chOff x="859" y="1415"/>
                <a:chExt cx="405" cy="1499"/>
              </a:xfrm>
            </p:grpSpPr>
            <p:sp>
              <p:nvSpPr>
                <p:cNvPr id="3689" name="Freeform 1641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690" name="Freeform 1642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691" name="Freeform 1643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692" name="Freeform 1644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693" name="Freeform 1645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694" name="Freeform 1646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695" name="Freeform 1647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696" name="Freeform 1648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697" name="AutoShape 1649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3175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3698" name="Group 1650"/>
              <p:cNvGrpSpPr>
                <a:grpSpLocks noChangeAspect="true"/>
              </p:cNvGrpSpPr>
              <p:nvPr/>
            </p:nvGrpSpPr>
            <p:grpSpPr bwMode="auto">
              <a:xfrm>
                <a:off x="4378" y="1665"/>
                <a:ext cx="101" cy="375"/>
                <a:chOff x="859" y="1415"/>
                <a:chExt cx="405" cy="1499"/>
              </a:xfrm>
            </p:grpSpPr>
            <p:sp>
              <p:nvSpPr>
                <p:cNvPr id="3699" name="Freeform 1651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00" name="Freeform 1652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01" name="Freeform 1653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02" name="Freeform 1654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03" name="Freeform 1655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04" name="Freeform 1656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05" name="Freeform 1657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06" name="Freeform 1658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07" name="AutoShape 1659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3175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3708" name="Group 1660"/>
              <p:cNvGrpSpPr>
                <a:grpSpLocks noChangeAspect="true"/>
              </p:cNvGrpSpPr>
              <p:nvPr/>
            </p:nvGrpSpPr>
            <p:grpSpPr bwMode="auto">
              <a:xfrm>
                <a:off x="4508" y="1665"/>
                <a:ext cx="101" cy="375"/>
                <a:chOff x="859" y="1415"/>
                <a:chExt cx="405" cy="1499"/>
              </a:xfrm>
            </p:grpSpPr>
            <p:sp>
              <p:nvSpPr>
                <p:cNvPr id="3709" name="Freeform 1661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10" name="Freeform 1662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11" name="Freeform 1663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12" name="Freeform 1664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13" name="Freeform 1665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14" name="Freeform 1666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15" name="Freeform 1667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16" name="Freeform 1668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17" name="AutoShape 1669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3175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3718" name="Group 1670"/>
              <p:cNvGrpSpPr>
                <a:grpSpLocks noChangeAspect="true"/>
              </p:cNvGrpSpPr>
              <p:nvPr/>
            </p:nvGrpSpPr>
            <p:grpSpPr bwMode="auto">
              <a:xfrm>
                <a:off x="4638" y="1665"/>
                <a:ext cx="101" cy="375"/>
                <a:chOff x="859" y="1415"/>
                <a:chExt cx="405" cy="1499"/>
              </a:xfrm>
            </p:grpSpPr>
            <p:sp>
              <p:nvSpPr>
                <p:cNvPr id="3719" name="Freeform 1671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20" name="Freeform 1672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21" name="Freeform 1673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22" name="Freeform 1674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23" name="Freeform 1675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24" name="Freeform 1676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25" name="Freeform 1677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26" name="Freeform 1678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27" name="AutoShape 1679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3175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3728" name="Group 1680"/>
              <p:cNvGrpSpPr>
                <a:grpSpLocks noChangeAspect="true"/>
              </p:cNvGrpSpPr>
              <p:nvPr/>
            </p:nvGrpSpPr>
            <p:grpSpPr bwMode="auto">
              <a:xfrm>
                <a:off x="4768" y="1665"/>
                <a:ext cx="101" cy="375"/>
                <a:chOff x="859" y="1415"/>
                <a:chExt cx="405" cy="1499"/>
              </a:xfrm>
            </p:grpSpPr>
            <p:sp>
              <p:nvSpPr>
                <p:cNvPr id="3729" name="Freeform 1681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30" name="Freeform 1682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31" name="Freeform 1683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32" name="Freeform 1684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33" name="Freeform 1685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34" name="Freeform 1686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35" name="Freeform 1687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36" name="Freeform 1688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37" name="AutoShape 1689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3175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3738" name="Group 1690"/>
              <p:cNvGrpSpPr>
                <a:grpSpLocks noChangeAspect="true"/>
              </p:cNvGrpSpPr>
              <p:nvPr/>
            </p:nvGrpSpPr>
            <p:grpSpPr bwMode="auto">
              <a:xfrm>
                <a:off x="4898" y="1665"/>
                <a:ext cx="101" cy="375"/>
                <a:chOff x="859" y="1415"/>
                <a:chExt cx="405" cy="1499"/>
              </a:xfrm>
            </p:grpSpPr>
            <p:sp>
              <p:nvSpPr>
                <p:cNvPr id="3739" name="Freeform 1691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40" name="Freeform 1692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41" name="Freeform 1693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42" name="Freeform 1694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43" name="Freeform 1695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44" name="Freeform 1696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45" name="Freeform 1697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46" name="Freeform 1698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47" name="AutoShape 1699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3175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3748" name="Group 1700"/>
              <p:cNvGrpSpPr>
                <a:grpSpLocks noChangeAspect="true"/>
              </p:cNvGrpSpPr>
              <p:nvPr/>
            </p:nvGrpSpPr>
            <p:grpSpPr bwMode="auto">
              <a:xfrm>
                <a:off x="5028" y="1665"/>
                <a:ext cx="101" cy="375"/>
                <a:chOff x="859" y="1415"/>
                <a:chExt cx="405" cy="1499"/>
              </a:xfrm>
            </p:grpSpPr>
            <p:sp>
              <p:nvSpPr>
                <p:cNvPr id="3749" name="Freeform 1701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50" name="Freeform 1702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51" name="Freeform 1703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52" name="Freeform 1704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53" name="Freeform 1705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54" name="Freeform 1706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55" name="Freeform 1707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56" name="Freeform 1708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57" name="AutoShape 1709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3175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3758" name="Group 1710"/>
              <p:cNvGrpSpPr>
                <a:grpSpLocks noChangeAspect="true"/>
              </p:cNvGrpSpPr>
              <p:nvPr/>
            </p:nvGrpSpPr>
            <p:grpSpPr bwMode="auto">
              <a:xfrm rot="5400000">
                <a:off x="4826" y="2056"/>
                <a:ext cx="101" cy="296"/>
                <a:chOff x="4104" y="2937"/>
                <a:chExt cx="405" cy="1181"/>
              </a:xfrm>
            </p:grpSpPr>
            <p:sp>
              <p:nvSpPr>
                <p:cNvPr id="3759" name="Freeform 1711"/>
                <p:cNvSpPr>
                  <a:spLocks noChangeAspect="true"/>
                </p:cNvSpPr>
                <p:nvPr/>
              </p:nvSpPr>
              <p:spPr bwMode="auto">
                <a:xfrm>
                  <a:off x="4132" y="3612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60" name="Freeform 1712"/>
                <p:cNvSpPr>
                  <a:spLocks noChangeAspect="true"/>
                </p:cNvSpPr>
                <p:nvPr/>
              </p:nvSpPr>
              <p:spPr bwMode="auto">
                <a:xfrm>
                  <a:off x="4134" y="3757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61" name="Freeform 1713"/>
                <p:cNvSpPr>
                  <a:spLocks noChangeAspect="true"/>
                </p:cNvSpPr>
                <p:nvPr/>
              </p:nvSpPr>
              <p:spPr bwMode="auto">
                <a:xfrm>
                  <a:off x="4129" y="3306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62" name="Freeform 1714"/>
                <p:cNvSpPr>
                  <a:spLocks noChangeAspect="true"/>
                </p:cNvSpPr>
                <p:nvPr/>
              </p:nvSpPr>
              <p:spPr bwMode="auto">
                <a:xfrm>
                  <a:off x="4131" y="3451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63" name="Freeform 1715"/>
                <p:cNvSpPr>
                  <a:spLocks noChangeAspect="true"/>
                </p:cNvSpPr>
                <p:nvPr/>
              </p:nvSpPr>
              <p:spPr bwMode="auto">
                <a:xfrm>
                  <a:off x="4125" y="2999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64" name="Freeform 1716"/>
                <p:cNvSpPr>
                  <a:spLocks noChangeAspect="true"/>
                </p:cNvSpPr>
                <p:nvPr/>
              </p:nvSpPr>
              <p:spPr bwMode="auto">
                <a:xfrm>
                  <a:off x="4127" y="3144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9525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3765" name="AutoShape 1717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4104" y="2937"/>
                  <a:ext cx="405" cy="1181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3175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</p:grpSp>
        <p:sp>
          <p:nvSpPr>
            <p:cNvPr id="3766" name="Oval 1718"/>
            <p:cNvSpPr>
              <a:spLocks noChangeAspect="true" noChangeArrowheads="true"/>
            </p:cNvSpPr>
            <p:nvPr/>
          </p:nvSpPr>
          <p:spPr bwMode="auto">
            <a:xfrm>
              <a:off x="1667" y="3577"/>
              <a:ext cx="17" cy="16"/>
            </a:xfrm>
            <a:prstGeom prst="ellips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67" name="Oval 1719"/>
            <p:cNvSpPr>
              <a:spLocks noChangeAspect="true" noChangeArrowheads="true"/>
            </p:cNvSpPr>
            <p:nvPr/>
          </p:nvSpPr>
          <p:spPr bwMode="auto">
            <a:xfrm>
              <a:off x="1665" y="3605"/>
              <a:ext cx="16" cy="16"/>
            </a:xfrm>
            <a:prstGeom prst="ellips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68" name="Freeform 1720"/>
            <p:cNvSpPr>
              <a:spLocks noChangeAspect="true"/>
            </p:cNvSpPr>
            <p:nvPr/>
          </p:nvSpPr>
          <p:spPr bwMode="auto">
            <a:xfrm>
              <a:off x="725" y="2479"/>
              <a:ext cx="43" cy="50"/>
            </a:xfrm>
            <a:custGeom>
              <a:avLst/>
              <a:gdLst>
                <a:gd name="T0" fmla="*/ 3 w 76"/>
                <a:gd name="T1" fmla="*/ 26 h 87"/>
                <a:gd name="T2" fmla="*/ 3 w 76"/>
                <a:gd name="T3" fmla="*/ 80 h 87"/>
                <a:gd name="T4" fmla="*/ 24 w 76"/>
                <a:gd name="T5" fmla="*/ 67 h 87"/>
                <a:gd name="T6" fmla="*/ 75 w 76"/>
                <a:gd name="T7" fmla="*/ 80 h 87"/>
                <a:gd name="T8" fmla="*/ 33 w 76"/>
                <a:gd name="T9" fmla="*/ 50 h 87"/>
                <a:gd name="T10" fmla="*/ 39 w 76"/>
                <a:gd name="T11" fmla="*/ 2 h 87"/>
                <a:gd name="T12" fmla="*/ 15 w 76"/>
                <a:gd name="T13" fmla="*/ 41 h 87"/>
                <a:gd name="T14" fmla="*/ 3 w 76"/>
                <a:gd name="T15" fmla="*/ 2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7">
                  <a:moveTo>
                    <a:pt x="3" y="26"/>
                  </a:moveTo>
                  <a:cubicBezTo>
                    <a:pt x="1" y="37"/>
                    <a:pt x="0" y="73"/>
                    <a:pt x="3" y="80"/>
                  </a:cubicBezTo>
                  <a:cubicBezTo>
                    <a:pt x="6" y="87"/>
                    <a:pt x="12" y="67"/>
                    <a:pt x="24" y="67"/>
                  </a:cubicBezTo>
                  <a:cubicBezTo>
                    <a:pt x="36" y="67"/>
                    <a:pt x="74" y="83"/>
                    <a:pt x="75" y="80"/>
                  </a:cubicBezTo>
                  <a:cubicBezTo>
                    <a:pt x="76" y="77"/>
                    <a:pt x="39" y="63"/>
                    <a:pt x="33" y="50"/>
                  </a:cubicBezTo>
                  <a:cubicBezTo>
                    <a:pt x="27" y="37"/>
                    <a:pt x="42" y="4"/>
                    <a:pt x="39" y="2"/>
                  </a:cubicBezTo>
                  <a:cubicBezTo>
                    <a:pt x="36" y="0"/>
                    <a:pt x="21" y="37"/>
                    <a:pt x="15" y="41"/>
                  </a:cubicBezTo>
                  <a:cubicBezTo>
                    <a:pt x="9" y="45"/>
                    <a:pt x="5" y="29"/>
                    <a:pt x="3" y="26"/>
                  </a:cubicBezTo>
                  <a:close/>
                </a:path>
              </a:pathLst>
            </a:custGeom>
            <a:solidFill>
              <a:srgbClr val="ECE4D1"/>
            </a:solidFill>
            <a:ln w="63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769" name="AutoShape 1721"/>
            <p:cNvSpPr>
              <a:spLocks noChangeAspect="true" noChangeArrowheads="true"/>
            </p:cNvSpPr>
            <p:nvPr/>
          </p:nvSpPr>
          <p:spPr bwMode="auto">
            <a:xfrm rot="2742984" flipV="true">
              <a:off x="591" y="3850"/>
              <a:ext cx="14" cy="103"/>
            </a:xfrm>
            <a:prstGeom prst="roundRect">
              <a:avLst>
                <a:gd name="adj" fmla="val 50000"/>
              </a:avLst>
            </a:prstGeom>
            <a:gradFill rotWithShape="true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70" name="AutoShape 1722"/>
            <p:cNvSpPr>
              <a:spLocks noChangeAspect="true" noChangeArrowheads="true"/>
            </p:cNvSpPr>
            <p:nvPr/>
          </p:nvSpPr>
          <p:spPr bwMode="auto">
            <a:xfrm rot="42984" flipV="true">
              <a:off x="505" y="3927"/>
              <a:ext cx="62" cy="13"/>
            </a:xfrm>
            <a:prstGeom prst="roundRect">
              <a:avLst>
                <a:gd name="adj" fmla="val 44255"/>
              </a:avLst>
            </a:prstGeom>
            <a:gradFill rotWithShape="true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71" name="AutoShape 1723"/>
            <p:cNvSpPr>
              <a:spLocks noChangeAspect="true" noChangeArrowheads="true"/>
            </p:cNvSpPr>
            <p:nvPr/>
          </p:nvSpPr>
          <p:spPr bwMode="auto">
            <a:xfrm rot="2742984" flipH="true" flipV="true">
              <a:off x="606" y="3868"/>
              <a:ext cx="14" cy="102"/>
            </a:xfrm>
            <a:prstGeom prst="roundRect">
              <a:avLst>
                <a:gd name="adj" fmla="val 50000"/>
              </a:avLst>
            </a:prstGeom>
            <a:gradFill rotWithShape="true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72" name="AutoShape 1724"/>
            <p:cNvSpPr>
              <a:spLocks noChangeAspect="true" noChangeArrowheads="true"/>
            </p:cNvSpPr>
            <p:nvPr/>
          </p:nvSpPr>
          <p:spPr bwMode="auto">
            <a:xfrm rot="5442984" flipH="true" flipV="true">
              <a:off x="549" y="3971"/>
              <a:ext cx="62" cy="13"/>
            </a:xfrm>
            <a:prstGeom prst="roundRect">
              <a:avLst>
                <a:gd name="adj" fmla="val 44255"/>
              </a:avLst>
            </a:prstGeom>
            <a:gradFill rotWithShape="true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73" name="AutoShape 1725"/>
            <p:cNvSpPr>
              <a:spLocks noChangeAspect="true" noChangeArrowheads="true"/>
            </p:cNvSpPr>
            <p:nvPr/>
          </p:nvSpPr>
          <p:spPr bwMode="auto">
            <a:xfrm rot="5442984" flipH="true" flipV="true">
              <a:off x="569" y="3974"/>
              <a:ext cx="57" cy="13"/>
            </a:xfrm>
            <a:prstGeom prst="roundRect">
              <a:avLst>
                <a:gd name="adj" fmla="val 44255"/>
              </a:avLst>
            </a:prstGeom>
            <a:gradFill rotWithShape="true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74" name="AutoShape 1726"/>
            <p:cNvSpPr>
              <a:spLocks noChangeAspect="true" noChangeArrowheads="true"/>
            </p:cNvSpPr>
            <p:nvPr/>
          </p:nvSpPr>
          <p:spPr bwMode="auto">
            <a:xfrm rot="42984" flipV="true">
              <a:off x="506" y="3909"/>
              <a:ext cx="57" cy="13"/>
            </a:xfrm>
            <a:prstGeom prst="roundRect">
              <a:avLst>
                <a:gd name="adj" fmla="val 44255"/>
              </a:avLst>
            </a:prstGeom>
            <a:gradFill rotWithShape="true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75" name="AutoShape 1727"/>
            <p:cNvSpPr>
              <a:spLocks noChangeAspect="true" noChangeArrowheads="true"/>
            </p:cNvSpPr>
            <p:nvPr/>
          </p:nvSpPr>
          <p:spPr bwMode="auto">
            <a:xfrm rot="2742984" flipV="true">
              <a:off x="575" y="3930"/>
              <a:ext cx="13" cy="7"/>
            </a:xfrm>
            <a:prstGeom prst="roundRect">
              <a:avLst>
                <a:gd name="adj" fmla="val 16667"/>
              </a:avLst>
            </a:prstGeom>
            <a:gradFill rotWithShape="true">
              <a:gsLst>
                <a:gs pos="0">
                  <a:srgbClr val="4D0808"/>
                </a:gs>
                <a:gs pos="15000">
                  <a:srgbClr val="FF0300"/>
                </a:gs>
                <a:gs pos="27500">
                  <a:srgbClr val="FF7A00"/>
                </a:gs>
                <a:gs pos="50000">
                  <a:srgbClr val="FFF200"/>
                </a:gs>
                <a:gs pos="72500">
                  <a:srgbClr val="FF7A00"/>
                </a:gs>
                <a:gs pos="85000">
                  <a:srgbClr val="FF0300"/>
                </a:gs>
                <a:gs pos="100000">
                  <a:srgbClr val="4D0808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76" name="AutoShape 1728"/>
            <p:cNvSpPr>
              <a:spLocks noChangeAspect="true" noChangeArrowheads="true"/>
            </p:cNvSpPr>
            <p:nvPr/>
          </p:nvSpPr>
          <p:spPr bwMode="auto">
            <a:xfrm rot="2742984" flipV="true">
              <a:off x="581" y="3925"/>
              <a:ext cx="13" cy="6"/>
            </a:xfrm>
            <a:prstGeom prst="roundRect">
              <a:avLst>
                <a:gd name="adj" fmla="val 16667"/>
              </a:avLst>
            </a:prstGeom>
            <a:gradFill rotWithShape="true">
              <a:gsLst>
                <a:gs pos="0">
                  <a:srgbClr val="4D0808"/>
                </a:gs>
                <a:gs pos="15000">
                  <a:srgbClr val="FF0300"/>
                </a:gs>
                <a:gs pos="27500">
                  <a:srgbClr val="FF7A00"/>
                </a:gs>
                <a:gs pos="50000">
                  <a:srgbClr val="FFF200"/>
                </a:gs>
                <a:gs pos="72500">
                  <a:srgbClr val="FF7A00"/>
                </a:gs>
                <a:gs pos="85000">
                  <a:srgbClr val="FF0300"/>
                </a:gs>
                <a:gs pos="100000">
                  <a:srgbClr val="4D0808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77" name="AutoShape 1729"/>
            <p:cNvSpPr>
              <a:spLocks noChangeAspect="true" noChangeArrowheads="true"/>
            </p:cNvSpPr>
            <p:nvPr/>
          </p:nvSpPr>
          <p:spPr bwMode="auto">
            <a:xfrm rot="42984" flipV="true">
              <a:off x="584" y="3957"/>
              <a:ext cx="10" cy="7"/>
            </a:xfrm>
            <a:prstGeom prst="roundRect">
              <a:avLst>
                <a:gd name="adj" fmla="val 16667"/>
              </a:avLst>
            </a:prstGeom>
            <a:gradFill rotWithShape="true">
              <a:gsLst>
                <a:gs pos="0">
                  <a:srgbClr val="4D0808"/>
                </a:gs>
                <a:gs pos="15000">
                  <a:srgbClr val="FF0300"/>
                </a:gs>
                <a:gs pos="27500">
                  <a:srgbClr val="FF7A00"/>
                </a:gs>
                <a:gs pos="50000">
                  <a:srgbClr val="FFF200"/>
                </a:gs>
                <a:gs pos="72500">
                  <a:srgbClr val="FF7A00"/>
                </a:gs>
                <a:gs pos="85000">
                  <a:srgbClr val="FF0300"/>
                </a:gs>
                <a:gs pos="100000">
                  <a:srgbClr val="4D0808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78" name="AutoShape 1730"/>
            <p:cNvSpPr>
              <a:spLocks noChangeAspect="true" noChangeArrowheads="true"/>
            </p:cNvSpPr>
            <p:nvPr/>
          </p:nvSpPr>
          <p:spPr bwMode="auto">
            <a:xfrm rot="16242984" flipV="true">
              <a:off x="547" y="3922"/>
              <a:ext cx="11" cy="7"/>
            </a:xfrm>
            <a:prstGeom prst="roundRect">
              <a:avLst>
                <a:gd name="adj" fmla="val 16667"/>
              </a:avLst>
            </a:prstGeom>
            <a:gradFill rotWithShape="true">
              <a:gsLst>
                <a:gs pos="0">
                  <a:srgbClr val="4D0808"/>
                </a:gs>
                <a:gs pos="15000">
                  <a:srgbClr val="FF0300"/>
                </a:gs>
                <a:gs pos="27500">
                  <a:srgbClr val="FF7A00"/>
                </a:gs>
                <a:gs pos="50000">
                  <a:srgbClr val="FFF200"/>
                </a:gs>
                <a:gs pos="72500">
                  <a:srgbClr val="FF7A00"/>
                </a:gs>
                <a:gs pos="85000">
                  <a:srgbClr val="FF0300"/>
                </a:gs>
                <a:gs pos="100000">
                  <a:srgbClr val="4D0808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79" name="AutoShape 1731"/>
            <p:cNvSpPr>
              <a:spLocks noChangeAspect="true" noChangeArrowheads="true"/>
            </p:cNvSpPr>
            <p:nvPr/>
          </p:nvSpPr>
          <p:spPr bwMode="auto">
            <a:xfrm rot="19828011" flipV="true">
              <a:off x="685" y="3863"/>
              <a:ext cx="14" cy="103"/>
            </a:xfrm>
            <a:prstGeom prst="roundRect">
              <a:avLst>
                <a:gd name="adj" fmla="val 50000"/>
              </a:avLst>
            </a:prstGeom>
            <a:gradFill rotWithShape="true">
              <a:gsLst>
                <a:gs pos="0">
                  <a:srgbClr val="777777"/>
                </a:gs>
                <a:gs pos="50000">
                  <a:srgbClr val="FEF0D8"/>
                </a:gs>
                <a:gs pos="100000">
                  <a:srgbClr val="777777"/>
                </a:gs>
              </a:gsLst>
              <a:lin ang="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0" name="AutoShape 1732"/>
            <p:cNvSpPr>
              <a:spLocks noChangeAspect="true" noChangeArrowheads="true"/>
            </p:cNvSpPr>
            <p:nvPr/>
          </p:nvSpPr>
          <p:spPr bwMode="auto">
            <a:xfrm rot="17128011" flipV="true">
              <a:off x="677" y="3974"/>
              <a:ext cx="62" cy="13"/>
            </a:xfrm>
            <a:prstGeom prst="roundRect">
              <a:avLst>
                <a:gd name="adj" fmla="val 44255"/>
              </a:avLst>
            </a:prstGeom>
            <a:gradFill rotWithShape="true">
              <a:gsLst>
                <a:gs pos="0">
                  <a:schemeClr val="bg2"/>
                </a:gs>
                <a:gs pos="50000">
                  <a:srgbClr val="FEF0D8"/>
                </a:gs>
                <a:gs pos="100000">
                  <a:schemeClr val="bg2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1" name="AutoShape 1733"/>
            <p:cNvSpPr>
              <a:spLocks noChangeAspect="true" noChangeArrowheads="true"/>
            </p:cNvSpPr>
            <p:nvPr/>
          </p:nvSpPr>
          <p:spPr bwMode="auto">
            <a:xfrm rot="-1771989" flipH="true" flipV="true">
              <a:off x="704" y="3852"/>
              <a:ext cx="15" cy="103"/>
            </a:xfrm>
            <a:prstGeom prst="roundRect">
              <a:avLst>
                <a:gd name="adj" fmla="val 50000"/>
              </a:avLst>
            </a:prstGeom>
            <a:gradFill rotWithShape="true">
              <a:gsLst>
                <a:gs pos="0">
                  <a:srgbClr val="777777"/>
                </a:gs>
                <a:gs pos="50000">
                  <a:srgbClr val="FEF0D8"/>
                </a:gs>
                <a:gs pos="100000">
                  <a:srgbClr val="777777"/>
                </a:gs>
              </a:gsLst>
              <a:lin ang="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2" name="AutoShape 1734"/>
            <p:cNvSpPr>
              <a:spLocks noChangeAspect="true" noChangeArrowheads="true"/>
            </p:cNvSpPr>
            <p:nvPr/>
          </p:nvSpPr>
          <p:spPr bwMode="auto">
            <a:xfrm rot="928011" flipH="true" flipV="true">
              <a:off x="731" y="3944"/>
              <a:ext cx="62" cy="13"/>
            </a:xfrm>
            <a:prstGeom prst="roundRect">
              <a:avLst>
                <a:gd name="adj" fmla="val 44255"/>
              </a:avLst>
            </a:prstGeom>
            <a:gradFill rotWithShape="true">
              <a:gsLst>
                <a:gs pos="0">
                  <a:srgbClr val="777777"/>
                </a:gs>
                <a:gs pos="50000">
                  <a:srgbClr val="FEF0D8"/>
                </a:gs>
                <a:gs pos="100000">
                  <a:srgbClr val="777777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3" name="AutoShape 1735"/>
            <p:cNvSpPr>
              <a:spLocks noChangeAspect="true" noChangeArrowheads="true"/>
            </p:cNvSpPr>
            <p:nvPr/>
          </p:nvSpPr>
          <p:spPr bwMode="auto">
            <a:xfrm rot="928011" flipH="true" flipV="true">
              <a:off x="739" y="3927"/>
              <a:ext cx="57" cy="13"/>
            </a:xfrm>
            <a:prstGeom prst="roundRect">
              <a:avLst>
                <a:gd name="adj" fmla="val 44255"/>
              </a:avLst>
            </a:prstGeom>
            <a:gradFill rotWithShape="true">
              <a:gsLst>
                <a:gs pos="0">
                  <a:srgbClr val="777777"/>
                </a:gs>
                <a:gs pos="50000">
                  <a:srgbClr val="FEF0D8"/>
                </a:gs>
                <a:gs pos="100000">
                  <a:srgbClr val="777777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4" name="AutoShape 1736"/>
            <p:cNvSpPr>
              <a:spLocks noChangeAspect="true" noChangeArrowheads="true"/>
            </p:cNvSpPr>
            <p:nvPr/>
          </p:nvSpPr>
          <p:spPr bwMode="auto">
            <a:xfrm rot="17128011" flipV="true">
              <a:off x="661" y="3972"/>
              <a:ext cx="56" cy="13"/>
            </a:xfrm>
            <a:prstGeom prst="roundRect">
              <a:avLst>
                <a:gd name="adj" fmla="val 44255"/>
              </a:avLst>
            </a:prstGeom>
            <a:gradFill rotWithShape="true">
              <a:gsLst>
                <a:gs pos="0">
                  <a:srgbClr val="777777"/>
                </a:gs>
                <a:gs pos="50000">
                  <a:srgbClr val="FEF0D8"/>
                </a:gs>
                <a:gs pos="100000">
                  <a:srgbClr val="777777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5" name="AutoShape 1737"/>
            <p:cNvSpPr>
              <a:spLocks noChangeAspect="true" noChangeArrowheads="true"/>
            </p:cNvSpPr>
            <p:nvPr/>
          </p:nvSpPr>
          <p:spPr bwMode="auto">
            <a:xfrm rot="19828011" flipV="true">
              <a:off x="711" y="3934"/>
              <a:ext cx="13" cy="7"/>
            </a:xfrm>
            <a:prstGeom prst="roundRect">
              <a:avLst>
                <a:gd name="adj" fmla="val 16667"/>
              </a:avLst>
            </a:prstGeom>
            <a:gradFill rotWithShape="true">
              <a:gsLst>
                <a:gs pos="0">
                  <a:srgbClr val="4D0808"/>
                </a:gs>
                <a:gs pos="15000">
                  <a:srgbClr val="FF0300"/>
                </a:gs>
                <a:gs pos="27500">
                  <a:srgbClr val="FF7A00"/>
                </a:gs>
                <a:gs pos="50000">
                  <a:srgbClr val="FFF200"/>
                </a:gs>
                <a:gs pos="72500">
                  <a:srgbClr val="FF7A00"/>
                </a:gs>
                <a:gs pos="85000">
                  <a:srgbClr val="FF0300"/>
                </a:gs>
                <a:gs pos="100000">
                  <a:srgbClr val="4D0808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6" name="AutoShape 1738"/>
            <p:cNvSpPr>
              <a:spLocks noChangeAspect="true" noChangeArrowheads="true"/>
            </p:cNvSpPr>
            <p:nvPr/>
          </p:nvSpPr>
          <p:spPr bwMode="auto">
            <a:xfrm rot="19828011" flipV="true">
              <a:off x="707" y="3926"/>
              <a:ext cx="13" cy="7"/>
            </a:xfrm>
            <a:prstGeom prst="roundRect">
              <a:avLst>
                <a:gd name="adj" fmla="val 16667"/>
              </a:avLst>
            </a:prstGeom>
            <a:gradFill rotWithShape="true">
              <a:gsLst>
                <a:gs pos="0">
                  <a:srgbClr val="4D0808"/>
                </a:gs>
                <a:gs pos="15000">
                  <a:srgbClr val="FF0300"/>
                </a:gs>
                <a:gs pos="27500">
                  <a:srgbClr val="FF7A00"/>
                </a:gs>
                <a:gs pos="50000">
                  <a:srgbClr val="FFF200"/>
                </a:gs>
                <a:gs pos="72500">
                  <a:srgbClr val="FF7A00"/>
                </a:gs>
                <a:gs pos="85000">
                  <a:srgbClr val="FF0300"/>
                </a:gs>
                <a:gs pos="100000">
                  <a:srgbClr val="4D0808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7" name="AutoShape 1739"/>
            <p:cNvSpPr>
              <a:spLocks noChangeAspect="true" noChangeArrowheads="true"/>
            </p:cNvSpPr>
            <p:nvPr/>
          </p:nvSpPr>
          <p:spPr bwMode="auto">
            <a:xfrm rot="17128011" flipV="true">
              <a:off x="742" y="3934"/>
              <a:ext cx="11" cy="7"/>
            </a:xfrm>
            <a:prstGeom prst="roundRect">
              <a:avLst>
                <a:gd name="adj" fmla="val 16667"/>
              </a:avLst>
            </a:prstGeom>
            <a:gradFill rotWithShape="true">
              <a:gsLst>
                <a:gs pos="0">
                  <a:srgbClr val="4D0808"/>
                </a:gs>
                <a:gs pos="15000">
                  <a:srgbClr val="FF0300"/>
                </a:gs>
                <a:gs pos="27500">
                  <a:srgbClr val="FF7A00"/>
                </a:gs>
                <a:gs pos="50000">
                  <a:srgbClr val="FFF200"/>
                </a:gs>
                <a:gs pos="72500">
                  <a:srgbClr val="FF7A00"/>
                </a:gs>
                <a:gs pos="85000">
                  <a:srgbClr val="FF0300"/>
                </a:gs>
                <a:gs pos="100000">
                  <a:srgbClr val="4D0808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8" name="AutoShape 1740"/>
            <p:cNvSpPr>
              <a:spLocks noChangeAspect="true" noChangeArrowheads="true"/>
            </p:cNvSpPr>
            <p:nvPr/>
          </p:nvSpPr>
          <p:spPr bwMode="auto">
            <a:xfrm rot="11728011" flipV="true">
              <a:off x="698" y="3960"/>
              <a:ext cx="10" cy="7"/>
            </a:xfrm>
            <a:prstGeom prst="roundRect">
              <a:avLst>
                <a:gd name="adj" fmla="val 16667"/>
              </a:avLst>
            </a:prstGeom>
            <a:gradFill rotWithShape="true">
              <a:gsLst>
                <a:gs pos="0">
                  <a:srgbClr val="4D0808"/>
                </a:gs>
                <a:gs pos="15000">
                  <a:srgbClr val="FF0300"/>
                </a:gs>
                <a:gs pos="27500">
                  <a:srgbClr val="FF7A00"/>
                </a:gs>
                <a:gs pos="50000">
                  <a:srgbClr val="FFF200"/>
                </a:gs>
                <a:gs pos="72500">
                  <a:srgbClr val="FF7A00"/>
                </a:gs>
                <a:gs pos="85000">
                  <a:srgbClr val="FF0300"/>
                </a:gs>
                <a:gs pos="100000">
                  <a:srgbClr val="4D0808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3789" name="Group 1741"/>
            <p:cNvGrpSpPr>
              <a:grpSpLocks noChangeAspect="true"/>
            </p:cNvGrpSpPr>
            <p:nvPr/>
          </p:nvGrpSpPr>
          <p:grpSpPr bwMode="auto">
            <a:xfrm flipV="true">
              <a:off x="573" y="3662"/>
              <a:ext cx="137" cy="248"/>
              <a:chOff x="4240" y="462"/>
              <a:chExt cx="604" cy="1102"/>
            </a:xfrm>
          </p:grpSpPr>
          <p:grpSp>
            <p:nvGrpSpPr>
              <p:cNvPr id="3790" name="Group 1742"/>
              <p:cNvGrpSpPr>
                <a:grpSpLocks noChangeAspect="true"/>
              </p:cNvGrpSpPr>
              <p:nvPr/>
            </p:nvGrpSpPr>
            <p:grpSpPr bwMode="auto">
              <a:xfrm>
                <a:off x="4240" y="793"/>
                <a:ext cx="512" cy="771"/>
                <a:chOff x="4409" y="218"/>
                <a:chExt cx="512" cy="771"/>
              </a:xfrm>
            </p:grpSpPr>
            <p:sp>
              <p:nvSpPr>
                <p:cNvPr id="3791" name="Freeform 1743"/>
                <p:cNvSpPr>
                  <a:spLocks noChangeAspect="true"/>
                </p:cNvSpPr>
                <p:nvPr/>
              </p:nvSpPr>
              <p:spPr bwMode="auto">
                <a:xfrm>
                  <a:off x="4552" y="218"/>
                  <a:ext cx="229" cy="497"/>
                </a:xfrm>
                <a:custGeom>
                  <a:avLst/>
                  <a:gdLst>
                    <a:gd name="T0" fmla="*/ 43 w 230"/>
                    <a:gd name="T1" fmla="*/ 6 h 1051"/>
                    <a:gd name="T2" fmla="*/ 145 w 230"/>
                    <a:gd name="T3" fmla="*/ 126 h 1051"/>
                    <a:gd name="T4" fmla="*/ 223 w 230"/>
                    <a:gd name="T5" fmla="*/ 138 h 1051"/>
                    <a:gd name="T6" fmla="*/ 187 w 230"/>
                    <a:gd name="T7" fmla="*/ 246 h 1051"/>
                    <a:gd name="T8" fmla="*/ 175 w 230"/>
                    <a:gd name="T9" fmla="*/ 930 h 1051"/>
                    <a:gd name="T10" fmla="*/ 73 w 230"/>
                    <a:gd name="T11" fmla="*/ 930 h 1051"/>
                    <a:gd name="T12" fmla="*/ 49 w 230"/>
                    <a:gd name="T13" fmla="*/ 204 h 1051"/>
                    <a:gd name="T14" fmla="*/ 1 w 230"/>
                    <a:gd name="T15" fmla="*/ 90 h 1051"/>
                    <a:gd name="T16" fmla="*/ 43 w 230"/>
                    <a:gd name="T17" fmla="*/ 6 h 10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0" h="1051">
                      <a:moveTo>
                        <a:pt x="43" y="6"/>
                      </a:moveTo>
                      <a:cubicBezTo>
                        <a:pt x="67" y="12"/>
                        <a:pt x="115" y="104"/>
                        <a:pt x="145" y="126"/>
                      </a:cubicBezTo>
                      <a:cubicBezTo>
                        <a:pt x="175" y="148"/>
                        <a:pt x="216" y="118"/>
                        <a:pt x="223" y="138"/>
                      </a:cubicBezTo>
                      <a:cubicBezTo>
                        <a:pt x="230" y="158"/>
                        <a:pt x="195" y="114"/>
                        <a:pt x="187" y="246"/>
                      </a:cubicBezTo>
                      <a:cubicBezTo>
                        <a:pt x="179" y="378"/>
                        <a:pt x="194" y="816"/>
                        <a:pt x="175" y="930"/>
                      </a:cubicBezTo>
                      <a:cubicBezTo>
                        <a:pt x="156" y="1044"/>
                        <a:pt x="94" y="1051"/>
                        <a:pt x="73" y="930"/>
                      </a:cubicBezTo>
                      <a:cubicBezTo>
                        <a:pt x="52" y="809"/>
                        <a:pt x="61" y="344"/>
                        <a:pt x="49" y="204"/>
                      </a:cubicBezTo>
                      <a:cubicBezTo>
                        <a:pt x="37" y="64"/>
                        <a:pt x="2" y="123"/>
                        <a:pt x="1" y="90"/>
                      </a:cubicBezTo>
                      <a:cubicBezTo>
                        <a:pt x="0" y="57"/>
                        <a:pt x="19" y="0"/>
                        <a:pt x="43" y="6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A99B9B"/>
                    </a:gs>
                    <a:gs pos="100000">
                      <a:srgbClr val="F3F1F1"/>
                    </a:gs>
                  </a:gsLst>
                  <a:lin ang="0" scaled="true"/>
                </a:gradFill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792" name="Text Box 1744"/>
                <p:cNvSpPr txBox="true">
                  <a:spLocks noChangeAspect="true" noChangeArrowheads="true"/>
                </p:cNvSpPr>
                <p:nvPr/>
              </p:nvSpPr>
              <p:spPr bwMode="auto">
                <a:xfrm>
                  <a:off x="4409" y="218"/>
                  <a:ext cx="512" cy="7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true">
                        <a:gsLst>
                          <a:gs pos="0">
                            <a:schemeClr val="bg2"/>
                          </a:gs>
                          <a:gs pos="50000">
                            <a:srgbClr val="FFFFD1"/>
                          </a:gs>
                          <a:gs pos="100000">
                            <a:schemeClr val="bg2"/>
                          </a:gs>
                        </a:gsLst>
                        <a:lin ang="0" scaled="true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wrap="none">
                  <a:spAutoFit/>
                </a:bodyPr>
                <a:lstStyle/>
                <a:p>
                  <a:pPr algn="ctr"/>
                  <a:endParaRPr lang="en-US" altLang="en-US" sz="1200" b="1">
                    <a:sym typeface="Symbol" panose="05050102010706020507" pitchFamily="18" charset="2"/>
                  </a:endParaRPr>
                </a:p>
              </p:txBody>
            </p:sp>
          </p:grpSp>
          <p:sp>
            <p:nvSpPr>
              <p:cNvPr id="3793" name="Rectangle 1745"/>
              <p:cNvSpPr>
                <a:spLocks noChangeAspect="true" noChangeArrowheads="true"/>
              </p:cNvSpPr>
              <p:nvPr/>
            </p:nvSpPr>
            <p:spPr bwMode="auto">
              <a:xfrm>
                <a:off x="4561" y="462"/>
                <a:ext cx="91" cy="710"/>
              </a:xfrm>
              <a:prstGeom prst="rect">
                <a:avLst/>
              </a:prstGeom>
              <a:gradFill rotWithShape="true">
                <a:gsLst>
                  <a:gs pos="0">
                    <a:srgbClr val="000000"/>
                  </a:gs>
                  <a:gs pos="50000">
                    <a:srgbClr val="FFBF00"/>
                  </a:gs>
                  <a:gs pos="100000">
                    <a:srgbClr val="000000"/>
                  </a:gs>
                </a:gsLst>
                <a:lin ang="0" scaled="true"/>
              </a:gra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1200" b="1">
                  <a:sym typeface="Symbol" panose="05050102010706020507" pitchFamily="18" charset="2"/>
                </a:endParaRPr>
              </a:p>
              <a:p>
                <a:pPr algn="ctr"/>
                <a:endParaRPr lang="en-US" altLang="en-US" sz="1200" b="1">
                  <a:sym typeface="Symbol" panose="05050102010706020507" pitchFamily="18" charset="2"/>
                </a:endParaRPr>
              </a:p>
            </p:txBody>
          </p:sp>
          <p:sp>
            <p:nvSpPr>
              <p:cNvPr id="3794" name="AutoShape 1746"/>
              <p:cNvSpPr>
                <a:spLocks noChangeAspect="true" noChangeArrowheads="true"/>
              </p:cNvSpPr>
              <p:nvPr/>
            </p:nvSpPr>
            <p:spPr bwMode="auto">
              <a:xfrm flipH="true">
                <a:off x="4547" y="494"/>
                <a:ext cx="118" cy="142"/>
              </a:xfrm>
              <a:prstGeom prst="roundRect">
                <a:avLst>
                  <a:gd name="adj" fmla="val 10417"/>
                </a:avLst>
              </a:prstGeom>
              <a:gradFill rotWithShape="true">
                <a:gsLst>
                  <a:gs pos="0">
                    <a:srgbClr val="4D0808"/>
                  </a:gs>
                  <a:gs pos="15000">
                    <a:srgbClr val="FF0300"/>
                  </a:gs>
                  <a:gs pos="27500">
                    <a:srgbClr val="FF7A00"/>
                  </a:gs>
                  <a:gs pos="50000">
                    <a:srgbClr val="FFF200"/>
                  </a:gs>
                  <a:gs pos="72500">
                    <a:srgbClr val="FF7A00"/>
                  </a:gs>
                  <a:gs pos="85000">
                    <a:srgbClr val="FF0300"/>
                  </a:gs>
                  <a:gs pos="100000">
                    <a:srgbClr val="4D0808"/>
                  </a:gs>
                </a:gsLst>
                <a:lin ang="0" scaled="true"/>
              </a:gra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en-US" altLang="en-US" sz="800" b="1">
                  <a:sym typeface="Symbol" panose="05050102010706020507" pitchFamily="18" charset="2"/>
                </a:endParaRPr>
              </a:p>
            </p:txBody>
          </p:sp>
          <p:sp>
            <p:nvSpPr>
              <p:cNvPr id="3795" name="AutoShape 1747"/>
              <p:cNvSpPr>
                <a:spLocks noChangeAspect="true" noChangeArrowheads="true"/>
              </p:cNvSpPr>
              <p:nvPr/>
            </p:nvSpPr>
            <p:spPr bwMode="auto">
              <a:xfrm flipH="true">
                <a:off x="4546" y="667"/>
                <a:ext cx="118" cy="142"/>
              </a:xfrm>
              <a:prstGeom prst="roundRect">
                <a:avLst>
                  <a:gd name="adj" fmla="val 10417"/>
                </a:avLst>
              </a:prstGeom>
              <a:gradFill rotWithShape="true">
                <a:gsLst>
                  <a:gs pos="0">
                    <a:srgbClr val="4D0808"/>
                  </a:gs>
                  <a:gs pos="15000">
                    <a:srgbClr val="FF0300"/>
                  </a:gs>
                  <a:gs pos="27500">
                    <a:srgbClr val="FF7A00"/>
                  </a:gs>
                  <a:gs pos="50000">
                    <a:srgbClr val="FFF200"/>
                  </a:gs>
                  <a:gs pos="72500">
                    <a:srgbClr val="FF7A00"/>
                  </a:gs>
                  <a:gs pos="85000">
                    <a:srgbClr val="FF0300"/>
                  </a:gs>
                  <a:gs pos="100000">
                    <a:srgbClr val="4D0808"/>
                  </a:gs>
                </a:gsLst>
                <a:lin ang="0" scaled="true"/>
              </a:gra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en-US" altLang="en-US" sz="800" b="1">
                  <a:sym typeface="Symbol" panose="05050102010706020507" pitchFamily="18" charset="2"/>
                </a:endParaRPr>
              </a:p>
            </p:txBody>
          </p:sp>
          <p:sp>
            <p:nvSpPr>
              <p:cNvPr id="3796" name="AutoShape 1748"/>
              <p:cNvSpPr>
                <a:spLocks noChangeAspect="true" noChangeArrowheads="true"/>
              </p:cNvSpPr>
              <p:nvPr/>
            </p:nvSpPr>
            <p:spPr bwMode="auto">
              <a:xfrm flipH="true">
                <a:off x="4647" y="700"/>
                <a:ext cx="96" cy="576"/>
              </a:xfrm>
              <a:prstGeom prst="roundRect">
                <a:avLst>
                  <a:gd name="adj" fmla="val 50000"/>
                </a:avLst>
              </a:prstGeom>
              <a:gradFill rotWithShape="true">
                <a:gsLst>
                  <a:gs pos="0">
                    <a:schemeClr val="bg2"/>
                  </a:gs>
                  <a:gs pos="50000">
                    <a:srgbClr val="E2FF91"/>
                  </a:gs>
                  <a:gs pos="100000">
                    <a:schemeClr val="bg2"/>
                  </a:gs>
                </a:gsLst>
                <a:lin ang="0" scaled="true"/>
              </a:gradFill>
              <a:ln w="9525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1600" b="1">
                  <a:sym typeface="Symbol" panose="05050102010706020507" pitchFamily="18" charset="2"/>
                </a:endParaRPr>
              </a:p>
              <a:p>
                <a:pPr algn="ctr"/>
                <a:endParaRPr lang="en-US" altLang="en-US" sz="1600" b="1">
                  <a:sym typeface="Symbol" panose="05050102010706020507" pitchFamily="18" charset="2"/>
                </a:endParaRPr>
              </a:p>
              <a:p>
                <a:pPr algn="ctr"/>
                <a:endParaRPr lang="en-US" altLang="en-US" sz="1600" b="1">
                  <a:sym typeface="Symbol" panose="05050102010706020507" pitchFamily="18" charset="2"/>
                </a:endParaRPr>
              </a:p>
              <a:p>
                <a:pPr algn="ctr"/>
                <a:endParaRPr lang="en-US" altLang="en-US" sz="1600" b="1">
                  <a:sym typeface="Symbol" panose="05050102010706020507" pitchFamily="18" charset="2"/>
                </a:endParaRPr>
              </a:p>
            </p:txBody>
          </p:sp>
          <p:sp>
            <p:nvSpPr>
              <p:cNvPr id="3797" name="AutoShape 1749"/>
              <p:cNvSpPr>
                <a:spLocks noChangeAspect="true" noChangeArrowheads="true"/>
              </p:cNvSpPr>
              <p:nvPr/>
            </p:nvSpPr>
            <p:spPr bwMode="auto">
              <a:xfrm flipH="true">
                <a:off x="4748" y="699"/>
                <a:ext cx="96" cy="576"/>
              </a:xfrm>
              <a:prstGeom prst="roundRect">
                <a:avLst>
                  <a:gd name="adj" fmla="val 50000"/>
                </a:avLst>
              </a:prstGeom>
              <a:gradFill rotWithShape="true">
                <a:gsLst>
                  <a:gs pos="0">
                    <a:schemeClr val="bg2"/>
                  </a:gs>
                  <a:gs pos="50000">
                    <a:srgbClr val="E2FF91"/>
                  </a:gs>
                  <a:gs pos="100000">
                    <a:schemeClr val="bg2"/>
                  </a:gs>
                </a:gsLst>
                <a:lin ang="0" scaled="true"/>
              </a:gradFill>
              <a:ln w="9525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1600" b="1">
                  <a:sym typeface="Symbol" panose="05050102010706020507" pitchFamily="18" charset="2"/>
                </a:endParaRPr>
              </a:p>
              <a:p>
                <a:pPr algn="ctr"/>
                <a:endParaRPr lang="en-US" altLang="en-US" sz="1600" b="1">
                  <a:sym typeface="Symbol" panose="05050102010706020507" pitchFamily="18" charset="2"/>
                </a:endParaRPr>
              </a:p>
              <a:p>
                <a:pPr algn="ctr"/>
                <a:endParaRPr lang="en-US" altLang="en-US" sz="1600" b="1">
                  <a:sym typeface="Symbol" panose="05050102010706020507" pitchFamily="18" charset="2"/>
                </a:endParaRPr>
              </a:p>
              <a:p>
                <a:pPr algn="ctr"/>
                <a:endParaRPr lang="en-US" altLang="en-US" sz="1600" b="1"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3798" name="Rectangle 1750"/>
            <p:cNvSpPr>
              <a:spLocks noChangeAspect="true" noChangeArrowheads="true"/>
            </p:cNvSpPr>
            <p:nvPr/>
          </p:nvSpPr>
          <p:spPr bwMode="auto">
            <a:xfrm flipV="true">
              <a:off x="617" y="3771"/>
              <a:ext cx="95" cy="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rgbClr val="0099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9" name="Text Box 1751"/>
            <p:cNvSpPr txBox="true">
              <a:spLocks noChangeAspect="true" noChangeArrowheads="true"/>
            </p:cNvSpPr>
            <p:nvPr/>
          </p:nvSpPr>
          <p:spPr bwMode="auto">
            <a:xfrm>
              <a:off x="544" y="3739"/>
              <a:ext cx="261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CE4D1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99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500" b="1">
                  <a:sym typeface="Symbol" panose="05050102010706020507" pitchFamily="18" charset="2"/>
                </a:rPr>
                <a:t>FcRI</a:t>
              </a:r>
              <a:endParaRPr lang="en-US" altLang="en-US" sz="500" b="1">
                <a:sym typeface="Symbol" panose="05050102010706020507" pitchFamily="18" charset="2"/>
              </a:endParaRPr>
            </a:p>
          </p:txBody>
        </p:sp>
        <p:sp>
          <p:nvSpPr>
            <p:cNvPr id="3800" name="Line 1752"/>
            <p:cNvSpPr>
              <a:spLocks noChangeAspect="true" noChangeShapeType="true"/>
            </p:cNvSpPr>
            <p:nvPr/>
          </p:nvSpPr>
          <p:spPr bwMode="auto">
            <a:xfrm>
              <a:off x="1460" y="3505"/>
              <a:ext cx="64" cy="5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801" name="Line 1753"/>
            <p:cNvSpPr>
              <a:spLocks noChangeAspect="true" noChangeShapeType="true"/>
            </p:cNvSpPr>
            <p:nvPr/>
          </p:nvSpPr>
          <p:spPr bwMode="auto">
            <a:xfrm>
              <a:off x="702" y="2852"/>
              <a:ext cx="5" cy="159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3802" name="Group 1754"/>
            <p:cNvGrpSpPr>
              <a:grpSpLocks noChangeAspect="true"/>
            </p:cNvGrpSpPr>
            <p:nvPr/>
          </p:nvGrpSpPr>
          <p:grpSpPr bwMode="auto">
            <a:xfrm>
              <a:off x="681" y="2884"/>
              <a:ext cx="46" cy="42"/>
              <a:chOff x="5004" y="1338"/>
              <a:chExt cx="81" cy="75"/>
            </a:xfrm>
          </p:grpSpPr>
          <p:sp>
            <p:nvSpPr>
              <p:cNvPr id="3803" name="Oval 1755"/>
              <p:cNvSpPr>
                <a:spLocks noChangeAspect="true" noChangeArrowheads="true"/>
              </p:cNvSpPr>
              <p:nvPr/>
            </p:nvSpPr>
            <p:spPr bwMode="auto">
              <a:xfrm>
                <a:off x="5004" y="1338"/>
                <a:ext cx="81" cy="75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04" name="Line 1756"/>
              <p:cNvSpPr>
                <a:spLocks noChangeAspect="true" noChangeShapeType="true"/>
              </p:cNvSpPr>
              <p:nvPr/>
            </p:nvSpPr>
            <p:spPr bwMode="auto">
              <a:xfrm>
                <a:off x="5045" y="135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  <p:sp>
            <p:nvSpPr>
              <p:cNvPr id="3805" name="Line 1757"/>
              <p:cNvSpPr>
                <a:spLocks noChangeAspect="true" noChangeShapeType="true"/>
              </p:cNvSpPr>
              <p:nvPr/>
            </p:nvSpPr>
            <p:spPr bwMode="auto">
              <a:xfrm rot="-5400000">
                <a:off x="5045" y="135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</p:grpSp>
        <p:sp>
          <p:nvSpPr>
            <p:cNvPr id="3806" name="Line 1758"/>
            <p:cNvSpPr>
              <a:spLocks noChangeAspect="true" noChangeShapeType="true"/>
            </p:cNvSpPr>
            <p:nvPr/>
          </p:nvSpPr>
          <p:spPr bwMode="auto">
            <a:xfrm flipH="true">
              <a:off x="499" y="3515"/>
              <a:ext cx="67" cy="11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807" name="AutoShape 1759"/>
            <p:cNvSpPr>
              <a:spLocks noChangeAspect="true" noChangeArrowheads="true"/>
            </p:cNvSpPr>
            <p:nvPr/>
          </p:nvSpPr>
          <p:spPr bwMode="auto">
            <a:xfrm>
              <a:off x="464" y="2596"/>
              <a:ext cx="67" cy="64"/>
            </a:xfrm>
            <a:prstGeom prst="star5">
              <a:avLst/>
            </a:prstGeom>
            <a:gradFill rotWithShape="true">
              <a:gsLst>
                <a:gs pos="0">
                  <a:srgbClr val="C6C8B4">
                    <a:gamma/>
                    <a:shade val="56078"/>
                    <a:invGamma/>
                  </a:srgbClr>
                </a:gs>
                <a:gs pos="50000">
                  <a:srgbClr val="C6C8B4"/>
                </a:gs>
                <a:gs pos="100000">
                  <a:srgbClr val="C6C8B4">
                    <a:gamma/>
                    <a:shade val="56078"/>
                    <a:invGamma/>
                  </a:srgbClr>
                </a:gs>
              </a:gsLst>
              <a:lin ang="5400000" scaled="true"/>
            </a:gradFill>
            <a:ln w="9525" algn="ctr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3808" name="Group 1760"/>
            <p:cNvGrpSpPr/>
            <p:nvPr/>
          </p:nvGrpSpPr>
          <p:grpSpPr bwMode="auto">
            <a:xfrm>
              <a:off x="602" y="2668"/>
              <a:ext cx="204" cy="259"/>
              <a:chOff x="2233" y="317"/>
              <a:chExt cx="204" cy="259"/>
            </a:xfrm>
          </p:grpSpPr>
          <p:grpSp>
            <p:nvGrpSpPr>
              <p:cNvPr id="3809" name="Group 1761"/>
              <p:cNvGrpSpPr>
                <a:grpSpLocks noChangeAspect="true"/>
              </p:cNvGrpSpPr>
              <p:nvPr/>
            </p:nvGrpSpPr>
            <p:grpSpPr bwMode="auto">
              <a:xfrm>
                <a:off x="2245" y="317"/>
                <a:ext cx="137" cy="259"/>
                <a:chOff x="4235" y="462"/>
                <a:chExt cx="609" cy="1150"/>
              </a:xfrm>
            </p:grpSpPr>
            <p:grpSp>
              <p:nvGrpSpPr>
                <p:cNvPr id="3810" name="Group 1762"/>
                <p:cNvGrpSpPr>
                  <a:grpSpLocks noChangeAspect="true"/>
                </p:cNvGrpSpPr>
                <p:nvPr/>
              </p:nvGrpSpPr>
              <p:grpSpPr bwMode="auto">
                <a:xfrm>
                  <a:off x="4235" y="793"/>
                  <a:ext cx="517" cy="819"/>
                  <a:chOff x="4404" y="218"/>
                  <a:chExt cx="517" cy="819"/>
                </a:xfrm>
              </p:grpSpPr>
              <p:sp>
                <p:nvSpPr>
                  <p:cNvPr id="3811" name="Freeform 1763"/>
                  <p:cNvSpPr>
                    <a:spLocks noChangeAspect="true"/>
                  </p:cNvSpPr>
                  <p:nvPr/>
                </p:nvSpPr>
                <p:spPr bwMode="auto">
                  <a:xfrm>
                    <a:off x="4552" y="218"/>
                    <a:ext cx="229" cy="497"/>
                  </a:xfrm>
                  <a:custGeom>
                    <a:avLst/>
                    <a:gdLst>
                      <a:gd name="T0" fmla="*/ 43 w 230"/>
                      <a:gd name="T1" fmla="*/ 6 h 1051"/>
                      <a:gd name="T2" fmla="*/ 145 w 230"/>
                      <a:gd name="T3" fmla="*/ 126 h 1051"/>
                      <a:gd name="T4" fmla="*/ 223 w 230"/>
                      <a:gd name="T5" fmla="*/ 138 h 1051"/>
                      <a:gd name="T6" fmla="*/ 187 w 230"/>
                      <a:gd name="T7" fmla="*/ 246 h 1051"/>
                      <a:gd name="T8" fmla="*/ 175 w 230"/>
                      <a:gd name="T9" fmla="*/ 930 h 1051"/>
                      <a:gd name="T10" fmla="*/ 73 w 230"/>
                      <a:gd name="T11" fmla="*/ 930 h 1051"/>
                      <a:gd name="T12" fmla="*/ 49 w 230"/>
                      <a:gd name="T13" fmla="*/ 204 h 1051"/>
                      <a:gd name="T14" fmla="*/ 1 w 230"/>
                      <a:gd name="T15" fmla="*/ 90 h 1051"/>
                      <a:gd name="T16" fmla="*/ 43 w 230"/>
                      <a:gd name="T17" fmla="*/ 6 h 10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0" h="1051">
                        <a:moveTo>
                          <a:pt x="43" y="6"/>
                        </a:moveTo>
                        <a:cubicBezTo>
                          <a:pt x="67" y="12"/>
                          <a:pt x="115" y="104"/>
                          <a:pt x="145" y="126"/>
                        </a:cubicBezTo>
                        <a:cubicBezTo>
                          <a:pt x="175" y="148"/>
                          <a:pt x="216" y="118"/>
                          <a:pt x="223" y="138"/>
                        </a:cubicBezTo>
                        <a:cubicBezTo>
                          <a:pt x="230" y="158"/>
                          <a:pt x="195" y="114"/>
                          <a:pt x="187" y="246"/>
                        </a:cubicBezTo>
                        <a:cubicBezTo>
                          <a:pt x="179" y="378"/>
                          <a:pt x="194" y="816"/>
                          <a:pt x="175" y="930"/>
                        </a:cubicBezTo>
                        <a:cubicBezTo>
                          <a:pt x="156" y="1044"/>
                          <a:pt x="94" y="1051"/>
                          <a:pt x="73" y="930"/>
                        </a:cubicBezTo>
                        <a:cubicBezTo>
                          <a:pt x="52" y="809"/>
                          <a:pt x="61" y="344"/>
                          <a:pt x="49" y="204"/>
                        </a:cubicBezTo>
                        <a:cubicBezTo>
                          <a:pt x="37" y="64"/>
                          <a:pt x="2" y="123"/>
                          <a:pt x="1" y="90"/>
                        </a:cubicBezTo>
                        <a:cubicBezTo>
                          <a:pt x="0" y="57"/>
                          <a:pt x="19" y="0"/>
                          <a:pt x="43" y="6"/>
                        </a:cubicBezTo>
                        <a:close/>
                      </a:path>
                    </a:pathLst>
                  </a:custGeom>
                  <a:gradFill rotWithShape="true">
                    <a:gsLst>
                      <a:gs pos="0">
                        <a:srgbClr val="A99B9B"/>
                      </a:gs>
                      <a:gs pos="100000">
                        <a:srgbClr val="F3F1F1"/>
                      </a:gs>
                    </a:gsLst>
                    <a:lin ang="0" scaled="true"/>
                  </a:gradFill>
                  <a:ln w="9525">
                    <a:solidFill>
                      <a:schemeClr val="bg2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3812" name="Text Box 1764"/>
                  <p:cNvSpPr txBox="true">
                    <a:spLocks noChangeAspect="true" noChangeArrowheads="true"/>
                  </p:cNvSpPr>
                  <p:nvPr/>
                </p:nvSpPr>
                <p:spPr bwMode="auto">
                  <a:xfrm>
                    <a:off x="4404" y="262"/>
                    <a:ext cx="517" cy="7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true">
                          <a:gsLst>
                            <a:gs pos="0">
                              <a:schemeClr val="bg2"/>
                            </a:gs>
                            <a:gs pos="50000">
                              <a:srgbClr val="FFFFD1"/>
                            </a:gs>
                            <a:gs pos="100000">
                              <a:schemeClr val="bg2"/>
                            </a:gs>
                          </a:gsLst>
                          <a:lin ang="0" scaled="true"/>
                        </a:gra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endParaRPr lang="en-US" altLang="en-US" sz="1200" b="1">
                      <a:sym typeface="Symbol" panose="05050102010706020507" pitchFamily="18" charset="2"/>
                    </a:endParaRPr>
                  </a:p>
                </p:txBody>
              </p:sp>
            </p:grpSp>
            <p:sp>
              <p:nvSpPr>
                <p:cNvPr id="3813" name="Rectangle 1765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4561" y="462"/>
                  <a:ext cx="91" cy="710"/>
                </a:xfrm>
                <a:prstGeom prst="rect">
                  <a:avLst/>
                </a:prstGeom>
                <a:gradFill rotWithShape="true">
                  <a:gsLst>
                    <a:gs pos="0">
                      <a:srgbClr val="000000"/>
                    </a:gs>
                    <a:gs pos="50000">
                      <a:srgbClr val="FFBF00"/>
                    </a:gs>
                    <a:gs pos="100000">
                      <a:srgbClr val="000000"/>
                    </a:gs>
                  </a:gsLst>
                  <a:lin ang="0" scaled="true"/>
                </a:gradFill>
                <a:ln w="9525" algn="ctr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en-US" sz="1200" b="1">
                    <a:sym typeface="Symbol" panose="05050102010706020507" pitchFamily="18" charset="2"/>
                  </a:endParaRPr>
                </a:p>
                <a:p>
                  <a:pPr algn="ctr"/>
                  <a:endParaRPr lang="en-US" altLang="en-US" sz="1200" b="1"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814" name="AutoShape 1766"/>
                <p:cNvSpPr>
                  <a:spLocks noChangeAspect="true" noChangeArrowheads="true"/>
                </p:cNvSpPr>
                <p:nvPr/>
              </p:nvSpPr>
              <p:spPr bwMode="auto">
                <a:xfrm flipH="true">
                  <a:off x="4547" y="494"/>
                  <a:ext cx="118" cy="142"/>
                </a:xfrm>
                <a:prstGeom prst="roundRect">
                  <a:avLst>
                    <a:gd name="adj" fmla="val 10417"/>
                  </a:avLst>
                </a:prstGeom>
                <a:gradFill rotWithShape="true">
                  <a:gsLst>
                    <a:gs pos="0">
                      <a:srgbClr val="4D0808"/>
                    </a:gs>
                    <a:gs pos="15000">
                      <a:srgbClr val="FF0300"/>
                    </a:gs>
                    <a:gs pos="27500">
                      <a:srgbClr val="FF7A00"/>
                    </a:gs>
                    <a:gs pos="50000">
                      <a:srgbClr val="FFF200"/>
                    </a:gs>
                    <a:gs pos="72500">
                      <a:srgbClr val="FF7A00"/>
                    </a:gs>
                    <a:gs pos="85000">
                      <a:srgbClr val="FF0300"/>
                    </a:gs>
                    <a:gs pos="100000">
                      <a:srgbClr val="4D0808"/>
                    </a:gs>
                  </a:gsLst>
                  <a:lin ang="0" scaled="true"/>
                </a:gra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en-US" sz="800" b="1"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815" name="AutoShape 1767"/>
                <p:cNvSpPr>
                  <a:spLocks noChangeAspect="true" noChangeArrowheads="true"/>
                </p:cNvSpPr>
                <p:nvPr/>
              </p:nvSpPr>
              <p:spPr bwMode="auto">
                <a:xfrm flipH="true">
                  <a:off x="4546" y="667"/>
                  <a:ext cx="118" cy="142"/>
                </a:xfrm>
                <a:prstGeom prst="roundRect">
                  <a:avLst>
                    <a:gd name="adj" fmla="val 10417"/>
                  </a:avLst>
                </a:prstGeom>
                <a:gradFill rotWithShape="true">
                  <a:gsLst>
                    <a:gs pos="0">
                      <a:srgbClr val="4D0808"/>
                    </a:gs>
                    <a:gs pos="15000">
                      <a:srgbClr val="FF0300"/>
                    </a:gs>
                    <a:gs pos="27500">
                      <a:srgbClr val="FF7A00"/>
                    </a:gs>
                    <a:gs pos="50000">
                      <a:srgbClr val="FFF200"/>
                    </a:gs>
                    <a:gs pos="72500">
                      <a:srgbClr val="FF7A00"/>
                    </a:gs>
                    <a:gs pos="85000">
                      <a:srgbClr val="FF0300"/>
                    </a:gs>
                    <a:gs pos="100000">
                      <a:srgbClr val="4D0808"/>
                    </a:gs>
                  </a:gsLst>
                  <a:lin ang="0" scaled="true"/>
                </a:gra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en-US" sz="800" b="1"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816" name="AutoShape 1768"/>
                <p:cNvSpPr>
                  <a:spLocks noChangeAspect="true" noChangeArrowheads="true"/>
                </p:cNvSpPr>
                <p:nvPr/>
              </p:nvSpPr>
              <p:spPr bwMode="auto">
                <a:xfrm flipH="true">
                  <a:off x="4647" y="700"/>
                  <a:ext cx="96" cy="576"/>
                </a:xfrm>
                <a:prstGeom prst="roundRect">
                  <a:avLst>
                    <a:gd name="adj" fmla="val 50000"/>
                  </a:avLst>
                </a:prstGeom>
                <a:gradFill rotWithShape="true">
                  <a:gsLst>
                    <a:gs pos="0">
                      <a:schemeClr val="bg2"/>
                    </a:gs>
                    <a:gs pos="50000">
                      <a:srgbClr val="E2FF91"/>
                    </a:gs>
                    <a:gs pos="100000">
                      <a:schemeClr val="bg2"/>
                    </a:gs>
                  </a:gsLst>
                  <a:lin ang="0" scaled="true"/>
                </a:gradFill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en-US" sz="1600" b="1">
                    <a:sym typeface="Symbol" panose="05050102010706020507" pitchFamily="18" charset="2"/>
                  </a:endParaRPr>
                </a:p>
                <a:p>
                  <a:pPr algn="ctr"/>
                  <a:endParaRPr lang="en-US" altLang="en-US" sz="1600" b="1">
                    <a:sym typeface="Symbol" panose="05050102010706020507" pitchFamily="18" charset="2"/>
                  </a:endParaRPr>
                </a:p>
                <a:p>
                  <a:pPr algn="ctr"/>
                  <a:endParaRPr lang="en-US" altLang="en-US" sz="1600" b="1">
                    <a:sym typeface="Symbol" panose="05050102010706020507" pitchFamily="18" charset="2"/>
                  </a:endParaRPr>
                </a:p>
                <a:p>
                  <a:pPr algn="ctr"/>
                  <a:endParaRPr lang="en-US" altLang="en-US" sz="1600" b="1"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817" name="AutoShape 1769"/>
                <p:cNvSpPr>
                  <a:spLocks noChangeAspect="true" noChangeArrowheads="true"/>
                </p:cNvSpPr>
                <p:nvPr/>
              </p:nvSpPr>
              <p:spPr bwMode="auto">
                <a:xfrm flipH="true">
                  <a:off x="4748" y="699"/>
                  <a:ext cx="96" cy="576"/>
                </a:xfrm>
                <a:prstGeom prst="roundRect">
                  <a:avLst>
                    <a:gd name="adj" fmla="val 50000"/>
                  </a:avLst>
                </a:prstGeom>
                <a:gradFill rotWithShape="true">
                  <a:gsLst>
                    <a:gs pos="0">
                      <a:schemeClr val="bg2"/>
                    </a:gs>
                    <a:gs pos="50000">
                      <a:srgbClr val="E2FF91"/>
                    </a:gs>
                    <a:gs pos="100000">
                      <a:schemeClr val="bg2"/>
                    </a:gs>
                  </a:gsLst>
                  <a:lin ang="0" scaled="true"/>
                </a:gradFill>
                <a:ln w="9525">
                  <a:solidFill>
                    <a:schemeClr val="bg2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en-US" sz="1600" b="1">
                    <a:sym typeface="Symbol" panose="05050102010706020507" pitchFamily="18" charset="2"/>
                  </a:endParaRPr>
                </a:p>
                <a:p>
                  <a:pPr algn="ctr"/>
                  <a:endParaRPr lang="en-US" altLang="en-US" sz="1600" b="1">
                    <a:sym typeface="Symbol" panose="05050102010706020507" pitchFamily="18" charset="2"/>
                  </a:endParaRPr>
                </a:p>
                <a:p>
                  <a:pPr algn="ctr"/>
                  <a:endParaRPr lang="en-US" altLang="en-US" sz="1600" b="1">
                    <a:sym typeface="Symbol" panose="05050102010706020507" pitchFamily="18" charset="2"/>
                  </a:endParaRPr>
                </a:p>
                <a:p>
                  <a:pPr algn="ctr"/>
                  <a:endParaRPr lang="en-US" altLang="en-US" sz="1600" b="1">
                    <a:sym typeface="Symbol" panose="05050102010706020507" pitchFamily="18" charset="2"/>
                  </a:endParaRPr>
                </a:p>
              </p:txBody>
            </p:sp>
          </p:grpSp>
          <p:sp>
            <p:nvSpPr>
              <p:cNvPr id="3818" name="Rectangle 1770"/>
              <p:cNvSpPr>
                <a:spLocks noChangeAspect="true" noChangeArrowheads="true"/>
              </p:cNvSpPr>
              <p:nvPr/>
            </p:nvSpPr>
            <p:spPr bwMode="auto">
              <a:xfrm>
                <a:off x="2287" y="412"/>
                <a:ext cx="95" cy="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19" name="Text Box 1771"/>
              <p:cNvSpPr txBox="true">
                <a:spLocks noChangeAspect="true" noChangeArrowheads="true"/>
              </p:cNvSpPr>
              <p:nvPr/>
            </p:nvSpPr>
            <p:spPr bwMode="auto">
              <a:xfrm>
                <a:off x="2233" y="382"/>
                <a:ext cx="204" cy="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CE4D1"/>
                    </a:solidFill>
                  </a14:hiddenFill>
                </a:ex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500" b="1">
                    <a:sym typeface="Symbol" panose="05050102010706020507" pitchFamily="18" charset="2"/>
                  </a:rPr>
                  <a:t>FcRI</a:t>
                </a:r>
                <a:endParaRPr lang="en-US" altLang="en-US" sz="500" b="1"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3820" name="AutoShape 1772"/>
            <p:cNvSpPr>
              <a:spLocks noChangeAspect="true" noChangeArrowheads="true"/>
            </p:cNvSpPr>
            <p:nvPr/>
          </p:nvSpPr>
          <p:spPr bwMode="auto">
            <a:xfrm>
              <a:off x="563" y="4010"/>
              <a:ext cx="67" cy="64"/>
            </a:xfrm>
            <a:prstGeom prst="star5">
              <a:avLst/>
            </a:prstGeom>
            <a:gradFill rotWithShape="true">
              <a:gsLst>
                <a:gs pos="0">
                  <a:srgbClr val="C6C8B4">
                    <a:gamma/>
                    <a:shade val="56078"/>
                    <a:invGamma/>
                  </a:srgbClr>
                </a:gs>
                <a:gs pos="50000">
                  <a:srgbClr val="C6C8B4"/>
                </a:gs>
                <a:gs pos="100000">
                  <a:srgbClr val="C6C8B4">
                    <a:gamma/>
                    <a:shade val="56078"/>
                    <a:invGamma/>
                  </a:srgbClr>
                </a:gs>
              </a:gsLst>
              <a:lin ang="5400000" scaled="true"/>
            </a:gradFill>
            <a:ln w="9525" algn="ctr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821" name="AutoShape 1773"/>
            <p:cNvSpPr>
              <a:spLocks noChangeAspect="true" noChangeArrowheads="true"/>
            </p:cNvSpPr>
            <p:nvPr/>
          </p:nvSpPr>
          <p:spPr bwMode="auto">
            <a:xfrm>
              <a:off x="656" y="4013"/>
              <a:ext cx="67" cy="64"/>
            </a:xfrm>
            <a:prstGeom prst="star5">
              <a:avLst/>
            </a:prstGeom>
            <a:gradFill rotWithShape="true">
              <a:gsLst>
                <a:gs pos="0">
                  <a:srgbClr val="C6C8B4">
                    <a:gamma/>
                    <a:shade val="56078"/>
                    <a:invGamma/>
                  </a:srgbClr>
                </a:gs>
                <a:gs pos="50000">
                  <a:srgbClr val="C6C8B4"/>
                </a:gs>
                <a:gs pos="100000">
                  <a:srgbClr val="C6C8B4">
                    <a:gamma/>
                    <a:shade val="56078"/>
                    <a:invGamma/>
                  </a:srgbClr>
                </a:gs>
              </a:gsLst>
              <a:lin ang="5400000" scaled="true"/>
            </a:gradFill>
            <a:ln w="9525" algn="ctr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822" name="Freeform 1774"/>
            <p:cNvSpPr/>
            <p:nvPr/>
          </p:nvSpPr>
          <p:spPr bwMode="auto">
            <a:xfrm>
              <a:off x="621" y="2995"/>
              <a:ext cx="109" cy="39"/>
            </a:xfrm>
            <a:custGeom>
              <a:avLst/>
              <a:gdLst>
                <a:gd name="T0" fmla="*/ 109 w 109"/>
                <a:gd name="T1" fmla="*/ 9 h 39"/>
                <a:gd name="T2" fmla="*/ 54 w 109"/>
                <a:gd name="T3" fmla="*/ 38 h 39"/>
                <a:gd name="T4" fmla="*/ 0 w 109"/>
                <a:gd name="T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" h="39">
                  <a:moveTo>
                    <a:pt x="109" y="9"/>
                  </a:moveTo>
                  <a:cubicBezTo>
                    <a:pt x="90" y="24"/>
                    <a:pt x="72" y="39"/>
                    <a:pt x="54" y="38"/>
                  </a:cubicBezTo>
                  <a:cubicBezTo>
                    <a:pt x="36" y="37"/>
                    <a:pt x="18" y="18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3823" name="Group 1775"/>
          <p:cNvGrpSpPr/>
          <p:nvPr/>
        </p:nvGrpSpPr>
        <p:grpSpPr bwMode="auto">
          <a:xfrm>
            <a:off x="5532438" y="3040064"/>
            <a:ext cx="2360612" cy="2014537"/>
            <a:chOff x="3186" y="2099"/>
            <a:chExt cx="1487" cy="1269"/>
          </a:xfrm>
        </p:grpSpPr>
        <p:sp>
          <p:nvSpPr>
            <p:cNvPr id="3824" name="Freeform 1776"/>
            <p:cNvSpPr>
              <a:spLocks noChangeAspect="true"/>
            </p:cNvSpPr>
            <p:nvPr/>
          </p:nvSpPr>
          <p:spPr bwMode="auto">
            <a:xfrm>
              <a:off x="4200" y="2614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825" name="Freeform 1777"/>
            <p:cNvSpPr>
              <a:spLocks noChangeAspect="true"/>
            </p:cNvSpPr>
            <p:nvPr/>
          </p:nvSpPr>
          <p:spPr bwMode="auto">
            <a:xfrm>
              <a:off x="3945" y="2550"/>
              <a:ext cx="29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826" name="Freeform 1778"/>
            <p:cNvSpPr>
              <a:spLocks noChangeAspect="true"/>
            </p:cNvSpPr>
            <p:nvPr/>
          </p:nvSpPr>
          <p:spPr bwMode="auto">
            <a:xfrm>
              <a:off x="4014" y="2543"/>
              <a:ext cx="8" cy="10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827" name="Freeform 1779"/>
            <p:cNvSpPr>
              <a:spLocks noChangeAspect="true"/>
            </p:cNvSpPr>
            <p:nvPr/>
          </p:nvSpPr>
          <p:spPr bwMode="auto">
            <a:xfrm>
              <a:off x="4063" y="2604"/>
              <a:ext cx="9" cy="12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828" name="Freeform 1780"/>
            <p:cNvSpPr>
              <a:spLocks noChangeAspect="true"/>
            </p:cNvSpPr>
            <p:nvPr/>
          </p:nvSpPr>
          <p:spPr bwMode="auto">
            <a:xfrm>
              <a:off x="4115" y="2654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829" name="Freeform 1781"/>
            <p:cNvSpPr>
              <a:spLocks noChangeAspect="true"/>
            </p:cNvSpPr>
            <p:nvPr/>
          </p:nvSpPr>
          <p:spPr bwMode="auto">
            <a:xfrm>
              <a:off x="4187" y="2703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830" name="Freeform 1782"/>
            <p:cNvSpPr>
              <a:spLocks noChangeAspect="true"/>
            </p:cNvSpPr>
            <p:nvPr/>
          </p:nvSpPr>
          <p:spPr bwMode="auto">
            <a:xfrm>
              <a:off x="4153" y="2866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831" name="Freeform 1783"/>
            <p:cNvSpPr>
              <a:spLocks noChangeAspect="true"/>
            </p:cNvSpPr>
            <p:nvPr/>
          </p:nvSpPr>
          <p:spPr bwMode="auto">
            <a:xfrm>
              <a:off x="3979" y="2878"/>
              <a:ext cx="9" cy="9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832" name="Freeform 1784"/>
            <p:cNvSpPr>
              <a:spLocks noChangeAspect="true"/>
            </p:cNvSpPr>
            <p:nvPr/>
          </p:nvSpPr>
          <p:spPr bwMode="auto">
            <a:xfrm>
              <a:off x="3792" y="2628"/>
              <a:ext cx="29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833" name="Freeform 1785"/>
            <p:cNvSpPr>
              <a:spLocks noChangeAspect="true"/>
            </p:cNvSpPr>
            <p:nvPr/>
          </p:nvSpPr>
          <p:spPr bwMode="auto">
            <a:xfrm>
              <a:off x="3739" y="2643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834" name="Freeform 1786"/>
            <p:cNvSpPr>
              <a:spLocks noChangeAspect="true"/>
            </p:cNvSpPr>
            <p:nvPr/>
          </p:nvSpPr>
          <p:spPr bwMode="auto">
            <a:xfrm>
              <a:off x="3739" y="2708"/>
              <a:ext cx="13" cy="14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835" name="Freeform 1787"/>
            <p:cNvSpPr>
              <a:spLocks noChangeAspect="true"/>
            </p:cNvSpPr>
            <p:nvPr/>
          </p:nvSpPr>
          <p:spPr bwMode="auto">
            <a:xfrm>
              <a:off x="3759" y="2795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836" name="Freeform 1788"/>
            <p:cNvSpPr>
              <a:spLocks noChangeAspect="true"/>
            </p:cNvSpPr>
            <p:nvPr/>
          </p:nvSpPr>
          <p:spPr bwMode="auto">
            <a:xfrm>
              <a:off x="3811" y="2825"/>
              <a:ext cx="10" cy="12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837" name="Freeform 1789"/>
            <p:cNvSpPr>
              <a:spLocks noChangeAspect="true"/>
            </p:cNvSpPr>
            <p:nvPr/>
          </p:nvSpPr>
          <p:spPr bwMode="auto">
            <a:xfrm>
              <a:off x="3855" y="2885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838" name="Freeform 1790"/>
            <p:cNvSpPr>
              <a:spLocks noChangeAspect="true"/>
            </p:cNvSpPr>
            <p:nvPr/>
          </p:nvSpPr>
          <p:spPr bwMode="auto">
            <a:xfrm>
              <a:off x="3751" y="2894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3839" name="Group 1791"/>
            <p:cNvGrpSpPr>
              <a:grpSpLocks noChangeAspect="true"/>
            </p:cNvGrpSpPr>
            <p:nvPr/>
          </p:nvGrpSpPr>
          <p:grpSpPr bwMode="auto">
            <a:xfrm rot="-8842334">
              <a:off x="3977" y="2573"/>
              <a:ext cx="209" cy="304"/>
              <a:chOff x="3661" y="2739"/>
              <a:chExt cx="924" cy="1278"/>
            </a:xfrm>
          </p:grpSpPr>
          <p:sp>
            <p:nvSpPr>
              <p:cNvPr id="3840" name="Freeform 1792"/>
              <p:cNvSpPr>
                <a:spLocks noChangeAspect="true"/>
              </p:cNvSpPr>
              <p:nvPr/>
            </p:nvSpPr>
            <p:spPr bwMode="auto">
              <a:xfrm rot="14666402">
                <a:off x="3449" y="3045"/>
                <a:ext cx="1234" cy="710"/>
              </a:xfrm>
              <a:custGeom>
                <a:avLst/>
                <a:gdLst>
                  <a:gd name="T0" fmla="*/ 1230 w 5374"/>
                  <a:gd name="T1" fmla="*/ 1828 h 2556"/>
                  <a:gd name="T2" fmla="*/ 3446 w 5374"/>
                  <a:gd name="T3" fmla="*/ 1484 h 2556"/>
                  <a:gd name="T4" fmla="*/ 5194 w 5374"/>
                  <a:gd name="T5" fmla="*/ 2365 h 2556"/>
                  <a:gd name="T6" fmla="*/ 5070 w 5374"/>
                  <a:gd name="T7" fmla="*/ 2020 h 2556"/>
                  <a:gd name="T8" fmla="*/ 4446 w 5374"/>
                  <a:gd name="T9" fmla="*/ 1571 h 2556"/>
                  <a:gd name="T10" fmla="*/ 4922 w 5374"/>
                  <a:gd name="T11" fmla="*/ 1662 h 2556"/>
                  <a:gd name="T12" fmla="*/ 5217 w 5374"/>
                  <a:gd name="T13" fmla="*/ 1730 h 2556"/>
                  <a:gd name="T14" fmla="*/ 4105 w 5374"/>
                  <a:gd name="T15" fmla="*/ 1027 h 2556"/>
                  <a:gd name="T16" fmla="*/ 3690 w 5374"/>
                  <a:gd name="T17" fmla="*/ 1116 h 2556"/>
                  <a:gd name="T18" fmla="*/ 4309 w 5374"/>
                  <a:gd name="T19" fmla="*/ 1390 h 2556"/>
                  <a:gd name="T20" fmla="*/ 3482 w 5374"/>
                  <a:gd name="T21" fmla="*/ 1252 h 2556"/>
                  <a:gd name="T22" fmla="*/ 2434 w 5374"/>
                  <a:gd name="T23" fmla="*/ 1044 h 2556"/>
                  <a:gd name="T24" fmla="*/ 3410 w 5374"/>
                  <a:gd name="T25" fmla="*/ 1076 h 2556"/>
                  <a:gd name="T26" fmla="*/ 2858 w 5374"/>
                  <a:gd name="T27" fmla="*/ 846 h 2556"/>
                  <a:gd name="T28" fmla="*/ 3697 w 5374"/>
                  <a:gd name="T29" fmla="*/ 732 h 2556"/>
                  <a:gd name="T30" fmla="*/ 5030 w 5374"/>
                  <a:gd name="T31" fmla="*/ 1316 h 2556"/>
                  <a:gd name="T32" fmla="*/ 4173 w 5374"/>
                  <a:gd name="T33" fmla="*/ 641 h 2556"/>
                  <a:gd name="T34" fmla="*/ 3879 w 5374"/>
                  <a:gd name="T35" fmla="*/ 437 h 2556"/>
                  <a:gd name="T36" fmla="*/ 4530 w 5374"/>
                  <a:gd name="T37" fmla="*/ 548 h 2556"/>
                  <a:gd name="T38" fmla="*/ 4722 w 5374"/>
                  <a:gd name="T39" fmla="*/ 700 h 2556"/>
                  <a:gd name="T40" fmla="*/ 4674 w 5374"/>
                  <a:gd name="T41" fmla="*/ 500 h 2556"/>
                  <a:gd name="T42" fmla="*/ 4434 w 5374"/>
                  <a:gd name="T43" fmla="*/ 412 h 2556"/>
                  <a:gd name="T44" fmla="*/ 3738 w 5374"/>
                  <a:gd name="T45" fmla="*/ 180 h 2556"/>
                  <a:gd name="T46" fmla="*/ 2813 w 5374"/>
                  <a:gd name="T47" fmla="*/ 279 h 2556"/>
                  <a:gd name="T48" fmla="*/ 3502 w 5374"/>
                  <a:gd name="T49" fmla="*/ 516 h 2556"/>
                  <a:gd name="T50" fmla="*/ 2258 w 5374"/>
                  <a:gd name="T51" fmla="*/ 452 h 2556"/>
                  <a:gd name="T52" fmla="*/ 1526 w 5374"/>
                  <a:gd name="T53" fmla="*/ 644 h 2556"/>
                  <a:gd name="T54" fmla="*/ 2074 w 5374"/>
                  <a:gd name="T55" fmla="*/ 692 h 2556"/>
                  <a:gd name="T56" fmla="*/ 2631 w 5374"/>
                  <a:gd name="T57" fmla="*/ 823 h 2556"/>
                  <a:gd name="T58" fmla="*/ 1565 w 5374"/>
                  <a:gd name="T59" fmla="*/ 1027 h 2556"/>
                  <a:gd name="T60" fmla="*/ 846 w 5374"/>
                  <a:gd name="T61" fmla="*/ 1244 h 2556"/>
                  <a:gd name="T62" fmla="*/ 1338 w 5374"/>
                  <a:gd name="T63" fmla="*/ 844 h 2556"/>
                  <a:gd name="T64" fmla="*/ 926 w 5374"/>
                  <a:gd name="T65" fmla="*/ 764 h 2556"/>
                  <a:gd name="T66" fmla="*/ 1815 w 5374"/>
                  <a:gd name="T67" fmla="*/ 256 h 2556"/>
                  <a:gd name="T68" fmla="*/ 2298 w 5374"/>
                  <a:gd name="T69" fmla="*/ 172 h 2556"/>
                  <a:gd name="T70" fmla="*/ 2514 w 5374"/>
                  <a:gd name="T71" fmla="*/ 196 h 2556"/>
                  <a:gd name="T72" fmla="*/ 2362 w 5374"/>
                  <a:gd name="T73" fmla="*/ 20 h 2556"/>
                  <a:gd name="T74" fmla="*/ 2138 w 5374"/>
                  <a:gd name="T75" fmla="*/ 20 h 2556"/>
                  <a:gd name="T76" fmla="*/ 662 w 5374"/>
                  <a:gd name="T77" fmla="*/ 428 h 2556"/>
                  <a:gd name="T78" fmla="*/ 114 w 5374"/>
                  <a:gd name="T79" fmla="*/ 1095 h 2556"/>
                  <a:gd name="T80" fmla="*/ 678 w 5374"/>
                  <a:gd name="T81" fmla="*/ 916 h 2556"/>
                  <a:gd name="T82" fmla="*/ 91 w 5374"/>
                  <a:gd name="T83" fmla="*/ 1435 h 2556"/>
                  <a:gd name="T84" fmla="*/ 522 w 5374"/>
                  <a:gd name="T85" fmla="*/ 1276 h 2556"/>
                  <a:gd name="T86" fmla="*/ 341 w 5374"/>
                  <a:gd name="T87" fmla="*/ 1730 h 2556"/>
                  <a:gd name="T88" fmla="*/ 234 w 5374"/>
                  <a:gd name="T89" fmla="*/ 2148 h 2556"/>
                  <a:gd name="T90" fmla="*/ 810 w 5374"/>
                  <a:gd name="T91" fmla="*/ 1564 h 2556"/>
                  <a:gd name="T92" fmla="*/ 2054 w 5374"/>
                  <a:gd name="T93" fmla="*/ 1092 h 2556"/>
                  <a:gd name="T94" fmla="*/ 1286 w 5374"/>
                  <a:gd name="T95" fmla="*/ 1524 h 2556"/>
                  <a:gd name="T96" fmla="*/ 341 w 5374"/>
                  <a:gd name="T97" fmla="*/ 2388 h 2556"/>
                  <a:gd name="T98" fmla="*/ 774 w 5374"/>
                  <a:gd name="T99" fmla="*/ 2244 h 2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374" h="2556">
                    <a:moveTo>
                      <a:pt x="774" y="2244"/>
                    </a:moveTo>
                    <a:cubicBezTo>
                      <a:pt x="892" y="2124"/>
                      <a:pt x="997" y="1955"/>
                      <a:pt x="1230" y="1828"/>
                    </a:cubicBezTo>
                    <a:cubicBezTo>
                      <a:pt x="1463" y="1701"/>
                      <a:pt x="1805" y="1541"/>
                      <a:pt x="2174" y="1484"/>
                    </a:cubicBezTo>
                    <a:cubicBezTo>
                      <a:pt x="2543" y="1427"/>
                      <a:pt x="3037" y="1413"/>
                      <a:pt x="3446" y="1484"/>
                    </a:cubicBezTo>
                    <a:cubicBezTo>
                      <a:pt x="3855" y="1555"/>
                      <a:pt x="4336" y="1765"/>
                      <a:pt x="4627" y="1912"/>
                    </a:cubicBezTo>
                    <a:cubicBezTo>
                      <a:pt x="4918" y="2059"/>
                      <a:pt x="5073" y="2305"/>
                      <a:pt x="5194" y="2365"/>
                    </a:cubicBezTo>
                    <a:cubicBezTo>
                      <a:pt x="5315" y="2425"/>
                      <a:pt x="5374" y="2331"/>
                      <a:pt x="5353" y="2274"/>
                    </a:cubicBezTo>
                    <a:cubicBezTo>
                      <a:pt x="5332" y="2217"/>
                      <a:pt x="5161" y="2097"/>
                      <a:pt x="5070" y="2020"/>
                    </a:cubicBezTo>
                    <a:cubicBezTo>
                      <a:pt x="4979" y="1943"/>
                      <a:pt x="4910" y="1887"/>
                      <a:pt x="4806" y="1812"/>
                    </a:cubicBezTo>
                    <a:cubicBezTo>
                      <a:pt x="4702" y="1737"/>
                      <a:pt x="4498" y="1638"/>
                      <a:pt x="4446" y="1571"/>
                    </a:cubicBezTo>
                    <a:cubicBezTo>
                      <a:pt x="4394" y="1504"/>
                      <a:pt x="4412" y="1398"/>
                      <a:pt x="4491" y="1413"/>
                    </a:cubicBezTo>
                    <a:cubicBezTo>
                      <a:pt x="4570" y="1428"/>
                      <a:pt x="4811" y="1590"/>
                      <a:pt x="4922" y="1662"/>
                    </a:cubicBezTo>
                    <a:cubicBezTo>
                      <a:pt x="5033" y="1734"/>
                      <a:pt x="5105" y="1833"/>
                      <a:pt x="5154" y="1844"/>
                    </a:cubicBezTo>
                    <a:cubicBezTo>
                      <a:pt x="5203" y="1855"/>
                      <a:pt x="5275" y="1806"/>
                      <a:pt x="5217" y="1730"/>
                    </a:cubicBezTo>
                    <a:cubicBezTo>
                      <a:pt x="5159" y="1654"/>
                      <a:pt x="4993" y="1507"/>
                      <a:pt x="4808" y="1390"/>
                    </a:cubicBezTo>
                    <a:cubicBezTo>
                      <a:pt x="4623" y="1273"/>
                      <a:pt x="4292" y="1102"/>
                      <a:pt x="4105" y="1027"/>
                    </a:cubicBezTo>
                    <a:cubicBezTo>
                      <a:pt x="3918" y="952"/>
                      <a:pt x="3755" y="925"/>
                      <a:pt x="3686" y="940"/>
                    </a:cubicBezTo>
                    <a:cubicBezTo>
                      <a:pt x="3617" y="955"/>
                      <a:pt x="3633" y="1071"/>
                      <a:pt x="3690" y="1116"/>
                    </a:cubicBezTo>
                    <a:cubicBezTo>
                      <a:pt x="3747" y="1161"/>
                      <a:pt x="3923" y="1166"/>
                      <a:pt x="4026" y="1212"/>
                    </a:cubicBezTo>
                    <a:cubicBezTo>
                      <a:pt x="4129" y="1258"/>
                      <a:pt x="4276" y="1347"/>
                      <a:pt x="4309" y="1390"/>
                    </a:cubicBezTo>
                    <a:cubicBezTo>
                      <a:pt x="4342" y="1433"/>
                      <a:pt x="4364" y="1491"/>
                      <a:pt x="4226" y="1468"/>
                    </a:cubicBezTo>
                    <a:cubicBezTo>
                      <a:pt x="4088" y="1445"/>
                      <a:pt x="3777" y="1292"/>
                      <a:pt x="3482" y="1252"/>
                    </a:cubicBezTo>
                    <a:cubicBezTo>
                      <a:pt x="3187" y="1212"/>
                      <a:pt x="2629" y="1263"/>
                      <a:pt x="2454" y="1228"/>
                    </a:cubicBezTo>
                    <a:cubicBezTo>
                      <a:pt x="2279" y="1193"/>
                      <a:pt x="2341" y="1080"/>
                      <a:pt x="2434" y="1044"/>
                    </a:cubicBezTo>
                    <a:cubicBezTo>
                      <a:pt x="2527" y="1008"/>
                      <a:pt x="2847" y="1007"/>
                      <a:pt x="3010" y="1012"/>
                    </a:cubicBezTo>
                    <a:cubicBezTo>
                      <a:pt x="3173" y="1017"/>
                      <a:pt x="3334" y="1095"/>
                      <a:pt x="3410" y="1076"/>
                    </a:cubicBezTo>
                    <a:cubicBezTo>
                      <a:pt x="3486" y="1057"/>
                      <a:pt x="3558" y="938"/>
                      <a:pt x="3466" y="900"/>
                    </a:cubicBezTo>
                    <a:cubicBezTo>
                      <a:pt x="3374" y="862"/>
                      <a:pt x="2955" y="889"/>
                      <a:pt x="2858" y="846"/>
                    </a:cubicBezTo>
                    <a:cubicBezTo>
                      <a:pt x="2761" y="803"/>
                      <a:pt x="2741" y="660"/>
                      <a:pt x="2881" y="641"/>
                    </a:cubicBezTo>
                    <a:cubicBezTo>
                      <a:pt x="3021" y="622"/>
                      <a:pt x="3444" y="683"/>
                      <a:pt x="3697" y="732"/>
                    </a:cubicBezTo>
                    <a:cubicBezTo>
                      <a:pt x="3950" y="781"/>
                      <a:pt x="4178" y="839"/>
                      <a:pt x="4400" y="936"/>
                    </a:cubicBezTo>
                    <a:cubicBezTo>
                      <a:pt x="4622" y="1033"/>
                      <a:pt x="4934" y="1294"/>
                      <a:pt x="5030" y="1316"/>
                    </a:cubicBezTo>
                    <a:cubicBezTo>
                      <a:pt x="5126" y="1338"/>
                      <a:pt x="5117" y="1180"/>
                      <a:pt x="4974" y="1068"/>
                    </a:cubicBezTo>
                    <a:cubicBezTo>
                      <a:pt x="4831" y="956"/>
                      <a:pt x="4355" y="720"/>
                      <a:pt x="4173" y="641"/>
                    </a:cubicBezTo>
                    <a:cubicBezTo>
                      <a:pt x="3991" y="562"/>
                      <a:pt x="3928" y="630"/>
                      <a:pt x="3879" y="596"/>
                    </a:cubicBezTo>
                    <a:cubicBezTo>
                      <a:pt x="3830" y="562"/>
                      <a:pt x="3788" y="436"/>
                      <a:pt x="3879" y="437"/>
                    </a:cubicBezTo>
                    <a:cubicBezTo>
                      <a:pt x="3970" y="438"/>
                      <a:pt x="4318" y="586"/>
                      <a:pt x="4426" y="604"/>
                    </a:cubicBezTo>
                    <a:cubicBezTo>
                      <a:pt x="4534" y="622"/>
                      <a:pt x="4505" y="536"/>
                      <a:pt x="4530" y="548"/>
                    </a:cubicBezTo>
                    <a:cubicBezTo>
                      <a:pt x="4555" y="560"/>
                      <a:pt x="4546" y="651"/>
                      <a:pt x="4578" y="676"/>
                    </a:cubicBezTo>
                    <a:cubicBezTo>
                      <a:pt x="4610" y="701"/>
                      <a:pt x="4692" y="717"/>
                      <a:pt x="4722" y="700"/>
                    </a:cubicBezTo>
                    <a:cubicBezTo>
                      <a:pt x="4752" y="683"/>
                      <a:pt x="4766" y="605"/>
                      <a:pt x="4758" y="572"/>
                    </a:cubicBezTo>
                    <a:cubicBezTo>
                      <a:pt x="4750" y="539"/>
                      <a:pt x="4711" y="508"/>
                      <a:pt x="4674" y="500"/>
                    </a:cubicBezTo>
                    <a:cubicBezTo>
                      <a:pt x="4637" y="492"/>
                      <a:pt x="4578" y="539"/>
                      <a:pt x="4538" y="524"/>
                    </a:cubicBezTo>
                    <a:cubicBezTo>
                      <a:pt x="4498" y="509"/>
                      <a:pt x="4469" y="437"/>
                      <a:pt x="4434" y="412"/>
                    </a:cubicBezTo>
                    <a:cubicBezTo>
                      <a:pt x="4399" y="387"/>
                      <a:pt x="4446" y="411"/>
                      <a:pt x="4330" y="372"/>
                    </a:cubicBezTo>
                    <a:cubicBezTo>
                      <a:pt x="4214" y="333"/>
                      <a:pt x="3991" y="230"/>
                      <a:pt x="3738" y="180"/>
                    </a:cubicBezTo>
                    <a:cubicBezTo>
                      <a:pt x="3485" y="130"/>
                      <a:pt x="2967" y="58"/>
                      <a:pt x="2813" y="74"/>
                    </a:cubicBezTo>
                    <a:cubicBezTo>
                      <a:pt x="2659" y="90"/>
                      <a:pt x="2685" y="227"/>
                      <a:pt x="2813" y="279"/>
                    </a:cubicBezTo>
                    <a:cubicBezTo>
                      <a:pt x="2941" y="331"/>
                      <a:pt x="3467" y="349"/>
                      <a:pt x="3582" y="388"/>
                    </a:cubicBezTo>
                    <a:cubicBezTo>
                      <a:pt x="3697" y="427"/>
                      <a:pt x="3628" y="508"/>
                      <a:pt x="3502" y="516"/>
                    </a:cubicBezTo>
                    <a:cubicBezTo>
                      <a:pt x="3376" y="524"/>
                      <a:pt x="3033" y="447"/>
                      <a:pt x="2826" y="436"/>
                    </a:cubicBezTo>
                    <a:cubicBezTo>
                      <a:pt x="2619" y="425"/>
                      <a:pt x="2438" y="429"/>
                      <a:pt x="2258" y="452"/>
                    </a:cubicBezTo>
                    <a:cubicBezTo>
                      <a:pt x="2078" y="475"/>
                      <a:pt x="1869" y="541"/>
                      <a:pt x="1747" y="573"/>
                    </a:cubicBezTo>
                    <a:cubicBezTo>
                      <a:pt x="1625" y="605"/>
                      <a:pt x="1556" y="598"/>
                      <a:pt x="1526" y="644"/>
                    </a:cubicBezTo>
                    <a:cubicBezTo>
                      <a:pt x="1496" y="690"/>
                      <a:pt x="1474" y="838"/>
                      <a:pt x="1565" y="846"/>
                    </a:cubicBezTo>
                    <a:cubicBezTo>
                      <a:pt x="1656" y="854"/>
                      <a:pt x="1904" y="726"/>
                      <a:pt x="2074" y="692"/>
                    </a:cubicBezTo>
                    <a:cubicBezTo>
                      <a:pt x="2244" y="658"/>
                      <a:pt x="2493" y="619"/>
                      <a:pt x="2586" y="641"/>
                    </a:cubicBezTo>
                    <a:cubicBezTo>
                      <a:pt x="2679" y="663"/>
                      <a:pt x="2695" y="778"/>
                      <a:pt x="2631" y="823"/>
                    </a:cubicBezTo>
                    <a:cubicBezTo>
                      <a:pt x="2567" y="868"/>
                      <a:pt x="2378" y="880"/>
                      <a:pt x="2200" y="914"/>
                    </a:cubicBezTo>
                    <a:cubicBezTo>
                      <a:pt x="2022" y="948"/>
                      <a:pt x="1746" y="989"/>
                      <a:pt x="1565" y="1027"/>
                    </a:cubicBezTo>
                    <a:cubicBezTo>
                      <a:pt x="1384" y="1065"/>
                      <a:pt x="1232" y="1104"/>
                      <a:pt x="1112" y="1140"/>
                    </a:cubicBezTo>
                    <a:cubicBezTo>
                      <a:pt x="992" y="1176"/>
                      <a:pt x="904" y="1251"/>
                      <a:pt x="846" y="1244"/>
                    </a:cubicBezTo>
                    <a:cubicBezTo>
                      <a:pt x="788" y="1237"/>
                      <a:pt x="684" y="1167"/>
                      <a:pt x="766" y="1100"/>
                    </a:cubicBezTo>
                    <a:cubicBezTo>
                      <a:pt x="848" y="1033"/>
                      <a:pt x="1249" y="915"/>
                      <a:pt x="1338" y="844"/>
                    </a:cubicBezTo>
                    <a:cubicBezTo>
                      <a:pt x="1427" y="773"/>
                      <a:pt x="1367" y="689"/>
                      <a:pt x="1298" y="676"/>
                    </a:cubicBezTo>
                    <a:cubicBezTo>
                      <a:pt x="1229" y="663"/>
                      <a:pt x="999" y="781"/>
                      <a:pt x="926" y="764"/>
                    </a:cubicBezTo>
                    <a:cubicBezTo>
                      <a:pt x="853" y="747"/>
                      <a:pt x="714" y="658"/>
                      <a:pt x="862" y="573"/>
                    </a:cubicBezTo>
                    <a:cubicBezTo>
                      <a:pt x="1010" y="488"/>
                      <a:pt x="1597" y="316"/>
                      <a:pt x="1815" y="256"/>
                    </a:cubicBezTo>
                    <a:cubicBezTo>
                      <a:pt x="2033" y="196"/>
                      <a:pt x="2090" y="226"/>
                      <a:pt x="2170" y="212"/>
                    </a:cubicBezTo>
                    <a:cubicBezTo>
                      <a:pt x="2250" y="198"/>
                      <a:pt x="2259" y="167"/>
                      <a:pt x="2298" y="172"/>
                    </a:cubicBezTo>
                    <a:cubicBezTo>
                      <a:pt x="2337" y="177"/>
                      <a:pt x="2366" y="240"/>
                      <a:pt x="2402" y="244"/>
                    </a:cubicBezTo>
                    <a:cubicBezTo>
                      <a:pt x="2438" y="248"/>
                      <a:pt x="2498" y="232"/>
                      <a:pt x="2514" y="196"/>
                    </a:cubicBezTo>
                    <a:cubicBezTo>
                      <a:pt x="2530" y="160"/>
                      <a:pt x="2520" y="58"/>
                      <a:pt x="2495" y="29"/>
                    </a:cubicBezTo>
                    <a:cubicBezTo>
                      <a:pt x="2470" y="0"/>
                      <a:pt x="2398" y="8"/>
                      <a:pt x="2362" y="20"/>
                    </a:cubicBezTo>
                    <a:cubicBezTo>
                      <a:pt x="2326" y="32"/>
                      <a:pt x="2319" y="100"/>
                      <a:pt x="2282" y="100"/>
                    </a:cubicBezTo>
                    <a:cubicBezTo>
                      <a:pt x="2245" y="100"/>
                      <a:pt x="2277" y="16"/>
                      <a:pt x="2138" y="20"/>
                    </a:cubicBezTo>
                    <a:cubicBezTo>
                      <a:pt x="1999" y="24"/>
                      <a:pt x="1692" y="56"/>
                      <a:pt x="1446" y="124"/>
                    </a:cubicBezTo>
                    <a:cubicBezTo>
                      <a:pt x="1200" y="192"/>
                      <a:pt x="888" y="308"/>
                      <a:pt x="662" y="428"/>
                    </a:cubicBezTo>
                    <a:cubicBezTo>
                      <a:pt x="436" y="548"/>
                      <a:pt x="182" y="735"/>
                      <a:pt x="91" y="846"/>
                    </a:cubicBezTo>
                    <a:cubicBezTo>
                      <a:pt x="0" y="957"/>
                      <a:pt x="27" y="1105"/>
                      <a:pt x="114" y="1095"/>
                    </a:cubicBezTo>
                    <a:cubicBezTo>
                      <a:pt x="201" y="1085"/>
                      <a:pt x="520" y="818"/>
                      <a:pt x="614" y="788"/>
                    </a:cubicBezTo>
                    <a:cubicBezTo>
                      <a:pt x="708" y="758"/>
                      <a:pt x="727" y="850"/>
                      <a:pt x="678" y="916"/>
                    </a:cubicBezTo>
                    <a:cubicBezTo>
                      <a:pt x="629" y="982"/>
                      <a:pt x="416" y="1100"/>
                      <a:pt x="318" y="1186"/>
                    </a:cubicBezTo>
                    <a:cubicBezTo>
                      <a:pt x="220" y="1272"/>
                      <a:pt x="121" y="1352"/>
                      <a:pt x="91" y="1435"/>
                    </a:cubicBezTo>
                    <a:cubicBezTo>
                      <a:pt x="61" y="1518"/>
                      <a:pt x="64" y="1711"/>
                      <a:pt x="136" y="1685"/>
                    </a:cubicBezTo>
                    <a:cubicBezTo>
                      <a:pt x="208" y="1659"/>
                      <a:pt x="431" y="1329"/>
                      <a:pt x="522" y="1276"/>
                    </a:cubicBezTo>
                    <a:cubicBezTo>
                      <a:pt x="613" y="1223"/>
                      <a:pt x="711" y="1291"/>
                      <a:pt x="681" y="1367"/>
                    </a:cubicBezTo>
                    <a:cubicBezTo>
                      <a:pt x="651" y="1443"/>
                      <a:pt x="439" y="1616"/>
                      <a:pt x="341" y="1730"/>
                    </a:cubicBezTo>
                    <a:cubicBezTo>
                      <a:pt x="243" y="1844"/>
                      <a:pt x="109" y="1978"/>
                      <a:pt x="91" y="2048"/>
                    </a:cubicBezTo>
                    <a:cubicBezTo>
                      <a:pt x="73" y="2118"/>
                      <a:pt x="172" y="2169"/>
                      <a:pt x="234" y="2148"/>
                    </a:cubicBezTo>
                    <a:cubicBezTo>
                      <a:pt x="296" y="2127"/>
                      <a:pt x="370" y="2021"/>
                      <a:pt x="466" y="1924"/>
                    </a:cubicBezTo>
                    <a:cubicBezTo>
                      <a:pt x="562" y="1827"/>
                      <a:pt x="685" y="1659"/>
                      <a:pt x="810" y="1564"/>
                    </a:cubicBezTo>
                    <a:cubicBezTo>
                      <a:pt x="935" y="1469"/>
                      <a:pt x="1007" y="1435"/>
                      <a:pt x="1214" y="1356"/>
                    </a:cubicBezTo>
                    <a:cubicBezTo>
                      <a:pt x="1421" y="1277"/>
                      <a:pt x="1908" y="1105"/>
                      <a:pt x="2054" y="1092"/>
                    </a:cubicBezTo>
                    <a:cubicBezTo>
                      <a:pt x="2200" y="1079"/>
                      <a:pt x="2218" y="1204"/>
                      <a:pt x="2090" y="1276"/>
                    </a:cubicBezTo>
                    <a:cubicBezTo>
                      <a:pt x="1962" y="1348"/>
                      <a:pt x="1506" y="1417"/>
                      <a:pt x="1286" y="1524"/>
                    </a:cubicBezTo>
                    <a:cubicBezTo>
                      <a:pt x="1066" y="1631"/>
                      <a:pt x="927" y="1772"/>
                      <a:pt x="770" y="1916"/>
                    </a:cubicBezTo>
                    <a:cubicBezTo>
                      <a:pt x="613" y="2060"/>
                      <a:pt x="388" y="2285"/>
                      <a:pt x="341" y="2388"/>
                    </a:cubicBezTo>
                    <a:cubicBezTo>
                      <a:pt x="294" y="2491"/>
                      <a:pt x="418" y="2556"/>
                      <a:pt x="490" y="2532"/>
                    </a:cubicBezTo>
                    <a:cubicBezTo>
                      <a:pt x="562" y="2508"/>
                      <a:pt x="715" y="2304"/>
                      <a:pt x="774" y="2244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CC00">
                      <a:alpha val="46001"/>
                    </a:srgbClr>
                  </a:gs>
                  <a:gs pos="100000">
                    <a:srgbClr val="FFCC66">
                      <a:alpha val="47000"/>
                    </a:srgbClr>
                  </a:gs>
                </a:gsLst>
                <a:lin ang="5400000" scaled="true"/>
              </a:gradFill>
              <a:ln w="12700" cmpd="sng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841" name="Oval 179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07" y="367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42" name="Oval 179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3" y="365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43" name="Oval 179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0" y="364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44" name="Oval 179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0" y="367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45" name="Oval 179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00" y="369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46" name="Oval 179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1" y="371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47" name="Oval 179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1" y="3749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48" name="Oval 180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4" y="376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49" name="Oval 180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1" y="378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50" name="Oval 180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6" y="341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51" name="Oval 180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6" y="332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52" name="Oval 180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6" y="3377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53" name="Oval 180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30" y="346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54" name="Oval 180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63" y="347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55" name="Oval 180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9" y="343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56" name="Oval 180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7" y="3397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57" name="Oval 180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33" y="336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58" name="Oval 181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12" y="332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59" name="Oval 181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2" y="3260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60" name="Oval 181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0" y="323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61" name="Oval 181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1" y="319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62" name="Oval 181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0" y="315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63" name="Oval 181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5" y="367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64" name="Oval 181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7" y="3703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65" name="Oval 181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2" y="373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66" name="Oval 181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1" y="376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67" name="Oval 181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5" y="378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68" name="Oval 182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02" y="380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69" name="Oval 182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7" y="382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70" name="Oval 182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9" y="3840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71" name="Oval 182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2" y="347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72" name="Oval 182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17" y="381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73" name="Oval 182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6" y="328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74" name="Oval 182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2" y="3857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75" name="Oval 182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3" y="387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76" name="Oval 182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03" y="388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77" name="Oval 182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26" y="390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78" name="Oval 183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94" y="384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79" name="Oval 183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7" y="351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80" name="Oval 183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1" y="383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81" name="Oval 183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64" y="385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82" name="Oval 183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96" y="384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83" name="Oval 183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02" y="381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84" name="Oval 183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85" y="379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85" name="Oval 183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7" y="377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86" name="Oval 183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7" y="339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87" name="Oval 183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7" y="311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88" name="Oval 184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5" y="308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89" name="Oval 184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2" y="305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90" name="Oval 184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0" y="3069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91" name="Oval 184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7" y="309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92" name="Oval 184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7" y="312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93" name="Oval 184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5" y="315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94" name="Oval 184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6" y="318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95" name="Oval 184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6" y="321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96" name="Oval 184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9" y="352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97" name="Oval 184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38" y="350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98" name="Oval 185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32" y="323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899" name="Oval 185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23" y="347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00" name="Oval 185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78" y="373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01" name="Oval 185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15" y="344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02" name="Oval 185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0" y="335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03" name="Oval 185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4" y="328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04" name="Oval 185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00" y="341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05" name="Oval 185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92" y="338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06" name="Oval 185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88" y="335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07" name="Oval 185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71" y="329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08" name="Oval 186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78" y="332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09" name="Oval 186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7" y="325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10" name="Oval 186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6" y="322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11" name="Oval 186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3" y="318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12" name="Oval 186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2" y="335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13" name="Oval 186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6" y="337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14" name="Oval 186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8" y="339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15" name="Oval 186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7" y="341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16" name="Oval 186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91" y="343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17" name="Oval 186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38" y="373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18" name="Oval 187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30" y="319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19" name="Oval 187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97" y="3330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20" name="Oval 187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27" y="316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21" name="Oval 187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27" y="313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22" name="Oval 187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21" y="310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23" name="Oval 187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8" y="3127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24" name="Oval 187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3" y="315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25" name="Oval 187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2" y="370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26" name="Oval 187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6" y="365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27" name="Oval 187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41" y="363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28" name="Oval 188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4" y="361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29" name="Oval 188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25" y="371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30" name="Oval 188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05" y="371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31" name="Oval 188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7" y="370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32" name="Oval 188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1" y="329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33" name="Oval 188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7" y="366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34" name="Oval 188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33" y="364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35" name="Oval 188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07" y="361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36" name="Oval 188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4" y="359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37" name="Oval 188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4" y="357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38" name="Oval 189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43" y="353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39" name="Oval 189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3" y="351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40" name="Oval 189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1" y="375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41" name="Oval 189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4" y="299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42" name="Oval 189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2" y="296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43" name="Oval 189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5" y="344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44" name="Oval 189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8" y="302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45" name="Oval 189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02" y="348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46" name="Oval 189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62" y="370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47" name="Oval 189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32" y="326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48" name="Oval 190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4" y="306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49" name="Oval 190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4" y="309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50" name="Oval 190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4" y="311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51" name="Oval 190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4" y="314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52" name="Oval 190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9" y="317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53" name="Oval 190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6" y="320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54" name="Oval 190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7" y="323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55" name="Oval 190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7" y="298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56" name="Oval 190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7" y="3004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57" name="Oval 190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5" y="297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58" name="Oval 191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2" y="294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59" name="Oval 191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6" y="291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60" name="Oval 191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8" y="288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61" name="Oval 191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37" y="369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62" name="Oval 191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46" y="286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63" name="Oval 191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27" y="3224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64" name="Oval 191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7" y="283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65" name="Oval 191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5" y="281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66" name="Oval 191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8" y="280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67" name="Oval 191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0" y="282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68" name="Oval 192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96" y="285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69" name="Oval 192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3" y="289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70" name="Oval 192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5" y="291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71" name="Oval 192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4" y="294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72" name="Oval 192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9" y="350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73" name="Oval 192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3" y="353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74" name="Oval 192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4" y="355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75" name="Oval 192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94" y="358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76" name="Oval 192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9" y="329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77" name="Oval 192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00" y="325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78" name="Oval 193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02" y="368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79" name="Oval 193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1" y="325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80" name="Oval 193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2" y="319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81" name="Oval 193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0" y="273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82" name="Oval 193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23" y="276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83" name="Oval 193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13" y="279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84" name="Oval 193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9" y="282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85" name="Oval 193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1" y="285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86" name="Oval 193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3" y="288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87" name="Oval 193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1" y="290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88" name="Oval 194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6" y="293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89" name="Oval 194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5" y="295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90" name="Oval 194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2" y="363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91" name="Oval 194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39" y="358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92" name="Oval 194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19" y="355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93" name="Oval 194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00" y="352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94" name="Oval 194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1" y="350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95" name="Oval 194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5" y="347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96" name="Oval 194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75" y="366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97" name="Oval 194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6" y="311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98" name="Oval 195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3" y="315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3999" name="Oval 195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09" y="308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00" name="Oval 195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3" y="304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01" name="Oval 195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5" y="302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02" name="Oval 195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26" y="299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03" name="Oval 195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32" y="295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04" name="Oval 195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36" y="292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05" name="Oval 195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6" y="289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06" name="Oval 195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46" y="361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07" name="Oval 195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43" y="374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08" name="Oval 196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06" y="374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09" name="Oval 196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16" y="3583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10" name="Oval 196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90" y="355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11" name="Oval 196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43" y="364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12" name="Oval 196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17" y="361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13" name="Oval 196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00" y="359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14" name="Oval 196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5" y="357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15" name="Oval 196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49" y="3549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16" name="Oval 196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26" y="353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17" name="Oval 196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08" y="350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18" name="Oval 197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79" y="3520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19" name="Oval 197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01" y="335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20" name="Oval 197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2" y="332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21" name="Oval 197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75" y="3306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22" name="Oval 197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0" y="331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23" name="Oval 197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5" y="3340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24" name="Oval 197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7" y="3363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25" name="Oval 197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72" y="338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26" name="Oval 197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84" y="341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27" name="Oval 197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1" y="334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28" name="Oval 198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8" y="324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29" name="Oval 198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72" y="321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30" name="Oval 198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5" y="319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31" name="Oval 198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3" y="315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32" name="Oval 198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4" y="311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33" name="Oval 198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9" y="308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34" name="Oval 198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3" y="304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35" name="Oval 198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7" y="301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36" name="Oval 198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9" y="297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37" name="Oval 198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75" y="294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38" name="Oval 199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4" y="2911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39" name="Oval 199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5" y="289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40" name="Oval 199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2" y="342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41" name="Oval 199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08" y="344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42" name="Oval 199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27" y="3750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43" name="Oval 199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53" y="377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44" name="Oval 199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83" y="379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45" name="Oval 199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17" y="380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46" name="Oval 199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34" y="378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47" name="Oval 199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17" y="376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48" name="Oval 200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2" y="334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49" name="Oval 200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94" y="374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50" name="Oval 200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2" y="372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51" name="Oval 200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50" y="371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52" name="Oval 200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32" y="3691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53" name="Oval 200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09" y="366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54" name="Oval 200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94" y="365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55" name="Oval 200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75" y="362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56" name="Oval 200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8" y="360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57" name="Oval 200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29" y="383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58" name="Oval 201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26" y="379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59" name="Oval 201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99" y="378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60" name="Oval 201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61" y="377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61" name="Oval 201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29" y="376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62" name="Oval 201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65" y="375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63" name="Oval 201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96" y="3759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64" name="Oval 201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03" y="3910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65" name="Oval 201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11" y="373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66" name="Oval 201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74" y="372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67" name="Oval 201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43" y="370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68" name="Oval 202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19" y="367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69" name="Oval 202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95" y="3661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70" name="Oval 202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63" y="397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71" name="Oval 202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04" y="386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72" name="Oval 202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59" y="3859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73" name="Oval 202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21" y="384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74" name="Oval 202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89" y="3840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75" name="Oval 202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65" y="381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76" name="Oval 202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40" y="387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77" name="Oval 202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13" y="380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78" name="Oval 203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45" y="381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79" name="Oval 203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79" y="382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80" name="Oval 203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25" y="383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81" name="Oval 203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64" y="384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82" name="Oval 203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74" y="375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83" name="Oval 203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68" y="394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84" name="Oval 203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91" y="390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85" name="Oval 203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4" y="391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86" name="Oval 203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41" y="392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87" name="Oval 203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94" y="3863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88" name="Oval 204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66" y="385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89" name="Oval 204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4" y="389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90" name="Oval 204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22" y="387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91" name="Oval 204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57" y="389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92" name="Oval 204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15" y="391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93" name="Oval 204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44" y="391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94" name="Oval 204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82" y="390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95" name="Oval 204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15" y="388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96" name="Oval 204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05" y="398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97" name="Oval 204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3" y="397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98" name="Oval 205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38" y="3964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099" name="Oval 205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11" y="394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100" name="Oval 205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84" y="3939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101" name="Oval 205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21" y="3446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102" name="Oval 205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34" y="3474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103" name="Oval 205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9" y="361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104" name="Oval 205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65" y="372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105" name="Oval 205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6" y="342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106" name="Oval 205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01" y="372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107" name="Oval 205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0" y="339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4108" name="Freeform 2060"/>
            <p:cNvSpPr>
              <a:spLocks noChangeAspect="true"/>
            </p:cNvSpPr>
            <p:nvPr/>
          </p:nvSpPr>
          <p:spPr bwMode="auto">
            <a:xfrm>
              <a:off x="3186" y="2099"/>
              <a:ext cx="1487" cy="1269"/>
            </a:xfrm>
            <a:custGeom>
              <a:avLst/>
              <a:gdLst>
                <a:gd name="T0" fmla="*/ 672 w 1487"/>
                <a:gd name="T1" fmla="*/ 415 h 1269"/>
                <a:gd name="T2" fmla="*/ 549 w 1487"/>
                <a:gd name="T3" fmla="*/ 301 h 1269"/>
                <a:gd name="T4" fmla="*/ 3 w 1487"/>
                <a:gd name="T5" fmla="*/ 187 h 1269"/>
                <a:gd name="T6" fmla="*/ 489 w 1487"/>
                <a:gd name="T7" fmla="*/ 322 h 1269"/>
                <a:gd name="T8" fmla="*/ 585 w 1487"/>
                <a:gd name="T9" fmla="*/ 464 h 1269"/>
                <a:gd name="T10" fmla="*/ 483 w 1487"/>
                <a:gd name="T11" fmla="*/ 508 h 1269"/>
                <a:gd name="T12" fmla="*/ 293 w 1487"/>
                <a:gd name="T13" fmla="*/ 530 h 1269"/>
                <a:gd name="T14" fmla="*/ 213 w 1487"/>
                <a:gd name="T15" fmla="*/ 535 h 1269"/>
                <a:gd name="T16" fmla="*/ 321 w 1487"/>
                <a:gd name="T17" fmla="*/ 559 h 1269"/>
                <a:gd name="T18" fmla="*/ 501 w 1487"/>
                <a:gd name="T19" fmla="*/ 553 h 1269"/>
                <a:gd name="T20" fmla="*/ 507 w 1487"/>
                <a:gd name="T21" fmla="*/ 626 h 1269"/>
                <a:gd name="T22" fmla="*/ 384 w 1487"/>
                <a:gd name="T23" fmla="*/ 652 h 1269"/>
                <a:gd name="T24" fmla="*/ 234 w 1487"/>
                <a:gd name="T25" fmla="*/ 685 h 1269"/>
                <a:gd name="T26" fmla="*/ 351 w 1487"/>
                <a:gd name="T27" fmla="*/ 688 h 1269"/>
                <a:gd name="T28" fmla="*/ 474 w 1487"/>
                <a:gd name="T29" fmla="*/ 676 h 1269"/>
                <a:gd name="T30" fmla="*/ 546 w 1487"/>
                <a:gd name="T31" fmla="*/ 709 h 1269"/>
                <a:gd name="T32" fmla="*/ 437 w 1487"/>
                <a:gd name="T33" fmla="*/ 769 h 1269"/>
                <a:gd name="T34" fmla="*/ 513 w 1487"/>
                <a:gd name="T35" fmla="*/ 770 h 1269"/>
                <a:gd name="T36" fmla="*/ 402 w 1487"/>
                <a:gd name="T37" fmla="*/ 841 h 1269"/>
                <a:gd name="T38" fmla="*/ 246 w 1487"/>
                <a:gd name="T39" fmla="*/ 1090 h 1269"/>
                <a:gd name="T40" fmla="*/ 423 w 1487"/>
                <a:gd name="T41" fmla="*/ 870 h 1269"/>
                <a:gd name="T42" fmla="*/ 554 w 1487"/>
                <a:gd name="T43" fmla="*/ 847 h 1269"/>
                <a:gd name="T44" fmla="*/ 587 w 1487"/>
                <a:gd name="T45" fmla="*/ 1123 h 1269"/>
                <a:gd name="T46" fmla="*/ 545 w 1487"/>
                <a:gd name="T47" fmla="*/ 1255 h 1269"/>
                <a:gd name="T48" fmla="*/ 626 w 1487"/>
                <a:gd name="T49" fmla="*/ 1093 h 1269"/>
                <a:gd name="T50" fmla="*/ 657 w 1487"/>
                <a:gd name="T51" fmla="*/ 851 h 1269"/>
                <a:gd name="T52" fmla="*/ 774 w 1487"/>
                <a:gd name="T53" fmla="*/ 1012 h 1269"/>
                <a:gd name="T54" fmla="*/ 968 w 1487"/>
                <a:gd name="T55" fmla="*/ 1231 h 1269"/>
                <a:gd name="T56" fmla="*/ 806 w 1487"/>
                <a:gd name="T57" fmla="*/ 1005 h 1269"/>
                <a:gd name="T58" fmla="*/ 780 w 1487"/>
                <a:gd name="T59" fmla="*/ 845 h 1269"/>
                <a:gd name="T60" fmla="*/ 927 w 1487"/>
                <a:gd name="T61" fmla="*/ 828 h 1269"/>
                <a:gd name="T62" fmla="*/ 1005 w 1487"/>
                <a:gd name="T63" fmla="*/ 950 h 1269"/>
                <a:gd name="T64" fmla="*/ 1068 w 1487"/>
                <a:gd name="T65" fmla="*/ 1046 h 1269"/>
                <a:gd name="T66" fmla="*/ 1014 w 1487"/>
                <a:gd name="T67" fmla="*/ 908 h 1269"/>
                <a:gd name="T68" fmla="*/ 990 w 1487"/>
                <a:gd name="T69" fmla="*/ 815 h 1269"/>
                <a:gd name="T70" fmla="*/ 1038 w 1487"/>
                <a:gd name="T71" fmla="*/ 805 h 1269"/>
                <a:gd name="T72" fmla="*/ 1307 w 1487"/>
                <a:gd name="T73" fmla="*/ 912 h 1269"/>
                <a:gd name="T74" fmla="*/ 1076 w 1487"/>
                <a:gd name="T75" fmla="*/ 784 h 1269"/>
                <a:gd name="T76" fmla="*/ 1022 w 1487"/>
                <a:gd name="T77" fmla="*/ 708 h 1269"/>
                <a:gd name="T78" fmla="*/ 1107 w 1487"/>
                <a:gd name="T79" fmla="*/ 678 h 1269"/>
                <a:gd name="T80" fmla="*/ 1212 w 1487"/>
                <a:gd name="T81" fmla="*/ 684 h 1269"/>
                <a:gd name="T82" fmla="*/ 1340 w 1487"/>
                <a:gd name="T83" fmla="*/ 709 h 1269"/>
                <a:gd name="T84" fmla="*/ 1472 w 1487"/>
                <a:gd name="T85" fmla="*/ 840 h 1269"/>
                <a:gd name="T86" fmla="*/ 1365 w 1487"/>
                <a:gd name="T87" fmla="*/ 682 h 1269"/>
                <a:gd name="T88" fmla="*/ 1226 w 1487"/>
                <a:gd name="T89" fmla="*/ 643 h 1269"/>
                <a:gd name="T90" fmla="*/ 1095 w 1487"/>
                <a:gd name="T91" fmla="*/ 626 h 1269"/>
                <a:gd name="T92" fmla="*/ 1055 w 1487"/>
                <a:gd name="T93" fmla="*/ 577 h 1269"/>
                <a:gd name="T94" fmla="*/ 1097 w 1487"/>
                <a:gd name="T95" fmla="*/ 521 h 1269"/>
                <a:gd name="T96" fmla="*/ 1196 w 1487"/>
                <a:gd name="T97" fmla="*/ 484 h 1269"/>
                <a:gd name="T98" fmla="*/ 1379 w 1487"/>
                <a:gd name="T99" fmla="*/ 380 h 1269"/>
                <a:gd name="T100" fmla="*/ 1187 w 1487"/>
                <a:gd name="T101" fmla="*/ 446 h 1269"/>
                <a:gd name="T102" fmla="*/ 1055 w 1487"/>
                <a:gd name="T103" fmla="*/ 491 h 1269"/>
                <a:gd name="T104" fmla="*/ 932 w 1487"/>
                <a:gd name="T105" fmla="*/ 451 h 1269"/>
                <a:gd name="T106" fmla="*/ 1070 w 1487"/>
                <a:gd name="T107" fmla="*/ 145 h 1269"/>
                <a:gd name="T108" fmla="*/ 888 w 1487"/>
                <a:gd name="T109" fmla="*/ 401 h 1269"/>
                <a:gd name="T110" fmla="*/ 792 w 1487"/>
                <a:gd name="T111" fmla="*/ 397 h 1269"/>
                <a:gd name="T112" fmla="*/ 780 w 1487"/>
                <a:gd name="T113" fmla="*/ 256 h 1269"/>
                <a:gd name="T114" fmla="*/ 671 w 1487"/>
                <a:gd name="T115" fmla="*/ 13 h 1269"/>
                <a:gd name="T116" fmla="*/ 750 w 1487"/>
                <a:gd name="T117" fmla="*/ 282 h 1269"/>
                <a:gd name="T118" fmla="*/ 721 w 1487"/>
                <a:gd name="T119" fmla="*/ 423 h 1269"/>
                <a:gd name="T120" fmla="*/ 672 w 1487"/>
                <a:gd name="T121" fmla="*/ 415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87" h="1269">
                  <a:moveTo>
                    <a:pt x="672" y="415"/>
                  </a:moveTo>
                  <a:cubicBezTo>
                    <a:pt x="643" y="395"/>
                    <a:pt x="660" y="339"/>
                    <a:pt x="549" y="301"/>
                  </a:cubicBezTo>
                  <a:cubicBezTo>
                    <a:pt x="536" y="281"/>
                    <a:pt x="6" y="151"/>
                    <a:pt x="3" y="187"/>
                  </a:cubicBezTo>
                  <a:cubicBezTo>
                    <a:pt x="0" y="223"/>
                    <a:pt x="392" y="276"/>
                    <a:pt x="489" y="322"/>
                  </a:cubicBezTo>
                  <a:cubicBezTo>
                    <a:pt x="586" y="368"/>
                    <a:pt x="586" y="433"/>
                    <a:pt x="585" y="464"/>
                  </a:cubicBezTo>
                  <a:cubicBezTo>
                    <a:pt x="584" y="495"/>
                    <a:pt x="532" y="497"/>
                    <a:pt x="483" y="508"/>
                  </a:cubicBezTo>
                  <a:cubicBezTo>
                    <a:pt x="434" y="519"/>
                    <a:pt x="338" y="526"/>
                    <a:pt x="293" y="530"/>
                  </a:cubicBezTo>
                  <a:cubicBezTo>
                    <a:pt x="248" y="534"/>
                    <a:pt x="208" y="530"/>
                    <a:pt x="213" y="535"/>
                  </a:cubicBezTo>
                  <a:cubicBezTo>
                    <a:pt x="213" y="580"/>
                    <a:pt x="273" y="556"/>
                    <a:pt x="321" y="559"/>
                  </a:cubicBezTo>
                  <a:cubicBezTo>
                    <a:pt x="369" y="562"/>
                    <a:pt x="470" y="542"/>
                    <a:pt x="501" y="553"/>
                  </a:cubicBezTo>
                  <a:cubicBezTo>
                    <a:pt x="532" y="564"/>
                    <a:pt x="526" y="609"/>
                    <a:pt x="507" y="626"/>
                  </a:cubicBezTo>
                  <a:cubicBezTo>
                    <a:pt x="488" y="643"/>
                    <a:pt x="429" y="642"/>
                    <a:pt x="384" y="652"/>
                  </a:cubicBezTo>
                  <a:cubicBezTo>
                    <a:pt x="339" y="662"/>
                    <a:pt x="228" y="643"/>
                    <a:pt x="234" y="685"/>
                  </a:cubicBezTo>
                  <a:cubicBezTo>
                    <a:pt x="240" y="727"/>
                    <a:pt x="311" y="689"/>
                    <a:pt x="351" y="688"/>
                  </a:cubicBezTo>
                  <a:cubicBezTo>
                    <a:pt x="391" y="687"/>
                    <a:pt x="442" y="673"/>
                    <a:pt x="474" y="676"/>
                  </a:cubicBezTo>
                  <a:cubicBezTo>
                    <a:pt x="506" y="679"/>
                    <a:pt x="541" y="679"/>
                    <a:pt x="546" y="709"/>
                  </a:cubicBezTo>
                  <a:cubicBezTo>
                    <a:pt x="551" y="739"/>
                    <a:pt x="434" y="745"/>
                    <a:pt x="437" y="769"/>
                  </a:cubicBezTo>
                  <a:cubicBezTo>
                    <a:pt x="440" y="793"/>
                    <a:pt x="519" y="758"/>
                    <a:pt x="513" y="770"/>
                  </a:cubicBezTo>
                  <a:cubicBezTo>
                    <a:pt x="521" y="799"/>
                    <a:pt x="413" y="820"/>
                    <a:pt x="402" y="841"/>
                  </a:cubicBezTo>
                  <a:cubicBezTo>
                    <a:pt x="358" y="894"/>
                    <a:pt x="243" y="1085"/>
                    <a:pt x="246" y="1090"/>
                  </a:cubicBezTo>
                  <a:cubicBezTo>
                    <a:pt x="276" y="1110"/>
                    <a:pt x="372" y="911"/>
                    <a:pt x="423" y="870"/>
                  </a:cubicBezTo>
                  <a:cubicBezTo>
                    <a:pt x="474" y="829"/>
                    <a:pt x="527" y="805"/>
                    <a:pt x="554" y="847"/>
                  </a:cubicBezTo>
                  <a:cubicBezTo>
                    <a:pt x="600" y="899"/>
                    <a:pt x="582" y="1063"/>
                    <a:pt x="587" y="1123"/>
                  </a:cubicBezTo>
                  <a:cubicBezTo>
                    <a:pt x="586" y="1191"/>
                    <a:pt x="527" y="1241"/>
                    <a:pt x="545" y="1255"/>
                  </a:cubicBezTo>
                  <a:cubicBezTo>
                    <a:pt x="563" y="1269"/>
                    <a:pt x="607" y="1160"/>
                    <a:pt x="626" y="1093"/>
                  </a:cubicBezTo>
                  <a:cubicBezTo>
                    <a:pt x="645" y="1026"/>
                    <a:pt x="606" y="852"/>
                    <a:pt x="657" y="851"/>
                  </a:cubicBezTo>
                  <a:cubicBezTo>
                    <a:pt x="708" y="850"/>
                    <a:pt x="731" y="958"/>
                    <a:pt x="774" y="1012"/>
                  </a:cubicBezTo>
                  <a:cubicBezTo>
                    <a:pt x="826" y="1075"/>
                    <a:pt x="940" y="1252"/>
                    <a:pt x="968" y="1231"/>
                  </a:cubicBezTo>
                  <a:cubicBezTo>
                    <a:pt x="996" y="1210"/>
                    <a:pt x="837" y="1069"/>
                    <a:pt x="806" y="1005"/>
                  </a:cubicBezTo>
                  <a:cubicBezTo>
                    <a:pt x="775" y="941"/>
                    <a:pt x="760" y="874"/>
                    <a:pt x="780" y="845"/>
                  </a:cubicBezTo>
                  <a:cubicBezTo>
                    <a:pt x="800" y="816"/>
                    <a:pt x="890" y="810"/>
                    <a:pt x="927" y="828"/>
                  </a:cubicBezTo>
                  <a:cubicBezTo>
                    <a:pt x="964" y="846"/>
                    <a:pt x="982" y="914"/>
                    <a:pt x="1005" y="950"/>
                  </a:cubicBezTo>
                  <a:cubicBezTo>
                    <a:pt x="1028" y="986"/>
                    <a:pt x="1048" y="1055"/>
                    <a:pt x="1068" y="1046"/>
                  </a:cubicBezTo>
                  <a:cubicBezTo>
                    <a:pt x="1088" y="1037"/>
                    <a:pt x="1027" y="946"/>
                    <a:pt x="1014" y="908"/>
                  </a:cubicBezTo>
                  <a:cubicBezTo>
                    <a:pt x="1001" y="870"/>
                    <a:pt x="986" y="832"/>
                    <a:pt x="990" y="815"/>
                  </a:cubicBezTo>
                  <a:cubicBezTo>
                    <a:pt x="994" y="798"/>
                    <a:pt x="985" y="789"/>
                    <a:pt x="1038" y="805"/>
                  </a:cubicBezTo>
                  <a:cubicBezTo>
                    <a:pt x="1091" y="821"/>
                    <a:pt x="1294" y="938"/>
                    <a:pt x="1307" y="912"/>
                  </a:cubicBezTo>
                  <a:cubicBezTo>
                    <a:pt x="1320" y="886"/>
                    <a:pt x="1123" y="818"/>
                    <a:pt x="1076" y="784"/>
                  </a:cubicBezTo>
                  <a:cubicBezTo>
                    <a:pt x="1029" y="750"/>
                    <a:pt x="1017" y="726"/>
                    <a:pt x="1022" y="708"/>
                  </a:cubicBezTo>
                  <a:cubicBezTo>
                    <a:pt x="1027" y="690"/>
                    <a:pt x="1075" y="682"/>
                    <a:pt x="1107" y="678"/>
                  </a:cubicBezTo>
                  <a:cubicBezTo>
                    <a:pt x="1139" y="674"/>
                    <a:pt x="1173" y="679"/>
                    <a:pt x="1212" y="684"/>
                  </a:cubicBezTo>
                  <a:cubicBezTo>
                    <a:pt x="1251" y="689"/>
                    <a:pt x="1297" y="683"/>
                    <a:pt x="1340" y="709"/>
                  </a:cubicBezTo>
                  <a:cubicBezTo>
                    <a:pt x="1383" y="735"/>
                    <a:pt x="1457" y="849"/>
                    <a:pt x="1472" y="840"/>
                  </a:cubicBezTo>
                  <a:cubicBezTo>
                    <a:pt x="1487" y="831"/>
                    <a:pt x="1406" y="715"/>
                    <a:pt x="1365" y="682"/>
                  </a:cubicBezTo>
                  <a:cubicBezTo>
                    <a:pt x="1324" y="649"/>
                    <a:pt x="1271" y="652"/>
                    <a:pt x="1226" y="643"/>
                  </a:cubicBezTo>
                  <a:cubicBezTo>
                    <a:pt x="1181" y="634"/>
                    <a:pt x="1124" y="637"/>
                    <a:pt x="1095" y="626"/>
                  </a:cubicBezTo>
                  <a:cubicBezTo>
                    <a:pt x="1066" y="615"/>
                    <a:pt x="1055" y="594"/>
                    <a:pt x="1055" y="577"/>
                  </a:cubicBezTo>
                  <a:cubicBezTo>
                    <a:pt x="1055" y="560"/>
                    <a:pt x="1074" y="536"/>
                    <a:pt x="1097" y="521"/>
                  </a:cubicBezTo>
                  <a:cubicBezTo>
                    <a:pt x="1120" y="506"/>
                    <a:pt x="1149" y="507"/>
                    <a:pt x="1196" y="484"/>
                  </a:cubicBezTo>
                  <a:cubicBezTo>
                    <a:pt x="1243" y="461"/>
                    <a:pt x="1398" y="401"/>
                    <a:pt x="1379" y="380"/>
                  </a:cubicBezTo>
                  <a:cubicBezTo>
                    <a:pt x="1360" y="359"/>
                    <a:pt x="1241" y="428"/>
                    <a:pt x="1187" y="446"/>
                  </a:cubicBezTo>
                  <a:cubicBezTo>
                    <a:pt x="1133" y="464"/>
                    <a:pt x="1097" y="490"/>
                    <a:pt x="1055" y="491"/>
                  </a:cubicBezTo>
                  <a:cubicBezTo>
                    <a:pt x="1013" y="492"/>
                    <a:pt x="930" y="509"/>
                    <a:pt x="932" y="451"/>
                  </a:cubicBezTo>
                  <a:cubicBezTo>
                    <a:pt x="934" y="393"/>
                    <a:pt x="1095" y="163"/>
                    <a:pt x="1070" y="145"/>
                  </a:cubicBezTo>
                  <a:cubicBezTo>
                    <a:pt x="1045" y="127"/>
                    <a:pt x="934" y="359"/>
                    <a:pt x="888" y="401"/>
                  </a:cubicBezTo>
                  <a:cubicBezTo>
                    <a:pt x="842" y="443"/>
                    <a:pt x="810" y="421"/>
                    <a:pt x="792" y="397"/>
                  </a:cubicBezTo>
                  <a:cubicBezTo>
                    <a:pt x="774" y="373"/>
                    <a:pt x="800" y="320"/>
                    <a:pt x="780" y="256"/>
                  </a:cubicBezTo>
                  <a:cubicBezTo>
                    <a:pt x="760" y="192"/>
                    <a:pt x="704" y="0"/>
                    <a:pt x="671" y="13"/>
                  </a:cubicBezTo>
                  <a:cubicBezTo>
                    <a:pt x="638" y="26"/>
                    <a:pt x="742" y="214"/>
                    <a:pt x="750" y="282"/>
                  </a:cubicBezTo>
                  <a:cubicBezTo>
                    <a:pt x="758" y="350"/>
                    <a:pt x="734" y="401"/>
                    <a:pt x="721" y="423"/>
                  </a:cubicBezTo>
                  <a:cubicBezTo>
                    <a:pt x="708" y="445"/>
                    <a:pt x="701" y="435"/>
                    <a:pt x="672" y="415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E6B5">
                    <a:alpha val="67999"/>
                  </a:srgbClr>
                </a:gs>
                <a:gs pos="100000">
                  <a:srgbClr val="CC3300">
                    <a:alpha val="67999"/>
                  </a:srgbClr>
                </a:gs>
              </a:gsLst>
              <a:path path="rect">
                <a:fillToRect l="50000" t="50000" r="50000" b="50000"/>
              </a:path>
            </a:gradFill>
            <a:ln w="19050" cmpd="sng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09" name="Freeform 2061"/>
            <p:cNvSpPr>
              <a:spLocks noChangeAspect="true"/>
            </p:cNvSpPr>
            <p:nvPr/>
          </p:nvSpPr>
          <p:spPr bwMode="auto">
            <a:xfrm rot="1588548">
              <a:off x="3961" y="2613"/>
              <a:ext cx="49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10" name="Freeform 2062"/>
            <p:cNvSpPr>
              <a:spLocks noChangeAspect="true"/>
            </p:cNvSpPr>
            <p:nvPr/>
          </p:nvSpPr>
          <p:spPr bwMode="auto">
            <a:xfrm rot="20011452" flipV="true">
              <a:off x="3929" y="2732"/>
              <a:ext cx="50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6633"/>
                </a:gs>
                <a:gs pos="100000">
                  <a:srgbClr val="996633">
                    <a:gamma/>
                    <a:shade val="92157"/>
                    <a:invGamma/>
                  </a:srgbClr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11" name="Freeform 2063"/>
            <p:cNvSpPr>
              <a:spLocks noChangeAspect="true"/>
            </p:cNvSpPr>
            <p:nvPr/>
          </p:nvSpPr>
          <p:spPr bwMode="auto">
            <a:xfrm rot="20011452" flipV="true">
              <a:off x="3911" y="2607"/>
              <a:ext cx="49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12" name="Freeform 2064"/>
            <p:cNvSpPr>
              <a:spLocks noChangeAspect="true"/>
            </p:cNvSpPr>
            <p:nvPr/>
          </p:nvSpPr>
          <p:spPr bwMode="auto">
            <a:xfrm flipH="true">
              <a:off x="3998" y="2665"/>
              <a:ext cx="49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13" name="Freeform 2065"/>
            <p:cNvSpPr>
              <a:spLocks noChangeAspect="true"/>
            </p:cNvSpPr>
            <p:nvPr/>
          </p:nvSpPr>
          <p:spPr bwMode="auto">
            <a:xfrm rot="4687844" flipH="true">
              <a:off x="3972" y="2659"/>
              <a:ext cx="50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14" name="Freeform 2066"/>
            <p:cNvSpPr>
              <a:spLocks noChangeAspect="true"/>
            </p:cNvSpPr>
            <p:nvPr/>
          </p:nvSpPr>
          <p:spPr bwMode="auto">
            <a:xfrm rot="-2250469">
              <a:off x="3972" y="2707"/>
              <a:ext cx="49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15" name="Freeform 2067"/>
            <p:cNvSpPr>
              <a:spLocks noChangeAspect="true"/>
            </p:cNvSpPr>
            <p:nvPr/>
          </p:nvSpPr>
          <p:spPr bwMode="auto">
            <a:xfrm>
              <a:off x="3938" y="2678"/>
              <a:ext cx="49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16" name="Freeform 2068"/>
            <p:cNvSpPr>
              <a:spLocks noChangeAspect="true"/>
            </p:cNvSpPr>
            <p:nvPr/>
          </p:nvSpPr>
          <p:spPr bwMode="auto">
            <a:xfrm rot="17541503" flipV="true">
              <a:off x="3862" y="2608"/>
              <a:ext cx="50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17" name="Freeform 2069"/>
            <p:cNvSpPr>
              <a:spLocks noChangeAspect="true"/>
            </p:cNvSpPr>
            <p:nvPr/>
          </p:nvSpPr>
          <p:spPr bwMode="auto">
            <a:xfrm flipH="true">
              <a:off x="3826" y="2645"/>
              <a:ext cx="50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18" name="Freeform 2070"/>
            <p:cNvSpPr>
              <a:spLocks noChangeAspect="true"/>
            </p:cNvSpPr>
            <p:nvPr/>
          </p:nvSpPr>
          <p:spPr bwMode="auto">
            <a:xfrm rot="13389691" flipH="true">
              <a:off x="3795" y="2673"/>
              <a:ext cx="50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19" name="Freeform 2071"/>
            <p:cNvSpPr>
              <a:spLocks noChangeAspect="true"/>
            </p:cNvSpPr>
            <p:nvPr/>
          </p:nvSpPr>
          <p:spPr bwMode="auto">
            <a:xfrm rot="14686208">
              <a:off x="3857" y="2689"/>
              <a:ext cx="50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20" name="Freeform 2072"/>
            <p:cNvSpPr>
              <a:spLocks noChangeAspect="true"/>
            </p:cNvSpPr>
            <p:nvPr/>
          </p:nvSpPr>
          <p:spPr bwMode="auto">
            <a:xfrm rot="1588548">
              <a:off x="3830" y="2677"/>
              <a:ext cx="49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21" name="Freeform 2073"/>
            <p:cNvSpPr>
              <a:spLocks noChangeAspect="true"/>
            </p:cNvSpPr>
            <p:nvPr/>
          </p:nvSpPr>
          <p:spPr bwMode="auto">
            <a:xfrm rot="16008547">
              <a:off x="3901" y="2688"/>
              <a:ext cx="50" cy="86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22" name="Freeform 2074"/>
            <p:cNvSpPr>
              <a:spLocks noChangeAspect="true"/>
            </p:cNvSpPr>
            <p:nvPr/>
          </p:nvSpPr>
          <p:spPr bwMode="auto">
            <a:xfrm>
              <a:off x="4037" y="2680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23" name="Freeform 2075"/>
            <p:cNvSpPr>
              <a:spLocks noChangeAspect="true"/>
            </p:cNvSpPr>
            <p:nvPr/>
          </p:nvSpPr>
          <p:spPr bwMode="auto">
            <a:xfrm>
              <a:off x="3811" y="2732"/>
              <a:ext cx="16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24" name="Freeform 2076"/>
            <p:cNvSpPr>
              <a:spLocks noChangeAspect="true"/>
            </p:cNvSpPr>
            <p:nvPr/>
          </p:nvSpPr>
          <p:spPr bwMode="auto">
            <a:xfrm>
              <a:off x="3815" y="2702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25" name="Freeform 2077"/>
            <p:cNvSpPr>
              <a:spLocks noChangeAspect="true"/>
            </p:cNvSpPr>
            <p:nvPr/>
          </p:nvSpPr>
          <p:spPr bwMode="auto">
            <a:xfrm>
              <a:off x="3904" y="2809"/>
              <a:ext cx="17" cy="16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26" name="Freeform 2078"/>
            <p:cNvSpPr>
              <a:spLocks noChangeAspect="true"/>
            </p:cNvSpPr>
            <p:nvPr/>
          </p:nvSpPr>
          <p:spPr bwMode="auto">
            <a:xfrm>
              <a:off x="3922" y="2713"/>
              <a:ext cx="16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27" name="Freeform 2079"/>
            <p:cNvSpPr>
              <a:spLocks noChangeAspect="true"/>
            </p:cNvSpPr>
            <p:nvPr/>
          </p:nvSpPr>
          <p:spPr bwMode="auto">
            <a:xfrm>
              <a:off x="3929" y="2807"/>
              <a:ext cx="14" cy="15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28" name="Freeform 2080"/>
            <p:cNvSpPr>
              <a:spLocks noChangeAspect="true"/>
            </p:cNvSpPr>
            <p:nvPr/>
          </p:nvSpPr>
          <p:spPr bwMode="auto">
            <a:xfrm>
              <a:off x="3868" y="2724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29" name="Freeform 2081"/>
            <p:cNvSpPr>
              <a:spLocks noChangeAspect="true"/>
            </p:cNvSpPr>
            <p:nvPr/>
          </p:nvSpPr>
          <p:spPr bwMode="auto">
            <a:xfrm>
              <a:off x="3873" y="2759"/>
              <a:ext cx="16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30" name="Freeform 2082"/>
            <p:cNvSpPr>
              <a:spLocks noChangeAspect="true"/>
            </p:cNvSpPr>
            <p:nvPr/>
          </p:nvSpPr>
          <p:spPr bwMode="auto">
            <a:xfrm>
              <a:off x="3859" y="2757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31" name="Freeform 2083"/>
            <p:cNvSpPr>
              <a:spLocks noChangeAspect="true"/>
            </p:cNvSpPr>
            <p:nvPr/>
          </p:nvSpPr>
          <p:spPr bwMode="auto">
            <a:xfrm>
              <a:off x="3876" y="2784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32" name="Freeform 2084"/>
            <p:cNvSpPr>
              <a:spLocks noChangeAspect="true"/>
            </p:cNvSpPr>
            <p:nvPr/>
          </p:nvSpPr>
          <p:spPr bwMode="auto">
            <a:xfrm>
              <a:off x="3901" y="2785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33" name="Freeform 2085"/>
            <p:cNvSpPr>
              <a:spLocks noChangeAspect="true"/>
            </p:cNvSpPr>
            <p:nvPr/>
          </p:nvSpPr>
          <p:spPr bwMode="auto">
            <a:xfrm>
              <a:off x="3897" y="2702"/>
              <a:ext cx="12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34" name="Freeform 2086"/>
            <p:cNvSpPr>
              <a:spLocks noChangeAspect="true"/>
            </p:cNvSpPr>
            <p:nvPr/>
          </p:nvSpPr>
          <p:spPr bwMode="auto">
            <a:xfrm>
              <a:off x="3930" y="2785"/>
              <a:ext cx="11" cy="11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35" name="Freeform 2087"/>
            <p:cNvSpPr>
              <a:spLocks noChangeAspect="true"/>
            </p:cNvSpPr>
            <p:nvPr/>
          </p:nvSpPr>
          <p:spPr bwMode="auto">
            <a:xfrm>
              <a:off x="3885" y="2677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36" name="Freeform 2088"/>
            <p:cNvSpPr>
              <a:spLocks noChangeAspect="true"/>
            </p:cNvSpPr>
            <p:nvPr/>
          </p:nvSpPr>
          <p:spPr bwMode="auto">
            <a:xfrm>
              <a:off x="3838" y="2764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37" name="Freeform 2089"/>
            <p:cNvSpPr>
              <a:spLocks noChangeAspect="true"/>
            </p:cNvSpPr>
            <p:nvPr/>
          </p:nvSpPr>
          <p:spPr bwMode="auto">
            <a:xfrm>
              <a:off x="3933" y="2644"/>
              <a:ext cx="11" cy="11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38" name="Freeform 2090"/>
            <p:cNvSpPr>
              <a:spLocks noChangeAspect="true"/>
            </p:cNvSpPr>
            <p:nvPr/>
          </p:nvSpPr>
          <p:spPr bwMode="auto">
            <a:xfrm>
              <a:off x="3923" y="2610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39" name="Freeform 2091"/>
            <p:cNvSpPr>
              <a:spLocks noChangeAspect="true"/>
            </p:cNvSpPr>
            <p:nvPr/>
          </p:nvSpPr>
          <p:spPr bwMode="auto">
            <a:xfrm>
              <a:off x="3906" y="2612"/>
              <a:ext cx="10" cy="10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40" name="Freeform 2092"/>
            <p:cNvSpPr>
              <a:spLocks noChangeAspect="true"/>
            </p:cNvSpPr>
            <p:nvPr/>
          </p:nvSpPr>
          <p:spPr bwMode="auto">
            <a:xfrm>
              <a:off x="3883" y="2624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41" name="Freeform 2093"/>
            <p:cNvSpPr>
              <a:spLocks noChangeAspect="true"/>
            </p:cNvSpPr>
            <p:nvPr/>
          </p:nvSpPr>
          <p:spPr bwMode="auto">
            <a:xfrm>
              <a:off x="3888" y="2649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42" name="Freeform 2094"/>
            <p:cNvSpPr>
              <a:spLocks noChangeAspect="true"/>
            </p:cNvSpPr>
            <p:nvPr/>
          </p:nvSpPr>
          <p:spPr bwMode="auto">
            <a:xfrm>
              <a:off x="3927" y="2684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43" name="Freeform 2095"/>
            <p:cNvSpPr>
              <a:spLocks noChangeAspect="true"/>
            </p:cNvSpPr>
            <p:nvPr/>
          </p:nvSpPr>
          <p:spPr bwMode="auto">
            <a:xfrm>
              <a:off x="3895" y="2760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44" name="Freeform 2096"/>
            <p:cNvSpPr>
              <a:spLocks noChangeAspect="true"/>
            </p:cNvSpPr>
            <p:nvPr/>
          </p:nvSpPr>
          <p:spPr bwMode="auto">
            <a:xfrm>
              <a:off x="4023" y="2751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45" name="Freeform 2097"/>
            <p:cNvSpPr>
              <a:spLocks noChangeAspect="true"/>
            </p:cNvSpPr>
            <p:nvPr/>
          </p:nvSpPr>
          <p:spPr bwMode="auto">
            <a:xfrm>
              <a:off x="3962" y="2767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46" name="Freeform 2098"/>
            <p:cNvSpPr>
              <a:spLocks noChangeAspect="true"/>
            </p:cNvSpPr>
            <p:nvPr/>
          </p:nvSpPr>
          <p:spPr bwMode="auto">
            <a:xfrm>
              <a:off x="4006" y="2791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47" name="Freeform 2099"/>
            <p:cNvSpPr>
              <a:spLocks noChangeAspect="true"/>
            </p:cNvSpPr>
            <p:nvPr/>
          </p:nvSpPr>
          <p:spPr bwMode="auto">
            <a:xfrm>
              <a:off x="3988" y="2741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48" name="Freeform 2100"/>
            <p:cNvSpPr>
              <a:spLocks noChangeAspect="true"/>
            </p:cNvSpPr>
            <p:nvPr/>
          </p:nvSpPr>
          <p:spPr bwMode="auto">
            <a:xfrm>
              <a:off x="3963" y="2617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49" name="Freeform 2101"/>
            <p:cNvSpPr>
              <a:spLocks noChangeAspect="true"/>
            </p:cNvSpPr>
            <p:nvPr/>
          </p:nvSpPr>
          <p:spPr bwMode="auto">
            <a:xfrm>
              <a:off x="3959" y="2809"/>
              <a:ext cx="17" cy="16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50" name="Freeform 2102"/>
            <p:cNvSpPr>
              <a:spLocks noChangeAspect="true"/>
            </p:cNvSpPr>
            <p:nvPr/>
          </p:nvSpPr>
          <p:spPr bwMode="auto">
            <a:xfrm>
              <a:off x="3808" y="2663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51" name="Freeform 2103"/>
            <p:cNvSpPr>
              <a:spLocks noChangeAspect="true"/>
            </p:cNvSpPr>
            <p:nvPr/>
          </p:nvSpPr>
          <p:spPr bwMode="auto">
            <a:xfrm>
              <a:off x="3941" y="2761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52" name="Freeform 2104"/>
            <p:cNvSpPr>
              <a:spLocks noChangeAspect="true"/>
            </p:cNvSpPr>
            <p:nvPr/>
          </p:nvSpPr>
          <p:spPr bwMode="auto">
            <a:xfrm>
              <a:off x="3993" y="2695"/>
              <a:ext cx="12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53" name="Freeform 2105"/>
            <p:cNvSpPr>
              <a:spLocks noChangeAspect="true"/>
            </p:cNvSpPr>
            <p:nvPr/>
          </p:nvSpPr>
          <p:spPr bwMode="auto">
            <a:xfrm>
              <a:off x="4011" y="2719"/>
              <a:ext cx="17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54" name="Freeform 2106"/>
            <p:cNvSpPr>
              <a:spLocks noChangeAspect="true"/>
            </p:cNvSpPr>
            <p:nvPr/>
          </p:nvSpPr>
          <p:spPr bwMode="auto">
            <a:xfrm>
              <a:off x="3992" y="2641"/>
              <a:ext cx="16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55" name="Freeform 2107"/>
            <p:cNvSpPr>
              <a:spLocks noChangeAspect="true"/>
            </p:cNvSpPr>
            <p:nvPr/>
          </p:nvSpPr>
          <p:spPr bwMode="auto">
            <a:xfrm>
              <a:off x="3900" y="2680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56" name="Freeform 2108"/>
            <p:cNvSpPr>
              <a:spLocks noChangeAspect="true"/>
            </p:cNvSpPr>
            <p:nvPr/>
          </p:nvSpPr>
          <p:spPr bwMode="auto">
            <a:xfrm>
              <a:off x="3944" y="2840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57" name="Freeform 2109"/>
            <p:cNvSpPr>
              <a:spLocks noChangeAspect="true"/>
            </p:cNvSpPr>
            <p:nvPr/>
          </p:nvSpPr>
          <p:spPr bwMode="auto">
            <a:xfrm>
              <a:off x="3985" y="2812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58" name="Freeform 2110"/>
            <p:cNvSpPr>
              <a:spLocks noChangeAspect="true"/>
            </p:cNvSpPr>
            <p:nvPr/>
          </p:nvSpPr>
          <p:spPr bwMode="auto">
            <a:xfrm>
              <a:off x="3843" y="2784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59" name="Freeform 2111"/>
            <p:cNvSpPr>
              <a:spLocks noChangeAspect="true"/>
            </p:cNvSpPr>
            <p:nvPr/>
          </p:nvSpPr>
          <p:spPr bwMode="auto">
            <a:xfrm>
              <a:off x="3933" y="2826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60" name="Freeform 2112"/>
            <p:cNvSpPr>
              <a:spLocks noChangeAspect="true"/>
            </p:cNvSpPr>
            <p:nvPr/>
          </p:nvSpPr>
          <p:spPr bwMode="auto">
            <a:xfrm>
              <a:off x="3977" y="2783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61" name="Freeform 2113"/>
            <p:cNvSpPr>
              <a:spLocks noChangeAspect="true"/>
            </p:cNvSpPr>
            <p:nvPr/>
          </p:nvSpPr>
          <p:spPr bwMode="auto">
            <a:xfrm>
              <a:off x="3807" y="2767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62" name="Freeform 2114"/>
            <p:cNvSpPr>
              <a:spLocks noChangeAspect="true"/>
            </p:cNvSpPr>
            <p:nvPr/>
          </p:nvSpPr>
          <p:spPr bwMode="auto">
            <a:xfrm>
              <a:off x="3864" y="2809"/>
              <a:ext cx="29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63" name="Freeform 2115"/>
            <p:cNvSpPr>
              <a:spLocks noChangeAspect="true"/>
            </p:cNvSpPr>
            <p:nvPr/>
          </p:nvSpPr>
          <p:spPr bwMode="auto">
            <a:xfrm>
              <a:off x="3920" y="2800"/>
              <a:ext cx="29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64" name="Freeform 2116"/>
            <p:cNvSpPr>
              <a:spLocks noChangeAspect="true"/>
            </p:cNvSpPr>
            <p:nvPr/>
          </p:nvSpPr>
          <p:spPr bwMode="auto">
            <a:xfrm>
              <a:off x="4015" y="2655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65" name="Freeform 2117"/>
            <p:cNvSpPr>
              <a:spLocks noChangeAspect="true"/>
            </p:cNvSpPr>
            <p:nvPr/>
          </p:nvSpPr>
          <p:spPr bwMode="auto">
            <a:xfrm>
              <a:off x="3813" y="2787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66" name="Freeform 2118"/>
            <p:cNvSpPr>
              <a:spLocks noChangeAspect="true"/>
            </p:cNvSpPr>
            <p:nvPr/>
          </p:nvSpPr>
          <p:spPr bwMode="auto">
            <a:xfrm>
              <a:off x="3912" y="2758"/>
              <a:ext cx="28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67" name="Freeform 2119"/>
            <p:cNvSpPr>
              <a:spLocks noChangeAspect="true"/>
            </p:cNvSpPr>
            <p:nvPr/>
          </p:nvSpPr>
          <p:spPr bwMode="auto">
            <a:xfrm>
              <a:off x="3901" y="2689"/>
              <a:ext cx="17" cy="14"/>
            </a:xfrm>
            <a:custGeom>
              <a:avLst/>
              <a:gdLst>
                <a:gd name="T0" fmla="*/ 22 w 111"/>
                <a:gd name="T1" fmla="*/ 8 h 93"/>
                <a:gd name="T2" fmla="*/ 10 w 111"/>
                <a:gd name="T3" fmla="*/ 58 h 93"/>
                <a:gd name="T4" fmla="*/ 84 w 111"/>
                <a:gd name="T5" fmla="*/ 87 h 93"/>
                <a:gd name="T6" fmla="*/ 106 w 111"/>
                <a:gd name="T7" fmla="*/ 19 h 93"/>
                <a:gd name="T8" fmla="*/ 56 w 111"/>
                <a:gd name="T9" fmla="*/ 8 h 93"/>
                <a:gd name="T10" fmla="*/ 22 w 111"/>
                <a:gd name="T11" fmla="*/ 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93">
                  <a:moveTo>
                    <a:pt x="22" y="8"/>
                  </a:moveTo>
                  <a:cubicBezTo>
                    <a:pt x="14" y="16"/>
                    <a:pt x="0" y="45"/>
                    <a:pt x="10" y="58"/>
                  </a:cubicBezTo>
                  <a:cubicBezTo>
                    <a:pt x="20" y="71"/>
                    <a:pt x="68" y="93"/>
                    <a:pt x="84" y="87"/>
                  </a:cubicBezTo>
                  <a:cubicBezTo>
                    <a:pt x="100" y="81"/>
                    <a:pt x="111" y="32"/>
                    <a:pt x="106" y="19"/>
                  </a:cubicBezTo>
                  <a:cubicBezTo>
                    <a:pt x="101" y="6"/>
                    <a:pt x="71" y="8"/>
                    <a:pt x="56" y="8"/>
                  </a:cubicBezTo>
                  <a:cubicBezTo>
                    <a:pt x="41" y="8"/>
                    <a:pt x="30" y="0"/>
                    <a:pt x="22" y="8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6633"/>
                </a:gs>
                <a:gs pos="100000">
                  <a:srgbClr val="996633">
                    <a:gamma/>
                    <a:shade val="92157"/>
                    <a:invGamma/>
                  </a:srgbClr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68" name="Oval 2120"/>
            <p:cNvSpPr>
              <a:spLocks noChangeAspect="true" noChangeArrowheads="true"/>
            </p:cNvSpPr>
            <p:nvPr/>
          </p:nvSpPr>
          <p:spPr bwMode="auto">
            <a:xfrm>
              <a:off x="3795" y="2567"/>
              <a:ext cx="284" cy="302"/>
            </a:xfrm>
            <a:prstGeom prst="ellipse">
              <a:avLst/>
            </a:prstGeom>
            <a:gradFill rotWithShape="true">
              <a:gsLst>
                <a:gs pos="0">
                  <a:srgbClr val="FFFFFF">
                    <a:alpha val="88000"/>
                  </a:srgbClr>
                </a:gs>
                <a:gs pos="100000">
                  <a:srgbClr val="568B9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4169" name="Group 2121"/>
          <p:cNvGrpSpPr/>
          <p:nvPr/>
        </p:nvGrpSpPr>
        <p:grpSpPr bwMode="auto">
          <a:xfrm>
            <a:off x="9048751" y="5283201"/>
            <a:ext cx="981075" cy="854075"/>
            <a:chOff x="4740" y="3328"/>
            <a:chExt cx="618" cy="538"/>
          </a:xfrm>
        </p:grpSpPr>
        <p:sp>
          <p:nvSpPr>
            <p:cNvPr id="4170" name="Oval 2122"/>
            <p:cNvSpPr>
              <a:spLocks noChangeArrowheads="true"/>
            </p:cNvSpPr>
            <p:nvPr/>
          </p:nvSpPr>
          <p:spPr bwMode="auto">
            <a:xfrm>
              <a:off x="4819" y="3394"/>
              <a:ext cx="501" cy="432"/>
            </a:xfrm>
            <a:prstGeom prst="ellipse">
              <a:avLst/>
            </a:prstGeom>
            <a:gradFill rotWithShape="true">
              <a:gsLst>
                <a:gs pos="0">
                  <a:srgbClr val="FFC653">
                    <a:alpha val="80000"/>
                  </a:srgbClr>
                </a:gs>
                <a:gs pos="100000">
                  <a:srgbClr val="CC3300">
                    <a:alpha val="8000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99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71" name="Oval 2123"/>
            <p:cNvSpPr>
              <a:spLocks noChangeArrowheads="true"/>
            </p:cNvSpPr>
            <p:nvPr/>
          </p:nvSpPr>
          <p:spPr bwMode="auto">
            <a:xfrm>
              <a:off x="5242" y="3494"/>
              <a:ext cx="109" cy="97"/>
            </a:xfrm>
            <a:prstGeom prst="ellipse">
              <a:avLst/>
            </a:prstGeom>
            <a:gradFill rotWithShape="true">
              <a:gsLst>
                <a:gs pos="0">
                  <a:srgbClr val="FFE0A3"/>
                </a:gs>
                <a:gs pos="100000">
                  <a:srgbClr val="FF6737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rgbClr val="9900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72" name="Oval 2124"/>
            <p:cNvSpPr>
              <a:spLocks noChangeArrowheads="true"/>
            </p:cNvSpPr>
            <p:nvPr/>
          </p:nvSpPr>
          <p:spPr bwMode="auto">
            <a:xfrm>
              <a:off x="5233" y="3595"/>
              <a:ext cx="125" cy="110"/>
            </a:xfrm>
            <a:prstGeom prst="ellipse">
              <a:avLst/>
            </a:prstGeom>
            <a:gradFill rotWithShape="true">
              <a:gsLst>
                <a:gs pos="0">
                  <a:srgbClr val="FFE0A3"/>
                </a:gs>
                <a:gs pos="100000">
                  <a:srgbClr val="FF6737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rgbClr val="9900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73" name="Oval 2125"/>
            <p:cNvSpPr>
              <a:spLocks noChangeArrowheads="true"/>
            </p:cNvSpPr>
            <p:nvPr/>
          </p:nvSpPr>
          <p:spPr bwMode="auto">
            <a:xfrm>
              <a:off x="5195" y="3555"/>
              <a:ext cx="103" cy="91"/>
            </a:xfrm>
            <a:prstGeom prst="ellipse">
              <a:avLst/>
            </a:prstGeom>
            <a:gradFill rotWithShape="true">
              <a:gsLst>
                <a:gs pos="0">
                  <a:srgbClr val="FFE0A3"/>
                </a:gs>
                <a:gs pos="100000">
                  <a:srgbClr val="FF6737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rgbClr val="9900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74" name="Oval 2126"/>
            <p:cNvSpPr>
              <a:spLocks noChangeArrowheads="true"/>
            </p:cNvSpPr>
            <p:nvPr/>
          </p:nvSpPr>
          <p:spPr bwMode="auto">
            <a:xfrm>
              <a:off x="5205" y="3711"/>
              <a:ext cx="125" cy="110"/>
            </a:xfrm>
            <a:prstGeom prst="ellipse">
              <a:avLst/>
            </a:prstGeom>
            <a:gradFill rotWithShape="true">
              <a:gsLst>
                <a:gs pos="0">
                  <a:srgbClr val="FFE0A3"/>
                </a:gs>
                <a:gs pos="100000">
                  <a:srgbClr val="FF6737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rgbClr val="9900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75" name="Oval 2127"/>
            <p:cNvSpPr>
              <a:spLocks noChangeArrowheads="true"/>
            </p:cNvSpPr>
            <p:nvPr/>
          </p:nvSpPr>
          <p:spPr bwMode="auto">
            <a:xfrm flipH="true" flipV="true">
              <a:off x="4740" y="3619"/>
              <a:ext cx="109" cy="97"/>
            </a:xfrm>
            <a:prstGeom prst="ellipse">
              <a:avLst/>
            </a:prstGeom>
            <a:gradFill rotWithShape="true">
              <a:gsLst>
                <a:gs pos="0">
                  <a:srgbClr val="FFE0A3"/>
                </a:gs>
                <a:gs pos="100000">
                  <a:srgbClr val="FF6737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rgbClr val="9900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76" name="Oval 2128"/>
            <p:cNvSpPr>
              <a:spLocks noChangeArrowheads="true"/>
            </p:cNvSpPr>
            <p:nvPr/>
          </p:nvSpPr>
          <p:spPr bwMode="auto">
            <a:xfrm flipH="true" flipV="true">
              <a:off x="4754" y="3526"/>
              <a:ext cx="125" cy="110"/>
            </a:xfrm>
            <a:prstGeom prst="ellipse">
              <a:avLst/>
            </a:prstGeom>
            <a:gradFill rotWithShape="true">
              <a:gsLst>
                <a:gs pos="0">
                  <a:srgbClr val="FFE0A3"/>
                </a:gs>
                <a:gs pos="100000">
                  <a:srgbClr val="FF6737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rgbClr val="9900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77" name="Oval 2129"/>
            <p:cNvSpPr>
              <a:spLocks noChangeArrowheads="true"/>
            </p:cNvSpPr>
            <p:nvPr/>
          </p:nvSpPr>
          <p:spPr bwMode="auto">
            <a:xfrm flipH="true" flipV="true">
              <a:off x="4816" y="3660"/>
              <a:ext cx="84" cy="73"/>
            </a:xfrm>
            <a:prstGeom prst="ellipse">
              <a:avLst/>
            </a:prstGeom>
            <a:gradFill rotWithShape="true">
              <a:gsLst>
                <a:gs pos="0">
                  <a:srgbClr val="FFE0A3"/>
                </a:gs>
                <a:gs pos="100000">
                  <a:srgbClr val="FF6737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rgbClr val="9900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78" name="Oval 2130"/>
            <p:cNvSpPr>
              <a:spLocks noChangeArrowheads="true"/>
            </p:cNvSpPr>
            <p:nvPr/>
          </p:nvSpPr>
          <p:spPr bwMode="auto">
            <a:xfrm flipH="true" flipV="true">
              <a:off x="4802" y="3443"/>
              <a:ext cx="125" cy="110"/>
            </a:xfrm>
            <a:prstGeom prst="ellipse">
              <a:avLst/>
            </a:prstGeom>
            <a:gradFill rotWithShape="true">
              <a:gsLst>
                <a:gs pos="0">
                  <a:srgbClr val="FFE0A3"/>
                </a:gs>
                <a:gs pos="100000">
                  <a:srgbClr val="FF6737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rgbClr val="9900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79" name="Oval 2131"/>
            <p:cNvSpPr>
              <a:spLocks noChangeArrowheads="true"/>
            </p:cNvSpPr>
            <p:nvPr/>
          </p:nvSpPr>
          <p:spPr bwMode="auto">
            <a:xfrm flipH="true" flipV="true">
              <a:off x="4855" y="3354"/>
              <a:ext cx="125" cy="110"/>
            </a:xfrm>
            <a:prstGeom prst="ellipse">
              <a:avLst/>
            </a:prstGeom>
            <a:gradFill rotWithShape="true">
              <a:gsLst>
                <a:gs pos="0">
                  <a:srgbClr val="FFE0A3"/>
                </a:gs>
                <a:gs pos="100000">
                  <a:srgbClr val="FF6737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rgbClr val="9900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80" name="Oval 2132"/>
            <p:cNvSpPr>
              <a:spLocks noChangeArrowheads="true"/>
            </p:cNvSpPr>
            <p:nvPr/>
          </p:nvSpPr>
          <p:spPr bwMode="auto">
            <a:xfrm flipH="true" flipV="true">
              <a:off x="5009" y="3354"/>
              <a:ext cx="81" cy="72"/>
            </a:xfrm>
            <a:prstGeom prst="ellipse">
              <a:avLst/>
            </a:prstGeom>
            <a:gradFill rotWithShape="true">
              <a:gsLst>
                <a:gs pos="0">
                  <a:srgbClr val="FFE0A3"/>
                </a:gs>
                <a:gs pos="100000">
                  <a:srgbClr val="FF6737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rgbClr val="9900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81" name="Oval 2133"/>
            <p:cNvSpPr>
              <a:spLocks noChangeArrowheads="true"/>
            </p:cNvSpPr>
            <p:nvPr/>
          </p:nvSpPr>
          <p:spPr bwMode="auto">
            <a:xfrm flipH="true" flipV="true">
              <a:off x="5105" y="3328"/>
              <a:ext cx="125" cy="110"/>
            </a:xfrm>
            <a:prstGeom prst="ellipse">
              <a:avLst/>
            </a:prstGeom>
            <a:gradFill rotWithShape="true">
              <a:gsLst>
                <a:gs pos="0">
                  <a:srgbClr val="FFE0A3"/>
                </a:gs>
                <a:gs pos="100000">
                  <a:srgbClr val="FF6737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rgbClr val="9900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82" name="Oval 2134"/>
            <p:cNvSpPr>
              <a:spLocks noChangeArrowheads="true"/>
            </p:cNvSpPr>
            <p:nvPr/>
          </p:nvSpPr>
          <p:spPr bwMode="auto">
            <a:xfrm>
              <a:off x="5098" y="3731"/>
              <a:ext cx="125" cy="110"/>
            </a:xfrm>
            <a:prstGeom prst="ellipse">
              <a:avLst/>
            </a:prstGeom>
            <a:gradFill rotWithShape="true">
              <a:gsLst>
                <a:gs pos="0">
                  <a:srgbClr val="FFE0A3"/>
                </a:gs>
                <a:gs pos="100000">
                  <a:srgbClr val="FF6737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rgbClr val="9900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83" name="Oval 2135"/>
            <p:cNvSpPr>
              <a:spLocks noChangeArrowheads="true"/>
            </p:cNvSpPr>
            <p:nvPr/>
          </p:nvSpPr>
          <p:spPr bwMode="auto">
            <a:xfrm>
              <a:off x="4989" y="3756"/>
              <a:ext cx="125" cy="110"/>
            </a:xfrm>
            <a:prstGeom prst="ellipse">
              <a:avLst/>
            </a:prstGeom>
            <a:gradFill rotWithShape="true">
              <a:gsLst>
                <a:gs pos="0">
                  <a:srgbClr val="FFE0A3"/>
                </a:gs>
                <a:gs pos="100000">
                  <a:srgbClr val="FF6737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rgbClr val="9900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84" name="Oval 2136"/>
            <p:cNvSpPr>
              <a:spLocks noChangeArrowheads="true"/>
            </p:cNvSpPr>
            <p:nvPr/>
          </p:nvSpPr>
          <p:spPr bwMode="auto">
            <a:xfrm>
              <a:off x="4883" y="3753"/>
              <a:ext cx="125" cy="110"/>
            </a:xfrm>
            <a:prstGeom prst="ellipse">
              <a:avLst/>
            </a:prstGeom>
            <a:gradFill rotWithShape="true">
              <a:gsLst>
                <a:gs pos="0">
                  <a:srgbClr val="FFE0A3"/>
                </a:gs>
                <a:gs pos="100000">
                  <a:srgbClr val="FF6737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rgbClr val="9900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85" name="Oval 2137"/>
            <p:cNvSpPr>
              <a:spLocks noChangeArrowheads="true"/>
            </p:cNvSpPr>
            <p:nvPr/>
          </p:nvSpPr>
          <p:spPr bwMode="auto">
            <a:xfrm>
              <a:off x="5176" y="3399"/>
              <a:ext cx="146" cy="131"/>
            </a:xfrm>
            <a:prstGeom prst="ellipse">
              <a:avLst/>
            </a:prstGeom>
            <a:gradFill rotWithShape="true">
              <a:gsLst>
                <a:gs pos="0">
                  <a:srgbClr val="FFE0A3"/>
                </a:gs>
                <a:gs pos="100000">
                  <a:srgbClr val="FF6737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rgbClr val="9900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86" name="Oval 2138"/>
            <p:cNvSpPr>
              <a:spLocks noChangeArrowheads="true"/>
            </p:cNvSpPr>
            <p:nvPr/>
          </p:nvSpPr>
          <p:spPr bwMode="auto">
            <a:xfrm flipH="true" flipV="true">
              <a:off x="4846" y="3733"/>
              <a:ext cx="75" cy="63"/>
            </a:xfrm>
            <a:prstGeom prst="ellipse">
              <a:avLst/>
            </a:prstGeom>
            <a:gradFill rotWithShape="true">
              <a:gsLst>
                <a:gs pos="0">
                  <a:srgbClr val="FFE0A3"/>
                </a:gs>
                <a:gs pos="100000">
                  <a:srgbClr val="FF6737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rgbClr val="990033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4187" name="Text Box 2139"/>
          <p:cNvSpPr txBox="true">
            <a:spLocks noChangeArrowheads="true"/>
          </p:cNvSpPr>
          <p:nvPr/>
        </p:nvSpPr>
        <p:spPr bwMode="auto">
          <a:xfrm>
            <a:off x="9037286" y="6265864"/>
            <a:ext cx="10706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true">
                  <a:gsLst>
                    <a:gs pos="0">
                      <a:srgbClr val="D3B187"/>
                    </a:gs>
                    <a:gs pos="100000">
                      <a:srgbClr val="FFCC66"/>
                    </a:gs>
                  </a:gsLst>
                  <a:lin ang="5400000" scaled="true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b="1"/>
              <a:t>Apoptotic cell</a:t>
            </a:r>
            <a:endParaRPr lang="en-US" altLang="en-US" sz="1200" b="1"/>
          </a:p>
        </p:txBody>
      </p:sp>
      <p:sp>
        <p:nvSpPr>
          <p:cNvPr id="4188" name="Text Box 2140"/>
          <p:cNvSpPr txBox="true">
            <a:spLocks noChangeArrowheads="true"/>
          </p:cNvSpPr>
          <p:nvPr/>
        </p:nvSpPr>
        <p:spPr bwMode="auto">
          <a:xfrm>
            <a:off x="1739901" y="71439"/>
            <a:ext cx="11737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99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Immune cells</a:t>
            </a:r>
            <a:endParaRPr lang="en-US" altLang="en-US" sz="1400" b="1"/>
          </a:p>
        </p:txBody>
      </p:sp>
      <p:sp>
        <p:nvSpPr>
          <p:cNvPr id="4189" name="Text Box 2141"/>
          <p:cNvSpPr txBox="true">
            <a:spLocks noChangeArrowheads="true"/>
          </p:cNvSpPr>
          <p:nvPr/>
        </p:nvSpPr>
        <p:spPr bwMode="auto">
          <a:xfrm>
            <a:off x="2455863" y="6410325"/>
            <a:ext cx="1587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/>
              <a:t>Naïve CD4 cells</a:t>
            </a:r>
            <a:endParaRPr lang="en-US" altLang="en-US" sz="1400" b="1"/>
          </a:p>
        </p:txBody>
      </p:sp>
      <p:grpSp>
        <p:nvGrpSpPr>
          <p:cNvPr id="4190" name="Group 2142"/>
          <p:cNvGrpSpPr/>
          <p:nvPr/>
        </p:nvGrpSpPr>
        <p:grpSpPr bwMode="auto">
          <a:xfrm>
            <a:off x="3773488" y="4926014"/>
            <a:ext cx="1835150" cy="1590675"/>
            <a:chOff x="1460" y="3149"/>
            <a:chExt cx="1156" cy="1002"/>
          </a:xfrm>
        </p:grpSpPr>
        <p:grpSp>
          <p:nvGrpSpPr>
            <p:cNvPr id="4191" name="Group 2143"/>
            <p:cNvGrpSpPr>
              <a:grpSpLocks noChangeAspect="true"/>
            </p:cNvGrpSpPr>
            <p:nvPr/>
          </p:nvGrpSpPr>
          <p:grpSpPr bwMode="auto">
            <a:xfrm>
              <a:off x="1679" y="3293"/>
              <a:ext cx="823" cy="858"/>
              <a:chOff x="3852" y="1647"/>
              <a:chExt cx="432" cy="450"/>
            </a:xfrm>
          </p:grpSpPr>
          <p:sp>
            <p:nvSpPr>
              <p:cNvPr id="4192" name="Freeform 2144"/>
              <p:cNvSpPr>
                <a:spLocks noChangeAspect="true"/>
              </p:cNvSpPr>
              <p:nvPr/>
            </p:nvSpPr>
            <p:spPr bwMode="auto">
              <a:xfrm>
                <a:off x="4199" y="1925"/>
                <a:ext cx="29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193" name="Freeform 2145"/>
              <p:cNvSpPr>
                <a:spLocks noChangeAspect="true"/>
              </p:cNvSpPr>
              <p:nvPr/>
            </p:nvSpPr>
            <p:spPr bwMode="auto">
              <a:xfrm>
                <a:off x="4065" y="1685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194" name="Freeform 2146"/>
              <p:cNvSpPr>
                <a:spLocks noChangeAspect="true"/>
              </p:cNvSpPr>
              <p:nvPr/>
            </p:nvSpPr>
            <p:spPr bwMode="auto">
              <a:xfrm>
                <a:off x="4128" y="1666"/>
                <a:ext cx="7" cy="10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195" name="Freeform 2147"/>
              <p:cNvSpPr>
                <a:spLocks noChangeAspect="true"/>
              </p:cNvSpPr>
              <p:nvPr/>
            </p:nvSpPr>
            <p:spPr bwMode="auto">
              <a:xfrm>
                <a:off x="4183" y="1739"/>
                <a:ext cx="9" cy="12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196" name="Freeform 2148"/>
              <p:cNvSpPr>
                <a:spLocks noChangeAspect="true"/>
              </p:cNvSpPr>
              <p:nvPr/>
            </p:nvSpPr>
            <p:spPr bwMode="auto">
              <a:xfrm>
                <a:off x="4235" y="1789"/>
                <a:ext cx="29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197" name="Freeform 2149"/>
              <p:cNvSpPr>
                <a:spLocks noChangeAspect="true"/>
              </p:cNvSpPr>
              <p:nvPr/>
            </p:nvSpPr>
            <p:spPr bwMode="auto">
              <a:xfrm>
                <a:off x="4220" y="1870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198" name="Freeform 2150"/>
              <p:cNvSpPr>
                <a:spLocks noChangeAspect="true"/>
              </p:cNvSpPr>
              <p:nvPr/>
            </p:nvSpPr>
            <p:spPr bwMode="auto">
              <a:xfrm>
                <a:off x="4190" y="1967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199" name="Freeform 2151"/>
              <p:cNvSpPr>
                <a:spLocks noChangeAspect="true"/>
              </p:cNvSpPr>
              <p:nvPr/>
            </p:nvSpPr>
            <p:spPr bwMode="auto">
              <a:xfrm>
                <a:off x="4099" y="2014"/>
                <a:ext cx="9" cy="9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00" name="Freeform 2152"/>
              <p:cNvSpPr>
                <a:spLocks noChangeAspect="true"/>
              </p:cNvSpPr>
              <p:nvPr/>
            </p:nvSpPr>
            <p:spPr bwMode="auto">
              <a:xfrm>
                <a:off x="3911" y="1763"/>
                <a:ext cx="29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01" name="Freeform 2153"/>
              <p:cNvSpPr>
                <a:spLocks noChangeAspect="true"/>
              </p:cNvSpPr>
              <p:nvPr/>
            </p:nvSpPr>
            <p:spPr bwMode="auto">
              <a:xfrm>
                <a:off x="3958" y="1708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02" name="Freeform 2154"/>
              <p:cNvSpPr>
                <a:spLocks noChangeAspect="true"/>
              </p:cNvSpPr>
              <p:nvPr/>
            </p:nvSpPr>
            <p:spPr bwMode="auto">
              <a:xfrm>
                <a:off x="3871" y="1840"/>
                <a:ext cx="13" cy="14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03" name="Freeform 2155"/>
              <p:cNvSpPr>
                <a:spLocks noChangeAspect="true"/>
              </p:cNvSpPr>
              <p:nvPr/>
            </p:nvSpPr>
            <p:spPr bwMode="auto">
              <a:xfrm>
                <a:off x="3878" y="1931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04" name="Freeform 2156"/>
              <p:cNvSpPr>
                <a:spLocks noChangeAspect="true"/>
              </p:cNvSpPr>
              <p:nvPr/>
            </p:nvSpPr>
            <p:spPr bwMode="auto">
              <a:xfrm>
                <a:off x="3925" y="1986"/>
                <a:ext cx="10" cy="12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05" name="Freeform 2157"/>
              <p:cNvSpPr>
                <a:spLocks noChangeAspect="true"/>
              </p:cNvSpPr>
              <p:nvPr/>
            </p:nvSpPr>
            <p:spPr bwMode="auto">
              <a:xfrm>
                <a:off x="3974" y="2021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06" name="Freeform 2158"/>
              <p:cNvSpPr>
                <a:spLocks noChangeAspect="true"/>
              </p:cNvSpPr>
              <p:nvPr/>
            </p:nvSpPr>
            <p:spPr bwMode="auto">
              <a:xfrm>
                <a:off x="4047" y="2017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07" name="Freeform 2159"/>
              <p:cNvSpPr>
                <a:spLocks noChangeAspect="true"/>
              </p:cNvSpPr>
              <p:nvPr/>
            </p:nvSpPr>
            <p:spPr bwMode="auto">
              <a:xfrm>
                <a:off x="3852" y="1647"/>
                <a:ext cx="432" cy="450"/>
              </a:xfrm>
              <a:custGeom>
                <a:avLst/>
                <a:gdLst>
                  <a:gd name="T0" fmla="*/ 864 w 2151"/>
                  <a:gd name="T1" fmla="*/ 64 h 2242"/>
                  <a:gd name="T2" fmla="*/ 153 w 2151"/>
                  <a:gd name="T3" fmla="*/ 556 h 2242"/>
                  <a:gd name="T4" fmla="*/ 45 w 2151"/>
                  <a:gd name="T5" fmla="*/ 1284 h 2242"/>
                  <a:gd name="T6" fmla="*/ 424 w 2151"/>
                  <a:gd name="T7" fmla="*/ 2030 h 2242"/>
                  <a:gd name="T8" fmla="*/ 1147 w 2151"/>
                  <a:gd name="T9" fmla="*/ 2227 h 2242"/>
                  <a:gd name="T10" fmla="*/ 1858 w 2151"/>
                  <a:gd name="T11" fmla="*/ 1939 h 2242"/>
                  <a:gd name="T12" fmla="*/ 2112 w 2151"/>
                  <a:gd name="T13" fmla="*/ 1363 h 2242"/>
                  <a:gd name="T14" fmla="*/ 2078 w 2151"/>
                  <a:gd name="T15" fmla="*/ 725 h 2242"/>
                  <a:gd name="T16" fmla="*/ 1672 w 2151"/>
                  <a:gd name="T17" fmla="*/ 172 h 2242"/>
                  <a:gd name="T18" fmla="*/ 864 w 2151"/>
                  <a:gd name="T19" fmla="*/ 64 h 2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51" h="2242">
                    <a:moveTo>
                      <a:pt x="864" y="64"/>
                    </a:moveTo>
                    <a:cubicBezTo>
                      <a:pt x="611" y="128"/>
                      <a:pt x="289" y="353"/>
                      <a:pt x="153" y="556"/>
                    </a:cubicBezTo>
                    <a:cubicBezTo>
                      <a:pt x="17" y="759"/>
                      <a:pt x="0" y="1039"/>
                      <a:pt x="45" y="1284"/>
                    </a:cubicBezTo>
                    <a:cubicBezTo>
                      <a:pt x="90" y="1529"/>
                      <a:pt x="240" y="1873"/>
                      <a:pt x="424" y="2030"/>
                    </a:cubicBezTo>
                    <a:cubicBezTo>
                      <a:pt x="608" y="2187"/>
                      <a:pt x="908" y="2242"/>
                      <a:pt x="1147" y="2227"/>
                    </a:cubicBezTo>
                    <a:cubicBezTo>
                      <a:pt x="1386" y="2212"/>
                      <a:pt x="1697" y="2083"/>
                      <a:pt x="1858" y="1939"/>
                    </a:cubicBezTo>
                    <a:cubicBezTo>
                      <a:pt x="2019" y="1795"/>
                      <a:pt x="2075" y="1565"/>
                      <a:pt x="2112" y="1363"/>
                    </a:cubicBezTo>
                    <a:cubicBezTo>
                      <a:pt x="2149" y="1161"/>
                      <a:pt x="2151" y="923"/>
                      <a:pt x="2078" y="725"/>
                    </a:cubicBezTo>
                    <a:cubicBezTo>
                      <a:pt x="2005" y="527"/>
                      <a:pt x="1874" y="282"/>
                      <a:pt x="1672" y="172"/>
                    </a:cubicBezTo>
                    <a:cubicBezTo>
                      <a:pt x="1470" y="62"/>
                      <a:pt x="1117" y="0"/>
                      <a:pt x="864" y="64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C653">
                      <a:alpha val="80000"/>
                    </a:srgbClr>
                  </a:gs>
                  <a:gs pos="100000">
                    <a:srgbClr val="CC3300">
                      <a:alpha val="80000"/>
                    </a:srgbClr>
                  </a:gs>
                </a:gsLst>
                <a:path path="rect">
                  <a:fillToRect l="50000" t="50000" r="50000" b="50000"/>
                </a:path>
              </a:gradFill>
              <a:ln w="9525" cmpd="sng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08" name="Freeform 2160"/>
              <p:cNvSpPr>
                <a:spLocks noChangeAspect="true"/>
              </p:cNvSpPr>
              <p:nvPr/>
            </p:nvSpPr>
            <p:spPr bwMode="auto">
              <a:xfrm rot="1588548">
                <a:off x="4080" y="1748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09" name="Freeform 2161"/>
              <p:cNvSpPr>
                <a:spLocks noChangeAspect="true"/>
              </p:cNvSpPr>
              <p:nvPr/>
            </p:nvSpPr>
            <p:spPr bwMode="auto">
              <a:xfrm rot="20011452" flipV="true">
                <a:off x="4049" y="1868"/>
                <a:ext cx="49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996633"/>
                  </a:gs>
                  <a:gs pos="100000">
                    <a:srgbClr val="996633">
                      <a:gamma/>
                      <a:shade val="92157"/>
                      <a:invGamma/>
                    </a:srgbClr>
                  </a:gs>
                </a:gsLst>
                <a:lin ang="5400000" scaled="true"/>
              </a:gra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10" name="Freeform 2162"/>
              <p:cNvSpPr>
                <a:spLocks noChangeAspect="true"/>
              </p:cNvSpPr>
              <p:nvPr/>
            </p:nvSpPr>
            <p:spPr bwMode="auto">
              <a:xfrm rot="20011452" flipV="true">
                <a:off x="4030" y="1742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11" name="Freeform 2163"/>
              <p:cNvSpPr>
                <a:spLocks noChangeAspect="true"/>
              </p:cNvSpPr>
              <p:nvPr/>
            </p:nvSpPr>
            <p:spPr bwMode="auto">
              <a:xfrm flipH="true">
                <a:off x="4117" y="1800"/>
                <a:ext cx="50" cy="87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12" name="Freeform 2164"/>
              <p:cNvSpPr>
                <a:spLocks noChangeAspect="true"/>
              </p:cNvSpPr>
              <p:nvPr/>
            </p:nvSpPr>
            <p:spPr bwMode="auto">
              <a:xfrm rot="4687844" flipH="true">
                <a:off x="4092" y="1793"/>
                <a:ext cx="50" cy="87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13" name="Freeform 2165"/>
              <p:cNvSpPr>
                <a:spLocks noChangeAspect="true"/>
              </p:cNvSpPr>
              <p:nvPr/>
            </p:nvSpPr>
            <p:spPr bwMode="auto">
              <a:xfrm rot="-2250469">
                <a:off x="4091" y="1842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14" name="Freeform 2166"/>
              <p:cNvSpPr>
                <a:spLocks noChangeAspect="true"/>
              </p:cNvSpPr>
              <p:nvPr/>
            </p:nvSpPr>
            <p:spPr bwMode="auto">
              <a:xfrm>
                <a:off x="4057" y="1813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15" name="Freeform 2167"/>
              <p:cNvSpPr>
                <a:spLocks noChangeAspect="true"/>
              </p:cNvSpPr>
              <p:nvPr/>
            </p:nvSpPr>
            <p:spPr bwMode="auto">
              <a:xfrm rot="17541503" flipV="true">
                <a:off x="3981" y="1743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16" name="Freeform 2168"/>
              <p:cNvSpPr>
                <a:spLocks noChangeAspect="true"/>
              </p:cNvSpPr>
              <p:nvPr/>
            </p:nvSpPr>
            <p:spPr bwMode="auto">
              <a:xfrm flipH="true">
                <a:off x="3945" y="1780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17" name="Freeform 2169"/>
              <p:cNvSpPr>
                <a:spLocks noChangeAspect="true"/>
              </p:cNvSpPr>
              <p:nvPr/>
            </p:nvSpPr>
            <p:spPr bwMode="auto">
              <a:xfrm rot="13389691" flipH="true">
                <a:off x="3914" y="1808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18" name="Freeform 2170"/>
              <p:cNvSpPr>
                <a:spLocks noChangeAspect="true"/>
              </p:cNvSpPr>
              <p:nvPr/>
            </p:nvSpPr>
            <p:spPr bwMode="auto">
              <a:xfrm rot="14686208">
                <a:off x="3976" y="1824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19" name="Freeform 2171"/>
              <p:cNvSpPr>
                <a:spLocks noChangeAspect="true"/>
              </p:cNvSpPr>
              <p:nvPr/>
            </p:nvSpPr>
            <p:spPr bwMode="auto">
              <a:xfrm rot="1588548">
                <a:off x="3949" y="1812"/>
                <a:ext cx="49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20" name="Freeform 2172"/>
              <p:cNvSpPr>
                <a:spLocks noChangeAspect="true"/>
              </p:cNvSpPr>
              <p:nvPr/>
            </p:nvSpPr>
            <p:spPr bwMode="auto">
              <a:xfrm rot="16008547">
                <a:off x="4020" y="1823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21" name="Freeform 2173"/>
              <p:cNvSpPr>
                <a:spLocks noChangeAspect="true"/>
              </p:cNvSpPr>
              <p:nvPr/>
            </p:nvSpPr>
            <p:spPr bwMode="auto">
              <a:xfrm>
                <a:off x="4157" y="1815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22" name="Freeform 2174"/>
              <p:cNvSpPr>
                <a:spLocks noChangeAspect="true"/>
              </p:cNvSpPr>
              <p:nvPr/>
            </p:nvSpPr>
            <p:spPr bwMode="auto">
              <a:xfrm>
                <a:off x="3930" y="1868"/>
                <a:ext cx="16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23" name="Freeform 2175"/>
              <p:cNvSpPr>
                <a:spLocks noChangeAspect="true"/>
              </p:cNvSpPr>
              <p:nvPr/>
            </p:nvSpPr>
            <p:spPr bwMode="auto">
              <a:xfrm>
                <a:off x="3934" y="1838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24" name="Freeform 2176"/>
              <p:cNvSpPr>
                <a:spLocks noChangeAspect="true"/>
              </p:cNvSpPr>
              <p:nvPr/>
            </p:nvSpPr>
            <p:spPr bwMode="auto">
              <a:xfrm>
                <a:off x="4024" y="1944"/>
                <a:ext cx="16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25" name="Freeform 2177"/>
              <p:cNvSpPr>
                <a:spLocks noChangeAspect="true"/>
              </p:cNvSpPr>
              <p:nvPr/>
            </p:nvSpPr>
            <p:spPr bwMode="auto">
              <a:xfrm>
                <a:off x="4041" y="1848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26" name="Freeform 2178"/>
              <p:cNvSpPr>
                <a:spLocks noChangeAspect="true"/>
              </p:cNvSpPr>
              <p:nvPr/>
            </p:nvSpPr>
            <p:spPr bwMode="auto">
              <a:xfrm>
                <a:off x="4048" y="1943"/>
                <a:ext cx="15" cy="15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27" name="Freeform 2179"/>
              <p:cNvSpPr>
                <a:spLocks noChangeAspect="true"/>
              </p:cNvSpPr>
              <p:nvPr/>
            </p:nvSpPr>
            <p:spPr bwMode="auto">
              <a:xfrm>
                <a:off x="3987" y="1859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28" name="Freeform 2180"/>
              <p:cNvSpPr>
                <a:spLocks noChangeAspect="true"/>
              </p:cNvSpPr>
              <p:nvPr/>
            </p:nvSpPr>
            <p:spPr bwMode="auto">
              <a:xfrm>
                <a:off x="3992" y="1894"/>
                <a:ext cx="17" cy="18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29" name="Freeform 2181"/>
              <p:cNvSpPr>
                <a:spLocks noChangeAspect="true"/>
              </p:cNvSpPr>
              <p:nvPr/>
            </p:nvSpPr>
            <p:spPr bwMode="auto">
              <a:xfrm>
                <a:off x="3978" y="1892"/>
                <a:ext cx="17" cy="18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30" name="Freeform 2182"/>
              <p:cNvSpPr>
                <a:spLocks noChangeAspect="true"/>
              </p:cNvSpPr>
              <p:nvPr/>
            </p:nvSpPr>
            <p:spPr bwMode="auto">
              <a:xfrm>
                <a:off x="3995" y="1920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31" name="Freeform 2183"/>
              <p:cNvSpPr>
                <a:spLocks noChangeAspect="true"/>
              </p:cNvSpPr>
              <p:nvPr/>
            </p:nvSpPr>
            <p:spPr bwMode="auto">
              <a:xfrm>
                <a:off x="4021" y="1920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32" name="Freeform 2184"/>
              <p:cNvSpPr>
                <a:spLocks noChangeAspect="true"/>
              </p:cNvSpPr>
              <p:nvPr/>
            </p:nvSpPr>
            <p:spPr bwMode="auto">
              <a:xfrm>
                <a:off x="4016" y="1837"/>
                <a:ext cx="12" cy="14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33" name="Freeform 2185"/>
              <p:cNvSpPr>
                <a:spLocks noChangeAspect="true"/>
              </p:cNvSpPr>
              <p:nvPr/>
            </p:nvSpPr>
            <p:spPr bwMode="auto">
              <a:xfrm>
                <a:off x="4049" y="1921"/>
                <a:ext cx="11" cy="11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34" name="Freeform 2186"/>
              <p:cNvSpPr>
                <a:spLocks noChangeAspect="true"/>
              </p:cNvSpPr>
              <p:nvPr/>
            </p:nvSpPr>
            <p:spPr bwMode="auto">
              <a:xfrm>
                <a:off x="4004" y="1812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35" name="Freeform 2187"/>
              <p:cNvSpPr>
                <a:spLocks noChangeAspect="true"/>
              </p:cNvSpPr>
              <p:nvPr/>
            </p:nvSpPr>
            <p:spPr bwMode="auto">
              <a:xfrm>
                <a:off x="3957" y="1899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36" name="Freeform 2188"/>
              <p:cNvSpPr>
                <a:spLocks noChangeAspect="true"/>
              </p:cNvSpPr>
              <p:nvPr/>
            </p:nvSpPr>
            <p:spPr bwMode="auto">
              <a:xfrm>
                <a:off x="4053" y="1779"/>
                <a:ext cx="11" cy="12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37" name="Freeform 2189"/>
              <p:cNvSpPr>
                <a:spLocks noChangeAspect="true"/>
              </p:cNvSpPr>
              <p:nvPr/>
            </p:nvSpPr>
            <p:spPr bwMode="auto">
              <a:xfrm>
                <a:off x="4043" y="1745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38" name="Freeform 2190"/>
              <p:cNvSpPr>
                <a:spLocks noChangeAspect="true"/>
              </p:cNvSpPr>
              <p:nvPr/>
            </p:nvSpPr>
            <p:spPr bwMode="auto">
              <a:xfrm>
                <a:off x="4025" y="1747"/>
                <a:ext cx="10" cy="10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39" name="Freeform 2191"/>
              <p:cNvSpPr>
                <a:spLocks noChangeAspect="true"/>
              </p:cNvSpPr>
              <p:nvPr/>
            </p:nvSpPr>
            <p:spPr bwMode="auto">
              <a:xfrm>
                <a:off x="4002" y="1759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40" name="Freeform 2192"/>
              <p:cNvSpPr>
                <a:spLocks noChangeAspect="true"/>
              </p:cNvSpPr>
              <p:nvPr/>
            </p:nvSpPr>
            <p:spPr bwMode="auto">
              <a:xfrm>
                <a:off x="4007" y="1784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41" name="Freeform 2193"/>
              <p:cNvSpPr>
                <a:spLocks noChangeAspect="true"/>
              </p:cNvSpPr>
              <p:nvPr/>
            </p:nvSpPr>
            <p:spPr bwMode="auto">
              <a:xfrm>
                <a:off x="4047" y="1819"/>
                <a:ext cx="16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42" name="Freeform 2194"/>
              <p:cNvSpPr>
                <a:spLocks noChangeAspect="true"/>
              </p:cNvSpPr>
              <p:nvPr/>
            </p:nvSpPr>
            <p:spPr bwMode="auto">
              <a:xfrm>
                <a:off x="4014" y="1895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43" name="Freeform 2195"/>
              <p:cNvSpPr>
                <a:spLocks noChangeAspect="true"/>
              </p:cNvSpPr>
              <p:nvPr/>
            </p:nvSpPr>
            <p:spPr bwMode="auto">
              <a:xfrm>
                <a:off x="4143" y="1887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44" name="Freeform 2196"/>
              <p:cNvSpPr>
                <a:spLocks noChangeAspect="true"/>
              </p:cNvSpPr>
              <p:nvPr/>
            </p:nvSpPr>
            <p:spPr bwMode="auto">
              <a:xfrm>
                <a:off x="4082" y="1903"/>
                <a:ext cx="16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45" name="Freeform 2197"/>
              <p:cNvSpPr>
                <a:spLocks noChangeAspect="true"/>
              </p:cNvSpPr>
              <p:nvPr/>
            </p:nvSpPr>
            <p:spPr bwMode="auto">
              <a:xfrm>
                <a:off x="4126" y="1927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46" name="Freeform 2198"/>
              <p:cNvSpPr>
                <a:spLocks noChangeAspect="true"/>
              </p:cNvSpPr>
              <p:nvPr/>
            </p:nvSpPr>
            <p:spPr bwMode="auto">
              <a:xfrm>
                <a:off x="4108" y="1876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47" name="Freeform 2199"/>
              <p:cNvSpPr>
                <a:spLocks noChangeAspect="true"/>
              </p:cNvSpPr>
              <p:nvPr/>
            </p:nvSpPr>
            <p:spPr bwMode="auto">
              <a:xfrm>
                <a:off x="4083" y="1752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48" name="Freeform 2200"/>
              <p:cNvSpPr>
                <a:spLocks noChangeAspect="true"/>
              </p:cNvSpPr>
              <p:nvPr/>
            </p:nvSpPr>
            <p:spPr bwMode="auto">
              <a:xfrm>
                <a:off x="4079" y="1944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49" name="Freeform 2201"/>
              <p:cNvSpPr>
                <a:spLocks noChangeAspect="true"/>
              </p:cNvSpPr>
              <p:nvPr/>
            </p:nvSpPr>
            <p:spPr bwMode="auto">
              <a:xfrm>
                <a:off x="3927" y="1798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50" name="Freeform 2202"/>
              <p:cNvSpPr>
                <a:spLocks noChangeAspect="true"/>
              </p:cNvSpPr>
              <p:nvPr/>
            </p:nvSpPr>
            <p:spPr bwMode="auto">
              <a:xfrm>
                <a:off x="4060" y="1897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51" name="Freeform 2203"/>
              <p:cNvSpPr>
                <a:spLocks noChangeAspect="true"/>
              </p:cNvSpPr>
              <p:nvPr/>
            </p:nvSpPr>
            <p:spPr bwMode="auto">
              <a:xfrm>
                <a:off x="4112" y="1831"/>
                <a:ext cx="13" cy="12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52" name="Freeform 2204"/>
              <p:cNvSpPr>
                <a:spLocks noChangeAspect="true"/>
              </p:cNvSpPr>
              <p:nvPr/>
            </p:nvSpPr>
            <p:spPr bwMode="auto">
              <a:xfrm>
                <a:off x="4131" y="1855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53" name="Freeform 2205"/>
              <p:cNvSpPr>
                <a:spLocks noChangeAspect="true"/>
              </p:cNvSpPr>
              <p:nvPr/>
            </p:nvSpPr>
            <p:spPr bwMode="auto">
              <a:xfrm>
                <a:off x="4111" y="1776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54" name="Freeform 2206"/>
              <p:cNvSpPr>
                <a:spLocks noChangeAspect="true"/>
              </p:cNvSpPr>
              <p:nvPr/>
            </p:nvSpPr>
            <p:spPr bwMode="auto">
              <a:xfrm>
                <a:off x="4019" y="1815"/>
                <a:ext cx="29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55" name="Freeform 2207"/>
              <p:cNvSpPr>
                <a:spLocks noChangeAspect="true"/>
              </p:cNvSpPr>
              <p:nvPr/>
            </p:nvSpPr>
            <p:spPr bwMode="auto">
              <a:xfrm>
                <a:off x="4063" y="1976"/>
                <a:ext cx="29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56" name="Freeform 2208"/>
              <p:cNvSpPr>
                <a:spLocks noChangeAspect="true"/>
              </p:cNvSpPr>
              <p:nvPr/>
            </p:nvSpPr>
            <p:spPr bwMode="auto">
              <a:xfrm>
                <a:off x="4105" y="1948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57" name="Freeform 2209"/>
              <p:cNvSpPr>
                <a:spLocks noChangeAspect="true"/>
              </p:cNvSpPr>
              <p:nvPr/>
            </p:nvSpPr>
            <p:spPr bwMode="auto">
              <a:xfrm>
                <a:off x="3962" y="1919"/>
                <a:ext cx="29" cy="8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58" name="Freeform 2210"/>
              <p:cNvSpPr>
                <a:spLocks noChangeAspect="true"/>
              </p:cNvSpPr>
              <p:nvPr/>
            </p:nvSpPr>
            <p:spPr bwMode="auto">
              <a:xfrm>
                <a:off x="4052" y="1962"/>
                <a:ext cx="29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59" name="Freeform 2211"/>
              <p:cNvSpPr>
                <a:spLocks noChangeAspect="true"/>
              </p:cNvSpPr>
              <p:nvPr/>
            </p:nvSpPr>
            <p:spPr bwMode="auto">
              <a:xfrm>
                <a:off x="4097" y="1919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60" name="Freeform 2212"/>
              <p:cNvSpPr>
                <a:spLocks noChangeAspect="true"/>
              </p:cNvSpPr>
              <p:nvPr/>
            </p:nvSpPr>
            <p:spPr bwMode="auto">
              <a:xfrm>
                <a:off x="3926" y="1903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61" name="Freeform 2213"/>
              <p:cNvSpPr>
                <a:spLocks noChangeAspect="true"/>
              </p:cNvSpPr>
              <p:nvPr/>
            </p:nvSpPr>
            <p:spPr bwMode="auto">
              <a:xfrm>
                <a:off x="3984" y="1945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62" name="Freeform 2214"/>
              <p:cNvSpPr>
                <a:spLocks noChangeAspect="true"/>
              </p:cNvSpPr>
              <p:nvPr/>
            </p:nvSpPr>
            <p:spPr bwMode="auto">
              <a:xfrm>
                <a:off x="4040" y="1936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63" name="Freeform 2215"/>
              <p:cNvSpPr>
                <a:spLocks noChangeAspect="true"/>
              </p:cNvSpPr>
              <p:nvPr/>
            </p:nvSpPr>
            <p:spPr bwMode="auto">
              <a:xfrm>
                <a:off x="4135" y="1790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64" name="Freeform 2216"/>
              <p:cNvSpPr>
                <a:spLocks noChangeAspect="true"/>
              </p:cNvSpPr>
              <p:nvPr/>
            </p:nvSpPr>
            <p:spPr bwMode="auto">
              <a:xfrm>
                <a:off x="3932" y="1922"/>
                <a:ext cx="28" cy="8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65" name="Freeform 2217"/>
              <p:cNvSpPr>
                <a:spLocks noChangeAspect="true"/>
              </p:cNvSpPr>
              <p:nvPr/>
            </p:nvSpPr>
            <p:spPr bwMode="auto">
              <a:xfrm>
                <a:off x="4031" y="1893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66" name="Freeform 2218"/>
              <p:cNvSpPr>
                <a:spLocks noChangeAspect="true"/>
              </p:cNvSpPr>
              <p:nvPr/>
            </p:nvSpPr>
            <p:spPr bwMode="auto">
              <a:xfrm>
                <a:off x="4021" y="1825"/>
                <a:ext cx="16" cy="14"/>
              </a:xfrm>
              <a:custGeom>
                <a:avLst/>
                <a:gdLst>
                  <a:gd name="T0" fmla="*/ 22 w 111"/>
                  <a:gd name="T1" fmla="*/ 8 h 93"/>
                  <a:gd name="T2" fmla="*/ 10 w 111"/>
                  <a:gd name="T3" fmla="*/ 58 h 93"/>
                  <a:gd name="T4" fmla="*/ 84 w 111"/>
                  <a:gd name="T5" fmla="*/ 87 h 93"/>
                  <a:gd name="T6" fmla="*/ 106 w 111"/>
                  <a:gd name="T7" fmla="*/ 19 h 93"/>
                  <a:gd name="T8" fmla="*/ 56 w 111"/>
                  <a:gd name="T9" fmla="*/ 8 h 93"/>
                  <a:gd name="T10" fmla="*/ 22 w 111"/>
                  <a:gd name="T11" fmla="*/ 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93">
                    <a:moveTo>
                      <a:pt x="22" y="8"/>
                    </a:moveTo>
                    <a:cubicBezTo>
                      <a:pt x="14" y="16"/>
                      <a:pt x="0" y="45"/>
                      <a:pt x="10" y="58"/>
                    </a:cubicBezTo>
                    <a:cubicBezTo>
                      <a:pt x="20" y="71"/>
                      <a:pt x="68" y="93"/>
                      <a:pt x="84" y="87"/>
                    </a:cubicBezTo>
                    <a:cubicBezTo>
                      <a:pt x="100" y="81"/>
                      <a:pt x="111" y="32"/>
                      <a:pt x="106" y="19"/>
                    </a:cubicBezTo>
                    <a:cubicBezTo>
                      <a:pt x="101" y="6"/>
                      <a:pt x="71" y="8"/>
                      <a:pt x="56" y="8"/>
                    </a:cubicBezTo>
                    <a:cubicBezTo>
                      <a:pt x="41" y="8"/>
                      <a:pt x="30" y="0"/>
                      <a:pt x="22" y="8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996633"/>
                  </a:gs>
                  <a:gs pos="100000">
                    <a:srgbClr val="996633">
                      <a:gamma/>
                      <a:shade val="92157"/>
                      <a:invGamma/>
                    </a:srgbClr>
                  </a:gs>
                </a:gsLst>
                <a:lin ang="5400000" scaled="true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67" name="Oval 2219"/>
              <p:cNvSpPr>
                <a:spLocks noChangeAspect="true" noChangeArrowheads="true"/>
              </p:cNvSpPr>
              <p:nvPr/>
            </p:nvSpPr>
            <p:spPr bwMode="auto">
              <a:xfrm>
                <a:off x="3914" y="1702"/>
                <a:ext cx="285" cy="302"/>
              </a:xfrm>
              <a:prstGeom prst="ellipse">
                <a:avLst/>
              </a:prstGeom>
              <a:gradFill rotWithShape="true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97C3A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4268" name="Group 2220"/>
            <p:cNvGrpSpPr/>
            <p:nvPr/>
          </p:nvGrpSpPr>
          <p:grpSpPr bwMode="auto">
            <a:xfrm>
              <a:off x="1933" y="3149"/>
              <a:ext cx="229" cy="233"/>
              <a:chOff x="1573" y="2461"/>
              <a:chExt cx="229" cy="233"/>
            </a:xfrm>
          </p:grpSpPr>
          <p:sp>
            <p:nvSpPr>
              <p:cNvPr id="4269" name="Freeform 2221"/>
              <p:cNvSpPr>
                <a:spLocks noChangeAspect="true"/>
              </p:cNvSpPr>
              <p:nvPr/>
            </p:nvSpPr>
            <p:spPr bwMode="auto">
              <a:xfrm>
                <a:off x="1683" y="2496"/>
                <a:ext cx="91" cy="197"/>
              </a:xfrm>
              <a:custGeom>
                <a:avLst/>
                <a:gdLst>
                  <a:gd name="T0" fmla="*/ 62 w 91"/>
                  <a:gd name="T1" fmla="*/ 5 h 197"/>
                  <a:gd name="T2" fmla="*/ 37 w 91"/>
                  <a:gd name="T3" fmla="*/ 14 h 197"/>
                  <a:gd name="T4" fmla="*/ 5 w 91"/>
                  <a:gd name="T5" fmla="*/ 12 h 197"/>
                  <a:gd name="T6" fmla="*/ 10 w 91"/>
                  <a:gd name="T7" fmla="*/ 45 h 197"/>
                  <a:gd name="T8" fmla="*/ 15 w 91"/>
                  <a:gd name="T9" fmla="*/ 176 h 197"/>
                  <a:gd name="T10" fmla="*/ 60 w 91"/>
                  <a:gd name="T11" fmla="*/ 170 h 197"/>
                  <a:gd name="T12" fmla="*/ 66 w 91"/>
                  <a:gd name="T13" fmla="*/ 35 h 197"/>
                  <a:gd name="T14" fmla="*/ 90 w 91"/>
                  <a:gd name="T15" fmla="*/ 5 h 197"/>
                  <a:gd name="T16" fmla="*/ 62 w 91"/>
                  <a:gd name="T17" fmla="*/ 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197">
                    <a:moveTo>
                      <a:pt x="62" y="5"/>
                    </a:moveTo>
                    <a:cubicBezTo>
                      <a:pt x="52" y="7"/>
                      <a:pt x="46" y="13"/>
                      <a:pt x="37" y="14"/>
                    </a:cubicBezTo>
                    <a:cubicBezTo>
                      <a:pt x="28" y="15"/>
                      <a:pt x="9" y="7"/>
                      <a:pt x="5" y="12"/>
                    </a:cubicBezTo>
                    <a:cubicBezTo>
                      <a:pt x="0" y="18"/>
                      <a:pt x="8" y="18"/>
                      <a:pt x="10" y="45"/>
                    </a:cubicBezTo>
                    <a:cubicBezTo>
                      <a:pt x="12" y="72"/>
                      <a:pt x="7" y="155"/>
                      <a:pt x="15" y="176"/>
                    </a:cubicBezTo>
                    <a:cubicBezTo>
                      <a:pt x="23" y="197"/>
                      <a:pt x="52" y="193"/>
                      <a:pt x="60" y="170"/>
                    </a:cubicBezTo>
                    <a:cubicBezTo>
                      <a:pt x="68" y="147"/>
                      <a:pt x="61" y="62"/>
                      <a:pt x="66" y="35"/>
                    </a:cubicBezTo>
                    <a:cubicBezTo>
                      <a:pt x="71" y="8"/>
                      <a:pt x="91" y="10"/>
                      <a:pt x="90" y="5"/>
                    </a:cubicBezTo>
                    <a:cubicBezTo>
                      <a:pt x="89" y="0"/>
                      <a:pt x="68" y="5"/>
                      <a:pt x="62" y="5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0" scaled="true"/>
              </a:gradFill>
              <a:ln w="6350" cmpd="sng">
                <a:solidFill>
                  <a:srgbClr val="5F5F5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70" name="Freeform 2222"/>
              <p:cNvSpPr>
                <a:spLocks noChangeAspect="true"/>
              </p:cNvSpPr>
              <p:nvPr/>
            </p:nvSpPr>
            <p:spPr bwMode="auto">
              <a:xfrm flipH="true">
                <a:off x="1597" y="2497"/>
                <a:ext cx="91" cy="197"/>
              </a:xfrm>
              <a:custGeom>
                <a:avLst/>
                <a:gdLst>
                  <a:gd name="T0" fmla="*/ 62 w 91"/>
                  <a:gd name="T1" fmla="*/ 5 h 197"/>
                  <a:gd name="T2" fmla="*/ 37 w 91"/>
                  <a:gd name="T3" fmla="*/ 14 h 197"/>
                  <a:gd name="T4" fmla="*/ 5 w 91"/>
                  <a:gd name="T5" fmla="*/ 12 h 197"/>
                  <a:gd name="T6" fmla="*/ 10 w 91"/>
                  <a:gd name="T7" fmla="*/ 45 h 197"/>
                  <a:gd name="T8" fmla="*/ 15 w 91"/>
                  <a:gd name="T9" fmla="*/ 176 h 197"/>
                  <a:gd name="T10" fmla="*/ 60 w 91"/>
                  <a:gd name="T11" fmla="*/ 170 h 197"/>
                  <a:gd name="T12" fmla="*/ 66 w 91"/>
                  <a:gd name="T13" fmla="*/ 35 h 197"/>
                  <a:gd name="T14" fmla="*/ 90 w 91"/>
                  <a:gd name="T15" fmla="*/ 5 h 197"/>
                  <a:gd name="T16" fmla="*/ 62 w 91"/>
                  <a:gd name="T17" fmla="*/ 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197">
                    <a:moveTo>
                      <a:pt x="62" y="5"/>
                    </a:moveTo>
                    <a:cubicBezTo>
                      <a:pt x="52" y="7"/>
                      <a:pt x="46" y="13"/>
                      <a:pt x="37" y="14"/>
                    </a:cubicBezTo>
                    <a:cubicBezTo>
                      <a:pt x="28" y="15"/>
                      <a:pt x="9" y="7"/>
                      <a:pt x="5" y="12"/>
                    </a:cubicBezTo>
                    <a:cubicBezTo>
                      <a:pt x="0" y="18"/>
                      <a:pt x="8" y="18"/>
                      <a:pt x="10" y="45"/>
                    </a:cubicBezTo>
                    <a:cubicBezTo>
                      <a:pt x="12" y="72"/>
                      <a:pt x="7" y="155"/>
                      <a:pt x="15" y="176"/>
                    </a:cubicBezTo>
                    <a:cubicBezTo>
                      <a:pt x="23" y="197"/>
                      <a:pt x="52" y="193"/>
                      <a:pt x="60" y="170"/>
                    </a:cubicBezTo>
                    <a:cubicBezTo>
                      <a:pt x="68" y="147"/>
                      <a:pt x="61" y="62"/>
                      <a:pt x="66" y="35"/>
                    </a:cubicBezTo>
                    <a:cubicBezTo>
                      <a:pt x="71" y="8"/>
                      <a:pt x="91" y="10"/>
                      <a:pt x="90" y="5"/>
                    </a:cubicBezTo>
                    <a:cubicBezTo>
                      <a:pt x="89" y="0"/>
                      <a:pt x="68" y="5"/>
                      <a:pt x="62" y="5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0" scaled="true"/>
              </a:gradFill>
              <a:ln w="6350" cmpd="sng">
                <a:solidFill>
                  <a:srgbClr val="5F5F5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71" name="Text Box 2223"/>
              <p:cNvSpPr txBox="true">
                <a:spLocks noChangeArrowheads="true"/>
              </p:cNvSpPr>
              <p:nvPr/>
            </p:nvSpPr>
            <p:spPr bwMode="auto">
              <a:xfrm>
                <a:off x="1644" y="2469"/>
                <a:ext cx="152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true">
                      <a:gsLst>
                        <a:gs pos="0">
                          <a:schemeClr val="bg2"/>
                        </a:gs>
                        <a:gs pos="50000">
                          <a:srgbClr val="E2FF91"/>
                        </a:gs>
                        <a:gs pos="100000">
                          <a:schemeClr val="bg2"/>
                        </a:gs>
                      </a:gsLst>
                      <a:lin ang="0" scaled="true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5" tIns="45713" rIns="91425" bIns="45713">
                <a:spAutoFit/>
              </a:bodyPr>
              <a:lstStyle/>
              <a:p>
                <a:pPr algn="ctr"/>
                <a:r>
                  <a:rPr lang="en-US" altLang="en-US" sz="800" b="1">
                    <a:sym typeface="Symbol" panose="05050102010706020507" pitchFamily="18" charset="2"/>
                  </a:rPr>
                  <a:t></a:t>
                </a:r>
                <a:endParaRPr lang="en-US" altLang="en-US" sz="800" b="1">
                  <a:sym typeface="Symbol" panose="05050102010706020507" pitchFamily="18" charset="2"/>
                </a:endParaRPr>
              </a:p>
            </p:txBody>
          </p:sp>
          <p:sp>
            <p:nvSpPr>
              <p:cNvPr id="4272" name="Text Box 2224"/>
              <p:cNvSpPr txBox="true">
                <a:spLocks noChangeArrowheads="true"/>
              </p:cNvSpPr>
              <p:nvPr/>
            </p:nvSpPr>
            <p:spPr bwMode="auto">
              <a:xfrm>
                <a:off x="1573" y="2461"/>
                <a:ext cx="157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true">
                      <a:gsLst>
                        <a:gs pos="0">
                          <a:schemeClr val="bg2"/>
                        </a:gs>
                        <a:gs pos="50000">
                          <a:srgbClr val="E2FF91"/>
                        </a:gs>
                        <a:gs pos="100000">
                          <a:schemeClr val="bg2"/>
                        </a:gs>
                      </a:gsLst>
                      <a:lin ang="0" scaled="true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5" tIns="45713" rIns="91425" bIns="45713">
                <a:spAutoFit/>
              </a:bodyPr>
              <a:lstStyle/>
              <a:p>
                <a:pPr algn="ctr"/>
                <a:r>
                  <a:rPr lang="en-US" altLang="en-US" sz="800" b="1">
                    <a:sym typeface="Symbol" panose="05050102010706020507" pitchFamily="18" charset="2"/>
                  </a:rPr>
                  <a:t></a:t>
                </a:r>
                <a:endParaRPr lang="en-US" altLang="en-US" sz="800" b="1">
                  <a:sym typeface="Symbol" panose="05050102010706020507" pitchFamily="18" charset="2"/>
                </a:endParaRPr>
              </a:p>
            </p:txBody>
          </p:sp>
          <p:sp>
            <p:nvSpPr>
              <p:cNvPr id="4273" name="AutoShape 2225"/>
              <p:cNvSpPr>
                <a:spLocks noChangeArrowheads="true"/>
              </p:cNvSpPr>
              <p:nvPr/>
            </p:nvSpPr>
            <p:spPr bwMode="auto">
              <a:xfrm>
                <a:off x="1754" y="2521"/>
                <a:ext cx="48" cy="173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chemeClr val="tx2"/>
                  </a:gs>
                  <a:gs pos="50000">
                    <a:srgbClr val="790D0D"/>
                  </a:gs>
                  <a:gs pos="100000">
                    <a:schemeClr val="tx2"/>
                  </a:gs>
                </a:gsLst>
                <a:lin ang="0" scaled="true"/>
              </a:gradFill>
              <a:ln w="6350" algn="ctr">
                <a:solidFill>
                  <a:srgbClr val="E2FF9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5" tIns="45713" rIns="91425" bIns="45713" anchor="ctr"/>
              <a:lstStyle/>
              <a:p>
                <a:pPr algn="ctr"/>
                <a:r>
                  <a:rPr lang="en-US" altLang="en-US" sz="800" b="1">
                    <a:solidFill>
                      <a:srgbClr val="FFFF00"/>
                    </a:solidFill>
                    <a:sym typeface="Symbol" panose="05050102010706020507" pitchFamily="18" charset="2"/>
                  </a:rPr>
                  <a:t>4</a:t>
                </a:r>
                <a:endParaRPr lang="en-US" altLang="en-US" sz="800" b="1">
                  <a:solidFill>
                    <a:srgbClr val="FFFF00"/>
                  </a:solidFill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4274" name="Group 2226"/>
            <p:cNvGrpSpPr/>
            <p:nvPr/>
          </p:nvGrpSpPr>
          <p:grpSpPr bwMode="auto">
            <a:xfrm rot="2433540">
              <a:off x="2239" y="3248"/>
              <a:ext cx="141" cy="230"/>
              <a:chOff x="329" y="3509"/>
              <a:chExt cx="141" cy="230"/>
            </a:xfrm>
          </p:grpSpPr>
          <p:sp>
            <p:nvSpPr>
              <p:cNvPr id="4275" name="Rectangle 2227"/>
              <p:cNvSpPr>
                <a:spLocks noChangeArrowheads="true"/>
              </p:cNvSpPr>
              <p:nvPr/>
            </p:nvSpPr>
            <p:spPr bwMode="auto">
              <a:xfrm flipH="true">
                <a:off x="412" y="3509"/>
                <a:ext cx="46" cy="230"/>
              </a:xfrm>
              <a:prstGeom prst="rect">
                <a:avLst/>
              </a:prstGeom>
              <a:gradFill rotWithShape="true">
                <a:gsLst>
                  <a:gs pos="0">
                    <a:srgbClr val="DFE4D4"/>
                  </a:gs>
                  <a:gs pos="100000">
                    <a:srgbClr val="969696"/>
                  </a:gs>
                </a:gsLst>
                <a:lin ang="0" scaled="true"/>
              </a:gradFill>
              <a:ln w="9525">
                <a:solidFill>
                  <a:srgbClr val="A5002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276" name="Rectangle 2228"/>
              <p:cNvSpPr>
                <a:spLocks noChangeArrowheads="true"/>
              </p:cNvSpPr>
              <p:nvPr/>
            </p:nvSpPr>
            <p:spPr bwMode="auto">
              <a:xfrm>
                <a:off x="338" y="3509"/>
                <a:ext cx="46" cy="230"/>
              </a:xfrm>
              <a:prstGeom prst="rect">
                <a:avLst/>
              </a:prstGeom>
              <a:gradFill rotWithShape="true">
                <a:gsLst>
                  <a:gs pos="0">
                    <a:srgbClr val="DFE4D4"/>
                  </a:gs>
                  <a:gs pos="100000">
                    <a:srgbClr val="969696"/>
                  </a:gs>
                </a:gsLst>
                <a:lin ang="0" scaled="true"/>
              </a:gradFill>
              <a:ln w="9525">
                <a:solidFill>
                  <a:srgbClr val="A5002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277" name="Rectangle 2229"/>
              <p:cNvSpPr>
                <a:spLocks noChangeArrowheads="true"/>
              </p:cNvSpPr>
              <p:nvPr/>
            </p:nvSpPr>
            <p:spPr bwMode="auto">
              <a:xfrm>
                <a:off x="329" y="3550"/>
                <a:ext cx="141" cy="69"/>
              </a:xfrm>
              <a:prstGeom prst="rect">
                <a:avLst/>
              </a:prstGeom>
              <a:gradFill rotWithShape="true">
                <a:gsLst>
                  <a:gs pos="0">
                    <a:srgbClr val="DFE4D4"/>
                  </a:gs>
                  <a:gs pos="100000">
                    <a:srgbClr val="DFE4D4">
                      <a:gamma/>
                      <a:tint val="93725"/>
                      <a:invGamma/>
                    </a:srgbClr>
                  </a:gs>
                </a:gsLst>
                <a:lin ang="0" scaled="true"/>
              </a:gradFill>
              <a:ln w="9525" algn="ctr">
                <a:solidFill>
                  <a:srgbClr val="A5002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600"/>
                  <a:t>CD25</a:t>
                </a:r>
                <a:endParaRPr lang="en-US" altLang="en-US" sz="600"/>
              </a:p>
            </p:txBody>
          </p:sp>
        </p:grpSp>
        <p:grpSp>
          <p:nvGrpSpPr>
            <p:cNvPr id="4278" name="Group 2230"/>
            <p:cNvGrpSpPr/>
            <p:nvPr/>
          </p:nvGrpSpPr>
          <p:grpSpPr bwMode="auto">
            <a:xfrm rot="3428332">
              <a:off x="2380" y="3367"/>
              <a:ext cx="141" cy="230"/>
              <a:chOff x="329" y="3509"/>
              <a:chExt cx="141" cy="230"/>
            </a:xfrm>
          </p:grpSpPr>
          <p:sp>
            <p:nvSpPr>
              <p:cNvPr id="4279" name="Rectangle 2231"/>
              <p:cNvSpPr>
                <a:spLocks noChangeArrowheads="true"/>
              </p:cNvSpPr>
              <p:nvPr/>
            </p:nvSpPr>
            <p:spPr bwMode="auto">
              <a:xfrm flipH="true">
                <a:off x="412" y="3509"/>
                <a:ext cx="46" cy="230"/>
              </a:xfrm>
              <a:prstGeom prst="rect">
                <a:avLst/>
              </a:prstGeom>
              <a:gradFill rotWithShape="true">
                <a:gsLst>
                  <a:gs pos="0">
                    <a:srgbClr val="DFE4D4"/>
                  </a:gs>
                  <a:gs pos="100000">
                    <a:srgbClr val="969696"/>
                  </a:gs>
                </a:gsLst>
                <a:lin ang="0" scaled="true"/>
              </a:gradFill>
              <a:ln w="9525">
                <a:solidFill>
                  <a:srgbClr val="A5002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280" name="Rectangle 2232"/>
              <p:cNvSpPr>
                <a:spLocks noChangeArrowheads="true"/>
              </p:cNvSpPr>
              <p:nvPr/>
            </p:nvSpPr>
            <p:spPr bwMode="auto">
              <a:xfrm>
                <a:off x="338" y="3509"/>
                <a:ext cx="46" cy="230"/>
              </a:xfrm>
              <a:prstGeom prst="rect">
                <a:avLst/>
              </a:prstGeom>
              <a:gradFill rotWithShape="true">
                <a:gsLst>
                  <a:gs pos="0">
                    <a:srgbClr val="DFE4D4"/>
                  </a:gs>
                  <a:gs pos="100000">
                    <a:srgbClr val="969696"/>
                  </a:gs>
                </a:gsLst>
                <a:lin ang="0" scaled="true"/>
              </a:gradFill>
              <a:ln w="9525">
                <a:solidFill>
                  <a:srgbClr val="A5002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281" name="Rectangle 2233"/>
              <p:cNvSpPr>
                <a:spLocks noChangeArrowheads="true"/>
              </p:cNvSpPr>
              <p:nvPr/>
            </p:nvSpPr>
            <p:spPr bwMode="auto">
              <a:xfrm>
                <a:off x="329" y="3550"/>
                <a:ext cx="141" cy="69"/>
              </a:xfrm>
              <a:prstGeom prst="rect">
                <a:avLst/>
              </a:prstGeom>
              <a:gradFill rotWithShape="true">
                <a:gsLst>
                  <a:gs pos="0">
                    <a:srgbClr val="DFE4D4"/>
                  </a:gs>
                  <a:gs pos="100000">
                    <a:srgbClr val="DFE4D4">
                      <a:gamma/>
                      <a:tint val="93725"/>
                      <a:invGamma/>
                    </a:srgbClr>
                  </a:gs>
                </a:gsLst>
                <a:lin ang="0" scaled="true"/>
              </a:gradFill>
              <a:ln w="9525" algn="ctr">
                <a:solidFill>
                  <a:srgbClr val="A5002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600"/>
                  <a:t>CD25</a:t>
                </a:r>
                <a:endParaRPr lang="en-US" altLang="en-US" sz="600"/>
              </a:p>
            </p:txBody>
          </p:sp>
        </p:grpSp>
        <p:grpSp>
          <p:nvGrpSpPr>
            <p:cNvPr id="4282" name="Group 2234"/>
            <p:cNvGrpSpPr/>
            <p:nvPr/>
          </p:nvGrpSpPr>
          <p:grpSpPr bwMode="auto">
            <a:xfrm rot="5078568">
              <a:off x="2430" y="3527"/>
              <a:ext cx="141" cy="230"/>
              <a:chOff x="329" y="3509"/>
              <a:chExt cx="141" cy="230"/>
            </a:xfrm>
          </p:grpSpPr>
          <p:sp>
            <p:nvSpPr>
              <p:cNvPr id="4283" name="Rectangle 2235"/>
              <p:cNvSpPr>
                <a:spLocks noChangeArrowheads="true"/>
              </p:cNvSpPr>
              <p:nvPr/>
            </p:nvSpPr>
            <p:spPr bwMode="auto">
              <a:xfrm flipH="true">
                <a:off x="412" y="3509"/>
                <a:ext cx="46" cy="230"/>
              </a:xfrm>
              <a:prstGeom prst="rect">
                <a:avLst/>
              </a:prstGeom>
              <a:gradFill rotWithShape="true">
                <a:gsLst>
                  <a:gs pos="0">
                    <a:srgbClr val="DFE4D4"/>
                  </a:gs>
                  <a:gs pos="100000">
                    <a:srgbClr val="969696"/>
                  </a:gs>
                </a:gsLst>
                <a:lin ang="0" scaled="true"/>
              </a:gradFill>
              <a:ln w="9525">
                <a:solidFill>
                  <a:srgbClr val="A5002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284" name="Rectangle 2236"/>
              <p:cNvSpPr>
                <a:spLocks noChangeArrowheads="true"/>
              </p:cNvSpPr>
              <p:nvPr/>
            </p:nvSpPr>
            <p:spPr bwMode="auto">
              <a:xfrm>
                <a:off x="338" y="3509"/>
                <a:ext cx="46" cy="230"/>
              </a:xfrm>
              <a:prstGeom prst="rect">
                <a:avLst/>
              </a:prstGeom>
              <a:gradFill rotWithShape="true">
                <a:gsLst>
                  <a:gs pos="0">
                    <a:srgbClr val="DFE4D4"/>
                  </a:gs>
                  <a:gs pos="100000">
                    <a:srgbClr val="969696"/>
                  </a:gs>
                </a:gsLst>
                <a:lin ang="0" scaled="true"/>
              </a:gradFill>
              <a:ln w="9525">
                <a:solidFill>
                  <a:srgbClr val="A5002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285" name="Rectangle 2237"/>
              <p:cNvSpPr>
                <a:spLocks noChangeArrowheads="true"/>
              </p:cNvSpPr>
              <p:nvPr/>
            </p:nvSpPr>
            <p:spPr bwMode="auto">
              <a:xfrm>
                <a:off x="329" y="3550"/>
                <a:ext cx="141" cy="69"/>
              </a:xfrm>
              <a:prstGeom prst="rect">
                <a:avLst/>
              </a:prstGeom>
              <a:gradFill rotWithShape="true">
                <a:gsLst>
                  <a:gs pos="0">
                    <a:srgbClr val="DFE4D4"/>
                  </a:gs>
                  <a:gs pos="100000">
                    <a:srgbClr val="DFE4D4">
                      <a:gamma/>
                      <a:tint val="93725"/>
                      <a:invGamma/>
                    </a:srgbClr>
                  </a:gs>
                </a:gsLst>
                <a:lin ang="0" scaled="true"/>
              </a:gradFill>
              <a:ln w="9525" algn="ctr">
                <a:solidFill>
                  <a:srgbClr val="A5002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600"/>
                  <a:t>CD25</a:t>
                </a:r>
                <a:endParaRPr lang="en-US" altLang="en-US" sz="600"/>
              </a:p>
            </p:txBody>
          </p:sp>
        </p:grpSp>
        <p:sp>
          <p:nvSpPr>
            <p:cNvPr id="4286" name="Oval 2238"/>
            <p:cNvSpPr>
              <a:spLocks noChangeAspect="true" noChangeArrowheads="true"/>
            </p:cNvSpPr>
            <p:nvPr/>
          </p:nvSpPr>
          <p:spPr bwMode="auto">
            <a:xfrm rot="2948677" flipH="true">
              <a:off x="1740" y="3343"/>
              <a:ext cx="196" cy="98"/>
            </a:xfrm>
            <a:prstGeom prst="ellipse">
              <a:avLst/>
            </a:prstGeom>
            <a:gradFill rotWithShape="true">
              <a:gsLst>
                <a:gs pos="0">
                  <a:srgbClr val="FFFF66"/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rgbClr val="FFFF66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 anchor="ctr"/>
            <a:lstStyle/>
            <a:p>
              <a:pPr algn="ctr"/>
              <a:r>
                <a:rPr lang="en-US" altLang="en-US" sz="800" b="1"/>
                <a:t>CD39</a:t>
              </a:r>
              <a:endParaRPr lang="en-US" altLang="en-US" sz="800" b="1"/>
            </a:p>
          </p:txBody>
        </p:sp>
        <p:sp>
          <p:nvSpPr>
            <p:cNvPr id="4287" name="Oval 2239"/>
            <p:cNvSpPr>
              <a:spLocks noChangeAspect="true" noChangeArrowheads="true"/>
            </p:cNvSpPr>
            <p:nvPr/>
          </p:nvSpPr>
          <p:spPr bwMode="auto">
            <a:xfrm rot="1797937" flipH="true">
              <a:off x="1628" y="3466"/>
              <a:ext cx="196" cy="98"/>
            </a:xfrm>
            <a:prstGeom prst="ellipse">
              <a:avLst/>
            </a:prstGeom>
            <a:gradFill rotWithShape="true">
              <a:gsLst>
                <a:gs pos="0">
                  <a:srgbClr val="FFFF66"/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rgbClr val="FFFF66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 anchor="ctr"/>
            <a:lstStyle/>
            <a:p>
              <a:pPr algn="ctr"/>
              <a:r>
                <a:rPr lang="en-US" altLang="en-US" sz="800" b="1"/>
                <a:t>CD73</a:t>
              </a:r>
              <a:endParaRPr lang="en-US" altLang="en-US" sz="800" b="1"/>
            </a:p>
          </p:txBody>
        </p:sp>
        <p:grpSp>
          <p:nvGrpSpPr>
            <p:cNvPr id="4288" name="Group 2240"/>
            <p:cNvGrpSpPr/>
            <p:nvPr/>
          </p:nvGrpSpPr>
          <p:grpSpPr bwMode="auto">
            <a:xfrm rot="6052788">
              <a:off x="2425" y="3724"/>
              <a:ext cx="141" cy="230"/>
              <a:chOff x="329" y="3509"/>
              <a:chExt cx="141" cy="230"/>
            </a:xfrm>
          </p:grpSpPr>
          <p:sp>
            <p:nvSpPr>
              <p:cNvPr id="4289" name="Rectangle 2241"/>
              <p:cNvSpPr>
                <a:spLocks noChangeArrowheads="true"/>
              </p:cNvSpPr>
              <p:nvPr/>
            </p:nvSpPr>
            <p:spPr bwMode="auto">
              <a:xfrm flipH="true">
                <a:off x="412" y="3509"/>
                <a:ext cx="46" cy="230"/>
              </a:xfrm>
              <a:prstGeom prst="rect">
                <a:avLst/>
              </a:prstGeom>
              <a:gradFill rotWithShape="true">
                <a:gsLst>
                  <a:gs pos="0">
                    <a:srgbClr val="DFE4D4"/>
                  </a:gs>
                  <a:gs pos="100000">
                    <a:srgbClr val="969696"/>
                  </a:gs>
                </a:gsLst>
                <a:lin ang="0" scaled="true"/>
              </a:gradFill>
              <a:ln w="9525">
                <a:solidFill>
                  <a:srgbClr val="A5002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290" name="Rectangle 2242"/>
              <p:cNvSpPr>
                <a:spLocks noChangeArrowheads="true"/>
              </p:cNvSpPr>
              <p:nvPr/>
            </p:nvSpPr>
            <p:spPr bwMode="auto">
              <a:xfrm>
                <a:off x="338" y="3509"/>
                <a:ext cx="46" cy="230"/>
              </a:xfrm>
              <a:prstGeom prst="rect">
                <a:avLst/>
              </a:prstGeom>
              <a:gradFill rotWithShape="true">
                <a:gsLst>
                  <a:gs pos="0">
                    <a:srgbClr val="DFE4D4"/>
                  </a:gs>
                  <a:gs pos="100000">
                    <a:srgbClr val="969696"/>
                  </a:gs>
                </a:gsLst>
                <a:lin ang="0" scaled="true"/>
              </a:gradFill>
              <a:ln w="9525">
                <a:solidFill>
                  <a:srgbClr val="A5002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291" name="Rectangle 2243"/>
              <p:cNvSpPr>
                <a:spLocks noChangeArrowheads="true"/>
              </p:cNvSpPr>
              <p:nvPr/>
            </p:nvSpPr>
            <p:spPr bwMode="auto">
              <a:xfrm>
                <a:off x="329" y="3550"/>
                <a:ext cx="141" cy="69"/>
              </a:xfrm>
              <a:prstGeom prst="rect">
                <a:avLst/>
              </a:prstGeom>
              <a:gradFill rotWithShape="true">
                <a:gsLst>
                  <a:gs pos="0">
                    <a:srgbClr val="DFE4D4"/>
                  </a:gs>
                  <a:gs pos="100000">
                    <a:srgbClr val="DFE4D4">
                      <a:gamma/>
                      <a:tint val="93725"/>
                      <a:invGamma/>
                    </a:srgbClr>
                  </a:gs>
                </a:gsLst>
                <a:lin ang="0" scaled="true"/>
              </a:gradFill>
              <a:ln w="9525" algn="ctr">
                <a:solidFill>
                  <a:srgbClr val="A5002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600"/>
                  <a:t>CD25</a:t>
                </a:r>
                <a:endParaRPr lang="en-US" altLang="en-US" sz="600"/>
              </a:p>
            </p:txBody>
          </p:sp>
        </p:grpSp>
        <p:grpSp>
          <p:nvGrpSpPr>
            <p:cNvPr id="4292" name="Group 2244"/>
            <p:cNvGrpSpPr/>
            <p:nvPr/>
          </p:nvGrpSpPr>
          <p:grpSpPr bwMode="auto">
            <a:xfrm rot="471199">
              <a:off x="1460" y="3613"/>
              <a:ext cx="354" cy="116"/>
              <a:chOff x="3273" y="3057"/>
              <a:chExt cx="354" cy="116"/>
            </a:xfrm>
          </p:grpSpPr>
          <p:sp>
            <p:nvSpPr>
              <p:cNvPr id="4293" name="Freeform 2245"/>
              <p:cNvSpPr>
                <a:spLocks noChangeAspect="true"/>
              </p:cNvSpPr>
              <p:nvPr/>
            </p:nvSpPr>
            <p:spPr bwMode="auto">
              <a:xfrm>
                <a:off x="3273" y="3077"/>
                <a:ext cx="354" cy="73"/>
              </a:xfrm>
              <a:custGeom>
                <a:avLst/>
                <a:gdLst>
                  <a:gd name="T0" fmla="*/ 2414 w 2793"/>
                  <a:gd name="T1" fmla="*/ 0 h 576"/>
                  <a:gd name="T2" fmla="*/ 2414 w 2793"/>
                  <a:gd name="T3" fmla="*/ 567 h 576"/>
                  <a:gd name="T4" fmla="*/ 141 w 2793"/>
                  <a:gd name="T5" fmla="*/ 576 h 576"/>
                  <a:gd name="T6" fmla="*/ 304 w 2793"/>
                  <a:gd name="T7" fmla="*/ 276 h 576"/>
                  <a:gd name="T8" fmla="*/ 141 w 2793"/>
                  <a:gd name="T9" fmla="*/ 0 h 576"/>
                  <a:gd name="T10" fmla="*/ 2414 w 2793"/>
                  <a:gd name="T11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93" h="576">
                    <a:moveTo>
                      <a:pt x="2414" y="0"/>
                    </a:moveTo>
                    <a:cubicBezTo>
                      <a:pt x="2793" y="94"/>
                      <a:pt x="2793" y="471"/>
                      <a:pt x="2414" y="567"/>
                    </a:cubicBezTo>
                    <a:lnTo>
                      <a:pt x="141" y="576"/>
                    </a:lnTo>
                    <a:cubicBezTo>
                      <a:pt x="16" y="526"/>
                      <a:pt x="301" y="457"/>
                      <a:pt x="304" y="276"/>
                    </a:cubicBezTo>
                    <a:cubicBezTo>
                      <a:pt x="307" y="95"/>
                      <a:pt x="0" y="56"/>
                      <a:pt x="141" y="0"/>
                    </a:cubicBezTo>
                    <a:lnTo>
                      <a:pt x="2414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A5A527"/>
                  </a:gs>
                  <a:gs pos="50000">
                    <a:schemeClr val="bg1"/>
                  </a:gs>
                  <a:gs pos="100000">
                    <a:srgbClr val="A5A527"/>
                  </a:gs>
                </a:gsLst>
                <a:lin ang="5400000" scaled="true"/>
              </a:gradFill>
              <a:ln w="9525" cap="flat" cmpd="sng">
                <a:solidFill>
                  <a:srgbClr val="9900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294" name="Text Box 2246"/>
              <p:cNvSpPr txBox="true">
                <a:spLocks noChangeArrowheads="true"/>
              </p:cNvSpPr>
              <p:nvPr/>
            </p:nvSpPr>
            <p:spPr bwMode="auto">
              <a:xfrm>
                <a:off x="3308" y="3057"/>
                <a:ext cx="271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true">
                      <a:gsLst>
                        <a:gs pos="0">
                          <a:srgbClr val="FAB900"/>
                        </a:gs>
                        <a:gs pos="100000">
                          <a:srgbClr val="FAB900">
                            <a:gamma/>
                            <a:shade val="76078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76200">
                    <a:pattFill prst="pct50">
                      <a:fgClr>
                        <a:srgbClr val="4D4D4D"/>
                      </a:fgClr>
                      <a:bgClr>
                        <a:srgbClr val="FFFFFF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 sz="600" b="1"/>
                  <a:t>CTLA4</a:t>
                </a:r>
                <a:endParaRPr lang="en-US" altLang="en-US" sz="600" b="1"/>
              </a:p>
            </p:txBody>
          </p:sp>
        </p:grpSp>
        <p:grpSp>
          <p:nvGrpSpPr>
            <p:cNvPr id="4295" name="Group 2247"/>
            <p:cNvGrpSpPr/>
            <p:nvPr/>
          </p:nvGrpSpPr>
          <p:grpSpPr bwMode="auto">
            <a:xfrm rot="-695730">
              <a:off x="1468" y="3807"/>
              <a:ext cx="327" cy="58"/>
              <a:chOff x="4219" y="3344"/>
              <a:chExt cx="327" cy="58"/>
            </a:xfrm>
          </p:grpSpPr>
          <p:sp>
            <p:nvSpPr>
              <p:cNvPr id="4296" name="AutoShape 2248"/>
              <p:cNvSpPr>
                <a:spLocks noChangeArrowheads="true"/>
              </p:cNvSpPr>
              <p:nvPr/>
            </p:nvSpPr>
            <p:spPr bwMode="auto">
              <a:xfrm>
                <a:off x="4219" y="3344"/>
                <a:ext cx="104" cy="58"/>
              </a:xfrm>
              <a:prstGeom prst="roundRect">
                <a:avLst>
                  <a:gd name="adj" fmla="val 50000"/>
                </a:avLst>
              </a:prstGeom>
              <a:solidFill>
                <a:srgbClr val="A5A527"/>
              </a:solidFill>
              <a:ln w="12700" algn="ctr">
                <a:solidFill>
                  <a:srgbClr val="9900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297" name="AutoShape 2249"/>
              <p:cNvSpPr>
                <a:spLocks noChangeArrowheads="true"/>
              </p:cNvSpPr>
              <p:nvPr/>
            </p:nvSpPr>
            <p:spPr bwMode="auto">
              <a:xfrm>
                <a:off x="4330" y="3344"/>
                <a:ext cx="104" cy="58"/>
              </a:xfrm>
              <a:prstGeom prst="roundRect">
                <a:avLst>
                  <a:gd name="adj" fmla="val 50000"/>
                </a:avLst>
              </a:prstGeom>
              <a:solidFill>
                <a:srgbClr val="A5A527"/>
              </a:solidFill>
              <a:ln w="12700" algn="ctr">
                <a:solidFill>
                  <a:srgbClr val="9900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298" name="AutoShape 2250"/>
              <p:cNvSpPr>
                <a:spLocks noChangeArrowheads="true"/>
              </p:cNvSpPr>
              <p:nvPr/>
            </p:nvSpPr>
            <p:spPr bwMode="auto">
              <a:xfrm>
                <a:off x="4442" y="3344"/>
                <a:ext cx="104" cy="58"/>
              </a:xfrm>
              <a:prstGeom prst="roundRect">
                <a:avLst>
                  <a:gd name="adj" fmla="val 50000"/>
                </a:avLst>
              </a:prstGeom>
              <a:solidFill>
                <a:srgbClr val="A5A527"/>
              </a:solidFill>
              <a:ln w="12700" algn="ctr">
                <a:solidFill>
                  <a:srgbClr val="9900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</p:grpSp>
      <p:grpSp>
        <p:nvGrpSpPr>
          <p:cNvPr id="4299" name="Group 2251"/>
          <p:cNvGrpSpPr/>
          <p:nvPr/>
        </p:nvGrpSpPr>
        <p:grpSpPr bwMode="auto">
          <a:xfrm>
            <a:off x="1827214" y="4933951"/>
            <a:ext cx="1554163" cy="1535113"/>
            <a:chOff x="351" y="3157"/>
            <a:chExt cx="979" cy="967"/>
          </a:xfrm>
        </p:grpSpPr>
        <p:grpSp>
          <p:nvGrpSpPr>
            <p:cNvPr id="4300" name="Group 2252"/>
            <p:cNvGrpSpPr>
              <a:grpSpLocks noChangeAspect="true"/>
            </p:cNvGrpSpPr>
            <p:nvPr/>
          </p:nvGrpSpPr>
          <p:grpSpPr bwMode="auto">
            <a:xfrm>
              <a:off x="351" y="3266"/>
              <a:ext cx="823" cy="858"/>
              <a:chOff x="3852" y="1647"/>
              <a:chExt cx="432" cy="450"/>
            </a:xfrm>
          </p:grpSpPr>
          <p:sp>
            <p:nvSpPr>
              <p:cNvPr id="4301" name="Freeform 2253"/>
              <p:cNvSpPr>
                <a:spLocks noChangeAspect="true"/>
              </p:cNvSpPr>
              <p:nvPr/>
            </p:nvSpPr>
            <p:spPr bwMode="auto">
              <a:xfrm>
                <a:off x="4199" y="1925"/>
                <a:ext cx="29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02" name="Freeform 2254"/>
              <p:cNvSpPr>
                <a:spLocks noChangeAspect="true"/>
              </p:cNvSpPr>
              <p:nvPr/>
            </p:nvSpPr>
            <p:spPr bwMode="auto">
              <a:xfrm>
                <a:off x="4065" y="1685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03" name="Freeform 2255"/>
              <p:cNvSpPr>
                <a:spLocks noChangeAspect="true"/>
              </p:cNvSpPr>
              <p:nvPr/>
            </p:nvSpPr>
            <p:spPr bwMode="auto">
              <a:xfrm>
                <a:off x="4128" y="1666"/>
                <a:ext cx="7" cy="10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04" name="Freeform 2256"/>
              <p:cNvSpPr>
                <a:spLocks noChangeAspect="true"/>
              </p:cNvSpPr>
              <p:nvPr/>
            </p:nvSpPr>
            <p:spPr bwMode="auto">
              <a:xfrm>
                <a:off x="4183" y="1739"/>
                <a:ext cx="9" cy="12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05" name="Freeform 2257"/>
              <p:cNvSpPr>
                <a:spLocks noChangeAspect="true"/>
              </p:cNvSpPr>
              <p:nvPr/>
            </p:nvSpPr>
            <p:spPr bwMode="auto">
              <a:xfrm>
                <a:off x="4235" y="1789"/>
                <a:ext cx="29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06" name="Freeform 2258"/>
              <p:cNvSpPr>
                <a:spLocks noChangeAspect="true"/>
              </p:cNvSpPr>
              <p:nvPr/>
            </p:nvSpPr>
            <p:spPr bwMode="auto">
              <a:xfrm>
                <a:off x="4220" y="1870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07" name="Freeform 2259"/>
              <p:cNvSpPr>
                <a:spLocks noChangeAspect="true"/>
              </p:cNvSpPr>
              <p:nvPr/>
            </p:nvSpPr>
            <p:spPr bwMode="auto">
              <a:xfrm>
                <a:off x="4190" y="1967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08" name="Freeform 2260"/>
              <p:cNvSpPr>
                <a:spLocks noChangeAspect="true"/>
              </p:cNvSpPr>
              <p:nvPr/>
            </p:nvSpPr>
            <p:spPr bwMode="auto">
              <a:xfrm>
                <a:off x="4099" y="2014"/>
                <a:ext cx="9" cy="9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09" name="Freeform 2261"/>
              <p:cNvSpPr>
                <a:spLocks noChangeAspect="true"/>
              </p:cNvSpPr>
              <p:nvPr/>
            </p:nvSpPr>
            <p:spPr bwMode="auto">
              <a:xfrm>
                <a:off x="3911" y="1763"/>
                <a:ext cx="29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10" name="Freeform 2262"/>
              <p:cNvSpPr>
                <a:spLocks noChangeAspect="true"/>
              </p:cNvSpPr>
              <p:nvPr/>
            </p:nvSpPr>
            <p:spPr bwMode="auto">
              <a:xfrm>
                <a:off x="3958" y="1708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11" name="Freeform 2263"/>
              <p:cNvSpPr>
                <a:spLocks noChangeAspect="true"/>
              </p:cNvSpPr>
              <p:nvPr/>
            </p:nvSpPr>
            <p:spPr bwMode="auto">
              <a:xfrm>
                <a:off x="3871" y="1840"/>
                <a:ext cx="13" cy="14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12" name="Freeform 2264"/>
              <p:cNvSpPr>
                <a:spLocks noChangeAspect="true"/>
              </p:cNvSpPr>
              <p:nvPr/>
            </p:nvSpPr>
            <p:spPr bwMode="auto">
              <a:xfrm>
                <a:off x="3878" y="1931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13" name="Freeform 2265"/>
              <p:cNvSpPr>
                <a:spLocks noChangeAspect="true"/>
              </p:cNvSpPr>
              <p:nvPr/>
            </p:nvSpPr>
            <p:spPr bwMode="auto">
              <a:xfrm>
                <a:off x="3925" y="1986"/>
                <a:ext cx="10" cy="12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14" name="Freeform 2266"/>
              <p:cNvSpPr>
                <a:spLocks noChangeAspect="true"/>
              </p:cNvSpPr>
              <p:nvPr/>
            </p:nvSpPr>
            <p:spPr bwMode="auto">
              <a:xfrm>
                <a:off x="3974" y="2021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15" name="Freeform 2267"/>
              <p:cNvSpPr>
                <a:spLocks noChangeAspect="true"/>
              </p:cNvSpPr>
              <p:nvPr/>
            </p:nvSpPr>
            <p:spPr bwMode="auto">
              <a:xfrm>
                <a:off x="4047" y="2017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16" name="Freeform 2268"/>
              <p:cNvSpPr>
                <a:spLocks noChangeAspect="true"/>
              </p:cNvSpPr>
              <p:nvPr/>
            </p:nvSpPr>
            <p:spPr bwMode="auto">
              <a:xfrm>
                <a:off x="3852" y="1647"/>
                <a:ext cx="432" cy="450"/>
              </a:xfrm>
              <a:custGeom>
                <a:avLst/>
                <a:gdLst>
                  <a:gd name="T0" fmla="*/ 864 w 2151"/>
                  <a:gd name="T1" fmla="*/ 64 h 2242"/>
                  <a:gd name="T2" fmla="*/ 153 w 2151"/>
                  <a:gd name="T3" fmla="*/ 556 h 2242"/>
                  <a:gd name="T4" fmla="*/ 45 w 2151"/>
                  <a:gd name="T5" fmla="*/ 1284 h 2242"/>
                  <a:gd name="T6" fmla="*/ 424 w 2151"/>
                  <a:gd name="T7" fmla="*/ 2030 h 2242"/>
                  <a:gd name="T8" fmla="*/ 1147 w 2151"/>
                  <a:gd name="T9" fmla="*/ 2227 h 2242"/>
                  <a:gd name="T10" fmla="*/ 1858 w 2151"/>
                  <a:gd name="T11" fmla="*/ 1939 h 2242"/>
                  <a:gd name="T12" fmla="*/ 2112 w 2151"/>
                  <a:gd name="T13" fmla="*/ 1363 h 2242"/>
                  <a:gd name="T14" fmla="*/ 2078 w 2151"/>
                  <a:gd name="T15" fmla="*/ 725 h 2242"/>
                  <a:gd name="T16" fmla="*/ 1672 w 2151"/>
                  <a:gd name="T17" fmla="*/ 172 h 2242"/>
                  <a:gd name="T18" fmla="*/ 864 w 2151"/>
                  <a:gd name="T19" fmla="*/ 64 h 2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51" h="2242">
                    <a:moveTo>
                      <a:pt x="864" y="64"/>
                    </a:moveTo>
                    <a:cubicBezTo>
                      <a:pt x="611" y="128"/>
                      <a:pt x="289" y="353"/>
                      <a:pt x="153" y="556"/>
                    </a:cubicBezTo>
                    <a:cubicBezTo>
                      <a:pt x="17" y="759"/>
                      <a:pt x="0" y="1039"/>
                      <a:pt x="45" y="1284"/>
                    </a:cubicBezTo>
                    <a:cubicBezTo>
                      <a:pt x="90" y="1529"/>
                      <a:pt x="240" y="1873"/>
                      <a:pt x="424" y="2030"/>
                    </a:cubicBezTo>
                    <a:cubicBezTo>
                      <a:pt x="608" y="2187"/>
                      <a:pt x="908" y="2242"/>
                      <a:pt x="1147" y="2227"/>
                    </a:cubicBezTo>
                    <a:cubicBezTo>
                      <a:pt x="1386" y="2212"/>
                      <a:pt x="1697" y="2083"/>
                      <a:pt x="1858" y="1939"/>
                    </a:cubicBezTo>
                    <a:cubicBezTo>
                      <a:pt x="2019" y="1795"/>
                      <a:pt x="2075" y="1565"/>
                      <a:pt x="2112" y="1363"/>
                    </a:cubicBezTo>
                    <a:cubicBezTo>
                      <a:pt x="2149" y="1161"/>
                      <a:pt x="2151" y="923"/>
                      <a:pt x="2078" y="725"/>
                    </a:cubicBezTo>
                    <a:cubicBezTo>
                      <a:pt x="2005" y="527"/>
                      <a:pt x="1874" y="282"/>
                      <a:pt x="1672" y="172"/>
                    </a:cubicBezTo>
                    <a:cubicBezTo>
                      <a:pt x="1470" y="62"/>
                      <a:pt x="1117" y="0"/>
                      <a:pt x="864" y="64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C653">
                      <a:alpha val="80000"/>
                    </a:srgbClr>
                  </a:gs>
                  <a:gs pos="100000">
                    <a:srgbClr val="A5A527">
                      <a:alpha val="80000"/>
                    </a:srgbClr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solidFill>
                  <a:srgbClr val="FF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17" name="Freeform 2269"/>
              <p:cNvSpPr>
                <a:spLocks noChangeAspect="true"/>
              </p:cNvSpPr>
              <p:nvPr/>
            </p:nvSpPr>
            <p:spPr bwMode="auto">
              <a:xfrm rot="1588548">
                <a:off x="4080" y="1748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18" name="Freeform 2270"/>
              <p:cNvSpPr>
                <a:spLocks noChangeAspect="true"/>
              </p:cNvSpPr>
              <p:nvPr/>
            </p:nvSpPr>
            <p:spPr bwMode="auto">
              <a:xfrm rot="20011452" flipV="true">
                <a:off x="4049" y="1868"/>
                <a:ext cx="49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996633"/>
                  </a:gs>
                  <a:gs pos="100000">
                    <a:srgbClr val="996633">
                      <a:gamma/>
                      <a:shade val="92157"/>
                      <a:invGamma/>
                    </a:srgbClr>
                  </a:gs>
                </a:gsLst>
                <a:lin ang="5400000" scaled="true"/>
              </a:gra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19" name="Freeform 2271"/>
              <p:cNvSpPr>
                <a:spLocks noChangeAspect="true"/>
              </p:cNvSpPr>
              <p:nvPr/>
            </p:nvSpPr>
            <p:spPr bwMode="auto">
              <a:xfrm rot="20011452" flipV="true">
                <a:off x="4030" y="1742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20" name="Freeform 2272"/>
              <p:cNvSpPr>
                <a:spLocks noChangeAspect="true"/>
              </p:cNvSpPr>
              <p:nvPr/>
            </p:nvSpPr>
            <p:spPr bwMode="auto">
              <a:xfrm flipH="true">
                <a:off x="4117" y="1800"/>
                <a:ext cx="50" cy="87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21" name="Freeform 2273"/>
              <p:cNvSpPr>
                <a:spLocks noChangeAspect="true"/>
              </p:cNvSpPr>
              <p:nvPr/>
            </p:nvSpPr>
            <p:spPr bwMode="auto">
              <a:xfrm rot="4687844" flipH="true">
                <a:off x="4092" y="1793"/>
                <a:ext cx="50" cy="87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22" name="Freeform 2274"/>
              <p:cNvSpPr>
                <a:spLocks noChangeAspect="true"/>
              </p:cNvSpPr>
              <p:nvPr/>
            </p:nvSpPr>
            <p:spPr bwMode="auto">
              <a:xfrm rot="-2250469">
                <a:off x="4091" y="1842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23" name="Freeform 2275"/>
              <p:cNvSpPr>
                <a:spLocks noChangeAspect="true"/>
              </p:cNvSpPr>
              <p:nvPr/>
            </p:nvSpPr>
            <p:spPr bwMode="auto">
              <a:xfrm>
                <a:off x="4057" y="1813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24" name="Freeform 2276"/>
              <p:cNvSpPr>
                <a:spLocks noChangeAspect="true"/>
              </p:cNvSpPr>
              <p:nvPr/>
            </p:nvSpPr>
            <p:spPr bwMode="auto">
              <a:xfrm rot="17541503" flipV="true">
                <a:off x="3981" y="1743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25" name="Freeform 2277"/>
              <p:cNvSpPr>
                <a:spLocks noChangeAspect="true"/>
              </p:cNvSpPr>
              <p:nvPr/>
            </p:nvSpPr>
            <p:spPr bwMode="auto">
              <a:xfrm flipH="true">
                <a:off x="3945" y="1780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26" name="Freeform 2278"/>
              <p:cNvSpPr>
                <a:spLocks noChangeAspect="true"/>
              </p:cNvSpPr>
              <p:nvPr/>
            </p:nvSpPr>
            <p:spPr bwMode="auto">
              <a:xfrm rot="13389691" flipH="true">
                <a:off x="3914" y="1808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27" name="Freeform 2279"/>
              <p:cNvSpPr>
                <a:spLocks noChangeAspect="true"/>
              </p:cNvSpPr>
              <p:nvPr/>
            </p:nvSpPr>
            <p:spPr bwMode="auto">
              <a:xfrm rot="14686208">
                <a:off x="3976" y="1824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28" name="Freeform 2280"/>
              <p:cNvSpPr>
                <a:spLocks noChangeAspect="true"/>
              </p:cNvSpPr>
              <p:nvPr/>
            </p:nvSpPr>
            <p:spPr bwMode="auto">
              <a:xfrm rot="1588548">
                <a:off x="3949" y="1812"/>
                <a:ext cx="49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29" name="Freeform 2281"/>
              <p:cNvSpPr>
                <a:spLocks noChangeAspect="true"/>
              </p:cNvSpPr>
              <p:nvPr/>
            </p:nvSpPr>
            <p:spPr bwMode="auto">
              <a:xfrm rot="16008547">
                <a:off x="4020" y="1823"/>
                <a:ext cx="50" cy="86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30" name="Freeform 2282"/>
              <p:cNvSpPr>
                <a:spLocks noChangeAspect="true"/>
              </p:cNvSpPr>
              <p:nvPr/>
            </p:nvSpPr>
            <p:spPr bwMode="auto">
              <a:xfrm>
                <a:off x="4157" y="1815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31" name="Freeform 2283"/>
              <p:cNvSpPr>
                <a:spLocks noChangeAspect="true"/>
              </p:cNvSpPr>
              <p:nvPr/>
            </p:nvSpPr>
            <p:spPr bwMode="auto">
              <a:xfrm>
                <a:off x="3930" y="1868"/>
                <a:ext cx="16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32" name="Freeform 2284"/>
              <p:cNvSpPr>
                <a:spLocks noChangeAspect="true"/>
              </p:cNvSpPr>
              <p:nvPr/>
            </p:nvSpPr>
            <p:spPr bwMode="auto">
              <a:xfrm>
                <a:off x="3934" y="1838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33" name="Freeform 2285"/>
              <p:cNvSpPr>
                <a:spLocks noChangeAspect="true"/>
              </p:cNvSpPr>
              <p:nvPr/>
            </p:nvSpPr>
            <p:spPr bwMode="auto">
              <a:xfrm>
                <a:off x="4024" y="1944"/>
                <a:ext cx="16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34" name="Freeform 2286"/>
              <p:cNvSpPr>
                <a:spLocks noChangeAspect="true"/>
              </p:cNvSpPr>
              <p:nvPr/>
            </p:nvSpPr>
            <p:spPr bwMode="auto">
              <a:xfrm>
                <a:off x="4041" y="1848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35" name="Freeform 2287"/>
              <p:cNvSpPr>
                <a:spLocks noChangeAspect="true"/>
              </p:cNvSpPr>
              <p:nvPr/>
            </p:nvSpPr>
            <p:spPr bwMode="auto">
              <a:xfrm>
                <a:off x="4048" y="1943"/>
                <a:ext cx="15" cy="15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36" name="Freeform 2288"/>
              <p:cNvSpPr>
                <a:spLocks noChangeAspect="true"/>
              </p:cNvSpPr>
              <p:nvPr/>
            </p:nvSpPr>
            <p:spPr bwMode="auto">
              <a:xfrm>
                <a:off x="3987" y="1859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37" name="Freeform 2289"/>
              <p:cNvSpPr>
                <a:spLocks noChangeAspect="true"/>
              </p:cNvSpPr>
              <p:nvPr/>
            </p:nvSpPr>
            <p:spPr bwMode="auto">
              <a:xfrm>
                <a:off x="3992" y="1894"/>
                <a:ext cx="17" cy="18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38" name="Freeform 2290"/>
              <p:cNvSpPr>
                <a:spLocks noChangeAspect="true"/>
              </p:cNvSpPr>
              <p:nvPr/>
            </p:nvSpPr>
            <p:spPr bwMode="auto">
              <a:xfrm>
                <a:off x="3978" y="1892"/>
                <a:ext cx="17" cy="18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39" name="Freeform 2291"/>
              <p:cNvSpPr>
                <a:spLocks noChangeAspect="true"/>
              </p:cNvSpPr>
              <p:nvPr/>
            </p:nvSpPr>
            <p:spPr bwMode="auto">
              <a:xfrm>
                <a:off x="3995" y="1920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40" name="Freeform 2292"/>
              <p:cNvSpPr>
                <a:spLocks noChangeAspect="true"/>
              </p:cNvSpPr>
              <p:nvPr/>
            </p:nvSpPr>
            <p:spPr bwMode="auto">
              <a:xfrm>
                <a:off x="4021" y="1920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41" name="Freeform 2293"/>
              <p:cNvSpPr>
                <a:spLocks noChangeAspect="true"/>
              </p:cNvSpPr>
              <p:nvPr/>
            </p:nvSpPr>
            <p:spPr bwMode="auto">
              <a:xfrm>
                <a:off x="4016" y="1837"/>
                <a:ext cx="12" cy="14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42" name="Freeform 2294"/>
              <p:cNvSpPr>
                <a:spLocks noChangeAspect="true"/>
              </p:cNvSpPr>
              <p:nvPr/>
            </p:nvSpPr>
            <p:spPr bwMode="auto">
              <a:xfrm>
                <a:off x="4049" y="1921"/>
                <a:ext cx="11" cy="11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43" name="Freeform 2295"/>
              <p:cNvSpPr>
                <a:spLocks noChangeAspect="true"/>
              </p:cNvSpPr>
              <p:nvPr/>
            </p:nvSpPr>
            <p:spPr bwMode="auto">
              <a:xfrm>
                <a:off x="4004" y="1812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44" name="Freeform 2296"/>
              <p:cNvSpPr>
                <a:spLocks noChangeAspect="true"/>
              </p:cNvSpPr>
              <p:nvPr/>
            </p:nvSpPr>
            <p:spPr bwMode="auto">
              <a:xfrm>
                <a:off x="3957" y="1899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45" name="Freeform 2297"/>
              <p:cNvSpPr>
                <a:spLocks noChangeAspect="true"/>
              </p:cNvSpPr>
              <p:nvPr/>
            </p:nvSpPr>
            <p:spPr bwMode="auto">
              <a:xfrm>
                <a:off x="4053" y="1779"/>
                <a:ext cx="11" cy="12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46" name="Freeform 2298"/>
              <p:cNvSpPr>
                <a:spLocks noChangeAspect="true"/>
              </p:cNvSpPr>
              <p:nvPr/>
            </p:nvSpPr>
            <p:spPr bwMode="auto">
              <a:xfrm>
                <a:off x="4043" y="1745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47" name="Freeform 2299"/>
              <p:cNvSpPr>
                <a:spLocks noChangeAspect="true"/>
              </p:cNvSpPr>
              <p:nvPr/>
            </p:nvSpPr>
            <p:spPr bwMode="auto">
              <a:xfrm>
                <a:off x="4025" y="1747"/>
                <a:ext cx="10" cy="10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48" name="Freeform 2300"/>
              <p:cNvSpPr>
                <a:spLocks noChangeAspect="true"/>
              </p:cNvSpPr>
              <p:nvPr/>
            </p:nvSpPr>
            <p:spPr bwMode="auto">
              <a:xfrm>
                <a:off x="4002" y="1759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49" name="Freeform 2301"/>
              <p:cNvSpPr>
                <a:spLocks noChangeAspect="true"/>
              </p:cNvSpPr>
              <p:nvPr/>
            </p:nvSpPr>
            <p:spPr bwMode="auto">
              <a:xfrm>
                <a:off x="4007" y="1784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50" name="Freeform 2302"/>
              <p:cNvSpPr>
                <a:spLocks noChangeAspect="true"/>
              </p:cNvSpPr>
              <p:nvPr/>
            </p:nvSpPr>
            <p:spPr bwMode="auto">
              <a:xfrm>
                <a:off x="4047" y="1819"/>
                <a:ext cx="16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51" name="Freeform 2303"/>
              <p:cNvSpPr>
                <a:spLocks noChangeAspect="true"/>
              </p:cNvSpPr>
              <p:nvPr/>
            </p:nvSpPr>
            <p:spPr bwMode="auto">
              <a:xfrm>
                <a:off x="4014" y="1895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52" name="Freeform 2304"/>
              <p:cNvSpPr>
                <a:spLocks noChangeAspect="true"/>
              </p:cNvSpPr>
              <p:nvPr/>
            </p:nvSpPr>
            <p:spPr bwMode="auto">
              <a:xfrm>
                <a:off x="4143" y="1887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53" name="Freeform 2305"/>
              <p:cNvSpPr>
                <a:spLocks noChangeAspect="true"/>
              </p:cNvSpPr>
              <p:nvPr/>
            </p:nvSpPr>
            <p:spPr bwMode="auto">
              <a:xfrm>
                <a:off x="4082" y="1903"/>
                <a:ext cx="16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54" name="Freeform 2306"/>
              <p:cNvSpPr>
                <a:spLocks noChangeAspect="true"/>
              </p:cNvSpPr>
              <p:nvPr/>
            </p:nvSpPr>
            <p:spPr bwMode="auto">
              <a:xfrm>
                <a:off x="4126" y="1927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55" name="Freeform 2307"/>
              <p:cNvSpPr>
                <a:spLocks noChangeAspect="true"/>
              </p:cNvSpPr>
              <p:nvPr/>
            </p:nvSpPr>
            <p:spPr bwMode="auto">
              <a:xfrm>
                <a:off x="4108" y="1876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56" name="Freeform 2308"/>
              <p:cNvSpPr>
                <a:spLocks noChangeAspect="true"/>
              </p:cNvSpPr>
              <p:nvPr/>
            </p:nvSpPr>
            <p:spPr bwMode="auto">
              <a:xfrm>
                <a:off x="4083" y="1752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57" name="Freeform 2309"/>
              <p:cNvSpPr>
                <a:spLocks noChangeAspect="true"/>
              </p:cNvSpPr>
              <p:nvPr/>
            </p:nvSpPr>
            <p:spPr bwMode="auto">
              <a:xfrm>
                <a:off x="4079" y="1944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58" name="Freeform 2310"/>
              <p:cNvSpPr>
                <a:spLocks noChangeAspect="true"/>
              </p:cNvSpPr>
              <p:nvPr/>
            </p:nvSpPr>
            <p:spPr bwMode="auto">
              <a:xfrm>
                <a:off x="3927" y="1798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59" name="Freeform 2311"/>
              <p:cNvSpPr>
                <a:spLocks noChangeAspect="true"/>
              </p:cNvSpPr>
              <p:nvPr/>
            </p:nvSpPr>
            <p:spPr bwMode="auto">
              <a:xfrm>
                <a:off x="4060" y="1897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60" name="Freeform 2312"/>
              <p:cNvSpPr>
                <a:spLocks noChangeAspect="true"/>
              </p:cNvSpPr>
              <p:nvPr/>
            </p:nvSpPr>
            <p:spPr bwMode="auto">
              <a:xfrm>
                <a:off x="4112" y="1831"/>
                <a:ext cx="13" cy="12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61" name="Freeform 2313"/>
              <p:cNvSpPr>
                <a:spLocks noChangeAspect="true"/>
              </p:cNvSpPr>
              <p:nvPr/>
            </p:nvSpPr>
            <p:spPr bwMode="auto">
              <a:xfrm>
                <a:off x="4131" y="1855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62" name="Freeform 2314"/>
              <p:cNvSpPr>
                <a:spLocks noChangeAspect="true"/>
              </p:cNvSpPr>
              <p:nvPr/>
            </p:nvSpPr>
            <p:spPr bwMode="auto">
              <a:xfrm>
                <a:off x="4111" y="1776"/>
                <a:ext cx="17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63" name="Freeform 2315"/>
              <p:cNvSpPr>
                <a:spLocks noChangeAspect="true"/>
              </p:cNvSpPr>
              <p:nvPr/>
            </p:nvSpPr>
            <p:spPr bwMode="auto">
              <a:xfrm>
                <a:off x="4019" y="1815"/>
                <a:ext cx="29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64" name="Freeform 2316"/>
              <p:cNvSpPr>
                <a:spLocks noChangeAspect="true"/>
              </p:cNvSpPr>
              <p:nvPr/>
            </p:nvSpPr>
            <p:spPr bwMode="auto">
              <a:xfrm>
                <a:off x="4063" y="1976"/>
                <a:ext cx="29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65" name="Freeform 2317"/>
              <p:cNvSpPr>
                <a:spLocks noChangeAspect="true"/>
              </p:cNvSpPr>
              <p:nvPr/>
            </p:nvSpPr>
            <p:spPr bwMode="auto">
              <a:xfrm>
                <a:off x="4105" y="1948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66" name="Freeform 2318"/>
              <p:cNvSpPr>
                <a:spLocks noChangeAspect="true"/>
              </p:cNvSpPr>
              <p:nvPr/>
            </p:nvSpPr>
            <p:spPr bwMode="auto">
              <a:xfrm>
                <a:off x="3962" y="1919"/>
                <a:ext cx="29" cy="8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67" name="Freeform 2319"/>
              <p:cNvSpPr>
                <a:spLocks noChangeAspect="true"/>
              </p:cNvSpPr>
              <p:nvPr/>
            </p:nvSpPr>
            <p:spPr bwMode="auto">
              <a:xfrm>
                <a:off x="4052" y="1962"/>
                <a:ext cx="29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68" name="Freeform 2320"/>
              <p:cNvSpPr>
                <a:spLocks noChangeAspect="true"/>
              </p:cNvSpPr>
              <p:nvPr/>
            </p:nvSpPr>
            <p:spPr bwMode="auto">
              <a:xfrm>
                <a:off x="4097" y="1919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69" name="Freeform 2321"/>
              <p:cNvSpPr>
                <a:spLocks noChangeAspect="true"/>
              </p:cNvSpPr>
              <p:nvPr/>
            </p:nvSpPr>
            <p:spPr bwMode="auto">
              <a:xfrm>
                <a:off x="3926" y="1903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70" name="Freeform 2322"/>
              <p:cNvSpPr>
                <a:spLocks noChangeAspect="true"/>
              </p:cNvSpPr>
              <p:nvPr/>
            </p:nvSpPr>
            <p:spPr bwMode="auto">
              <a:xfrm>
                <a:off x="3984" y="1945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71" name="Freeform 2323"/>
              <p:cNvSpPr>
                <a:spLocks noChangeAspect="true"/>
              </p:cNvSpPr>
              <p:nvPr/>
            </p:nvSpPr>
            <p:spPr bwMode="auto">
              <a:xfrm>
                <a:off x="4040" y="1936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72" name="Freeform 2324"/>
              <p:cNvSpPr>
                <a:spLocks noChangeAspect="true"/>
              </p:cNvSpPr>
              <p:nvPr/>
            </p:nvSpPr>
            <p:spPr bwMode="auto">
              <a:xfrm>
                <a:off x="4135" y="1790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73" name="Freeform 2325"/>
              <p:cNvSpPr>
                <a:spLocks noChangeAspect="true"/>
              </p:cNvSpPr>
              <p:nvPr/>
            </p:nvSpPr>
            <p:spPr bwMode="auto">
              <a:xfrm>
                <a:off x="3932" y="1922"/>
                <a:ext cx="28" cy="8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74" name="Freeform 2326"/>
              <p:cNvSpPr>
                <a:spLocks noChangeAspect="true"/>
              </p:cNvSpPr>
              <p:nvPr/>
            </p:nvSpPr>
            <p:spPr bwMode="auto">
              <a:xfrm>
                <a:off x="4031" y="1893"/>
                <a:ext cx="28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952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75" name="Freeform 2327"/>
              <p:cNvSpPr>
                <a:spLocks noChangeAspect="true"/>
              </p:cNvSpPr>
              <p:nvPr/>
            </p:nvSpPr>
            <p:spPr bwMode="auto">
              <a:xfrm>
                <a:off x="4021" y="1825"/>
                <a:ext cx="16" cy="14"/>
              </a:xfrm>
              <a:custGeom>
                <a:avLst/>
                <a:gdLst>
                  <a:gd name="T0" fmla="*/ 22 w 111"/>
                  <a:gd name="T1" fmla="*/ 8 h 93"/>
                  <a:gd name="T2" fmla="*/ 10 w 111"/>
                  <a:gd name="T3" fmla="*/ 58 h 93"/>
                  <a:gd name="T4" fmla="*/ 84 w 111"/>
                  <a:gd name="T5" fmla="*/ 87 h 93"/>
                  <a:gd name="T6" fmla="*/ 106 w 111"/>
                  <a:gd name="T7" fmla="*/ 19 h 93"/>
                  <a:gd name="T8" fmla="*/ 56 w 111"/>
                  <a:gd name="T9" fmla="*/ 8 h 93"/>
                  <a:gd name="T10" fmla="*/ 22 w 111"/>
                  <a:gd name="T11" fmla="*/ 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93">
                    <a:moveTo>
                      <a:pt x="22" y="8"/>
                    </a:moveTo>
                    <a:cubicBezTo>
                      <a:pt x="14" y="16"/>
                      <a:pt x="0" y="45"/>
                      <a:pt x="10" y="58"/>
                    </a:cubicBezTo>
                    <a:cubicBezTo>
                      <a:pt x="20" y="71"/>
                      <a:pt x="68" y="93"/>
                      <a:pt x="84" y="87"/>
                    </a:cubicBezTo>
                    <a:cubicBezTo>
                      <a:pt x="100" y="81"/>
                      <a:pt x="111" y="32"/>
                      <a:pt x="106" y="19"/>
                    </a:cubicBezTo>
                    <a:cubicBezTo>
                      <a:pt x="101" y="6"/>
                      <a:pt x="71" y="8"/>
                      <a:pt x="56" y="8"/>
                    </a:cubicBezTo>
                    <a:cubicBezTo>
                      <a:pt x="41" y="8"/>
                      <a:pt x="30" y="0"/>
                      <a:pt x="22" y="8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996633"/>
                  </a:gs>
                  <a:gs pos="100000">
                    <a:srgbClr val="996633">
                      <a:gamma/>
                      <a:shade val="92157"/>
                      <a:invGamma/>
                    </a:srgbClr>
                  </a:gs>
                </a:gsLst>
                <a:lin ang="5400000" scaled="true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76" name="Oval 2328"/>
              <p:cNvSpPr>
                <a:spLocks noChangeAspect="true" noChangeArrowheads="true"/>
              </p:cNvSpPr>
              <p:nvPr/>
            </p:nvSpPr>
            <p:spPr bwMode="auto">
              <a:xfrm>
                <a:off x="3914" y="1702"/>
                <a:ext cx="285" cy="302"/>
              </a:xfrm>
              <a:prstGeom prst="ellipse">
                <a:avLst/>
              </a:prstGeom>
              <a:gradFill rotWithShape="true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55936A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4377" name="Group 2329"/>
            <p:cNvGrpSpPr/>
            <p:nvPr/>
          </p:nvGrpSpPr>
          <p:grpSpPr bwMode="auto">
            <a:xfrm>
              <a:off x="604" y="3157"/>
              <a:ext cx="229" cy="233"/>
              <a:chOff x="1573" y="2461"/>
              <a:chExt cx="229" cy="233"/>
            </a:xfrm>
          </p:grpSpPr>
          <p:sp>
            <p:nvSpPr>
              <p:cNvPr id="4378" name="Freeform 2330"/>
              <p:cNvSpPr>
                <a:spLocks noChangeAspect="true"/>
              </p:cNvSpPr>
              <p:nvPr/>
            </p:nvSpPr>
            <p:spPr bwMode="auto">
              <a:xfrm>
                <a:off x="1683" y="2496"/>
                <a:ext cx="91" cy="197"/>
              </a:xfrm>
              <a:custGeom>
                <a:avLst/>
                <a:gdLst>
                  <a:gd name="T0" fmla="*/ 62 w 91"/>
                  <a:gd name="T1" fmla="*/ 5 h 197"/>
                  <a:gd name="T2" fmla="*/ 37 w 91"/>
                  <a:gd name="T3" fmla="*/ 14 h 197"/>
                  <a:gd name="T4" fmla="*/ 5 w 91"/>
                  <a:gd name="T5" fmla="*/ 12 h 197"/>
                  <a:gd name="T6" fmla="*/ 10 w 91"/>
                  <a:gd name="T7" fmla="*/ 45 h 197"/>
                  <a:gd name="T8" fmla="*/ 15 w 91"/>
                  <a:gd name="T9" fmla="*/ 176 h 197"/>
                  <a:gd name="T10" fmla="*/ 60 w 91"/>
                  <a:gd name="T11" fmla="*/ 170 h 197"/>
                  <a:gd name="T12" fmla="*/ 66 w 91"/>
                  <a:gd name="T13" fmla="*/ 35 h 197"/>
                  <a:gd name="T14" fmla="*/ 90 w 91"/>
                  <a:gd name="T15" fmla="*/ 5 h 197"/>
                  <a:gd name="T16" fmla="*/ 62 w 91"/>
                  <a:gd name="T17" fmla="*/ 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197">
                    <a:moveTo>
                      <a:pt x="62" y="5"/>
                    </a:moveTo>
                    <a:cubicBezTo>
                      <a:pt x="52" y="7"/>
                      <a:pt x="46" y="13"/>
                      <a:pt x="37" y="14"/>
                    </a:cubicBezTo>
                    <a:cubicBezTo>
                      <a:pt x="28" y="15"/>
                      <a:pt x="9" y="7"/>
                      <a:pt x="5" y="12"/>
                    </a:cubicBezTo>
                    <a:cubicBezTo>
                      <a:pt x="0" y="18"/>
                      <a:pt x="8" y="18"/>
                      <a:pt x="10" y="45"/>
                    </a:cubicBezTo>
                    <a:cubicBezTo>
                      <a:pt x="12" y="72"/>
                      <a:pt x="7" y="155"/>
                      <a:pt x="15" y="176"/>
                    </a:cubicBezTo>
                    <a:cubicBezTo>
                      <a:pt x="23" y="197"/>
                      <a:pt x="52" y="193"/>
                      <a:pt x="60" y="170"/>
                    </a:cubicBezTo>
                    <a:cubicBezTo>
                      <a:pt x="68" y="147"/>
                      <a:pt x="61" y="62"/>
                      <a:pt x="66" y="35"/>
                    </a:cubicBezTo>
                    <a:cubicBezTo>
                      <a:pt x="71" y="8"/>
                      <a:pt x="91" y="10"/>
                      <a:pt x="90" y="5"/>
                    </a:cubicBezTo>
                    <a:cubicBezTo>
                      <a:pt x="89" y="0"/>
                      <a:pt x="68" y="5"/>
                      <a:pt x="62" y="5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0" scaled="true"/>
              </a:gradFill>
              <a:ln w="6350" cmpd="sng">
                <a:solidFill>
                  <a:srgbClr val="5F5F5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79" name="Freeform 2331"/>
              <p:cNvSpPr>
                <a:spLocks noChangeAspect="true"/>
              </p:cNvSpPr>
              <p:nvPr/>
            </p:nvSpPr>
            <p:spPr bwMode="auto">
              <a:xfrm flipH="true">
                <a:off x="1597" y="2497"/>
                <a:ext cx="91" cy="197"/>
              </a:xfrm>
              <a:custGeom>
                <a:avLst/>
                <a:gdLst>
                  <a:gd name="T0" fmla="*/ 62 w 91"/>
                  <a:gd name="T1" fmla="*/ 5 h 197"/>
                  <a:gd name="T2" fmla="*/ 37 w 91"/>
                  <a:gd name="T3" fmla="*/ 14 h 197"/>
                  <a:gd name="T4" fmla="*/ 5 w 91"/>
                  <a:gd name="T5" fmla="*/ 12 h 197"/>
                  <a:gd name="T6" fmla="*/ 10 w 91"/>
                  <a:gd name="T7" fmla="*/ 45 h 197"/>
                  <a:gd name="T8" fmla="*/ 15 w 91"/>
                  <a:gd name="T9" fmla="*/ 176 h 197"/>
                  <a:gd name="T10" fmla="*/ 60 w 91"/>
                  <a:gd name="T11" fmla="*/ 170 h 197"/>
                  <a:gd name="T12" fmla="*/ 66 w 91"/>
                  <a:gd name="T13" fmla="*/ 35 h 197"/>
                  <a:gd name="T14" fmla="*/ 90 w 91"/>
                  <a:gd name="T15" fmla="*/ 5 h 197"/>
                  <a:gd name="T16" fmla="*/ 62 w 91"/>
                  <a:gd name="T17" fmla="*/ 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197">
                    <a:moveTo>
                      <a:pt x="62" y="5"/>
                    </a:moveTo>
                    <a:cubicBezTo>
                      <a:pt x="52" y="7"/>
                      <a:pt x="46" y="13"/>
                      <a:pt x="37" y="14"/>
                    </a:cubicBezTo>
                    <a:cubicBezTo>
                      <a:pt x="28" y="15"/>
                      <a:pt x="9" y="7"/>
                      <a:pt x="5" y="12"/>
                    </a:cubicBezTo>
                    <a:cubicBezTo>
                      <a:pt x="0" y="18"/>
                      <a:pt x="8" y="18"/>
                      <a:pt x="10" y="45"/>
                    </a:cubicBezTo>
                    <a:cubicBezTo>
                      <a:pt x="12" y="72"/>
                      <a:pt x="7" y="155"/>
                      <a:pt x="15" y="176"/>
                    </a:cubicBezTo>
                    <a:cubicBezTo>
                      <a:pt x="23" y="197"/>
                      <a:pt x="52" y="193"/>
                      <a:pt x="60" y="170"/>
                    </a:cubicBezTo>
                    <a:cubicBezTo>
                      <a:pt x="68" y="147"/>
                      <a:pt x="61" y="62"/>
                      <a:pt x="66" y="35"/>
                    </a:cubicBezTo>
                    <a:cubicBezTo>
                      <a:pt x="71" y="8"/>
                      <a:pt x="91" y="10"/>
                      <a:pt x="90" y="5"/>
                    </a:cubicBezTo>
                    <a:cubicBezTo>
                      <a:pt x="89" y="0"/>
                      <a:pt x="68" y="5"/>
                      <a:pt x="62" y="5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0" scaled="true"/>
              </a:gradFill>
              <a:ln w="6350" cmpd="sng">
                <a:solidFill>
                  <a:srgbClr val="5F5F5F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80" name="Text Box 2332"/>
              <p:cNvSpPr txBox="true">
                <a:spLocks noChangeArrowheads="true"/>
              </p:cNvSpPr>
              <p:nvPr/>
            </p:nvSpPr>
            <p:spPr bwMode="auto">
              <a:xfrm>
                <a:off x="1644" y="2469"/>
                <a:ext cx="152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true">
                      <a:gsLst>
                        <a:gs pos="0">
                          <a:schemeClr val="bg2"/>
                        </a:gs>
                        <a:gs pos="50000">
                          <a:srgbClr val="E2FF91"/>
                        </a:gs>
                        <a:gs pos="100000">
                          <a:schemeClr val="bg2"/>
                        </a:gs>
                      </a:gsLst>
                      <a:lin ang="0" scaled="true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5" tIns="45713" rIns="91425" bIns="45713">
                <a:spAutoFit/>
              </a:bodyPr>
              <a:lstStyle/>
              <a:p>
                <a:pPr algn="ctr"/>
                <a:r>
                  <a:rPr lang="en-US" altLang="en-US" sz="800" b="1">
                    <a:sym typeface="Symbol" panose="05050102010706020507" pitchFamily="18" charset="2"/>
                  </a:rPr>
                  <a:t></a:t>
                </a:r>
                <a:endParaRPr lang="en-US" altLang="en-US" sz="800" b="1">
                  <a:sym typeface="Symbol" panose="05050102010706020507" pitchFamily="18" charset="2"/>
                </a:endParaRPr>
              </a:p>
            </p:txBody>
          </p:sp>
          <p:sp>
            <p:nvSpPr>
              <p:cNvPr id="4381" name="Text Box 2333"/>
              <p:cNvSpPr txBox="true">
                <a:spLocks noChangeArrowheads="true"/>
              </p:cNvSpPr>
              <p:nvPr/>
            </p:nvSpPr>
            <p:spPr bwMode="auto">
              <a:xfrm>
                <a:off x="1573" y="2461"/>
                <a:ext cx="157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true">
                      <a:gsLst>
                        <a:gs pos="0">
                          <a:schemeClr val="bg2"/>
                        </a:gs>
                        <a:gs pos="50000">
                          <a:srgbClr val="E2FF91"/>
                        </a:gs>
                        <a:gs pos="100000">
                          <a:schemeClr val="bg2"/>
                        </a:gs>
                      </a:gsLst>
                      <a:lin ang="0" scaled="true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5" tIns="45713" rIns="91425" bIns="45713">
                <a:spAutoFit/>
              </a:bodyPr>
              <a:lstStyle/>
              <a:p>
                <a:pPr algn="ctr"/>
                <a:r>
                  <a:rPr lang="en-US" altLang="en-US" sz="800" b="1">
                    <a:sym typeface="Symbol" panose="05050102010706020507" pitchFamily="18" charset="2"/>
                  </a:rPr>
                  <a:t></a:t>
                </a:r>
                <a:endParaRPr lang="en-US" altLang="en-US" sz="800" b="1">
                  <a:sym typeface="Symbol" panose="05050102010706020507" pitchFamily="18" charset="2"/>
                </a:endParaRPr>
              </a:p>
            </p:txBody>
          </p:sp>
          <p:sp>
            <p:nvSpPr>
              <p:cNvPr id="4382" name="AutoShape 2334"/>
              <p:cNvSpPr>
                <a:spLocks noChangeArrowheads="true"/>
              </p:cNvSpPr>
              <p:nvPr/>
            </p:nvSpPr>
            <p:spPr bwMode="auto">
              <a:xfrm>
                <a:off x="1754" y="2521"/>
                <a:ext cx="48" cy="173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chemeClr val="tx2"/>
                  </a:gs>
                  <a:gs pos="50000">
                    <a:srgbClr val="790D0D"/>
                  </a:gs>
                  <a:gs pos="100000">
                    <a:schemeClr val="tx2"/>
                  </a:gs>
                </a:gsLst>
                <a:lin ang="0" scaled="true"/>
              </a:gradFill>
              <a:ln w="6350" algn="ctr">
                <a:solidFill>
                  <a:srgbClr val="E2FF9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5" tIns="45713" rIns="91425" bIns="45713" anchor="ctr"/>
              <a:lstStyle/>
              <a:p>
                <a:pPr algn="ctr"/>
                <a:r>
                  <a:rPr lang="en-US" altLang="en-US" sz="800" b="1">
                    <a:solidFill>
                      <a:srgbClr val="FFFF00"/>
                    </a:solidFill>
                    <a:sym typeface="Symbol" panose="05050102010706020507" pitchFamily="18" charset="2"/>
                  </a:rPr>
                  <a:t>4</a:t>
                </a:r>
                <a:endParaRPr lang="en-US" altLang="en-US" sz="800" b="1">
                  <a:solidFill>
                    <a:srgbClr val="FFFF00"/>
                  </a:solidFill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4383" name="Group 2335"/>
            <p:cNvGrpSpPr/>
            <p:nvPr/>
          </p:nvGrpSpPr>
          <p:grpSpPr bwMode="auto">
            <a:xfrm rot="2433540">
              <a:off x="925" y="3229"/>
              <a:ext cx="141" cy="230"/>
              <a:chOff x="329" y="3509"/>
              <a:chExt cx="141" cy="230"/>
            </a:xfrm>
          </p:grpSpPr>
          <p:sp>
            <p:nvSpPr>
              <p:cNvPr id="4384" name="Rectangle 2336"/>
              <p:cNvSpPr>
                <a:spLocks noChangeArrowheads="true"/>
              </p:cNvSpPr>
              <p:nvPr/>
            </p:nvSpPr>
            <p:spPr bwMode="auto">
              <a:xfrm flipH="true">
                <a:off x="412" y="3509"/>
                <a:ext cx="46" cy="230"/>
              </a:xfrm>
              <a:prstGeom prst="rect">
                <a:avLst/>
              </a:prstGeom>
              <a:gradFill rotWithShape="true">
                <a:gsLst>
                  <a:gs pos="0">
                    <a:srgbClr val="DFE4D4"/>
                  </a:gs>
                  <a:gs pos="100000">
                    <a:srgbClr val="969696"/>
                  </a:gs>
                </a:gsLst>
                <a:lin ang="0" scaled="true"/>
              </a:gradFill>
              <a:ln w="9525">
                <a:solidFill>
                  <a:srgbClr val="A5002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385" name="Rectangle 2337"/>
              <p:cNvSpPr>
                <a:spLocks noChangeArrowheads="true"/>
              </p:cNvSpPr>
              <p:nvPr/>
            </p:nvSpPr>
            <p:spPr bwMode="auto">
              <a:xfrm>
                <a:off x="338" y="3509"/>
                <a:ext cx="46" cy="230"/>
              </a:xfrm>
              <a:prstGeom prst="rect">
                <a:avLst/>
              </a:prstGeom>
              <a:gradFill rotWithShape="true">
                <a:gsLst>
                  <a:gs pos="0">
                    <a:srgbClr val="DFE4D4"/>
                  </a:gs>
                  <a:gs pos="100000">
                    <a:srgbClr val="969696"/>
                  </a:gs>
                </a:gsLst>
                <a:lin ang="0" scaled="true"/>
              </a:gradFill>
              <a:ln w="9525">
                <a:solidFill>
                  <a:srgbClr val="A5002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386" name="Rectangle 2338"/>
              <p:cNvSpPr>
                <a:spLocks noChangeArrowheads="true"/>
              </p:cNvSpPr>
              <p:nvPr/>
            </p:nvSpPr>
            <p:spPr bwMode="auto">
              <a:xfrm>
                <a:off x="329" y="3550"/>
                <a:ext cx="141" cy="69"/>
              </a:xfrm>
              <a:prstGeom prst="rect">
                <a:avLst/>
              </a:prstGeom>
              <a:gradFill rotWithShape="true">
                <a:gsLst>
                  <a:gs pos="0">
                    <a:srgbClr val="DFE4D4"/>
                  </a:gs>
                  <a:gs pos="100000">
                    <a:srgbClr val="DFE4D4">
                      <a:gamma/>
                      <a:tint val="93725"/>
                      <a:invGamma/>
                    </a:srgbClr>
                  </a:gs>
                </a:gsLst>
                <a:lin ang="0" scaled="true"/>
              </a:gradFill>
              <a:ln w="9525" algn="ctr">
                <a:solidFill>
                  <a:srgbClr val="A5002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600"/>
                  <a:t>CD25</a:t>
                </a:r>
                <a:endParaRPr lang="en-US" altLang="en-US" sz="600"/>
              </a:p>
            </p:txBody>
          </p:sp>
        </p:grpSp>
        <p:grpSp>
          <p:nvGrpSpPr>
            <p:cNvPr id="4387" name="Group 2339"/>
            <p:cNvGrpSpPr/>
            <p:nvPr/>
          </p:nvGrpSpPr>
          <p:grpSpPr bwMode="auto">
            <a:xfrm rot="535835">
              <a:off x="1053" y="3814"/>
              <a:ext cx="277" cy="140"/>
              <a:chOff x="2454" y="3191"/>
              <a:chExt cx="277" cy="140"/>
            </a:xfrm>
          </p:grpSpPr>
          <p:sp>
            <p:nvSpPr>
              <p:cNvPr id="4388" name="Freeform 2340"/>
              <p:cNvSpPr>
                <a:spLocks noChangeAspect="true"/>
              </p:cNvSpPr>
              <p:nvPr/>
            </p:nvSpPr>
            <p:spPr bwMode="auto">
              <a:xfrm rot="5400000">
                <a:off x="2534" y="3116"/>
                <a:ext cx="115" cy="265"/>
              </a:xfrm>
              <a:custGeom>
                <a:avLst/>
                <a:gdLst>
                  <a:gd name="T0" fmla="*/ 55 w 115"/>
                  <a:gd name="T1" fmla="*/ 37 h 265"/>
                  <a:gd name="T2" fmla="*/ 115 w 115"/>
                  <a:gd name="T3" fmla="*/ 35 h 265"/>
                  <a:gd name="T4" fmla="*/ 114 w 115"/>
                  <a:gd name="T5" fmla="*/ 248 h 265"/>
                  <a:gd name="T6" fmla="*/ 69 w 115"/>
                  <a:gd name="T7" fmla="*/ 245 h 265"/>
                  <a:gd name="T8" fmla="*/ 10 w 115"/>
                  <a:gd name="T9" fmla="*/ 259 h 265"/>
                  <a:gd name="T10" fmla="*/ 10 w 115"/>
                  <a:gd name="T11" fmla="*/ 207 h 265"/>
                  <a:gd name="T12" fmla="*/ 52 w 115"/>
                  <a:gd name="T13" fmla="*/ 202 h 265"/>
                  <a:gd name="T14" fmla="*/ 55 w 115"/>
                  <a:gd name="T15" fmla="*/ 3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265">
                    <a:moveTo>
                      <a:pt x="55" y="37"/>
                    </a:moveTo>
                    <a:cubicBezTo>
                      <a:pt x="65" y="9"/>
                      <a:pt x="105" y="0"/>
                      <a:pt x="115" y="35"/>
                    </a:cubicBezTo>
                    <a:lnTo>
                      <a:pt x="114" y="248"/>
                    </a:lnTo>
                    <a:lnTo>
                      <a:pt x="69" y="245"/>
                    </a:lnTo>
                    <a:cubicBezTo>
                      <a:pt x="51" y="247"/>
                      <a:pt x="20" y="265"/>
                      <a:pt x="10" y="259"/>
                    </a:cubicBezTo>
                    <a:cubicBezTo>
                      <a:pt x="0" y="252"/>
                      <a:pt x="3" y="216"/>
                      <a:pt x="10" y="207"/>
                    </a:cubicBezTo>
                    <a:cubicBezTo>
                      <a:pt x="17" y="198"/>
                      <a:pt x="44" y="230"/>
                      <a:pt x="52" y="202"/>
                    </a:cubicBezTo>
                    <a:lnTo>
                      <a:pt x="55" y="37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0000"/>
                  </a:gs>
                  <a:gs pos="50000">
                    <a:srgbClr val="DDEBCF"/>
                  </a:gs>
                  <a:gs pos="100000">
                    <a:srgbClr val="FF0000"/>
                  </a:gs>
                </a:gsLst>
                <a:lin ang="0" scaled="true"/>
              </a:gradFill>
              <a:ln w="9525" cap="flat" cmpd="sng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389" name="Text Box 2341"/>
              <p:cNvSpPr txBox="true">
                <a:spLocks noChangeArrowheads="true"/>
              </p:cNvSpPr>
              <p:nvPr/>
            </p:nvSpPr>
            <p:spPr bwMode="auto">
              <a:xfrm>
                <a:off x="2454" y="3215"/>
                <a:ext cx="277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true">
                      <a:gsLst>
                        <a:gs pos="0">
                          <a:srgbClr val="D2D0B2">
                            <a:gamma/>
                            <a:shade val="96078"/>
                            <a:invGamma/>
                          </a:srgbClr>
                        </a:gs>
                        <a:gs pos="100000">
                          <a:srgbClr val="D2D0B2"/>
                        </a:gs>
                      </a:gsLst>
                      <a:lin ang="0" scaled="true"/>
                    </a:gra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600" b="1"/>
                  <a:t>CD45RA</a:t>
                </a:r>
                <a:endParaRPr lang="en-US" altLang="en-US" sz="600" b="1"/>
              </a:p>
            </p:txBody>
          </p:sp>
        </p:grpSp>
      </p:grpSp>
      <p:sp>
        <p:nvSpPr>
          <p:cNvPr id="4390" name="Text Box 2342"/>
          <p:cNvSpPr txBox="true">
            <a:spLocks noChangeArrowheads="true"/>
          </p:cNvSpPr>
          <p:nvPr/>
        </p:nvSpPr>
        <p:spPr bwMode="auto">
          <a:xfrm>
            <a:off x="5173664" y="6361113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/>
              <a:t>Treg</a:t>
            </a:r>
            <a:endParaRPr lang="en-US" altLang="en-US" sz="1400" b="1"/>
          </a:p>
        </p:txBody>
      </p:sp>
      <p:grpSp>
        <p:nvGrpSpPr>
          <p:cNvPr id="4391" name="Group 2343"/>
          <p:cNvGrpSpPr/>
          <p:nvPr/>
        </p:nvGrpSpPr>
        <p:grpSpPr bwMode="auto">
          <a:xfrm>
            <a:off x="4491039" y="2987676"/>
            <a:ext cx="941387" cy="1019175"/>
            <a:chOff x="2160" y="1792"/>
            <a:chExt cx="593" cy="642"/>
          </a:xfrm>
        </p:grpSpPr>
        <p:sp>
          <p:nvSpPr>
            <p:cNvPr id="4392" name="Freeform 2344"/>
            <p:cNvSpPr>
              <a:spLocks noChangeAspect="true"/>
            </p:cNvSpPr>
            <p:nvPr/>
          </p:nvSpPr>
          <p:spPr bwMode="auto">
            <a:xfrm>
              <a:off x="2160" y="1850"/>
              <a:ext cx="593" cy="485"/>
            </a:xfrm>
            <a:custGeom>
              <a:avLst/>
              <a:gdLst>
                <a:gd name="T0" fmla="*/ 355 w 2617"/>
                <a:gd name="T1" fmla="*/ 253 h 2138"/>
                <a:gd name="T2" fmla="*/ 229 w 2617"/>
                <a:gd name="T3" fmla="*/ 355 h 2138"/>
                <a:gd name="T4" fmla="*/ 391 w 2617"/>
                <a:gd name="T5" fmla="*/ 463 h 2138"/>
                <a:gd name="T6" fmla="*/ 181 w 2617"/>
                <a:gd name="T7" fmla="*/ 457 h 2138"/>
                <a:gd name="T8" fmla="*/ 55 w 2617"/>
                <a:gd name="T9" fmla="*/ 793 h 2138"/>
                <a:gd name="T10" fmla="*/ 181 w 2617"/>
                <a:gd name="T11" fmla="*/ 1345 h 2138"/>
                <a:gd name="T12" fmla="*/ 7 w 2617"/>
                <a:gd name="T13" fmla="*/ 1771 h 2138"/>
                <a:gd name="T14" fmla="*/ 223 w 2617"/>
                <a:gd name="T15" fmla="*/ 1939 h 2138"/>
                <a:gd name="T16" fmla="*/ 367 w 2617"/>
                <a:gd name="T17" fmla="*/ 1831 h 2138"/>
                <a:gd name="T18" fmla="*/ 367 w 2617"/>
                <a:gd name="T19" fmla="*/ 1993 h 2138"/>
                <a:gd name="T20" fmla="*/ 781 w 2617"/>
                <a:gd name="T21" fmla="*/ 2083 h 2138"/>
                <a:gd name="T22" fmla="*/ 1585 w 2617"/>
                <a:gd name="T23" fmla="*/ 1663 h 2138"/>
                <a:gd name="T24" fmla="*/ 2305 w 2617"/>
                <a:gd name="T25" fmla="*/ 1903 h 2138"/>
                <a:gd name="T26" fmla="*/ 2377 w 2617"/>
                <a:gd name="T27" fmla="*/ 1789 h 2138"/>
                <a:gd name="T28" fmla="*/ 2233 w 2617"/>
                <a:gd name="T29" fmla="*/ 1711 h 2138"/>
                <a:gd name="T30" fmla="*/ 2395 w 2617"/>
                <a:gd name="T31" fmla="*/ 1645 h 2138"/>
                <a:gd name="T32" fmla="*/ 2413 w 2617"/>
                <a:gd name="T33" fmla="*/ 1111 h 2138"/>
                <a:gd name="T34" fmla="*/ 2617 w 2617"/>
                <a:gd name="T35" fmla="*/ 781 h 2138"/>
                <a:gd name="T36" fmla="*/ 2413 w 2617"/>
                <a:gd name="T37" fmla="*/ 217 h 2138"/>
                <a:gd name="T38" fmla="*/ 1735 w 2617"/>
                <a:gd name="T39" fmla="*/ 457 h 2138"/>
                <a:gd name="T40" fmla="*/ 1213 w 2617"/>
                <a:gd name="T41" fmla="*/ 25 h 2138"/>
                <a:gd name="T42" fmla="*/ 787 w 2617"/>
                <a:gd name="T43" fmla="*/ 307 h 2138"/>
                <a:gd name="T44" fmla="*/ 355 w 2617"/>
                <a:gd name="T45" fmla="*/ 253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7" h="2138">
                  <a:moveTo>
                    <a:pt x="355" y="253"/>
                  </a:moveTo>
                  <a:cubicBezTo>
                    <a:pt x="262" y="261"/>
                    <a:pt x="223" y="320"/>
                    <a:pt x="229" y="355"/>
                  </a:cubicBezTo>
                  <a:cubicBezTo>
                    <a:pt x="271" y="367"/>
                    <a:pt x="439" y="379"/>
                    <a:pt x="391" y="463"/>
                  </a:cubicBezTo>
                  <a:cubicBezTo>
                    <a:pt x="343" y="547"/>
                    <a:pt x="235" y="487"/>
                    <a:pt x="181" y="457"/>
                  </a:cubicBezTo>
                  <a:cubicBezTo>
                    <a:pt x="125" y="512"/>
                    <a:pt x="55" y="645"/>
                    <a:pt x="55" y="793"/>
                  </a:cubicBezTo>
                  <a:cubicBezTo>
                    <a:pt x="55" y="941"/>
                    <a:pt x="189" y="1182"/>
                    <a:pt x="181" y="1345"/>
                  </a:cubicBezTo>
                  <a:cubicBezTo>
                    <a:pt x="173" y="1508"/>
                    <a:pt x="0" y="1672"/>
                    <a:pt x="7" y="1771"/>
                  </a:cubicBezTo>
                  <a:cubicBezTo>
                    <a:pt x="14" y="1870"/>
                    <a:pt x="163" y="1929"/>
                    <a:pt x="223" y="1939"/>
                  </a:cubicBezTo>
                  <a:cubicBezTo>
                    <a:pt x="247" y="1873"/>
                    <a:pt x="295" y="1801"/>
                    <a:pt x="367" y="1831"/>
                  </a:cubicBezTo>
                  <a:cubicBezTo>
                    <a:pt x="439" y="1861"/>
                    <a:pt x="373" y="1939"/>
                    <a:pt x="367" y="1993"/>
                  </a:cubicBezTo>
                  <a:cubicBezTo>
                    <a:pt x="436" y="2035"/>
                    <a:pt x="578" y="2138"/>
                    <a:pt x="781" y="2083"/>
                  </a:cubicBezTo>
                  <a:cubicBezTo>
                    <a:pt x="984" y="2028"/>
                    <a:pt x="1331" y="1693"/>
                    <a:pt x="1585" y="1663"/>
                  </a:cubicBezTo>
                  <a:cubicBezTo>
                    <a:pt x="1839" y="1633"/>
                    <a:pt x="2173" y="1882"/>
                    <a:pt x="2305" y="1903"/>
                  </a:cubicBezTo>
                  <a:cubicBezTo>
                    <a:pt x="2437" y="1924"/>
                    <a:pt x="2389" y="1821"/>
                    <a:pt x="2377" y="1789"/>
                  </a:cubicBezTo>
                  <a:cubicBezTo>
                    <a:pt x="2323" y="1777"/>
                    <a:pt x="2233" y="1795"/>
                    <a:pt x="2233" y="1711"/>
                  </a:cubicBezTo>
                  <a:cubicBezTo>
                    <a:pt x="2233" y="1627"/>
                    <a:pt x="2335" y="1663"/>
                    <a:pt x="2395" y="1645"/>
                  </a:cubicBezTo>
                  <a:cubicBezTo>
                    <a:pt x="2401" y="1567"/>
                    <a:pt x="2376" y="1255"/>
                    <a:pt x="2413" y="1111"/>
                  </a:cubicBezTo>
                  <a:cubicBezTo>
                    <a:pt x="2450" y="967"/>
                    <a:pt x="2617" y="930"/>
                    <a:pt x="2617" y="781"/>
                  </a:cubicBezTo>
                  <a:cubicBezTo>
                    <a:pt x="2617" y="632"/>
                    <a:pt x="2560" y="271"/>
                    <a:pt x="2413" y="217"/>
                  </a:cubicBezTo>
                  <a:cubicBezTo>
                    <a:pt x="2266" y="163"/>
                    <a:pt x="1935" y="489"/>
                    <a:pt x="1735" y="457"/>
                  </a:cubicBezTo>
                  <a:cubicBezTo>
                    <a:pt x="1535" y="425"/>
                    <a:pt x="1371" y="50"/>
                    <a:pt x="1213" y="25"/>
                  </a:cubicBezTo>
                  <a:cubicBezTo>
                    <a:pt x="1055" y="0"/>
                    <a:pt x="933" y="268"/>
                    <a:pt x="787" y="307"/>
                  </a:cubicBezTo>
                  <a:cubicBezTo>
                    <a:pt x="641" y="346"/>
                    <a:pt x="448" y="245"/>
                    <a:pt x="355" y="253"/>
                  </a:cubicBezTo>
                  <a:close/>
                </a:path>
              </a:pathLst>
            </a:custGeom>
            <a:solidFill>
              <a:srgbClr val="ECE4D1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4393" name="Group 2345"/>
            <p:cNvGrpSpPr>
              <a:grpSpLocks noChangeAspect="true"/>
            </p:cNvGrpSpPr>
            <p:nvPr/>
          </p:nvGrpSpPr>
          <p:grpSpPr bwMode="auto">
            <a:xfrm rot="-5400000">
              <a:off x="2358" y="1944"/>
              <a:ext cx="208" cy="309"/>
              <a:chOff x="554" y="2120"/>
              <a:chExt cx="1211" cy="1832"/>
            </a:xfrm>
          </p:grpSpPr>
          <p:sp>
            <p:nvSpPr>
              <p:cNvPr id="4394" name="Oval 2346"/>
              <p:cNvSpPr>
                <a:spLocks noChangeAspect="true" noChangeArrowheads="true"/>
              </p:cNvSpPr>
              <p:nvPr/>
            </p:nvSpPr>
            <p:spPr bwMode="auto">
              <a:xfrm>
                <a:off x="590" y="2584"/>
                <a:ext cx="1071" cy="1256"/>
              </a:xfrm>
              <a:prstGeom prst="ellipse">
                <a:avLst/>
              </a:prstGeom>
              <a:gradFill rotWithShape="true">
                <a:gsLst>
                  <a:gs pos="0">
                    <a:srgbClr val="FF3300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395" name="Freeform 2347"/>
              <p:cNvSpPr>
                <a:spLocks noChangeAspect="true"/>
              </p:cNvSpPr>
              <p:nvPr/>
            </p:nvSpPr>
            <p:spPr bwMode="auto">
              <a:xfrm>
                <a:off x="558" y="2255"/>
                <a:ext cx="1053" cy="641"/>
              </a:xfrm>
              <a:custGeom>
                <a:avLst/>
                <a:gdLst>
                  <a:gd name="T0" fmla="*/ 227 w 1053"/>
                  <a:gd name="T1" fmla="*/ 430 h 641"/>
                  <a:gd name="T2" fmla="*/ 131 w 1053"/>
                  <a:gd name="T3" fmla="*/ 562 h 641"/>
                  <a:gd name="T4" fmla="*/ 293 w 1053"/>
                  <a:gd name="T5" fmla="*/ 460 h 641"/>
                  <a:gd name="T6" fmla="*/ 396 w 1053"/>
                  <a:gd name="T7" fmla="*/ 360 h 641"/>
                  <a:gd name="T8" fmla="*/ 253 w 1053"/>
                  <a:gd name="T9" fmla="*/ 359 h 641"/>
                  <a:gd name="T10" fmla="*/ 542 w 1053"/>
                  <a:gd name="T11" fmla="*/ 325 h 641"/>
                  <a:gd name="T12" fmla="*/ 565 w 1053"/>
                  <a:gd name="T13" fmla="*/ 362 h 641"/>
                  <a:gd name="T14" fmla="*/ 744 w 1053"/>
                  <a:gd name="T15" fmla="*/ 363 h 641"/>
                  <a:gd name="T16" fmla="*/ 577 w 1053"/>
                  <a:gd name="T17" fmla="*/ 287 h 641"/>
                  <a:gd name="T18" fmla="*/ 885 w 1053"/>
                  <a:gd name="T19" fmla="*/ 381 h 641"/>
                  <a:gd name="T20" fmla="*/ 785 w 1053"/>
                  <a:gd name="T21" fmla="*/ 418 h 641"/>
                  <a:gd name="T22" fmla="*/ 992 w 1053"/>
                  <a:gd name="T23" fmla="*/ 631 h 641"/>
                  <a:gd name="T24" fmla="*/ 917 w 1053"/>
                  <a:gd name="T25" fmla="*/ 448 h 641"/>
                  <a:gd name="T26" fmla="*/ 1049 w 1053"/>
                  <a:gd name="T27" fmla="*/ 472 h 641"/>
                  <a:gd name="T28" fmla="*/ 865 w 1053"/>
                  <a:gd name="T29" fmla="*/ 315 h 641"/>
                  <a:gd name="T30" fmla="*/ 1002 w 1053"/>
                  <a:gd name="T31" fmla="*/ 370 h 641"/>
                  <a:gd name="T32" fmla="*/ 798 w 1053"/>
                  <a:gd name="T33" fmla="*/ 206 h 641"/>
                  <a:gd name="T34" fmla="*/ 783 w 1053"/>
                  <a:gd name="T35" fmla="*/ 243 h 641"/>
                  <a:gd name="T36" fmla="*/ 677 w 1053"/>
                  <a:gd name="T37" fmla="*/ 251 h 641"/>
                  <a:gd name="T38" fmla="*/ 585 w 1053"/>
                  <a:gd name="T39" fmla="*/ 203 h 641"/>
                  <a:gd name="T40" fmla="*/ 556 w 1053"/>
                  <a:gd name="T41" fmla="*/ 170 h 641"/>
                  <a:gd name="T42" fmla="*/ 856 w 1053"/>
                  <a:gd name="T43" fmla="*/ 188 h 641"/>
                  <a:gd name="T44" fmla="*/ 812 w 1053"/>
                  <a:gd name="T45" fmla="*/ 129 h 641"/>
                  <a:gd name="T46" fmla="*/ 861 w 1053"/>
                  <a:gd name="T47" fmla="*/ 121 h 641"/>
                  <a:gd name="T48" fmla="*/ 918 w 1053"/>
                  <a:gd name="T49" fmla="*/ 141 h 641"/>
                  <a:gd name="T50" fmla="*/ 882 w 1053"/>
                  <a:gd name="T51" fmla="*/ 105 h 641"/>
                  <a:gd name="T52" fmla="*/ 727 w 1053"/>
                  <a:gd name="T53" fmla="*/ 36 h 641"/>
                  <a:gd name="T54" fmla="*/ 697 w 1053"/>
                  <a:gd name="T55" fmla="*/ 78 h 641"/>
                  <a:gd name="T56" fmla="*/ 439 w 1053"/>
                  <a:gd name="T57" fmla="*/ 91 h 641"/>
                  <a:gd name="T58" fmla="*/ 304 w 1053"/>
                  <a:gd name="T59" fmla="*/ 170 h 641"/>
                  <a:gd name="T60" fmla="*/ 512 w 1053"/>
                  <a:gd name="T61" fmla="*/ 165 h 641"/>
                  <a:gd name="T62" fmla="*/ 216 w 1053"/>
                  <a:gd name="T63" fmla="*/ 229 h 641"/>
                  <a:gd name="T64" fmla="*/ 260 w 1053"/>
                  <a:gd name="T65" fmla="*/ 169 h 641"/>
                  <a:gd name="T66" fmla="*/ 168 w 1053"/>
                  <a:gd name="T67" fmla="*/ 115 h 641"/>
                  <a:gd name="T68" fmla="*/ 447 w 1053"/>
                  <a:gd name="T69" fmla="*/ 35 h 641"/>
                  <a:gd name="T70" fmla="*/ 485 w 1053"/>
                  <a:gd name="T71" fmla="*/ 6 h 641"/>
                  <a:gd name="T72" fmla="*/ 416 w 1053"/>
                  <a:gd name="T73" fmla="*/ 4 h 641"/>
                  <a:gd name="T74" fmla="*/ 17 w 1053"/>
                  <a:gd name="T75" fmla="*/ 170 h 641"/>
                  <a:gd name="T76" fmla="*/ 132 w 1053"/>
                  <a:gd name="T77" fmla="*/ 184 h 641"/>
                  <a:gd name="T78" fmla="*/ 27 w 1053"/>
                  <a:gd name="T79" fmla="*/ 338 h 641"/>
                  <a:gd name="T80" fmla="*/ 66 w 1053"/>
                  <a:gd name="T81" fmla="*/ 347 h 641"/>
                  <a:gd name="T82" fmla="*/ 91 w 1053"/>
                  <a:gd name="T83" fmla="*/ 386 h 641"/>
                  <a:gd name="T84" fmla="*/ 399 w 1053"/>
                  <a:gd name="T85" fmla="*/ 219 h 641"/>
                  <a:gd name="T86" fmla="*/ 150 w 1053"/>
                  <a:gd name="T87" fmla="*/ 384 h 641"/>
                  <a:gd name="T88" fmla="*/ 121 w 1053"/>
                  <a:gd name="T89" fmla="*/ 475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53" h="641">
                    <a:moveTo>
                      <a:pt x="148" y="449"/>
                    </a:moveTo>
                    <a:cubicBezTo>
                      <a:pt x="164" y="431"/>
                      <a:pt x="185" y="400"/>
                      <a:pt x="198" y="397"/>
                    </a:cubicBezTo>
                    <a:cubicBezTo>
                      <a:pt x="211" y="394"/>
                      <a:pt x="228" y="416"/>
                      <a:pt x="227" y="430"/>
                    </a:cubicBezTo>
                    <a:cubicBezTo>
                      <a:pt x="226" y="444"/>
                      <a:pt x="206" y="466"/>
                      <a:pt x="194" y="481"/>
                    </a:cubicBezTo>
                    <a:cubicBezTo>
                      <a:pt x="182" y="496"/>
                      <a:pt x="165" y="509"/>
                      <a:pt x="155" y="523"/>
                    </a:cubicBezTo>
                    <a:cubicBezTo>
                      <a:pt x="145" y="537"/>
                      <a:pt x="126" y="556"/>
                      <a:pt x="131" y="562"/>
                    </a:cubicBezTo>
                    <a:cubicBezTo>
                      <a:pt x="136" y="568"/>
                      <a:pt x="168" y="573"/>
                      <a:pt x="185" y="562"/>
                    </a:cubicBezTo>
                    <a:cubicBezTo>
                      <a:pt x="202" y="551"/>
                      <a:pt x="218" y="513"/>
                      <a:pt x="236" y="496"/>
                    </a:cubicBezTo>
                    <a:cubicBezTo>
                      <a:pt x="254" y="479"/>
                      <a:pt x="273" y="472"/>
                      <a:pt x="293" y="460"/>
                    </a:cubicBezTo>
                    <a:cubicBezTo>
                      <a:pt x="313" y="448"/>
                      <a:pt x="337" y="431"/>
                      <a:pt x="356" y="421"/>
                    </a:cubicBezTo>
                    <a:cubicBezTo>
                      <a:pt x="375" y="411"/>
                      <a:pt x="400" y="410"/>
                      <a:pt x="407" y="400"/>
                    </a:cubicBezTo>
                    <a:cubicBezTo>
                      <a:pt x="414" y="390"/>
                      <a:pt x="408" y="364"/>
                      <a:pt x="396" y="360"/>
                    </a:cubicBezTo>
                    <a:cubicBezTo>
                      <a:pt x="384" y="356"/>
                      <a:pt x="355" y="369"/>
                      <a:pt x="335" y="376"/>
                    </a:cubicBezTo>
                    <a:cubicBezTo>
                      <a:pt x="315" y="383"/>
                      <a:pt x="289" y="403"/>
                      <a:pt x="275" y="400"/>
                    </a:cubicBezTo>
                    <a:cubicBezTo>
                      <a:pt x="261" y="397"/>
                      <a:pt x="228" y="376"/>
                      <a:pt x="253" y="359"/>
                    </a:cubicBezTo>
                    <a:cubicBezTo>
                      <a:pt x="278" y="342"/>
                      <a:pt x="376" y="309"/>
                      <a:pt x="423" y="298"/>
                    </a:cubicBezTo>
                    <a:cubicBezTo>
                      <a:pt x="469" y="286"/>
                      <a:pt x="512" y="285"/>
                      <a:pt x="532" y="289"/>
                    </a:cubicBezTo>
                    <a:cubicBezTo>
                      <a:pt x="552" y="294"/>
                      <a:pt x="557" y="316"/>
                      <a:pt x="542" y="325"/>
                    </a:cubicBezTo>
                    <a:cubicBezTo>
                      <a:pt x="526" y="334"/>
                      <a:pt x="453" y="335"/>
                      <a:pt x="439" y="344"/>
                    </a:cubicBezTo>
                    <a:cubicBezTo>
                      <a:pt x="425" y="352"/>
                      <a:pt x="438" y="373"/>
                      <a:pt x="458" y="376"/>
                    </a:cubicBezTo>
                    <a:cubicBezTo>
                      <a:pt x="479" y="379"/>
                      <a:pt x="534" y="362"/>
                      <a:pt x="565" y="362"/>
                    </a:cubicBezTo>
                    <a:cubicBezTo>
                      <a:pt x="597" y="361"/>
                      <a:pt x="619" y="367"/>
                      <a:pt x="647" y="372"/>
                    </a:cubicBezTo>
                    <a:cubicBezTo>
                      <a:pt x="675" y="377"/>
                      <a:pt x="718" y="393"/>
                      <a:pt x="734" y="391"/>
                    </a:cubicBezTo>
                    <a:cubicBezTo>
                      <a:pt x="750" y="390"/>
                      <a:pt x="757" y="373"/>
                      <a:pt x="744" y="363"/>
                    </a:cubicBezTo>
                    <a:cubicBezTo>
                      <a:pt x="731" y="354"/>
                      <a:pt x="682" y="340"/>
                      <a:pt x="654" y="333"/>
                    </a:cubicBezTo>
                    <a:cubicBezTo>
                      <a:pt x="627" y="327"/>
                      <a:pt x="592" y="333"/>
                      <a:pt x="579" y="325"/>
                    </a:cubicBezTo>
                    <a:cubicBezTo>
                      <a:pt x="566" y="318"/>
                      <a:pt x="562" y="292"/>
                      <a:pt x="577" y="287"/>
                    </a:cubicBezTo>
                    <a:cubicBezTo>
                      <a:pt x="592" y="283"/>
                      <a:pt x="637" y="292"/>
                      <a:pt x="670" y="298"/>
                    </a:cubicBezTo>
                    <a:cubicBezTo>
                      <a:pt x="703" y="304"/>
                      <a:pt x="739" y="309"/>
                      <a:pt x="775" y="323"/>
                    </a:cubicBezTo>
                    <a:cubicBezTo>
                      <a:pt x="811" y="337"/>
                      <a:pt x="868" y="365"/>
                      <a:pt x="885" y="381"/>
                    </a:cubicBezTo>
                    <a:cubicBezTo>
                      <a:pt x="902" y="397"/>
                      <a:pt x="892" y="419"/>
                      <a:pt x="878" y="419"/>
                    </a:cubicBezTo>
                    <a:cubicBezTo>
                      <a:pt x="864" y="420"/>
                      <a:pt x="815" y="385"/>
                      <a:pt x="800" y="385"/>
                    </a:cubicBezTo>
                    <a:cubicBezTo>
                      <a:pt x="785" y="385"/>
                      <a:pt x="773" y="404"/>
                      <a:pt x="785" y="418"/>
                    </a:cubicBezTo>
                    <a:cubicBezTo>
                      <a:pt x="797" y="432"/>
                      <a:pt x="847" y="451"/>
                      <a:pt x="872" y="472"/>
                    </a:cubicBezTo>
                    <a:cubicBezTo>
                      <a:pt x="897" y="493"/>
                      <a:pt x="915" y="515"/>
                      <a:pt x="935" y="541"/>
                    </a:cubicBezTo>
                    <a:cubicBezTo>
                      <a:pt x="955" y="567"/>
                      <a:pt x="977" y="621"/>
                      <a:pt x="992" y="631"/>
                    </a:cubicBezTo>
                    <a:cubicBezTo>
                      <a:pt x="1007" y="641"/>
                      <a:pt x="1027" y="622"/>
                      <a:pt x="1025" y="604"/>
                    </a:cubicBezTo>
                    <a:cubicBezTo>
                      <a:pt x="1023" y="586"/>
                      <a:pt x="998" y="547"/>
                      <a:pt x="980" y="521"/>
                    </a:cubicBezTo>
                    <a:cubicBezTo>
                      <a:pt x="962" y="495"/>
                      <a:pt x="922" y="465"/>
                      <a:pt x="917" y="448"/>
                    </a:cubicBezTo>
                    <a:cubicBezTo>
                      <a:pt x="912" y="431"/>
                      <a:pt x="932" y="414"/>
                      <a:pt x="947" y="421"/>
                    </a:cubicBezTo>
                    <a:cubicBezTo>
                      <a:pt x="962" y="428"/>
                      <a:pt x="993" y="482"/>
                      <a:pt x="1010" y="490"/>
                    </a:cubicBezTo>
                    <a:cubicBezTo>
                      <a:pt x="1027" y="498"/>
                      <a:pt x="1053" y="486"/>
                      <a:pt x="1049" y="472"/>
                    </a:cubicBezTo>
                    <a:cubicBezTo>
                      <a:pt x="1045" y="458"/>
                      <a:pt x="1005" y="423"/>
                      <a:pt x="986" y="405"/>
                    </a:cubicBezTo>
                    <a:cubicBezTo>
                      <a:pt x="967" y="387"/>
                      <a:pt x="955" y="379"/>
                      <a:pt x="934" y="364"/>
                    </a:cubicBezTo>
                    <a:cubicBezTo>
                      <a:pt x="914" y="349"/>
                      <a:pt x="875" y="329"/>
                      <a:pt x="865" y="315"/>
                    </a:cubicBezTo>
                    <a:cubicBezTo>
                      <a:pt x="854" y="302"/>
                      <a:pt x="858" y="281"/>
                      <a:pt x="873" y="284"/>
                    </a:cubicBezTo>
                    <a:cubicBezTo>
                      <a:pt x="889" y="287"/>
                      <a:pt x="935" y="319"/>
                      <a:pt x="957" y="333"/>
                    </a:cubicBezTo>
                    <a:cubicBezTo>
                      <a:pt x="979" y="348"/>
                      <a:pt x="993" y="368"/>
                      <a:pt x="1002" y="370"/>
                    </a:cubicBezTo>
                    <a:cubicBezTo>
                      <a:pt x="1012" y="372"/>
                      <a:pt x="1026" y="362"/>
                      <a:pt x="1014" y="347"/>
                    </a:cubicBezTo>
                    <a:cubicBezTo>
                      <a:pt x="1003" y="332"/>
                      <a:pt x="971" y="302"/>
                      <a:pt x="935" y="279"/>
                    </a:cubicBezTo>
                    <a:cubicBezTo>
                      <a:pt x="899" y="255"/>
                      <a:pt x="834" y="221"/>
                      <a:pt x="798" y="206"/>
                    </a:cubicBezTo>
                    <a:cubicBezTo>
                      <a:pt x="762" y="191"/>
                      <a:pt x="730" y="186"/>
                      <a:pt x="717" y="189"/>
                    </a:cubicBezTo>
                    <a:cubicBezTo>
                      <a:pt x="703" y="192"/>
                      <a:pt x="706" y="215"/>
                      <a:pt x="718" y="224"/>
                    </a:cubicBezTo>
                    <a:cubicBezTo>
                      <a:pt x="729" y="233"/>
                      <a:pt x="763" y="234"/>
                      <a:pt x="783" y="243"/>
                    </a:cubicBezTo>
                    <a:cubicBezTo>
                      <a:pt x="803" y="252"/>
                      <a:pt x="832" y="270"/>
                      <a:pt x="838" y="279"/>
                    </a:cubicBezTo>
                    <a:cubicBezTo>
                      <a:pt x="844" y="288"/>
                      <a:pt x="849" y="299"/>
                      <a:pt x="822" y="295"/>
                    </a:cubicBezTo>
                    <a:cubicBezTo>
                      <a:pt x="795" y="290"/>
                      <a:pt x="735" y="259"/>
                      <a:pt x="677" y="251"/>
                    </a:cubicBezTo>
                    <a:cubicBezTo>
                      <a:pt x="620" y="243"/>
                      <a:pt x="511" y="253"/>
                      <a:pt x="477" y="246"/>
                    </a:cubicBezTo>
                    <a:cubicBezTo>
                      <a:pt x="443" y="239"/>
                      <a:pt x="455" y="217"/>
                      <a:pt x="474" y="210"/>
                    </a:cubicBezTo>
                    <a:cubicBezTo>
                      <a:pt x="491" y="202"/>
                      <a:pt x="554" y="202"/>
                      <a:pt x="585" y="203"/>
                    </a:cubicBezTo>
                    <a:cubicBezTo>
                      <a:pt x="617" y="204"/>
                      <a:pt x="648" y="220"/>
                      <a:pt x="663" y="216"/>
                    </a:cubicBezTo>
                    <a:cubicBezTo>
                      <a:pt x="678" y="212"/>
                      <a:pt x="692" y="188"/>
                      <a:pt x="674" y="181"/>
                    </a:cubicBezTo>
                    <a:cubicBezTo>
                      <a:pt x="656" y="173"/>
                      <a:pt x="574" y="179"/>
                      <a:pt x="556" y="170"/>
                    </a:cubicBezTo>
                    <a:cubicBezTo>
                      <a:pt x="537" y="161"/>
                      <a:pt x="533" y="133"/>
                      <a:pt x="560" y="129"/>
                    </a:cubicBezTo>
                    <a:cubicBezTo>
                      <a:pt x="588" y="125"/>
                      <a:pt x="669" y="137"/>
                      <a:pt x="719" y="147"/>
                    </a:cubicBezTo>
                    <a:cubicBezTo>
                      <a:pt x="768" y="157"/>
                      <a:pt x="813" y="168"/>
                      <a:pt x="856" y="188"/>
                    </a:cubicBezTo>
                    <a:cubicBezTo>
                      <a:pt x="899" y="207"/>
                      <a:pt x="960" y="260"/>
                      <a:pt x="978" y="264"/>
                    </a:cubicBezTo>
                    <a:cubicBezTo>
                      <a:pt x="997" y="269"/>
                      <a:pt x="995" y="237"/>
                      <a:pt x="967" y="214"/>
                    </a:cubicBezTo>
                    <a:cubicBezTo>
                      <a:pt x="939" y="192"/>
                      <a:pt x="847" y="145"/>
                      <a:pt x="812" y="129"/>
                    </a:cubicBezTo>
                    <a:cubicBezTo>
                      <a:pt x="776" y="113"/>
                      <a:pt x="764" y="127"/>
                      <a:pt x="754" y="120"/>
                    </a:cubicBezTo>
                    <a:cubicBezTo>
                      <a:pt x="745" y="113"/>
                      <a:pt x="736" y="88"/>
                      <a:pt x="754" y="88"/>
                    </a:cubicBezTo>
                    <a:cubicBezTo>
                      <a:pt x="772" y="88"/>
                      <a:pt x="840" y="118"/>
                      <a:pt x="861" y="121"/>
                    </a:cubicBezTo>
                    <a:cubicBezTo>
                      <a:pt x="882" y="125"/>
                      <a:pt x="876" y="108"/>
                      <a:pt x="881" y="110"/>
                    </a:cubicBezTo>
                    <a:cubicBezTo>
                      <a:pt x="886" y="113"/>
                      <a:pt x="884" y="131"/>
                      <a:pt x="890" y="136"/>
                    </a:cubicBezTo>
                    <a:cubicBezTo>
                      <a:pt x="897" y="141"/>
                      <a:pt x="913" y="144"/>
                      <a:pt x="918" y="141"/>
                    </a:cubicBezTo>
                    <a:cubicBezTo>
                      <a:pt x="924" y="137"/>
                      <a:pt x="927" y="122"/>
                      <a:pt x="925" y="115"/>
                    </a:cubicBezTo>
                    <a:cubicBezTo>
                      <a:pt x="924" y="108"/>
                      <a:pt x="916" y="102"/>
                      <a:pt x="909" y="101"/>
                    </a:cubicBezTo>
                    <a:cubicBezTo>
                      <a:pt x="902" y="99"/>
                      <a:pt x="890" y="108"/>
                      <a:pt x="882" y="105"/>
                    </a:cubicBezTo>
                    <a:cubicBezTo>
                      <a:pt x="875" y="102"/>
                      <a:pt x="869" y="88"/>
                      <a:pt x="862" y="83"/>
                    </a:cubicBezTo>
                    <a:cubicBezTo>
                      <a:pt x="855" y="78"/>
                      <a:pt x="865" y="83"/>
                      <a:pt x="842" y="75"/>
                    </a:cubicBezTo>
                    <a:cubicBezTo>
                      <a:pt x="819" y="67"/>
                      <a:pt x="776" y="46"/>
                      <a:pt x="727" y="36"/>
                    </a:cubicBezTo>
                    <a:cubicBezTo>
                      <a:pt x="678" y="26"/>
                      <a:pt x="577" y="12"/>
                      <a:pt x="547" y="15"/>
                    </a:cubicBezTo>
                    <a:cubicBezTo>
                      <a:pt x="517" y="18"/>
                      <a:pt x="522" y="46"/>
                      <a:pt x="547" y="56"/>
                    </a:cubicBezTo>
                    <a:cubicBezTo>
                      <a:pt x="572" y="67"/>
                      <a:pt x="674" y="70"/>
                      <a:pt x="697" y="78"/>
                    </a:cubicBezTo>
                    <a:cubicBezTo>
                      <a:pt x="719" y="86"/>
                      <a:pt x="705" y="102"/>
                      <a:pt x="681" y="104"/>
                    </a:cubicBezTo>
                    <a:cubicBezTo>
                      <a:pt x="656" y="105"/>
                      <a:pt x="590" y="90"/>
                      <a:pt x="550" y="88"/>
                    </a:cubicBezTo>
                    <a:cubicBezTo>
                      <a:pt x="509" y="85"/>
                      <a:pt x="474" y="86"/>
                      <a:pt x="439" y="91"/>
                    </a:cubicBezTo>
                    <a:cubicBezTo>
                      <a:pt x="404" y="95"/>
                      <a:pt x="363" y="109"/>
                      <a:pt x="340" y="115"/>
                    </a:cubicBezTo>
                    <a:cubicBezTo>
                      <a:pt x="316" y="122"/>
                      <a:pt x="303" y="120"/>
                      <a:pt x="297" y="129"/>
                    </a:cubicBezTo>
                    <a:cubicBezTo>
                      <a:pt x="291" y="139"/>
                      <a:pt x="287" y="168"/>
                      <a:pt x="304" y="170"/>
                    </a:cubicBezTo>
                    <a:cubicBezTo>
                      <a:pt x="322" y="171"/>
                      <a:pt x="370" y="146"/>
                      <a:pt x="403" y="139"/>
                    </a:cubicBezTo>
                    <a:cubicBezTo>
                      <a:pt x="436" y="132"/>
                      <a:pt x="485" y="124"/>
                      <a:pt x="503" y="129"/>
                    </a:cubicBezTo>
                    <a:cubicBezTo>
                      <a:pt x="521" y="133"/>
                      <a:pt x="524" y="156"/>
                      <a:pt x="512" y="165"/>
                    </a:cubicBezTo>
                    <a:cubicBezTo>
                      <a:pt x="499" y="174"/>
                      <a:pt x="462" y="177"/>
                      <a:pt x="428" y="184"/>
                    </a:cubicBezTo>
                    <a:cubicBezTo>
                      <a:pt x="393" y="190"/>
                      <a:pt x="340" y="199"/>
                      <a:pt x="304" y="206"/>
                    </a:cubicBezTo>
                    <a:cubicBezTo>
                      <a:pt x="269" y="214"/>
                      <a:pt x="240" y="222"/>
                      <a:pt x="216" y="229"/>
                    </a:cubicBezTo>
                    <a:cubicBezTo>
                      <a:pt x="193" y="236"/>
                      <a:pt x="176" y="251"/>
                      <a:pt x="164" y="250"/>
                    </a:cubicBezTo>
                    <a:cubicBezTo>
                      <a:pt x="153" y="248"/>
                      <a:pt x="133" y="234"/>
                      <a:pt x="149" y="221"/>
                    </a:cubicBezTo>
                    <a:cubicBezTo>
                      <a:pt x="165" y="207"/>
                      <a:pt x="243" y="184"/>
                      <a:pt x="260" y="169"/>
                    </a:cubicBezTo>
                    <a:cubicBezTo>
                      <a:pt x="278" y="155"/>
                      <a:pt x="266" y="138"/>
                      <a:pt x="252" y="136"/>
                    </a:cubicBezTo>
                    <a:cubicBezTo>
                      <a:pt x="239" y="133"/>
                      <a:pt x="194" y="157"/>
                      <a:pt x="180" y="153"/>
                    </a:cubicBezTo>
                    <a:cubicBezTo>
                      <a:pt x="166" y="150"/>
                      <a:pt x="139" y="132"/>
                      <a:pt x="168" y="115"/>
                    </a:cubicBezTo>
                    <a:cubicBezTo>
                      <a:pt x="196" y="98"/>
                      <a:pt x="310" y="64"/>
                      <a:pt x="353" y="52"/>
                    </a:cubicBezTo>
                    <a:cubicBezTo>
                      <a:pt x="395" y="40"/>
                      <a:pt x="407" y="46"/>
                      <a:pt x="422" y="43"/>
                    </a:cubicBezTo>
                    <a:cubicBezTo>
                      <a:pt x="438" y="40"/>
                      <a:pt x="439" y="34"/>
                      <a:pt x="447" y="35"/>
                    </a:cubicBezTo>
                    <a:cubicBezTo>
                      <a:pt x="455" y="36"/>
                      <a:pt x="460" y="48"/>
                      <a:pt x="467" y="49"/>
                    </a:cubicBezTo>
                    <a:cubicBezTo>
                      <a:pt x="474" y="50"/>
                      <a:pt x="486" y="47"/>
                      <a:pt x="489" y="40"/>
                    </a:cubicBezTo>
                    <a:cubicBezTo>
                      <a:pt x="492" y="32"/>
                      <a:pt x="490" y="12"/>
                      <a:pt x="485" y="6"/>
                    </a:cubicBezTo>
                    <a:cubicBezTo>
                      <a:pt x="480" y="0"/>
                      <a:pt x="466" y="2"/>
                      <a:pt x="459" y="4"/>
                    </a:cubicBezTo>
                    <a:cubicBezTo>
                      <a:pt x="452" y="7"/>
                      <a:pt x="451" y="20"/>
                      <a:pt x="444" y="20"/>
                    </a:cubicBezTo>
                    <a:cubicBezTo>
                      <a:pt x="437" y="20"/>
                      <a:pt x="443" y="3"/>
                      <a:pt x="416" y="4"/>
                    </a:cubicBezTo>
                    <a:cubicBezTo>
                      <a:pt x="389" y="5"/>
                      <a:pt x="329" y="11"/>
                      <a:pt x="281" y="25"/>
                    </a:cubicBezTo>
                    <a:cubicBezTo>
                      <a:pt x="233" y="39"/>
                      <a:pt x="173" y="62"/>
                      <a:pt x="129" y="86"/>
                    </a:cubicBezTo>
                    <a:cubicBezTo>
                      <a:pt x="85" y="110"/>
                      <a:pt x="35" y="148"/>
                      <a:pt x="17" y="170"/>
                    </a:cubicBezTo>
                    <a:cubicBezTo>
                      <a:pt x="0" y="192"/>
                      <a:pt x="5" y="222"/>
                      <a:pt x="22" y="220"/>
                    </a:cubicBezTo>
                    <a:cubicBezTo>
                      <a:pt x="39" y="218"/>
                      <a:pt x="101" y="164"/>
                      <a:pt x="119" y="158"/>
                    </a:cubicBezTo>
                    <a:cubicBezTo>
                      <a:pt x="138" y="152"/>
                      <a:pt x="141" y="171"/>
                      <a:pt x="132" y="184"/>
                    </a:cubicBezTo>
                    <a:cubicBezTo>
                      <a:pt x="122" y="197"/>
                      <a:pt x="81" y="221"/>
                      <a:pt x="62" y="238"/>
                    </a:cubicBezTo>
                    <a:cubicBezTo>
                      <a:pt x="43" y="255"/>
                      <a:pt x="23" y="271"/>
                      <a:pt x="17" y="288"/>
                    </a:cubicBezTo>
                    <a:cubicBezTo>
                      <a:pt x="12" y="305"/>
                      <a:pt x="13" y="343"/>
                      <a:pt x="27" y="338"/>
                    </a:cubicBezTo>
                    <a:cubicBezTo>
                      <a:pt x="40" y="333"/>
                      <a:pt x="84" y="267"/>
                      <a:pt x="101" y="256"/>
                    </a:cubicBezTo>
                    <a:cubicBezTo>
                      <a:pt x="119" y="245"/>
                      <a:pt x="138" y="259"/>
                      <a:pt x="132" y="274"/>
                    </a:cubicBezTo>
                    <a:cubicBezTo>
                      <a:pt x="127" y="290"/>
                      <a:pt x="85" y="324"/>
                      <a:pt x="66" y="347"/>
                    </a:cubicBezTo>
                    <a:cubicBezTo>
                      <a:pt x="47" y="370"/>
                      <a:pt x="21" y="397"/>
                      <a:pt x="17" y="411"/>
                    </a:cubicBezTo>
                    <a:cubicBezTo>
                      <a:pt x="14" y="425"/>
                      <a:pt x="33" y="435"/>
                      <a:pt x="46" y="431"/>
                    </a:cubicBezTo>
                    <a:cubicBezTo>
                      <a:pt x="58" y="427"/>
                      <a:pt x="72" y="405"/>
                      <a:pt x="91" y="386"/>
                    </a:cubicBezTo>
                    <a:cubicBezTo>
                      <a:pt x="109" y="367"/>
                      <a:pt x="133" y="333"/>
                      <a:pt x="158" y="314"/>
                    </a:cubicBezTo>
                    <a:cubicBezTo>
                      <a:pt x="182" y="295"/>
                      <a:pt x="196" y="288"/>
                      <a:pt x="236" y="272"/>
                    </a:cubicBezTo>
                    <a:cubicBezTo>
                      <a:pt x="277" y="256"/>
                      <a:pt x="371" y="222"/>
                      <a:pt x="399" y="219"/>
                    </a:cubicBezTo>
                    <a:cubicBezTo>
                      <a:pt x="428" y="217"/>
                      <a:pt x="431" y="242"/>
                      <a:pt x="407" y="256"/>
                    </a:cubicBezTo>
                    <a:cubicBezTo>
                      <a:pt x="381" y="271"/>
                      <a:pt x="293" y="284"/>
                      <a:pt x="250" y="306"/>
                    </a:cubicBezTo>
                    <a:cubicBezTo>
                      <a:pt x="207" y="327"/>
                      <a:pt x="184" y="351"/>
                      <a:pt x="150" y="384"/>
                    </a:cubicBezTo>
                    <a:cubicBezTo>
                      <a:pt x="116" y="417"/>
                      <a:pt x="59" y="482"/>
                      <a:pt x="47" y="505"/>
                    </a:cubicBezTo>
                    <a:cubicBezTo>
                      <a:pt x="35" y="528"/>
                      <a:pt x="68" y="531"/>
                      <a:pt x="80" y="526"/>
                    </a:cubicBezTo>
                    <a:cubicBezTo>
                      <a:pt x="92" y="521"/>
                      <a:pt x="110" y="488"/>
                      <a:pt x="121" y="475"/>
                    </a:cubicBezTo>
                    <a:cubicBezTo>
                      <a:pt x="132" y="462"/>
                      <a:pt x="142" y="455"/>
                      <a:pt x="148" y="449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chemeClr val="bg2"/>
                  </a:gs>
                  <a:gs pos="100000">
                    <a:srgbClr val="A0884C"/>
                  </a:gs>
                </a:gsLst>
                <a:lin ang="5400000" scaled="true"/>
              </a:gradFill>
              <a:ln w="3175" cmpd="sng">
                <a:solidFill>
                  <a:srgbClr val="A0884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96" name="Oval 2348"/>
              <p:cNvSpPr>
                <a:spLocks noChangeAspect="true" noChangeArrowheads="true"/>
              </p:cNvSpPr>
              <p:nvPr/>
            </p:nvSpPr>
            <p:spPr bwMode="auto">
              <a:xfrm>
                <a:off x="959" y="224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397" name="Oval 2349"/>
              <p:cNvSpPr>
                <a:spLocks noChangeAspect="true" noChangeArrowheads="true"/>
              </p:cNvSpPr>
              <p:nvPr/>
            </p:nvSpPr>
            <p:spPr bwMode="auto">
              <a:xfrm>
                <a:off x="986" y="224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398" name="Oval 2350"/>
              <p:cNvSpPr>
                <a:spLocks noChangeAspect="true" noChangeArrowheads="true"/>
              </p:cNvSpPr>
              <p:nvPr/>
            </p:nvSpPr>
            <p:spPr bwMode="auto">
              <a:xfrm>
                <a:off x="968" y="229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399" name="Oval 2351"/>
              <p:cNvSpPr>
                <a:spLocks noChangeAspect="true" noChangeArrowheads="true"/>
              </p:cNvSpPr>
              <p:nvPr/>
            </p:nvSpPr>
            <p:spPr bwMode="auto">
              <a:xfrm>
                <a:off x="936" y="229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00" name="Oval 2352"/>
              <p:cNvSpPr>
                <a:spLocks noChangeAspect="true" noChangeArrowheads="true"/>
              </p:cNvSpPr>
              <p:nvPr/>
            </p:nvSpPr>
            <p:spPr bwMode="auto">
              <a:xfrm>
                <a:off x="909" y="23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01" name="Oval 2353"/>
              <p:cNvSpPr>
                <a:spLocks noChangeAspect="true" noChangeArrowheads="true"/>
              </p:cNvSpPr>
              <p:nvPr/>
            </p:nvSpPr>
            <p:spPr bwMode="auto">
              <a:xfrm>
                <a:off x="886" y="230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02" name="Oval 2354"/>
              <p:cNvSpPr>
                <a:spLocks noChangeAspect="true" noChangeArrowheads="true"/>
              </p:cNvSpPr>
              <p:nvPr/>
            </p:nvSpPr>
            <p:spPr bwMode="auto">
              <a:xfrm>
                <a:off x="850" y="231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03" name="Oval 2355"/>
              <p:cNvSpPr>
                <a:spLocks noChangeAspect="true" noChangeArrowheads="true"/>
              </p:cNvSpPr>
              <p:nvPr/>
            </p:nvSpPr>
            <p:spPr bwMode="auto">
              <a:xfrm>
                <a:off x="827" y="232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04" name="Oval 2356"/>
              <p:cNvSpPr>
                <a:spLocks noChangeAspect="true" noChangeArrowheads="true"/>
              </p:cNvSpPr>
              <p:nvPr/>
            </p:nvSpPr>
            <p:spPr bwMode="auto">
              <a:xfrm>
                <a:off x="804" y="233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05" name="Oval 2357"/>
              <p:cNvSpPr>
                <a:spLocks noChangeAspect="true" noChangeArrowheads="true"/>
              </p:cNvSpPr>
              <p:nvPr/>
            </p:nvSpPr>
            <p:spPr bwMode="auto">
              <a:xfrm>
                <a:off x="1091" y="245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06" name="Oval 2358"/>
              <p:cNvSpPr>
                <a:spLocks noChangeAspect="true" noChangeArrowheads="true"/>
              </p:cNvSpPr>
              <p:nvPr/>
            </p:nvSpPr>
            <p:spPr bwMode="auto">
              <a:xfrm>
                <a:off x="1186" y="246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07" name="Oval 2359"/>
              <p:cNvSpPr>
                <a:spLocks noChangeAspect="true" noChangeArrowheads="true"/>
              </p:cNvSpPr>
              <p:nvPr/>
            </p:nvSpPr>
            <p:spPr bwMode="auto">
              <a:xfrm>
                <a:off x="1119" y="245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08" name="Oval 2360"/>
              <p:cNvSpPr>
                <a:spLocks noChangeAspect="true" noChangeArrowheads="true"/>
              </p:cNvSpPr>
              <p:nvPr/>
            </p:nvSpPr>
            <p:spPr bwMode="auto">
              <a:xfrm>
                <a:off x="1045" y="245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09" name="Oval 2361"/>
              <p:cNvSpPr>
                <a:spLocks noChangeAspect="true" noChangeArrowheads="true"/>
              </p:cNvSpPr>
              <p:nvPr/>
            </p:nvSpPr>
            <p:spPr bwMode="auto">
              <a:xfrm>
                <a:off x="1023" y="248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10" name="Oval 2362"/>
              <p:cNvSpPr>
                <a:spLocks noChangeAspect="true" noChangeArrowheads="true"/>
              </p:cNvSpPr>
              <p:nvPr/>
            </p:nvSpPr>
            <p:spPr bwMode="auto">
              <a:xfrm>
                <a:off x="1059" y="249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11" name="Oval 2363"/>
              <p:cNvSpPr>
                <a:spLocks noChangeAspect="true" noChangeArrowheads="true"/>
              </p:cNvSpPr>
              <p:nvPr/>
            </p:nvSpPr>
            <p:spPr bwMode="auto">
              <a:xfrm>
                <a:off x="1090" y="249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12" name="Oval 2364"/>
              <p:cNvSpPr>
                <a:spLocks noChangeAspect="true" noChangeArrowheads="true"/>
              </p:cNvSpPr>
              <p:nvPr/>
            </p:nvSpPr>
            <p:spPr bwMode="auto">
              <a:xfrm>
                <a:off x="1122" y="249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13" name="Oval 2365"/>
              <p:cNvSpPr>
                <a:spLocks noChangeAspect="true" noChangeArrowheads="true"/>
              </p:cNvSpPr>
              <p:nvPr/>
            </p:nvSpPr>
            <p:spPr bwMode="auto">
              <a:xfrm>
                <a:off x="1163" y="249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14" name="Oval 2366"/>
              <p:cNvSpPr>
                <a:spLocks noChangeAspect="true" noChangeArrowheads="true"/>
              </p:cNvSpPr>
              <p:nvPr/>
            </p:nvSpPr>
            <p:spPr bwMode="auto">
              <a:xfrm>
                <a:off x="1222" y="250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15" name="Oval 2367"/>
              <p:cNvSpPr>
                <a:spLocks noChangeAspect="true" noChangeArrowheads="true"/>
              </p:cNvSpPr>
              <p:nvPr/>
            </p:nvSpPr>
            <p:spPr bwMode="auto">
              <a:xfrm>
                <a:off x="1250" y="250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16" name="Oval 2368"/>
              <p:cNvSpPr>
                <a:spLocks noChangeAspect="true" noChangeArrowheads="true"/>
              </p:cNvSpPr>
              <p:nvPr/>
            </p:nvSpPr>
            <p:spPr bwMode="auto">
              <a:xfrm>
                <a:off x="1281" y="250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17" name="Oval 2369"/>
              <p:cNvSpPr>
                <a:spLocks noChangeAspect="true" noChangeArrowheads="true"/>
              </p:cNvSpPr>
              <p:nvPr/>
            </p:nvSpPr>
            <p:spPr bwMode="auto">
              <a:xfrm>
                <a:off x="1314" y="252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18" name="Oval 2370"/>
              <p:cNvSpPr>
                <a:spLocks noChangeAspect="true" noChangeArrowheads="true"/>
              </p:cNvSpPr>
              <p:nvPr/>
            </p:nvSpPr>
            <p:spPr bwMode="auto">
              <a:xfrm>
                <a:off x="895" y="235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19" name="Oval 2371"/>
              <p:cNvSpPr>
                <a:spLocks noChangeAspect="true" noChangeArrowheads="true"/>
              </p:cNvSpPr>
              <p:nvPr/>
            </p:nvSpPr>
            <p:spPr bwMode="auto">
              <a:xfrm>
                <a:off x="936" y="224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20" name="Oval 2372"/>
              <p:cNvSpPr>
                <a:spLocks noChangeAspect="true" noChangeArrowheads="true"/>
              </p:cNvSpPr>
              <p:nvPr/>
            </p:nvSpPr>
            <p:spPr bwMode="auto">
              <a:xfrm>
                <a:off x="900" y="225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21" name="Oval 2373"/>
              <p:cNvSpPr>
                <a:spLocks noChangeAspect="true" noChangeArrowheads="true"/>
              </p:cNvSpPr>
              <p:nvPr/>
            </p:nvSpPr>
            <p:spPr bwMode="auto">
              <a:xfrm>
                <a:off x="872" y="225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22" name="Oval 2374"/>
              <p:cNvSpPr>
                <a:spLocks noChangeAspect="true" noChangeArrowheads="true"/>
              </p:cNvSpPr>
              <p:nvPr/>
            </p:nvSpPr>
            <p:spPr bwMode="auto">
              <a:xfrm>
                <a:off x="845" y="2263"/>
                <a:ext cx="9" cy="1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23" name="Oval 2375"/>
              <p:cNvSpPr>
                <a:spLocks noChangeAspect="true" noChangeArrowheads="true"/>
              </p:cNvSpPr>
              <p:nvPr/>
            </p:nvSpPr>
            <p:spPr bwMode="auto">
              <a:xfrm>
                <a:off x="822" y="226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24" name="Oval 2376"/>
              <p:cNvSpPr>
                <a:spLocks noChangeAspect="true" noChangeArrowheads="true"/>
              </p:cNvSpPr>
              <p:nvPr/>
            </p:nvSpPr>
            <p:spPr bwMode="auto">
              <a:xfrm>
                <a:off x="804" y="227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25" name="Oval 2377"/>
              <p:cNvSpPr>
                <a:spLocks noChangeAspect="true" noChangeArrowheads="true"/>
              </p:cNvSpPr>
              <p:nvPr/>
            </p:nvSpPr>
            <p:spPr bwMode="auto">
              <a:xfrm>
                <a:off x="781" y="228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26" name="Oval 2378"/>
              <p:cNvSpPr>
                <a:spLocks noChangeAspect="true" noChangeArrowheads="true"/>
              </p:cNvSpPr>
              <p:nvPr/>
            </p:nvSpPr>
            <p:spPr bwMode="auto">
              <a:xfrm>
                <a:off x="1049" y="241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27" name="Oval 2379"/>
              <p:cNvSpPr>
                <a:spLocks noChangeAspect="true" noChangeArrowheads="true"/>
              </p:cNvSpPr>
              <p:nvPr/>
            </p:nvSpPr>
            <p:spPr bwMode="auto">
              <a:xfrm>
                <a:off x="777" y="234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28" name="Oval 2380"/>
              <p:cNvSpPr>
                <a:spLocks noChangeAspect="true" noChangeArrowheads="true"/>
              </p:cNvSpPr>
              <p:nvPr/>
            </p:nvSpPr>
            <p:spPr bwMode="auto">
              <a:xfrm>
                <a:off x="1195" y="249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29" name="Oval 2381"/>
              <p:cNvSpPr>
                <a:spLocks noChangeAspect="true" noChangeArrowheads="true"/>
              </p:cNvSpPr>
              <p:nvPr/>
            </p:nvSpPr>
            <p:spPr bwMode="auto">
              <a:xfrm>
                <a:off x="759" y="229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30" name="Oval 2382"/>
              <p:cNvSpPr>
                <a:spLocks noChangeAspect="true" noChangeArrowheads="true"/>
              </p:cNvSpPr>
              <p:nvPr/>
            </p:nvSpPr>
            <p:spPr bwMode="auto">
              <a:xfrm>
                <a:off x="741" y="23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31" name="Oval 2383"/>
              <p:cNvSpPr>
                <a:spLocks noChangeAspect="true" noChangeArrowheads="true"/>
              </p:cNvSpPr>
              <p:nvPr/>
            </p:nvSpPr>
            <p:spPr bwMode="auto">
              <a:xfrm>
                <a:off x="722" y="230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32" name="Oval 2384"/>
              <p:cNvSpPr>
                <a:spLocks noChangeAspect="true" noChangeArrowheads="true"/>
              </p:cNvSpPr>
              <p:nvPr/>
            </p:nvSpPr>
            <p:spPr bwMode="auto">
              <a:xfrm>
                <a:off x="700" y="231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33" name="Oval 2385"/>
              <p:cNvSpPr>
                <a:spLocks noChangeAspect="true" noChangeArrowheads="true"/>
              </p:cNvSpPr>
              <p:nvPr/>
            </p:nvSpPr>
            <p:spPr bwMode="auto">
              <a:xfrm>
                <a:off x="568" y="264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34" name="Oval 2386"/>
              <p:cNvSpPr>
                <a:spLocks noChangeAspect="true" noChangeArrowheads="true"/>
              </p:cNvSpPr>
              <p:nvPr/>
            </p:nvSpPr>
            <p:spPr bwMode="auto">
              <a:xfrm>
                <a:off x="1083" y="229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35" name="Oval 2387"/>
              <p:cNvSpPr>
                <a:spLocks noChangeAspect="true" noChangeArrowheads="true"/>
              </p:cNvSpPr>
              <p:nvPr/>
            </p:nvSpPr>
            <p:spPr bwMode="auto">
              <a:xfrm>
                <a:off x="750" y="235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36" name="Oval 2388"/>
              <p:cNvSpPr>
                <a:spLocks noChangeAspect="true" noChangeArrowheads="true"/>
              </p:cNvSpPr>
              <p:nvPr/>
            </p:nvSpPr>
            <p:spPr bwMode="auto">
              <a:xfrm>
                <a:off x="727" y="235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37" name="Oval 2389"/>
              <p:cNvSpPr>
                <a:spLocks noChangeAspect="true" noChangeArrowheads="true"/>
              </p:cNvSpPr>
              <p:nvPr/>
            </p:nvSpPr>
            <p:spPr bwMode="auto">
              <a:xfrm>
                <a:off x="718" y="238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38" name="Oval 2390"/>
              <p:cNvSpPr>
                <a:spLocks noChangeAspect="true" noChangeArrowheads="true"/>
              </p:cNvSpPr>
              <p:nvPr/>
            </p:nvSpPr>
            <p:spPr bwMode="auto">
              <a:xfrm>
                <a:off x="741" y="239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39" name="Oval 2391"/>
              <p:cNvSpPr>
                <a:spLocks noChangeAspect="true" noChangeArrowheads="true"/>
              </p:cNvSpPr>
              <p:nvPr/>
            </p:nvSpPr>
            <p:spPr bwMode="auto">
              <a:xfrm>
                <a:off x="763" y="239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40" name="Oval 2392"/>
              <p:cNvSpPr>
                <a:spLocks noChangeAspect="true" noChangeArrowheads="true"/>
              </p:cNvSpPr>
              <p:nvPr/>
            </p:nvSpPr>
            <p:spPr bwMode="auto">
              <a:xfrm>
                <a:off x="786" y="237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41" name="Oval 2393"/>
              <p:cNvSpPr>
                <a:spLocks noChangeAspect="true" noChangeArrowheads="true"/>
              </p:cNvSpPr>
              <p:nvPr/>
            </p:nvSpPr>
            <p:spPr bwMode="auto">
              <a:xfrm>
                <a:off x="1131" y="241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42" name="Oval 2394"/>
              <p:cNvSpPr>
                <a:spLocks noChangeAspect="true" noChangeArrowheads="true"/>
              </p:cNvSpPr>
              <p:nvPr/>
            </p:nvSpPr>
            <p:spPr bwMode="auto">
              <a:xfrm>
                <a:off x="1341" y="253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43" name="Oval 2395"/>
              <p:cNvSpPr>
                <a:spLocks noChangeAspect="true" noChangeArrowheads="true"/>
              </p:cNvSpPr>
              <p:nvPr/>
            </p:nvSpPr>
            <p:spPr bwMode="auto">
              <a:xfrm>
                <a:off x="1372" y="253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44" name="Oval 2396"/>
              <p:cNvSpPr>
                <a:spLocks noChangeAspect="true" noChangeArrowheads="true"/>
              </p:cNvSpPr>
              <p:nvPr/>
            </p:nvSpPr>
            <p:spPr bwMode="auto">
              <a:xfrm>
                <a:off x="1392" y="253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45" name="Oval 2397"/>
              <p:cNvSpPr>
                <a:spLocks noChangeAspect="true" noChangeArrowheads="true"/>
              </p:cNvSpPr>
              <p:nvPr/>
            </p:nvSpPr>
            <p:spPr bwMode="auto">
              <a:xfrm>
                <a:off x="1379" y="252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46" name="Oval 2398"/>
              <p:cNvSpPr>
                <a:spLocks noChangeAspect="true" noChangeArrowheads="true"/>
              </p:cNvSpPr>
              <p:nvPr/>
            </p:nvSpPr>
            <p:spPr bwMode="auto">
              <a:xfrm>
                <a:off x="1367" y="251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47" name="Oval 2399"/>
              <p:cNvSpPr>
                <a:spLocks noChangeAspect="true" noChangeArrowheads="true"/>
              </p:cNvSpPr>
              <p:nvPr/>
            </p:nvSpPr>
            <p:spPr bwMode="auto">
              <a:xfrm>
                <a:off x="1344" y="250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48" name="Oval 2400"/>
              <p:cNvSpPr>
                <a:spLocks noChangeAspect="true" noChangeArrowheads="true"/>
              </p:cNvSpPr>
              <p:nvPr/>
            </p:nvSpPr>
            <p:spPr bwMode="auto">
              <a:xfrm>
                <a:off x="1323" y="249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49" name="Oval 2401"/>
              <p:cNvSpPr>
                <a:spLocks noChangeAspect="true" noChangeArrowheads="true"/>
              </p:cNvSpPr>
              <p:nvPr/>
            </p:nvSpPr>
            <p:spPr bwMode="auto">
              <a:xfrm>
                <a:off x="1296" y="248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50" name="Oval 2402"/>
              <p:cNvSpPr>
                <a:spLocks noChangeAspect="true" noChangeArrowheads="true"/>
              </p:cNvSpPr>
              <p:nvPr/>
            </p:nvSpPr>
            <p:spPr bwMode="auto">
              <a:xfrm>
                <a:off x="1275" y="247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51" name="Oval 2403"/>
              <p:cNvSpPr>
                <a:spLocks noChangeAspect="true" noChangeArrowheads="true"/>
              </p:cNvSpPr>
              <p:nvPr/>
            </p:nvSpPr>
            <p:spPr bwMode="auto">
              <a:xfrm>
                <a:off x="1086" y="226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52" name="Oval 2404"/>
              <p:cNvSpPr>
                <a:spLocks noChangeAspect="true" noChangeArrowheads="true"/>
              </p:cNvSpPr>
              <p:nvPr/>
            </p:nvSpPr>
            <p:spPr bwMode="auto">
              <a:xfrm>
                <a:off x="1122" y="225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53" name="Oval 2405"/>
              <p:cNvSpPr>
                <a:spLocks noChangeAspect="true" noChangeArrowheads="true"/>
              </p:cNvSpPr>
              <p:nvPr/>
            </p:nvSpPr>
            <p:spPr bwMode="auto">
              <a:xfrm>
                <a:off x="1341" y="234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54" name="Oval 2406"/>
              <p:cNvSpPr>
                <a:spLocks noChangeAspect="true" noChangeArrowheads="true"/>
              </p:cNvSpPr>
              <p:nvPr/>
            </p:nvSpPr>
            <p:spPr bwMode="auto">
              <a:xfrm>
                <a:off x="1150" y="225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55" name="Oval 2407"/>
              <p:cNvSpPr>
                <a:spLocks noChangeAspect="true" noChangeArrowheads="true"/>
              </p:cNvSpPr>
              <p:nvPr/>
            </p:nvSpPr>
            <p:spPr bwMode="auto">
              <a:xfrm>
                <a:off x="659" y="266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56" name="Oval 2408"/>
              <p:cNvSpPr>
                <a:spLocks noChangeAspect="true" noChangeArrowheads="true"/>
              </p:cNvSpPr>
              <p:nvPr/>
            </p:nvSpPr>
            <p:spPr bwMode="auto">
              <a:xfrm>
                <a:off x="1177" y="226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57" name="Oval 2409"/>
              <p:cNvSpPr>
                <a:spLocks noChangeAspect="true" noChangeArrowheads="true"/>
              </p:cNvSpPr>
              <p:nvPr/>
            </p:nvSpPr>
            <p:spPr bwMode="auto">
              <a:xfrm>
                <a:off x="1172" y="241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58" name="Oval 2410"/>
              <p:cNvSpPr>
                <a:spLocks noChangeAspect="true" noChangeArrowheads="true"/>
              </p:cNvSpPr>
              <p:nvPr/>
            </p:nvSpPr>
            <p:spPr bwMode="auto">
              <a:xfrm>
                <a:off x="1213" y="246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59" name="Oval 2411"/>
              <p:cNvSpPr>
                <a:spLocks noChangeAspect="true" noChangeArrowheads="true"/>
              </p:cNvSpPr>
              <p:nvPr/>
            </p:nvSpPr>
            <p:spPr bwMode="auto">
              <a:xfrm>
                <a:off x="1209" y="226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60" name="Oval 2412"/>
              <p:cNvSpPr>
                <a:spLocks noChangeAspect="true" noChangeArrowheads="true"/>
              </p:cNvSpPr>
              <p:nvPr/>
            </p:nvSpPr>
            <p:spPr bwMode="auto">
              <a:xfrm>
                <a:off x="1236" y="226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61" name="Oval 2413"/>
              <p:cNvSpPr>
                <a:spLocks noChangeAspect="true" noChangeArrowheads="true"/>
              </p:cNvSpPr>
              <p:nvPr/>
            </p:nvSpPr>
            <p:spPr bwMode="auto">
              <a:xfrm>
                <a:off x="1259" y="227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62" name="Oval 2414"/>
              <p:cNvSpPr>
                <a:spLocks noChangeAspect="true" noChangeArrowheads="true"/>
              </p:cNvSpPr>
              <p:nvPr/>
            </p:nvSpPr>
            <p:spPr bwMode="auto">
              <a:xfrm>
                <a:off x="1313" y="228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63" name="Oval 2415"/>
              <p:cNvSpPr>
                <a:spLocks noChangeAspect="true" noChangeArrowheads="true"/>
              </p:cNvSpPr>
              <p:nvPr/>
            </p:nvSpPr>
            <p:spPr bwMode="auto">
              <a:xfrm>
                <a:off x="1286" y="227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64" name="Oval 2416"/>
              <p:cNvSpPr>
                <a:spLocks noChangeAspect="true" noChangeArrowheads="true"/>
              </p:cNvSpPr>
              <p:nvPr/>
            </p:nvSpPr>
            <p:spPr bwMode="auto">
              <a:xfrm>
                <a:off x="1345" y="229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65" name="Oval 2417"/>
              <p:cNvSpPr>
                <a:spLocks noChangeAspect="true" noChangeArrowheads="true"/>
              </p:cNvSpPr>
              <p:nvPr/>
            </p:nvSpPr>
            <p:spPr bwMode="auto">
              <a:xfrm>
                <a:off x="1372" y="230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66" name="Oval 2418"/>
              <p:cNvSpPr>
                <a:spLocks noChangeAspect="true" noChangeArrowheads="true"/>
              </p:cNvSpPr>
              <p:nvPr/>
            </p:nvSpPr>
            <p:spPr bwMode="auto">
              <a:xfrm>
                <a:off x="1400" y="231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67" name="Oval 2419"/>
              <p:cNvSpPr>
                <a:spLocks noChangeAspect="true" noChangeArrowheads="true"/>
              </p:cNvSpPr>
              <p:nvPr/>
            </p:nvSpPr>
            <p:spPr bwMode="auto">
              <a:xfrm>
                <a:off x="1204" y="238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68" name="Oval 2420"/>
              <p:cNvSpPr>
                <a:spLocks noChangeAspect="true" noChangeArrowheads="true"/>
              </p:cNvSpPr>
              <p:nvPr/>
            </p:nvSpPr>
            <p:spPr bwMode="auto">
              <a:xfrm>
                <a:off x="1181" y="238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69" name="Oval 2421"/>
              <p:cNvSpPr>
                <a:spLocks noChangeAspect="true" noChangeArrowheads="true"/>
              </p:cNvSpPr>
              <p:nvPr/>
            </p:nvSpPr>
            <p:spPr bwMode="auto">
              <a:xfrm>
                <a:off x="1155" y="238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70" name="Oval 2422"/>
              <p:cNvSpPr>
                <a:spLocks noChangeAspect="true" noChangeArrowheads="true"/>
              </p:cNvSpPr>
              <p:nvPr/>
            </p:nvSpPr>
            <p:spPr bwMode="auto">
              <a:xfrm>
                <a:off x="1137" y="238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71" name="Oval 2423"/>
              <p:cNvSpPr>
                <a:spLocks noChangeAspect="true" noChangeArrowheads="true"/>
              </p:cNvSpPr>
              <p:nvPr/>
            </p:nvSpPr>
            <p:spPr bwMode="auto">
              <a:xfrm>
                <a:off x="1116" y="238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72" name="Oval 2424"/>
              <p:cNvSpPr>
                <a:spLocks noChangeAspect="true" noChangeArrowheads="true"/>
              </p:cNvSpPr>
              <p:nvPr/>
            </p:nvSpPr>
            <p:spPr bwMode="auto">
              <a:xfrm>
                <a:off x="681" y="2641"/>
                <a:ext cx="10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73" name="Oval 2425"/>
              <p:cNvSpPr>
                <a:spLocks noChangeAspect="true" noChangeArrowheads="true"/>
              </p:cNvSpPr>
              <p:nvPr/>
            </p:nvSpPr>
            <p:spPr bwMode="auto">
              <a:xfrm>
                <a:off x="1368" y="235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74" name="Oval 2426"/>
              <p:cNvSpPr>
                <a:spLocks noChangeAspect="true" noChangeArrowheads="true"/>
              </p:cNvSpPr>
              <p:nvPr/>
            </p:nvSpPr>
            <p:spPr bwMode="auto">
              <a:xfrm>
                <a:off x="1200" y="242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75" name="Oval 2427"/>
              <p:cNvSpPr>
                <a:spLocks noChangeAspect="true" noChangeArrowheads="true"/>
              </p:cNvSpPr>
              <p:nvPr/>
            </p:nvSpPr>
            <p:spPr bwMode="auto">
              <a:xfrm>
                <a:off x="1395" y="236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76" name="Oval 2428"/>
              <p:cNvSpPr>
                <a:spLocks noChangeAspect="true" noChangeArrowheads="true"/>
              </p:cNvSpPr>
              <p:nvPr/>
            </p:nvSpPr>
            <p:spPr bwMode="auto">
              <a:xfrm>
                <a:off x="1418" y="237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77" name="Oval 2429"/>
              <p:cNvSpPr>
                <a:spLocks noChangeAspect="true" noChangeArrowheads="true"/>
              </p:cNvSpPr>
              <p:nvPr/>
            </p:nvSpPr>
            <p:spPr bwMode="auto">
              <a:xfrm>
                <a:off x="1440" y="2384"/>
                <a:ext cx="10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78" name="Oval 2430"/>
              <p:cNvSpPr>
                <a:spLocks noChangeAspect="true" noChangeArrowheads="true"/>
              </p:cNvSpPr>
              <p:nvPr/>
            </p:nvSpPr>
            <p:spPr bwMode="auto">
              <a:xfrm>
                <a:off x="1439" y="234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79" name="Oval 2431"/>
              <p:cNvSpPr>
                <a:spLocks noChangeAspect="true" noChangeArrowheads="true"/>
              </p:cNvSpPr>
              <p:nvPr/>
            </p:nvSpPr>
            <p:spPr bwMode="auto">
              <a:xfrm>
                <a:off x="1422" y="232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80" name="Oval 2432"/>
              <p:cNvSpPr>
                <a:spLocks noChangeAspect="true" noChangeArrowheads="true"/>
              </p:cNvSpPr>
              <p:nvPr/>
            </p:nvSpPr>
            <p:spPr bwMode="auto">
              <a:xfrm>
                <a:off x="868" y="236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81" name="Oval 2433"/>
              <p:cNvSpPr>
                <a:spLocks noChangeAspect="true" noChangeArrowheads="true"/>
              </p:cNvSpPr>
              <p:nvPr/>
            </p:nvSpPr>
            <p:spPr bwMode="auto">
              <a:xfrm>
                <a:off x="922" y="235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82" name="Oval 2434"/>
              <p:cNvSpPr>
                <a:spLocks noChangeAspect="true" noChangeArrowheads="true"/>
              </p:cNvSpPr>
              <p:nvPr/>
            </p:nvSpPr>
            <p:spPr bwMode="auto">
              <a:xfrm>
                <a:off x="941" y="234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83" name="Oval 2435"/>
              <p:cNvSpPr>
                <a:spLocks noChangeAspect="true" noChangeArrowheads="true"/>
              </p:cNvSpPr>
              <p:nvPr/>
            </p:nvSpPr>
            <p:spPr bwMode="auto">
              <a:xfrm>
                <a:off x="972" y="233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84" name="Oval 2436"/>
              <p:cNvSpPr>
                <a:spLocks noChangeAspect="true" noChangeArrowheads="true"/>
              </p:cNvSpPr>
              <p:nvPr/>
            </p:nvSpPr>
            <p:spPr bwMode="auto">
              <a:xfrm>
                <a:off x="850" y="237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85" name="Oval 2437"/>
              <p:cNvSpPr>
                <a:spLocks noChangeAspect="true" noChangeArrowheads="true"/>
              </p:cNvSpPr>
              <p:nvPr/>
            </p:nvSpPr>
            <p:spPr bwMode="auto">
              <a:xfrm>
                <a:off x="704" y="262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86" name="Oval 2438"/>
              <p:cNvSpPr>
                <a:spLocks noChangeAspect="true" noChangeArrowheads="true"/>
              </p:cNvSpPr>
              <p:nvPr/>
            </p:nvSpPr>
            <p:spPr bwMode="auto">
              <a:xfrm>
                <a:off x="846" y="239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87" name="Oval 2439"/>
              <p:cNvSpPr>
                <a:spLocks noChangeAspect="true" noChangeArrowheads="true"/>
              </p:cNvSpPr>
              <p:nvPr/>
            </p:nvSpPr>
            <p:spPr bwMode="auto">
              <a:xfrm>
                <a:off x="1229" y="239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88" name="Oval 2440"/>
              <p:cNvSpPr>
                <a:spLocks noChangeAspect="true" noChangeArrowheads="true"/>
              </p:cNvSpPr>
              <p:nvPr/>
            </p:nvSpPr>
            <p:spPr bwMode="auto">
              <a:xfrm>
                <a:off x="849" y="242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89" name="Oval 2441"/>
              <p:cNvSpPr>
                <a:spLocks noChangeAspect="true" noChangeArrowheads="true"/>
              </p:cNvSpPr>
              <p:nvPr/>
            </p:nvSpPr>
            <p:spPr bwMode="auto">
              <a:xfrm>
                <a:off x="882" y="241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90" name="Oval 2442"/>
              <p:cNvSpPr>
                <a:spLocks noChangeAspect="true" noChangeArrowheads="true"/>
              </p:cNvSpPr>
              <p:nvPr/>
            </p:nvSpPr>
            <p:spPr bwMode="auto">
              <a:xfrm>
                <a:off x="918" y="240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91" name="Oval 2443"/>
              <p:cNvSpPr>
                <a:spLocks noChangeAspect="true" noChangeArrowheads="true"/>
              </p:cNvSpPr>
              <p:nvPr/>
            </p:nvSpPr>
            <p:spPr bwMode="auto">
              <a:xfrm>
                <a:off x="949" y="239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92" name="Oval 2444"/>
              <p:cNvSpPr>
                <a:spLocks noChangeAspect="true" noChangeArrowheads="true"/>
              </p:cNvSpPr>
              <p:nvPr/>
            </p:nvSpPr>
            <p:spPr bwMode="auto">
              <a:xfrm>
                <a:off x="982" y="238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93" name="Oval 2445"/>
              <p:cNvSpPr>
                <a:spLocks noChangeAspect="true" noChangeArrowheads="true"/>
              </p:cNvSpPr>
              <p:nvPr/>
            </p:nvSpPr>
            <p:spPr bwMode="auto">
              <a:xfrm>
                <a:off x="1014" y="238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94" name="Oval 2446"/>
              <p:cNvSpPr>
                <a:spLocks noChangeAspect="true" noChangeArrowheads="true"/>
              </p:cNvSpPr>
              <p:nvPr/>
            </p:nvSpPr>
            <p:spPr bwMode="auto">
              <a:xfrm>
                <a:off x="1039" y="238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95" name="Oval 2447"/>
              <p:cNvSpPr>
                <a:spLocks noChangeAspect="true" noChangeArrowheads="true"/>
              </p:cNvSpPr>
              <p:nvPr/>
            </p:nvSpPr>
            <p:spPr bwMode="auto">
              <a:xfrm>
                <a:off x="809" y="237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96" name="Oval 2448"/>
              <p:cNvSpPr>
                <a:spLocks noChangeAspect="true" noChangeArrowheads="true"/>
              </p:cNvSpPr>
              <p:nvPr/>
            </p:nvSpPr>
            <p:spPr bwMode="auto">
              <a:xfrm>
                <a:off x="1477" y="251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97" name="Oval 2449"/>
              <p:cNvSpPr>
                <a:spLocks noChangeAspect="true" noChangeArrowheads="true"/>
              </p:cNvSpPr>
              <p:nvPr/>
            </p:nvSpPr>
            <p:spPr bwMode="auto">
              <a:xfrm>
                <a:off x="1495" y="252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98" name="Oval 2450"/>
              <p:cNvSpPr>
                <a:spLocks noChangeAspect="true" noChangeArrowheads="true"/>
              </p:cNvSpPr>
              <p:nvPr/>
            </p:nvSpPr>
            <p:spPr bwMode="auto">
              <a:xfrm>
                <a:off x="1145" y="231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499" name="Oval 2451"/>
              <p:cNvSpPr>
                <a:spLocks noChangeAspect="true" noChangeArrowheads="true"/>
              </p:cNvSpPr>
              <p:nvPr/>
            </p:nvSpPr>
            <p:spPr bwMode="auto">
              <a:xfrm>
                <a:off x="1454" y="250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00" name="Oval 2452"/>
              <p:cNvSpPr>
                <a:spLocks noChangeAspect="true" noChangeArrowheads="true"/>
              </p:cNvSpPr>
              <p:nvPr/>
            </p:nvSpPr>
            <p:spPr bwMode="auto">
              <a:xfrm>
                <a:off x="1110" y="230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01" name="Oval 2453"/>
              <p:cNvSpPr>
                <a:spLocks noChangeAspect="true" noChangeArrowheads="true"/>
              </p:cNvSpPr>
              <p:nvPr/>
            </p:nvSpPr>
            <p:spPr bwMode="auto">
              <a:xfrm>
                <a:off x="732" y="26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02" name="Oval 2454"/>
              <p:cNvSpPr>
                <a:spLocks noChangeAspect="true" noChangeArrowheads="true"/>
              </p:cNvSpPr>
              <p:nvPr/>
            </p:nvSpPr>
            <p:spPr bwMode="auto">
              <a:xfrm>
                <a:off x="1255" y="239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03" name="Oval 2455"/>
              <p:cNvSpPr>
                <a:spLocks noChangeAspect="true" noChangeArrowheads="true"/>
              </p:cNvSpPr>
              <p:nvPr/>
            </p:nvSpPr>
            <p:spPr bwMode="auto">
              <a:xfrm>
                <a:off x="1427" y="248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04" name="Oval 2456"/>
              <p:cNvSpPr>
                <a:spLocks noChangeAspect="true" noChangeArrowheads="true"/>
              </p:cNvSpPr>
              <p:nvPr/>
            </p:nvSpPr>
            <p:spPr bwMode="auto">
              <a:xfrm>
                <a:off x="1404" y="247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05" name="Oval 2457"/>
              <p:cNvSpPr>
                <a:spLocks noChangeAspect="true" noChangeArrowheads="true"/>
              </p:cNvSpPr>
              <p:nvPr/>
            </p:nvSpPr>
            <p:spPr bwMode="auto">
              <a:xfrm>
                <a:off x="1381" y="246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06" name="Oval 2458"/>
              <p:cNvSpPr>
                <a:spLocks noChangeAspect="true" noChangeArrowheads="true"/>
              </p:cNvSpPr>
              <p:nvPr/>
            </p:nvSpPr>
            <p:spPr bwMode="auto">
              <a:xfrm>
                <a:off x="1359" y="245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07" name="Oval 2459"/>
              <p:cNvSpPr>
                <a:spLocks noChangeAspect="true" noChangeArrowheads="true"/>
              </p:cNvSpPr>
              <p:nvPr/>
            </p:nvSpPr>
            <p:spPr bwMode="auto">
              <a:xfrm>
                <a:off x="1336" y="244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08" name="Oval 2460"/>
              <p:cNvSpPr>
                <a:spLocks noChangeAspect="true" noChangeArrowheads="true"/>
              </p:cNvSpPr>
              <p:nvPr/>
            </p:nvSpPr>
            <p:spPr bwMode="auto">
              <a:xfrm>
                <a:off x="1305" y="243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09" name="Oval 2461"/>
              <p:cNvSpPr>
                <a:spLocks noChangeAspect="true" noChangeArrowheads="true"/>
              </p:cNvSpPr>
              <p:nvPr/>
            </p:nvSpPr>
            <p:spPr bwMode="auto">
              <a:xfrm>
                <a:off x="1281" y="243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10" name="Oval 2462"/>
              <p:cNvSpPr>
                <a:spLocks noChangeAspect="true" noChangeArrowheads="true"/>
              </p:cNvSpPr>
              <p:nvPr/>
            </p:nvSpPr>
            <p:spPr bwMode="auto">
              <a:xfrm>
                <a:off x="1442" y="257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11" name="Oval 2463"/>
              <p:cNvSpPr>
                <a:spLocks noChangeAspect="true" noChangeArrowheads="true"/>
              </p:cNvSpPr>
              <p:nvPr/>
            </p:nvSpPr>
            <p:spPr bwMode="auto">
              <a:xfrm>
                <a:off x="1422" y="2555"/>
                <a:ext cx="10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12" name="Oval 2464"/>
              <p:cNvSpPr>
                <a:spLocks noChangeAspect="true" noChangeArrowheads="true"/>
              </p:cNvSpPr>
              <p:nvPr/>
            </p:nvSpPr>
            <p:spPr bwMode="auto">
              <a:xfrm>
                <a:off x="1436" y="254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13" name="Oval 2465"/>
              <p:cNvSpPr>
                <a:spLocks noChangeAspect="true" noChangeArrowheads="true"/>
              </p:cNvSpPr>
              <p:nvPr/>
            </p:nvSpPr>
            <p:spPr bwMode="auto">
              <a:xfrm>
                <a:off x="1458" y="255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14" name="Oval 2466"/>
              <p:cNvSpPr>
                <a:spLocks noChangeAspect="true" noChangeArrowheads="true"/>
              </p:cNvSpPr>
              <p:nvPr/>
            </p:nvSpPr>
            <p:spPr bwMode="auto">
              <a:xfrm>
                <a:off x="1481" y="256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15" name="Oval 2467"/>
              <p:cNvSpPr>
                <a:spLocks noChangeAspect="true" noChangeArrowheads="true"/>
              </p:cNvSpPr>
              <p:nvPr/>
            </p:nvSpPr>
            <p:spPr bwMode="auto">
              <a:xfrm>
                <a:off x="1499" y="257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16" name="Oval 2468"/>
              <p:cNvSpPr>
                <a:spLocks noChangeAspect="true" noChangeArrowheads="true"/>
              </p:cNvSpPr>
              <p:nvPr/>
            </p:nvSpPr>
            <p:spPr bwMode="auto">
              <a:xfrm>
                <a:off x="750" y="258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17" name="Oval 2469"/>
              <p:cNvSpPr>
                <a:spLocks noChangeAspect="true" noChangeArrowheads="true"/>
              </p:cNvSpPr>
              <p:nvPr/>
            </p:nvSpPr>
            <p:spPr bwMode="auto">
              <a:xfrm>
                <a:off x="1513" y="2591"/>
                <a:ext cx="10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18" name="Oval 2470"/>
              <p:cNvSpPr>
                <a:spLocks noChangeAspect="true" noChangeArrowheads="true"/>
              </p:cNvSpPr>
              <p:nvPr/>
            </p:nvSpPr>
            <p:spPr bwMode="auto">
              <a:xfrm>
                <a:off x="1283" y="24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19" name="Oval 2471"/>
              <p:cNvSpPr>
                <a:spLocks noChangeAspect="true" noChangeArrowheads="true"/>
              </p:cNvSpPr>
              <p:nvPr/>
            </p:nvSpPr>
            <p:spPr bwMode="auto">
              <a:xfrm>
                <a:off x="1531" y="260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20" name="Oval 2472"/>
              <p:cNvSpPr>
                <a:spLocks noChangeAspect="true" noChangeArrowheads="true"/>
              </p:cNvSpPr>
              <p:nvPr/>
            </p:nvSpPr>
            <p:spPr bwMode="auto">
              <a:xfrm>
                <a:off x="1545" y="261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21" name="Oval 2473"/>
              <p:cNvSpPr>
                <a:spLocks noChangeAspect="true" noChangeArrowheads="true"/>
              </p:cNvSpPr>
              <p:nvPr/>
            </p:nvSpPr>
            <p:spPr bwMode="auto">
              <a:xfrm>
                <a:off x="1569" y="262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22" name="Oval 2474"/>
              <p:cNvSpPr>
                <a:spLocks noChangeAspect="true" noChangeArrowheads="true"/>
              </p:cNvSpPr>
              <p:nvPr/>
            </p:nvSpPr>
            <p:spPr bwMode="auto">
              <a:xfrm>
                <a:off x="1580" y="259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23" name="Oval 2475"/>
              <p:cNvSpPr>
                <a:spLocks noChangeAspect="true" noChangeArrowheads="true"/>
              </p:cNvSpPr>
              <p:nvPr/>
            </p:nvSpPr>
            <p:spPr bwMode="auto">
              <a:xfrm>
                <a:off x="1568" y="257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24" name="Oval 2476"/>
              <p:cNvSpPr>
                <a:spLocks noChangeAspect="true" noChangeArrowheads="true"/>
              </p:cNvSpPr>
              <p:nvPr/>
            </p:nvSpPr>
            <p:spPr bwMode="auto">
              <a:xfrm>
                <a:off x="1549" y="2565"/>
                <a:ext cx="10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25" name="Oval 2477"/>
              <p:cNvSpPr>
                <a:spLocks noChangeAspect="true" noChangeArrowheads="true"/>
              </p:cNvSpPr>
              <p:nvPr/>
            </p:nvSpPr>
            <p:spPr bwMode="auto">
              <a:xfrm>
                <a:off x="1531" y="254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26" name="Oval 2478"/>
              <p:cNvSpPr>
                <a:spLocks noChangeAspect="true" noChangeArrowheads="true"/>
              </p:cNvSpPr>
              <p:nvPr/>
            </p:nvSpPr>
            <p:spPr bwMode="auto">
              <a:xfrm>
                <a:off x="1513" y="253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27" name="Oval 2479"/>
              <p:cNvSpPr>
                <a:spLocks noChangeAspect="true" noChangeArrowheads="true"/>
              </p:cNvSpPr>
              <p:nvPr/>
            </p:nvSpPr>
            <p:spPr bwMode="auto">
              <a:xfrm>
                <a:off x="1081" y="232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28" name="Oval 2480"/>
              <p:cNvSpPr>
                <a:spLocks noChangeAspect="true" noChangeArrowheads="true"/>
              </p:cNvSpPr>
              <p:nvPr/>
            </p:nvSpPr>
            <p:spPr bwMode="auto">
              <a:xfrm>
                <a:off x="1054" y="232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29" name="Oval 2481"/>
              <p:cNvSpPr>
                <a:spLocks noChangeAspect="true" noChangeArrowheads="true"/>
              </p:cNvSpPr>
              <p:nvPr/>
            </p:nvSpPr>
            <p:spPr bwMode="auto">
              <a:xfrm>
                <a:off x="1031" y="232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30" name="Oval 2482"/>
              <p:cNvSpPr>
                <a:spLocks noChangeAspect="true" noChangeArrowheads="true"/>
              </p:cNvSpPr>
              <p:nvPr/>
            </p:nvSpPr>
            <p:spPr bwMode="auto">
              <a:xfrm>
                <a:off x="1000" y="233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31" name="Oval 2483"/>
              <p:cNvSpPr>
                <a:spLocks noChangeAspect="true" noChangeArrowheads="true"/>
              </p:cNvSpPr>
              <p:nvPr/>
            </p:nvSpPr>
            <p:spPr bwMode="auto">
              <a:xfrm>
                <a:off x="1231" y="242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32" name="Oval 2484"/>
              <p:cNvSpPr>
                <a:spLocks noChangeAspect="true" noChangeArrowheads="true"/>
              </p:cNvSpPr>
              <p:nvPr/>
            </p:nvSpPr>
            <p:spPr bwMode="auto">
              <a:xfrm>
                <a:off x="1254" y="243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33" name="Oval 2485"/>
              <p:cNvSpPr>
                <a:spLocks noChangeAspect="true" noChangeArrowheads="true"/>
              </p:cNvSpPr>
              <p:nvPr/>
            </p:nvSpPr>
            <p:spPr bwMode="auto">
              <a:xfrm>
                <a:off x="772" y="256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34" name="Oval 2486"/>
              <p:cNvSpPr>
                <a:spLocks noChangeAspect="true" noChangeArrowheads="true"/>
              </p:cNvSpPr>
              <p:nvPr/>
            </p:nvSpPr>
            <p:spPr bwMode="auto">
              <a:xfrm>
                <a:off x="1257" y="245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35" name="Oval 2487"/>
              <p:cNvSpPr>
                <a:spLocks noChangeAspect="true" noChangeArrowheads="true"/>
              </p:cNvSpPr>
              <p:nvPr/>
            </p:nvSpPr>
            <p:spPr bwMode="auto">
              <a:xfrm>
                <a:off x="1315" y="240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36" name="Oval 2488"/>
              <p:cNvSpPr>
                <a:spLocks noChangeAspect="true" noChangeArrowheads="true"/>
              </p:cNvSpPr>
              <p:nvPr/>
            </p:nvSpPr>
            <p:spPr bwMode="auto">
              <a:xfrm>
                <a:off x="1607" y="270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37" name="Oval 2489"/>
              <p:cNvSpPr>
                <a:spLocks noChangeAspect="true" noChangeArrowheads="true"/>
              </p:cNvSpPr>
              <p:nvPr/>
            </p:nvSpPr>
            <p:spPr bwMode="auto">
              <a:xfrm>
                <a:off x="1587" y="268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38" name="Oval 2490"/>
              <p:cNvSpPr>
                <a:spLocks noChangeAspect="true" noChangeArrowheads="true"/>
              </p:cNvSpPr>
              <p:nvPr/>
            </p:nvSpPr>
            <p:spPr bwMode="auto">
              <a:xfrm>
                <a:off x="1567" y="266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39" name="Oval 2491"/>
              <p:cNvSpPr>
                <a:spLocks noChangeAspect="true" noChangeArrowheads="true"/>
              </p:cNvSpPr>
              <p:nvPr/>
            </p:nvSpPr>
            <p:spPr bwMode="auto">
              <a:xfrm>
                <a:off x="1547" y="264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40" name="Oval 2492"/>
              <p:cNvSpPr>
                <a:spLocks noChangeAspect="true" noChangeArrowheads="true"/>
              </p:cNvSpPr>
              <p:nvPr/>
            </p:nvSpPr>
            <p:spPr bwMode="auto">
              <a:xfrm>
                <a:off x="1530" y="263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41" name="Oval 2493"/>
              <p:cNvSpPr>
                <a:spLocks noChangeAspect="true" noChangeArrowheads="true"/>
              </p:cNvSpPr>
              <p:nvPr/>
            </p:nvSpPr>
            <p:spPr bwMode="auto">
              <a:xfrm>
                <a:off x="1514" y="261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42" name="Oval 2494"/>
              <p:cNvSpPr>
                <a:spLocks noChangeAspect="true" noChangeArrowheads="true"/>
              </p:cNvSpPr>
              <p:nvPr/>
            </p:nvSpPr>
            <p:spPr bwMode="auto">
              <a:xfrm>
                <a:off x="1495" y="260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43" name="Oval 2495"/>
              <p:cNvSpPr>
                <a:spLocks noChangeAspect="true" noChangeArrowheads="true"/>
              </p:cNvSpPr>
              <p:nvPr/>
            </p:nvSpPr>
            <p:spPr bwMode="auto">
              <a:xfrm>
                <a:off x="1478" y="259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44" name="Oval 2496"/>
              <p:cNvSpPr>
                <a:spLocks noChangeAspect="true" noChangeArrowheads="true"/>
              </p:cNvSpPr>
              <p:nvPr/>
            </p:nvSpPr>
            <p:spPr bwMode="auto">
              <a:xfrm>
                <a:off x="1458" y="257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45" name="Oval 2497"/>
              <p:cNvSpPr>
                <a:spLocks noChangeAspect="true" noChangeArrowheads="true"/>
              </p:cNvSpPr>
              <p:nvPr/>
            </p:nvSpPr>
            <p:spPr bwMode="auto">
              <a:xfrm>
                <a:off x="854" y="249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46" name="Oval 2498"/>
              <p:cNvSpPr>
                <a:spLocks noChangeAspect="true" noChangeArrowheads="true"/>
              </p:cNvSpPr>
              <p:nvPr/>
            </p:nvSpPr>
            <p:spPr bwMode="auto">
              <a:xfrm>
                <a:off x="950" y="243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47" name="Oval 2499"/>
              <p:cNvSpPr>
                <a:spLocks noChangeAspect="true" noChangeArrowheads="true"/>
              </p:cNvSpPr>
              <p:nvPr/>
            </p:nvSpPr>
            <p:spPr bwMode="auto">
              <a:xfrm>
                <a:off x="977" y="243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48" name="Oval 2500"/>
              <p:cNvSpPr>
                <a:spLocks noChangeAspect="true" noChangeArrowheads="true"/>
              </p:cNvSpPr>
              <p:nvPr/>
            </p:nvSpPr>
            <p:spPr bwMode="auto">
              <a:xfrm>
                <a:off x="1004" y="242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49" name="Oval 2501"/>
              <p:cNvSpPr>
                <a:spLocks noChangeAspect="true" noChangeArrowheads="true"/>
              </p:cNvSpPr>
              <p:nvPr/>
            </p:nvSpPr>
            <p:spPr bwMode="auto">
              <a:xfrm>
                <a:off x="1031" y="241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50" name="Oval 2502"/>
              <p:cNvSpPr>
                <a:spLocks noChangeAspect="true" noChangeArrowheads="true"/>
              </p:cNvSpPr>
              <p:nvPr/>
            </p:nvSpPr>
            <p:spPr bwMode="auto">
              <a:xfrm>
                <a:off x="1061" y="239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51" name="Oval 2503"/>
              <p:cNvSpPr>
                <a:spLocks noChangeAspect="true" noChangeArrowheads="true"/>
              </p:cNvSpPr>
              <p:nvPr/>
            </p:nvSpPr>
            <p:spPr bwMode="auto">
              <a:xfrm>
                <a:off x="795" y="255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52" name="Oval 2504"/>
              <p:cNvSpPr>
                <a:spLocks noChangeAspect="true" noChangeArrowheads="true"/>
              </p:cNvSpPr>
              <p:nvPr/>
            </p:nvSpPr>
            <p:spPr bwMode="auto">
              <a:xfrm>
                <a:off x="1384" y="243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53" name="Oval 2505"/>
              <p:cNvSpPr>
                <a:spLocks noChangeAspect="true" noChangeArrowheads="true"/>
              </p:cNvSpPr>
              <p:nvPr/>
            </p:nvSpPr>
            <p:spPr bwMode="auto">
              <a:xfrm>
                <a:off x="1352" y="242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54" name="Oval 2506"/>
              <p:cNvSpPr>
                <a:spLocks noChangeAspect="true" noChangeArrowheads="true"/>
              </p:cNvSpPr>
              <p:nvPr/>
            </p:nvSpPr>
            <p:spPr bwMode="auto">
              <a:xfrm>
                <a:off x="1415" y="244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55" name="Oval 2507"/>
              <p:cNvSpPr>
                <a:spLocks noChangeAspect="true" noChangeArrowheads="true"/>
              </p:cNvSpPr>
              <p:nvPr/>
            </p:nvSpPr>
            <p:spPr bwMode="auto">
              <a:xfrm>
                <a:off x="1444" y="246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56" name="Oval 2508"/>
              <p:cNvSpPr>
                <a:spLocks noChangeAspect="true" noChangeArrowheads="true"/>
              </p:cNvSpPr>
              <p:nvPr/>
            </p:nvSpPr>
            <p:spPr bwMode="auto">
              <a:xfrm>
                <a:off x="1466" y="247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57" name="Oval 2509"/>
              <p:cNvSpPr>
                <a:spLocks noChangeAspect="true" noChangeArrowheads="true"/>
              </p:cNvSpPr>
              <p:nvPr/>
            </p:nvSpPr>
            <p:spPr bwMode="auto">
              <a:xfrm>
                <a:off x="1489" y="249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58" name="Oval 2510"/>
              <p:cNvSpPr>
                <a:spLocks noChangeAspect="true" noChangeArrowheads="true"/>
              </p:cNvSpPr>
              <p:nvPr/>
            </p:nvSpPr>
            <p:spPr bwMode="auto">
              <a:xfrm>
                <a:off x="1508" y="250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59" name="Oval 2511"/>
              <p:cNvSpPr>
                <a:spLocks noChangeAspect="true" noChangeArrowheads="true"/>
              </p:cNvSpPr>
              <p:nvPr/>
            </p:nvSpPr>
            <p:spPr bwMode="auto">
              <a:xfrm>
                <a:off x="1529" y="252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60" name="Oval 2512"/>
              <p:cNvSpPr>
                <a:spLocks noChangeAspect="true" noChangeArrowheads="true"/>
              </p:cNvSpPr>
              <p:nvPr/>
            </p:nvSpPr>
            <p:spPr bwMode="auto">
              <a:xfrm>
                <a:off x="1549" y="251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61" name="Oval 2513"/>
              <p:cNvSpPr>
                <a:spLocks noChangeAspect="true" noChangeArrowheads="true"/>
              </p:cNvSpPr>
              <p:nvPr/>
            </p:nvSpPr>
            <p:spPr bwMode="auto">
              <a:xfrm>
                <a:off x="881" y="248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62" name="Oval 2514"/>
              <p:cNvSpPr>
                <a:spLocks noChangeAspect="true" noChangeArrowheads="true"/>
              </p:cNvSpPr>
              <p:nvPr/>
            </p:nvSpPr>
            <p:spPr bwMode="auto">
              <a:xfrm>
                <a:off x="627" y="270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63" name="Oval 2515"/>
              <p:cNvSpPr>
                <a:spLocks noChangeAspect="true" noChangeArrowheads="true"/>
              </p:cNvSpPr>
              <p:nvPr/>
            </p:nvSpPr>
            <p:spPr bwMode="auto">
              <a:xfrm>
                <a:off x="645" y="268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64" name="Oval 2516"/>
              <p:cNvSpPr>
                <a:spLocks noChangeAspect="true" noChangeArrowheads="true"/>
              </p:cNvSpPr>
              <p:nvPr/>
            </p:nvSpPr>
            <p:spPr bwMode="auto">
              <a:xfrm>
                <a:off x="918" y="247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65" name="Oval 2517"/>
              <p:cNvSpPr>
                <a:spLocks noChangeAspect="true" noChangeArrowheads="true"/>
              </p:cNvSpPr>
              <p:nvPr/>
            </p:nvSpPr>
            <p:spPr bwMode="auto">
              <a:xfrm>
                <a:off x="950" y="246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66" name="Oval 2518"/>
              <p:cNvSpPr>
                <a:spLocks noChangeAspect="true" noChangeArrowheads="true"/>
              </p:cNvSpPr>
              <p:nvPr/>
            </p:nvSpPr>
            <p:spPr bwMode="auto">
              <a:xfrm>
                <a:off x="822" y="254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67" name="Oval 2519"/>
              <p:cNvSpPr>
                <a:spLocks noChangeAspect="true" noChangeArrowheads="true"/>
              </p:cNvSpPr>
              <p:nvPr/>
            </p:nvSpPr>
            <p:spPr bwMode="auto">
              <a:xfrm>
                <a:off x="854" y="253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68" name="Oval 2520"/>
              <p:cNvSpPr>
                <a:spLocks noChangeAspect="true" noChangeArrowheads="true"/>
              </p:cNvSpPr>
              <p:nvPr/>
            </p:nvSpPr>
            <p:spPr bwMode="auto">
              <a:xfrm>
                <a:off x="877" y="252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69" name="Oval 2521"/>
              <p:cNvSpPr>
                <a:spLocks noChangeAspect="true" noChangeArrowheads="true"/>
              </p:cNvSpPr>
              <p:nvPr/>
            </p:nvSpPr>
            <p:spPr bwMode="auto">
              <a:xfrm>
                <a:off x="904" y="251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70" name="Oval 2522"/>
              <p:cNvSpPr>
                <a:spLocks noChangeAspect="true" noChangeArrowheads="true"/>
              </p:cNvSpPr>
              <p:nvPr/>
            </p:nvSpPr>
            <p:spPr bwMode="auto">
              <a:xfrm>
                <a:off x="932" y="250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71" name="Oval 2523"/>
              <p:cNvSpPr>
                <a:spLocks noChangeAspect="true" noChangeArrowheads="true"/>
              </p:cNvSpPr>
              <p:nvPr/>
            </p:nvSpPr>
            <p:spPr bwMode="auto">
              <a:xfrm>
                <a:off x="954" y="25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72" name="Oval 2524"/>
              <p:cNvSpPr>
                <a:spLocks noChangeAspect="true" noChangeArrowheads="true"/>
              </p:cNvSpPr>
              <p:nvPr/>
            </p:nvSpPr>
            <p:spPr bwMode="auto">
              <a:xfrm>
                <a:off x="981" y="249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73" name="Oval 2525"/>
              <p:cNvSpPr>
                <a:spLocks noChangeAspect="true" noChangeArrowheads="true"/>
              </p:cNvSpPr>
              <p:nvPr/>
            </p:nvSpPr>
            <p:spPr bwMode="auto">
              <a:xfrm>
                <a:off x="981" y="247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74" name="Oval 2526"/>
              <p:cNvSpPr>
                <a:spLocks noChangeAspect="true" noChangeArrowheads="true"/>
              </p:cNvSpPr>
              <p:nvPr/>
            </p:nvSpPr>
            <p:spPr bwMode="auto">
              <a:xfrm>
                <a:off x="1211" y="234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75" name="Oval 2527"/>
              <p:cNvSpPr>
                <a:spLocks noChangeAspect="true" noChangeArrowheads="true"/>
              </p:cNvSpPr>
              <p:nvPr/>
            </p:nvSpPr>
            <p:spPr bwMode="auto">
              <a:xfrm>
                <a:off x="1241" y="234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76" name="Oval 2528"/>
              <p:cNvSpPr>
                <a:spLocks noChangeAspect="true" noChangeArrowheads="true"/>
              </p:cNvSpPr>
              <p:nvPr/>
            </p:nvSpPr>
            <p:spPr bwMode="auto">
              <a:xfrm>
                <a:off x="1259" y="234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77" name="Oval 2529"/>
              <p:cNvSpPr>
                <a:spLocks noChangeAspect="true" noChangeArrowheads="true"/>
              </p:cNvSpPr>
              <p:nvPr/>
            </p:nvSpPr>
            <p:spPr bwMode="auto">
              <a:xfrm>
                <a:off x="1262" y="232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78" name="Oval 2530"/>
              <p:cNvSpPr>
                <a:spLocks noChangeAspect="true" noChangeArrowheads="true"/>
              </p:cNvSpPr>
              <p:nvPr/>
            </p:nvSpPr>
            <p:spPr bwMode="auto">
              <a:xfrm>
                <a:off x="1245" y="232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79" name="Oval 2531"/>
              <p:cNvSpPr>
                <a:spLocks noChangeAspect="true" noChangeArrowheads="true"/>
              </p:cNvSpPr>
              <p:nvPr/>
            </p:nvSpPr>
            <p:spPr bwMode="auto">
              <a:xfrm>
                <a:off x="1220" y="232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80" name="Oval 2532"/>
              <p:cNvSpPr>
                <a:spLocks noChangeAspect="true" noChangeArrowheads="true"/>
              </p:cNvSpPr>
              <p:nvPr/>
            </p:nvSpPr>
            <p:spPr bwMode="auto">
              <a:xfrm>
                <a:off x="1200" y="232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81" name="Oval 2533"/>
              <p:cNvSpPr>
                <a:spLocks noChangeAspect="true" noChangeArrowheads="true"/>
              </p:cNvSpPr>
              <p:nvPr/>
            </p:nvSpPr>
            <p:spPr bwMode="auto">
              <a:xfrm>
                <a:off x="1177" y="232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82" name="Oval 2534"/>
              <p:cNvSpPr>
                <a:spLocks noChangeAspect="true" noChangeArrowheads="true"/>
              </p:cNvSpPr>
              <p:nvPr/>
            </p:nvSpPr>
            <p:spPr bwMode="auto">
              <a:xfrm>
                <a:off x="1163" y="245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83" name="Oval 2535"/>
              <p:cNvSpPr>
                <a:spLocks noChangeAspect="true" noChangeArrowheads="true"/>
              </p:cNvSpPr>
              <p:nvPr/>
            </p:nvSpPr>
            <p:spPr bwMode="auto">
              <a:xfrm>
                <a:off x="1302" y="235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84" name="Oval 2536"/>
              <p:cNvSpPr>
                <a:spLocks noChangeAspect="true" noChangeArrowheads="true"/>
              </p:cNvSpPr>
              <p:nvPr/>
            </p:nvSpPr>
            <p:spPr bwMode="auto">
              <a:xfrm>
                <a:off x="1341" y="237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85" name="Oval 2537"/>
              <p:cNvSpPr>
                <a:spLocks noChangeAspect="true" noChangeArrowheads="true"/>
              </p:cNvSpPr>
              <p:nvPr/>
            </p:nvSpPr>
            <p:spPr bwMode="auto">
              <a:xfrm>
                <a:off x="1363" y="238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86" name="Oval 2538"/>
              <p:cNvSpPr>
                <a:spLocks noChangeAspect="true" noChangeArrowheads="true"/>
              </p:cNvSpPr>
              <p:nvPr/>
            </p:nvSpPr>
            <p:spPr bwMode="auto">
              <a:xfrm>
                <a:off x="1390" y="238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87" name="Oval 2539"/>
              <p:cNvSpPr>
                <a:spLocks noChangeAspect="true" noChangeArrowheads="true"/>
              </p:cNvSpPr>
              <p:nvPr/>
            </p:nvSpPr>
            <p:spPr bwMode="auto">
              <a:xfrm>
                <a:off x="1422" y="24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88" name="Oval 2540"/>
              <p:cNvSpPr>
                <a:spLocks noChangeAspect="true" noChangeArrowheads="true"/>
              </p:cNvSpPr>
              <p:nvPr/>
            </p:nvSpPr>
            <p:spPr bwMode="auto">
              <a:xfrm>
                <a:off x="1445" y="241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89" name="Oval 2541"/>
              <p:cNvSpPr>
                <a:spLocks noChangeAspect="true" noChangeArrowheads="true"/>
              </p:cNvSpPr>
              <p:nvPr/>
            </p:nvSpPr>
            <p:spPr bwMode="auto">
              <a:xfrm>
                <a:off x="1470" y="242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90" name="Oval 2542"/>
              <p:cNvSpPr>
                <a:spLocks noChangeAspect="true" noChangeArrowheads="true"/>
              </p:cNvSpPr>
              <p:nvPr/>
            </p:nvSpPr>
            <p:spPr bwMode="auto">
              <a:xfrm>
                <a:off x="1495" y="244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91" name="Oval 2543"/>
              <p:cNvSpPr>
                <a:spLocks noChangeAspect="true" noChangeArrowheads="true"/>
              </p:cNvSpPr>
              <p:nvPr/>
            </p:nvSpPr>
            <p:spPr bwMode="auto">
              <a:xfrm>
                <a:off x="1521" y="245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92" name="Oval 2544"/>
              <p:cNvSpPr>
                <a:spLocks noChangeAspect="true" noChangeArrowheads="true"/>
              </p:cNvSpPr>
              <p:nvPr/>
            </p:nvSpPr>
            <p:spPr bwMode="auto">
              <a:xfrm>
                <a:off x="1537" y="2464"/>
                <a:ext cx="10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93" name="Oval 2545"/>
              <p:cNvSpPr>
                <a:spLocks noChangeAspect="true" noChangeArrowheads="true"/>
              </p:cNvSpPr>
              <p:nvPr/>
            </p:nvSpPr>
            <p:spPr bwMode="auto">
              <a:xfrm>
                <a:off x="1546" y="247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94" name="Oval 2546"/>
              <p:cNvSpPr>
                <a:spLocks noChangeAspect="true" noChangeArrowheads="true"/>
              </p:cNvSpPr>
              <p:nvPr/>
            </p:nvSpPr>
            <p:spPr bwMode="auto">
              <a:xfrm>
                <a:off x="1552" y="249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95" name="Oval 2547"/>
              <p:cNvSpPr>
                <a:spLocks noChangeAspect="true" noChangeArrowheads="true"/>
              </p:cNvSpPr>
              <p:nvPr/>
            </p:nvSpPr>
            <p:spPr bwMode="auto">
              <a:xfrm>
                <a:off x="1102" y="24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96" name="Oval 2548"/>
              <p:cNvSpPr>
                <a:spLocks noChangeAspect="true" noChangeArrowheads="true"/>
              </p:cNvSpPr>
              <p:nvPr/>
            </p:nvSpPr>
            <p:spPr bwMode="auto">
              <a:xfrm>
                <a:off x="1068" y="245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97" name="Oval 2549"/>
              <p:cNvSpPr>
                <a:spLocks noChangeAspect="true" noChangeArrowheads="true"/>
              </p:cNvSpPr>
              <p:nvPr/>
            </p:nvSpPr>
            <p:spPr bwMode="auto">
              <a:xfrm>
                <a:off x="781" y="243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98" name="Oval 2550"/>
              <p:cNvSpPr>
                <a:spLocks noChangeAspect="true" noChangeArrowheads="true"/>
              </p:cNvSpPr>
              <p:nvPr/>
            </p:nvSpPr>
            <p:spPr bwMode="auto">
              <a:xfrm>
                <a:off x="754" y="244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599" name="Oval 2551"/>
              <p:cNvSpPr>
                <a:spLocks noChangeAspect="true" noChangeArrowheads="true"/>
              </p:cNvSpPr>
              <p:nvPr/>
            </p:nvSpPr>
            <p:spPr bwMode="auto">
              <a:xfrm>
                <a:off x="727" y="245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00" name="Oval 2552"/>
              <p:cNvSpPr>
                <a:spLocks noChangeAspect="true" noChangeArrowheads="true"/>
              </p:cNvSpPr>
              <p:nvPr/>
            </p:nvSpPr>
            <p:spPr bwMode="auto">
              <a:xfrm>
                <a:off x="704" y="247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01" name="Oval 2553"/>
              <p:cNvSpPr>
                <a:spLocks noChangeAspect="true" noChangeArrowheads="true"/>
              </p:cNvSpPr>
              <p:nvPr/>
            </p:nvSpPr>
            <p:spPr bwMode="auto">
              <a:xfrm>
                <a:off x="713" y="249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02" name="Oval 2554"/>
              <p:cNvSpPr>
                <a:spLocks noChangeAspect="true" noChangeArrowheads="true"/>
              </p:cNvSpPr>
              <p:nvPr/>
            </p:nvSpPr>
            <p:spPr bwMode="auto">
              <a:xfrm>
                <a:off x="736" y="249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03" name="Oval 2555"/>
              <p:cNvSpPr>
                <a:spLocks noChangeAspect="true" noChangeArrowheads="true"/>
              </p:cNvSpPr>
              <p:nvPr/>
            </p:nvSpPr>
            <p:spPr bwMode="auto">
              <a:xfrm>
                <a:off x="1141" y="245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04" name="Oval 2556"/>
              <p:cNvSpPr>
                <a:spLocks noChangeAspect="true" noChangeArrowheads="true"/>
              </p:cNvSpPr>
              <p:nvPr/>
            </p:nvSpPr>
            <p:spPr bwMode="auto">
              <a:xfrm>
                <a:off x="759" y="247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05" name="Oval 2557"/>
              <p:cNvSpPr>
                <a:spLocks noChangeAspect="true" noChangeArrowheads="true"/>
              </p:cNvSpPr>
              <p:nvPr/>
            </p:nvSpPr>
            <p:spPr bwMode="auto">
              <a:xfrm>
                <a:off x="781" y="247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06" name="Oval 2558"/>
              <p:cNvSpPr>
                <a:spLocks noChangeAspect="true" noChangeArrowheads="true"/>
              </p:cNvSpPr>
              <p:nvPr/>
            </p:nvSpPr>
            <p:spPr bwMode="auto">
              <a:xfrm>
                <a:off x="804" y="246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07" name="Oval 2559"/>
              <p:cNvSpPr>
                <a:spLocks noChangeAspect="true" noChangeArrowheads="true"/>
              </p:cNvSpPr>
              <p:nvPr/>
            </p:nvSpPr>
            <p:spPr bwMode="auto">
              <a:xfrm>
                <a:off x="827" y="246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08" name="Oval 2560"/>
              <p:cNvSpPr>
                <a:spLocks noChangeAspect="true" noChangeArrowheads="true"/>
              </p:cNvSpPr>
              <p:nvPr/>
            </p:nvSpPr>
            <p:spPr bwMode="auto">
              <a:xfrm>
                <a:off x="854" y="245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09" name="Oval 2561"/>
              <p:cNvSpPr>
                <a:spLocks noChangeAspect="true" noChangeArrowheads="true"/>
              </p:cNvSpPr>
              <p:nvPr/>
            </p:nvSpPr>
            <p:spPr bwMode="auto">
              <a:xfrm>
                <a:off x="872" y="244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10" name="Oval 2562"/>
              <p:cNvSpPr>
                <a:spLocks noChangeAspect="true" noChangeArrowheads="true"/>
              </p:cNvSpPr>
              <p:nvPr/>
            </p:nvSpPr>
            <p:spPr bwMode="auto">
              <a:xfrm>
                <a:off x="900" y="244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11" name="Oval 2563"/>
              <p:cNvSpPr>
                <a:spLocks noChangeAspect="true" noChangeArrowheads="true"/>
              </p:cNvSpPr>
              <p:nvPr/>
            </p:nvSpPr>
            <p:spPr bwMode="auto">
              <a:xfrm>
                <a:off x="922" y="244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12" name="Oval 2564"/>
              <p:cNvSpPr>
                <a:spLocks noChangeAspect="true" noChangeArrowheads="true"/>
              </p:cNvSpPr>
              <p:nvPr/>
            </p:nvSpPr>
            <p:spPr bwMode="auto">
              <a:xfrm>
                <a:off x="568" y="266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13" name="Oval 2565"/>
              <p:cNvSpPr>
                <a:spLocks noChangeAspect="true" noChangeArrowheads="true"/>
              </p:cNvSpPr>
              <p:nvPr/>
            </p:nvSpPr>
            <p:spPr bwMode="auto">
              <a:xfrm>
                <a:off x="595" y="267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14" name="Oval 2566"/>
              <p:cNvSpPr>
                <a:spLocks noChangeAspect="true" noChangeArrowheads="true"/>
              </p:cNvSpPr>
              <p:nvPr/>
            </p:nvSpPr>
            <p:spPr bwMode="auto">
              <a:xfrm>
                <a:off x="618" y="266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15" name="Oval 2567"/>
              <p:cNvSpPr>
                <a:spLocks noChangeAspect="true" noChangeArrowheads="true"/>
              </p:cNvSpPr>
              <p:nvPr/>
            </p:nvSpPr>
            <p:spPr bwMode="auto">
              <a:xfrm>
                <a:off x="636" y="264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16" name="Oval 2568"/>
              <p:cNvSpPr>
                <a:spLocks noChangeAspect="true" noChangeArrowheads="true"/>
              </p:cNvSpPr>
              <p:nvPr/>
            </p:nvSpPr>
            <p:spPr bwMode="auto">
              <a:xfrm>
                <a:off x="654" y="262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17" name="Oval 2569"/>
              <p:cNvSpPr>
                <a:spLocks noChangeAspect="true" noChangeArrowheads="true"/>
              </p:cNvSpPr>
              <p:nvPr/>
            </p:nvSpPr>
            <p:spPr bwMode="auto">
              <a:xfrm>
                <a:off x="690" y="258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18" name="Oval 2570"/>
              <p:cNvSpPr>
                <a:spLocks noChangeAspect="true" noChangeArrowheads="true"/>
              </p:cNvSpPr>
              <p:nvPr/>
            </p:nvSpPr>
            <p:spPr bwMode="auto">
              <a:xfrm>
                <a:off x="672" y="260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19" name="Oval 2571"/>
              <p:cNvSpPr>
                <a:spLocks noChangeAspect="true" noChangeArrowheads="true"/>
              </p:cNvSpPr>
              <p:nvPr/>
            </p:nvSpPr>
            <p:spPr bwMode="auto">
              <a:xfrm>
                <a:off x="627" y="243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20" name="Oval 2572"/>
              <p:cNvSpPr>
                <a:spLocks noChangeAspect="true" noChangeArrowheads="true"/>
              </p:cNvSpPr>
              <p:nvPr/>
            </p:nvSpPr>
            <p:spPr bwMode="auto">
              <a:xfrm>
                <a:off x="722" y="255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21" name="Oval 2573"/>
              <p:cNvSpPr>
                <a:spLocks noChangeAspect="true" noChangeArrowheads="true"/>
              </p:cNvSpPr>
              <p:nvPr/>
            </p:nvSpPr>
            <p:spPr bwMode="auto">
              <a:xfrm>
                <a:off x="750" y="253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22" name="Oval 2574"/>
              <p:cNvSpPr>
                <a:spLocks noChangeAspect="true" noChangeArrowheads="true"/>
              </p:cNvSpPr>
              <p:nvPr/>
            </p:nvSpPr>
            <p:spPr bwMode="auto">
              <a:xfrm>
                <a:off x="777" y="252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23" name="Oval 2575"/>
              <p:cNvSpPr>
                <a:spLocks noChangeAspect="true" noChangeArrowheads="true"/>
              </p:cNvSpPr>
              <p:nvPr/>
            </p:nvSpPr>
            <p:spPr bwMode="auto">
              <a:xfrm>
                <a:off x="804" y="251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24" name="Oval 2576"/>
              <p:cNvSpPr>
                <a:spLocks noChangeAspect="true" noChangeArrowheads="true"/>
              </p:cNvSpPr>
              <p:nvPr/>
            </p:nvSpPr>
            <p:spPr bwMode="auto">
              <a:xfrm>
                <a:off x="827" y="250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25" name="Oval 2577"/>
              <p:cNvSpPr>
                <a:spLocks noChangeAspect="true" noChangeArrowheads="true"/>
              </p:cNvSpPr>
              <p:nvPr/>
            </p:nvSpPr>
            <p:spPr bwMode="auto">
              <a:xfrm>
                <a:off x="554" y="245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26" name="Oval 2578"/>
              <p:cNvSpPr>
                <a:spLocks noChangeAspect="true" noChangeArrowheads="true"/>
              </p:cNvSpPr>
              <p:nvPr/>
            </p:nvSpPr>
            <p:spPr bwMode="auto">
              <a:xfrm>
                <a:off x="591" y="257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27" name="Oval 2579"/>
              <p:cNvSpPr>
                <a:spLocks noChangeAspect="true" noChangeArrowheads="true"/>
              </p:cNvSpPr>
              <p:nvPr/>
            </p:nvSpPr>
            <p:spPr bwMode="auto">
              <a:xfrm>
                <a:off x="609" y="255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28" name="Oval 2580"/>
              <p:cNvSpPr>
                <a:spLocks noChangeAspect="true" noChangeArrowheads="true"/>
              </p:cNvSpPr>
              <p:nvPr/>
            </p:nvSpPr>
            <p:spPr bwMode="auto">
              <a:xfrm>
                <a:off x="632" y="252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29" name="Oval 2581"/>
              <p:cNvSpPr>
                <a:spLocks noChangeAspect="true" noChangeArrowheads="true"/>
              </p:cNvSpPr>
              <p:nvPr/>
            </p:nvSpPr>
            <p:spPr bwMode="auto">
              <a:xfrm>
                <a:off x="650" y="250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30" name="Oval 2582"/>
              <p:cNvSpPr>
                <a:spLocks noChangeAspect="true" noChangeArrowheads="true"/>
              </p:cNvSpPr>
              <p:nvPr/>
            </p:nvSpPr>
            <p:spPr bwMode="auto">
              <a:xfrm>
                <a:off x="677" y="25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31" name="Oval 2583"/>
              <p:cNvSpPr>
                <a:spLocks noChangeAspect="true" noChangeArrowheads="true"/>
              </p:cNvSpPr>
              <p:nvPr/>
            </p:nvSpPr>
            <p:spPr bwMode="auto">
              <a:xfrm>
                <a:off x="677" y="24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32" name="Oval 2584"/>
              <p:cNvSpPr>
                <a:spLocks noChangeAspect="true" noChangeArrowheads="true"/>
              </p:cNvSpPr>
              <p:nvPr/>
            </p:nvSpPr>
            <p:spPr bwMode="auto">
              <a:xfrm>
                <a:off x="668" y="253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33" name="Oval 2585"/>
              <p:cNvSpPr>
                <a:spLocks noChangeAspect="true" noChangeArrowheads="true"/>
              </p:cNvSpPr>
              <p:nvPr/>
            </p:nvSpPr>
            <p:spPr bwMode="auto">
              <a:xfrm>
                <a:off x="650" y="255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34" name="Oval 2586"/>
              <p:cNvSpPr>
                <a:spLocks noChangeAspect="true" noChangeArrowheads="true"/>
              </p:cNvSpPr>
              <p:nvPr/>
            </p:nvSpPr>
            <p:spPr bwMode="auto">
              <a:xfrm>
                <a:off x="627" y="257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35" name="Oval 2587"/>
              <p:cNvSpPr>
                <a:spLocks noChangeAspect="true" noChangeArrowheads="true"/>
              </p:cNvSpPr>
              <p:nvPr/>
            </p:nvSpPr>
            <p:spPr bwMode="auto">
              <a:xfrm>
                <a:off x="604" y="26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36" name="Oval 2588"/>
              <p:cNvSpPr>
                <a:spLocks noChangeAspect="true" noChangeArrowheads="true"/>
              </p:cNvSpPr>
              <p:nvPr/>
            </p:nvSpPr>
            <p:spPr bwMode="auto">
              <a:xfrm>
                <a:off x="582" y="262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37" name="Oval 2589"/>
              <p:cNvSpPr>
                <a:spLocks noChangeAspect="true" noChangeArrowheads="true"/>
              </p:cNvSpPr>
              <p:nvPr/>
            </p:nvSpPr>
            <p:spPr bwMode="auto">
              <a:xfrm>
                <a:off x="613" y="272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38" name="Oval 2590"/>
              <p:cNvSpPr>
                <a:spLocks noChangeAspect="true" noChangeArrowheads="true"/>
              </p:cNvSpPr>
              <p:nvPr/>
            </p:nvSpPr>
            <p:spPr bwMode="auto">
              <a:xfrm>
                <a:off x="577" y="246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39" name="Oval 2591"/>
              <p:cNvSpPr>
                <a:spLocks noChangeAspect="true" noChangeArrowheads="true"/>
              </p:cNvSpPr>
              <p:nvPr/>
            </p:nvSpPr>
            <p:spPr bwMode="auto">
              <a:xfrm>
                <a:off x="600" y="249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40" name="Oval 2592"/>
              <p:cNvSpPr>
                <a:spLocks noChangeAspect="true" noChangeArrowheads="true"/>
              </p:cNvSpPr>
              <p:nvPr/>
            </p:nvSpPr>
            <p:spPr bwMode="auto">
              <a:xfrm>
                <a:off x="677" y="233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41" name="Oval 2593"/>
              <p:cNvSpPr>
                <a:spLocks noChangeAspect="true" noChangeArrowheads="true"/>
              </p:cNvSpPr>
              <p:nvPr/>
            </p:nvSpPr>
            <p:spPr bwMode="auto">
              <a:xfrm>
                <a:off x="600" y="245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42" name="Oval 2594"/>
              <p:cNvSpPr>
                <a:spLocks noChangeAspect="true" noChangeArrowheads="true"/>
              </p:cNvSpPr>
              <p:nvPr/>
            </p:nvSpPr>
            <p:spPr bwMode="auto">
              <a:xfrm>
                <a:off x="668" y="244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43" name="Oval 2595"/>
              <p:cNvSpPr>
                <a:spLocks noChangeAspect="true" noChangeArrowheads="true"/>
              </p:cNvSpPr>
              <p:nvPr/>
            </p:nvSpPr>
            <p:spPr bwMode="auto">
              <a:xfrm>
                <a:off x="681" y="2422"/>
                <a:ext cx="10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44" name="Oval 2596"/>
              <p:cNvSpPr>
                <a:spLocks noChangeAspect="true" noChangeArrowheads="true"/>
              </p:cNvSpPr>
              <p:nvPr/>
            </p:nvSpPr>
            <p:spPr bwMode="auto">
              <a:xfrm>
                <a:off x="654" y="241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45" name="Oval 2597"/>
              <p:cNvSpPr>
                <a:spLocks noChangeAspect="true" noChangeArrowheads="true"/>
              </p:cNvSpPr>
              <p:nvPr/>
            </p:nvSpPr>
            <p:spPr bwMode="auto">
              <a:xfrm>
                <a:off x="645" y="245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46" name="Oval 2598"/>
              <p:cNvSpPr>
                <a:spLocks noChangeAspect="true" noChangeArrowheads="true"/>
              </p:cNvSpPr>
              <p:nvPr/>
            </p:nvSpPr>
            <p:spPr bwMode="auto">
              <a:xfrm>
                <a:off x="622" y="247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47" name="Oval 2599"/>
              <p:cNvSpPr>
                <a:spLocks noChangeAspect="true" noChangeArrowheads="true"/>
              </p:cNvSpPr>
              <p:nvPr/>
            </p:nvSpPr>
            <p:spPr bwMode="auto">
              <a:xfrm>
                <a:off x="586" y="250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48" name="Oval 2600"/>
              <p:cNvSpPr>
                <a:spLocks noChangeAspect="true" noChangeArrowheads="true"/>
              </p:cNvSpPr>
              <p:nvPr/>
            </p:nvSpPr>
            <p:spPr bwMode="auto">
              <a:xfrm>
                <a:off x="572" y="2522"/>
                <a:ext cx="10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49" name="Oval 2601"/>
              <p:cNvSpPr>
                <a:spLocks noChangeAspect="true" noChangeArrowheads="true"/>
              </p:cNvSpPr>
              <p:nvPr/>
            </p:nvSpPr>
            <p:spPr bwMode="auto">
              <a:xfrm>
                <a:off x="563" y="255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50" name="Oval 2602"/>
              <p:cNvSpPr>
                <a:spLocks noChangeAspect="true" noChangeArrowheads="true"/>
              </p:cNvSpPr>
              <p:nvPr/>
            </p:nvSpPr>
            <p:spPr bwMode="auto">
              <a:xfrm>
                <a:off x="568" y="257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51" name="Oval 2603"/>
              <p:cNvSpPr>
                <a:spLocks noChangeAspect="true" noChangeArrowheads="true"/>
              </p:cNvSpPr>
              <p:nvPr/>
            </p:nvSpPr>
            <p:spPr bwMode="auto">
              <a:xfrm>
                <a:off x="568" y="240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52" name="Oval 2604"/>
              <p:cNvSpPr>
                <a:spLocks noChangeAspect="true" noChangeArrowheads="true"/>
              </p:cNvSpPr>
              <p:nvPr/>
            </p:nvSpPr>
            <p:spPr bwMode="auto">
              <a:xfrm>
                <a:off x="586" y="239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53" name="Oval 2605"/>
              <p:cNvSpPr>
                <a:spLocks noChangeAspect="true" noChangeArrowheads="true"/>
              </p:cNvSpPr>
              <p:nvPr/>
            </p:nvSpPr>
            <p:spPr bwMode="auto">
              <a:xfrm>
                <a:off x="609" y="237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54" name="Oval 2606"/>
              <p:cNvSpPr>
                <a:spLocks noChangeAspect="true" noChangeArrowheads="true"/>
              </p:cNvSpPr>
              <p:nvPr/>
            </p:nvSpPr>
            <p:spPr bwMode="auto">
              <a:xfrm>
                <a:off x="632" y="235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55" name="Oval 2607"/>
              <p:cNvSpPr>
                <a:spLocks noChangeAspect="true" noChangeArrowheads="true"/>
              </p:cNvSpPr>
              <p:nvPr/>
            </p:nvSpPr>
            <p:spPr bwMode="auto">
              <a:xfrm>
                <a:off x="650" y="234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56" name="Oval 2608"/>
              <p:cNvSpPr>
                <a:spLocks noChangeAspect="true" noChangeArrowheads="true"/>
              </p:cNvSpPr>
              <p:nvPr/>
            </p:nvSpPr>
            <p:spPr bwMode="auto">
              <a:xfrm>
                <a:off x="1136" y="233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57" name="Oval 2609"/>
              <p:cNvSpPr>
                <a:spLocks noChangeAspect="true" noChangeArrowheads="true"/>
              </p:cNvSpPr>
              <p:nvPr/>
            </p:nvSpPr>
            <p:spPr bwMode="auto">
              <a:xfrm>
                <a:off x="1109" y="233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58" name="Oval 2610"/>
              <p:cNvSpPr>
                <a:spLocks noChangeAspect="true" noChangeArrowheads="true"/>
              </p:cNvSpPr>
              <p:nvPr/>
            </p:nvSpPr>
            <p:spPr bwMode="auto">
              <a:xfrm>
                <a:off x="990" y="229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59" name="Oval 2611"/>
              <p:cNvSpPr>
                <a:spLocks noChangeAspect="true" noChangeArrowheads="true"/>
              </p:cNvSpPr>
              <p:nvPr/>
            </p:nvSpPr>
            <p:spPr bwMode="auto">
              <a:xfrm>
                <a:off x="827" y="24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60" name="Oval 2612"/>
              <p:cNvSpPr>
                <a:spLocks noChangeAspect="true" noChangeArrowheads="true"/>
              </p:cNvSpPr>
              <p:nvPr/>
            </p:nvSpPr>
            <p:spPr bwMode="auto">
              <a:xfrm>
                <a:off x="1159" y="233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61" name="Oval 2613"/>
              <p:cNvSpPr>
                <a:spLocks noChangeAspect="true" noChangeArrowheads="true"/>
              </p:cNvSpPr>
              <p:nvPr/>
            </p:nvSpPr>
            <p:spPr bwMode="auto">
              <a:xfrm>
                <a:off x="813" y="242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62" name="Oval 2614"/>
              <p:cNvSpPr>
                <a:spLocks noChangeAspect="true" noChangeArrowheads="true"/>
              </p:cNvSpPr>
              <p:nvPr/>
            </p:nvSpPr>
            <p:spPr bwMode="auto">
              <a:xfrm>
                <a:off x="1181" y="234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63" name="Freeform 2615"/>
              <p:cNvSpPr>
                <a:spLocks noChangeAspect="true"/>
              </p:cNvSpPr>
              <p:nvPr/>
            </p:nvSpPr>
            <p:spPr bwMode="auto">
              <a:xfrm>
                <a:off x="573" y="2839"/>
                <a:ext cx="132" cy="389"/>
              </a:xfrm>
              <a:custGeom>
                <a:avLst/>
                <a:gdLst>
                  <a:gd name="T0" fmla="*/ 83 w 132"/>
                  <a:gd name="T1" fmla="*/ 14 h 389"/>
                  <a:gd name="T2" fmla="*/ 131 w 132"/>
                  <a:gd name="T3" fmla="*/ 38 h 389"/>
                  <a:gd name="T4" fmla="*/ 89 w 132"/>
                  <a:gd name="T5" fmla="*/ 95 h 389"/>
                  <a:gd name="T6" fmla="*/ 59 w 132"/>
                  <a:gd name="T7" fmla="*/ 182 h 389"/>
                  <a:gd name="T8" fmla="*/ 47 w 132"/>
                  <a:gd name="T9" fmla="*/ 290 h 389"/>
                  <a:gd name="T10" fmla="*/ 47 w 132"/>
                  <a:gd name="T11" fmla="*/ 371 h 389"/>
                  <a:gd name="T12" fmla="*/ 8 w 132"/>
                  <a:gd name="T13" fmla="*/ 368 h 389"/>
                  <a:gd name="T14" fmla="*/ 3 w 132"/>
                  <a:gd name="T15" fmla="*/ 247 h 389"/>
                  <a:gd name="T16" fmla="*/ 25 w 132"/>
                  <a:gd name="T17" fmla="*/ 124 h 389"/>
                  <a:gd name="T18" fmla="*/ 83 w 132"/>
                  <a:gd name="T19" fmla="*/ 14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" h="389">
                    <a:moveTo>
                      <a:pt x="83" y="14"/>
                    </a:moveTo>
                    <a:cubicBezTo>
                      <a:pt x="101" y="0"/>
                      <a:pt x="130" y="25"/>
                      <a:pt x="131" y="38"/>
                    </a:cubicBezTo>
                    <a:cubicBezTo>
                      <a:pt x="132" y="51"/>
                      <a:pt x="101" y="71"/>
                      <a:pt x="89" y="95"/>
                    </a:cubicBezTo>
                    <a:cubicBezTo>
                      <a:pt x="77" y="119"/>
                      <a:pt x="66" y="150"/>
                      <a:pt x="59" y="182"/>
                    </a:cubicBezTo>
                    <a:cubicBezTo>
                      <a:pt x="52" y="214"/>
                      <a:pt x="49" y="259"/>
                      <a:pt x="47" y="290"/>
                    </a:cubicBezTo>
                    <a:cubicBezTo>
                      <a:pt x="45" y="321"/>
                      <a:pt x="53" y="358"/>
                      <a:pt x="47" y="371"/>
                    </a:cubicBezTo>
                    <a:cubicBezTo>
                      <a:pt x="41" y="384"/>
                      <a:pt x="15" y="389"/>
                      <a:pt x="8" y="368"/>
                    </a:cubicBezTo>
                    <a:cubicBezTo>
                      <a:pt x="1" y="347"/>
                      <a:pt x="0" y="288"/>
                      <a:pt x="3" y="247"/>
                    </a:cubicBezTo>
                    <a:cubicBezTo>
                      <a:pt x="6" y="206"/>
                      <a:pt x="12" y="163"/>
                      <a:pt x="25" y="124"/>
                    </a:cubicBezTo>
                    <a:cubicBezTo>
                      <a:pt x="38" y="85"/>
                      <a:pt x="66" y="28"/>
                      <a:pt x="83" y="14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A0884C"/>
                  </a:gs>
                  <a:gs pos="100000">
                    <a:srgbClr val="AF9657"/>
                  </a:gs>
                </a:gsLst>
                <a:lin ang="5400000" scaled="true"/>
              </a:gradFill>
              <a:ln w="3175" cmpd="sng">
                <a:solidFill>
                  <a:srgbClr val="A28A4E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664" name="Freeform 2616"/>
              <p:cNvSpPr>
                <a:spLocks noChangeAspect="true"/>
              </p:cNvSpPr>
              <p:nvPr/>
            </p:nvSpPr>
            <p:spPr bwMode="auto">
              <a:xfrm>
                <a:off x="1462" y="3299"/>
                <a:ext cx="296" cy="427"/>
              </a:xfrm>
              <a:custGeom>
                <a:avLst/>
                <a:gdLst>
                  <a:gd name="T0" fmla="*/ 40 w 296"/>
                  <a:gd name="T1" fmla="*/ 358 h 427"/>
                  <a:gd name="T2" fmla="*/ 4 w 296"/>
                  <a:gd name="T3" fmla="*/ 331 h 427"/>
                  <a:gd name="T4" fmla="*/ 67 w 296"/>
                  <a:gd name="T5" fmla="*/ 247 h 427"/>
                  <a:gd name="T6" fmla="*/ 121 w 296"/>
                  <a:gd name="T7" fmla="*/ 139 h 427"/>
                  <a:gd name="T8" fmla="*/ 151 w 296"/>
                  <a:gd name="T9" fmla="*/ 19 h 427"/>
                  <a:gd name="T10" fmla="*/ 193 w 296"/>
                  <a:gd name="T11" fmla="*/ 25 h 427"/>
                  <a:gd name="T12" fmla="*/ 175 w 296"/>
                  <a:gd name="T13" fmla="*/ 133 h 427"/>
                  <a:gd name="T14" fmla="*/ 205 w 296"/>
                  <a:gd name="T15" fmla="*/ 157 h 427"/>
                  <a:gd name="T16" fmla="*/ 247 w 296"/>
                  <a:gd name="T17" fmla="*/ 49 h 427"/>
                  <a:gd name="T18" fmla="*/ 295 w 296"/>
                  <a:gd name="T19" fmla="*/ 55 h 427"/>
                  <a:gd name="T20" fmla="*/ 253 w 296"/>
                  <a:gd name="T21" fmla="*/ 199 h 427"/>
                  <a:gd name="T22" fmla="*/ 193 w 296"/>
                  <a:gd name="T23" fmla="*/ 325 h 427"/>
                  <a:gd name="T24" fmla="*/ 145 w 296"/>
                  <a:gd name="T25" fmla="*/ 415 h 427"/>
                  <a:gd name="T26" fmla="*/ 103 w 296"/>
                  <a:gd name="T27" fmla="*/ 397 h 427"/>
                  <a:gd name="T28" fmla="*/ 157 w 296"/>
                  <a:gd name="T29" fmla="*/ 283 h 427"/>
                  <a:gd name="T30" fmla="*/ 120 w 296"/>
                  <a:gd name="T31" fmla="*/ 257 h 427"/>
                  <a:gd name="T32" fmla="*/ 40 w 296"/>
                  <a:gd name="T33" fmla="*/ 35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6" h="427">
                    <a:moveTo>
                      <a:pt x="40" y="358"/>
                    </a:moveTo>
                    <a:cubicBezTo>
                      <a:pt x="21" y="370"/>
                      <a:pt x="0" y="349"/>
                      <a:pt x="4" y="331"/>
                    </a:cubicBezTo>
                    <a:cubicBezTo>
                      <a:pt x="8" y="313"/>
                      <a:pt x="48" y="279"/>
                      <a:pt x="67" y="247"/>
                    </a:cubicBezTo>
                    <a:cubicBezTo>
                      <a:pt x="86" y="215"/>
                      <a:pt x="107" y="177"/>
                      <a:pt x="121" y="139"/>
                    </a:cubicBezTo>
                    <a:cubicBezTo>
                      <a:pt x="135" y="101"/>
                      <a:pt x="139" y="38"/>
                      <a:pt x="151" y="19"/>
                    </a:cubicBezTo>
                    <a:cubicBezTo>
                      <a:pt x="163" y="0"/>
                      <a:pt x="189" y="6"/>
                      <a:pt x="193" y="25"/>
                    </a:cubicBezTo>
                    <a:cubicBezTo>
                      <a:pt x="197" y="44"/>
                      <a:pt x="173" y="111"/>
                      <a:pt x="175" y="133"/>
                    </a:cubicBezTo>
                    <a:cubicBezTo>
                      <a:pt x="177" y="155"/>
                      <a:pt x="193" y="171"/>
                      <a:pt x="205" y="157"/>
                    </a:cubicBezTo>
                    <a:cubicBezTo>
                      <a:pt x="217" y="143"/>
                      <a:pt x="232" y="66"/>
                      <a:pt x="247" y="49"/>
                    </a:cubicBezTo>
                    <a:cubicBezTo>
                      <a:pt x="262" y="32"/>
                      <a:pt x="294" y="30"/>
                      <a:pt x="295" y="55"/>
                    </a:cubicBezTo>
                    <a:cubicBezTo>
                      <a:pt x="296" y="80"/>
                      <a:pt x="270" y="154"/>
                      <a:pt x="253" y="199"/>
                    </a:cubicBezTo>
                    <a:cubicBezTo>
                      <a:pt x="236" y="244"/>
                      <a:pt x="211" y="289"/>
                      <a:pt x="193" y="325"/>
                    </a:cubicBezTo>
                    <a:cubicBezTo>
                      <a:pt x="175" y="361"/>
                      <a:pt x="160" y="403"/>
                      <a:pt x="145" y="415"/>
                    </a:cubicBezTo>
                    <a:cubicBezTo>
                      <a:pt x="130" y="427"/>
                      <a:pt x="101" y="419"/>
                      <a:pt x="103" y="397"/>
                    </a:cubicBezTo>
                    <a:cubicBezTo>
                      <a:pt x="105" y="375"/>
                      <a:pt x="154" y="306"/>
                      <a:pt x="157" y="283"/>
                    </a:cubicBezTo>
                    <a:cubicBezTo>
                      <a:pt x="160" y="260"/>
                      <a:pt x="139" y="245"/>
                      <a:pt x="120" y="257"/>
                    </a:cubicBezTo>
                    <a:cubicBezTo>
                      <a:pt x="101" y="269"/>
                      <a:pt x="56" y="349"/>
                      <a:pt x="40" y="358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AF9657"/>
                  </a:gs>
                  <a:gs pos="100000">
                    <a:srgbClr val="BAA570"/>
                  </a:gs>
                </a:gsLst>
                <a:lin ang="5400000" scaled="true"/>
              </a:gradFill>
              <a:ln w="3175" cmpd="sng">
                <a:solidFill>
                  <a:srgbClr val="A28A4E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665" name="Freeform 2617"/>
              <p:cNvSpPr>
                <a:spLocks noChangeAspect="true"/>
              </p:cNvSpPr>
              <p:nvPr/>
            </p:nvSpPr>
            <p:spPr bwMode="auto">
              <a:xfrm>
                <a:off x="1581" y="2892"/>
                <a:ext cx="92" cy="386"/>
              </a:xfrm>
              <a:custGeom>
                <a:avLst/>
                <a:gdLst>
                  <a:gd name="T0" fmla="*/ 86 w 92"/>
                  <a:gd name="T1" fmla="*/ 369 h 386"/>
                  <a:gd name="T2" fmla="*/ 47 w 92"/>
                  <a:gd name="T3" fmla="*/ 360 h 386"/>
                  <a:gd name="T4" fmla="*/ 50 w 92"/>
                  <a:gd name="T5" fmla="*/ 243 h 386"/>
                  <a:gd name="T6" fmla="*/ 26 w 92"/>
                  <a:gd name="T7" fmla="*/ 126 h 386"/>
                  <a:gd name="T8" fmla="*/ 2 w 92"/>
                  <a:gd name="T9" fmla="*/ 39 h 386"/>
                  <a:gd name="T10" fmla="*/ 38 w 92"/>
                  <a:gd name="T11" fmla="*/ 18 h 386"/>
                  <a:gd name="T12" fmla="*/ 83 w 92"/>
                  <a:gd name="T13" fmla="*/ 150 h 386"/>
                  <a:gd name="T14" fmla="*/ 92 w 92"/>
                  <a:gd name="T15" fmla="*/ 255 h 386"/>
                  <a:gd name="T16" fmla="*/ 86 w 92"/>
                  <a:gd name="T17" fmla="*/ 36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386">
                    <a:moveTo>
                      <a:pt x="86" y="369"/>
                    </a:moveTo>
                    <a:cubicBezTo>
                      <a:pt x="76" y="386"/>
                      <a:pt x="53" y="381"/>
                      <a:pt x="47" y="360"/>
                    </a:cubicBezTo>
                    <a:cubicBezTo>
                      <a:pt x="41" y="339"/>
                      <a:pt x="53" y="282"/>
                      <a:pt x="50" y="243"/>
                    </a:cubicBezTo>
                    <a:cubicBezTo>
                      <a:pt x="47" y="204"/>
                      <a:pt x="34" y="160"/>
                      <a:pt x="26" y="126"/>
                    </a:cubicBezTo>
                    <a:cubicBezTo>
                      <a:pt x="18" y="92"/>
                      <a:pt x="0" y="57"/>
                      <a:pt x="2" y="39"/>
                    </a:cubicBezTo>
                    <a:cubicBezTo>
                      <a:pt x="4" y="21"/>
                      <a:pt x="25" y="0"/>
                      <a:pt x="38" y="18"/>
                    </a:cubicBezTo>
                    <a:cubicBezTo>
                      <a:pt x="51" y="36"/>
                      <a:pt x="74" y="111"/>
                      <a:pt x="83" y="150"/>
                    </a:cubicBezTo>
                    <a:cubicBezTo>
                      <a:pt x="92" y="189"/>
                      <a:pt x="92" y="219"/>
                      <a:pt x="92" y="255"/>
                    </a:cubicBezTo>
                    <a:cubicBezTo>
                      <a:pt x="92" y="291"/>
                      <a:pt x="87" y="345"/>
                      <a:pt x="86" y="369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A28A4E"/>
                  </a:gs>
                  <a:gs pos="100000">
                    <a:srgbClr val="BAA570"/>
                  </a:gs>
                </a:gsLst>
                <a:lin ang="5400000" scaled="true"/>
              </a:gradFill>
              <a:ln w="3175" cmpd="sng">
                <a:solidFill>
                  <a:srgbClr val="A28A4E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666" name="Freeform 2618"/>
              <p:cNvSpPr>
                <a:spLocks noChangeAspect="true"/>
              </p:cNvSpPr>
              <p:nvPr/>
            </p:nvSpPr>
            <p:spPr bwMode="auto">
              <a:xfrm>
                <a:off x="574" y="3253"/>
                <a:ext cx="169" cy="374"/>
              </a:xfrm>
              <a:custGeom>
                <a:avLst/>
                <a:gdLst>
                  <a:gd name="T0" fmla="*/ 7 w 169"/>
                  <a:gd name="T1" fmla="*/ 17 h 374"/>
                  <a:gd name="T2" fmla="*/ 52 w 169"/>
                  <a:gd name="T3" fmla="*/ 20 h 374"/>
                  <a:gd name="T4" fmla="*/ 69 w 169"/>
                  <a:gd name="T5" fmla="*/ 135 h 374"/>
                  <a:gd name="T6" fmla="*/ 113 w 169"/>
                  <a:gd name="T7" fmla="*/ 244 h 374"/>
                  <a:gd name="T8" fmla="*/ 166 w 169"/>
                  <a:gd name="T9" fmla="*/ 332 h 374"/>
                  <a:gd name="T10" fmla="*/ 133 w 169"/>
                  <a:gd name="T11" fmla="*/ 356 h 374"/>
                  <a:gd name="T12" fmla="*/ 50 w 169"/>
                  <a:gd name="T13" fmla="*/ 223 h 374"/>
                  <a:gd name="T14" fmla="*/ 16 w 169"/>
                  <a:gd name="T15" fmla="*/ 124 h 374"/>
                  <a:gd name="T16" fmla="*/ 7 w 169"/>
                  <a:gd name="T17" fmla="*/ 17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374">
                    <a:moveTo>
                      <a:pt x="7" y="17"/>
                    </a:moveTo>
                    <a:cubicBezTo>
                      <a:pt x="13" y="0"/>
                      <a:pt x="42" y="0"/>
                      <a:pt x="52" y="20"/>
                    </a:cubicBezTo>
                    <a:cubicBezTo>
                      <a:pt x="62" y="40"/>
                      <a:pt x="59" y="98"/>
                      <a:pt x="69" y="135"/>
                    </a:cubicBezTo>
                    <a:cubicBezTo>
                      <a:pt x="79" y="172"/>
                      <a:pt x="97" y="211"/>
                      <a:pt x="113" y="244"/>
                    </a:cubicBezTo>
                    <a:cubicBezTo>
                      <a:pt x="129" y="277"/>
                      <a:pt x="163" y="313"/>
                      <a:pt x="166" y="332"/>
                    </a:cubicBezTo>
                    <a:cubicBezTo>
                      <a:pt x="169" y="351"/>
                      <a:pt x="152" y="374"/>
                      <a:pt x="133" y="356"/>
                    </a:cubicBezTo>
                    <a:cubicBezTo>
                      <a:pt x="114" y="338"/>
                      <a:pt x="69" y="262"/>
                      <a:pt x="50" y="223"/>
                    </a:cubicBezTo>
                    <a:cubicBezTo>
                      <a:pt x="31" y="184"/>
                      <a:pt x="23" y="158"/>
                      <a:pt x="16" y="124"/>
                    </a:cubicBezTo>
                    <a:cubicBezTo>
                      <a:pt x="9" y="90"/>
                      <a:pt x="0" y="32"/>
                      <a:pt x="7" y="17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AF9657"/>
                  </a:gs>
                  <a:gs pos="100000">
                    <a:srgbClr val="BAA570"/>
                  </a:gs>
                </a:gsLst>
                <a:lin ang="5400000" scaled="true"/>
              </a:gradFill>
              <a:ln w="3175" cmpd="sng">
                <a:solidFill>
                  <a:srgbClr val="A28A4E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667" name="Freeform 2619"/>
              <p:cNvSpPr>
                <a:spLocks noChangeAspect="true"/>
              </p:cNvSpPr>
              <p:nvPr/>
            </p:nvSpPr>
            <p:spPr bwMode="auto">
              <a:xfrm>
                <a:off x="738" y="3633"/>
                <a:ext cx="333" cy="197"/>
              </a:xfrm>
              <a:custGeom>
                <a:avLst/>
                <a:gdLst>
                  <a:gd name="T0" fmla="*/ 8 w 333"/>
                  <a:gd name="T1" fmla="*/ 33 h 197"/>
                  <a:gd name="T2" fmla="*/ 32 w 333"/>
                  <a:gd name="T3" fmla="*/ 9 h 197"/>
                  <a:gd name="T4" fmla="*/ 132 w 333"/>
                  <a:gd name="T5" fmla="*/ 87 h 197"/>
                  <a:gd name="T6" fmla="*/ 223 w 333"/>
                  <a:gd name="T7" fmla="*/ 125 h 197"/>
                  <a:gd name="T8" fmla="*/ 314 w 333"/>
                  <a:gd name="T9" fmla="*/ 162 h 197"/>
                  <a:gd name="T10" fmla="*/ 317 w 333"/>
                  <a:gd name="T11" fmla="*/ 195 h 197"/>
                  <a:gd name="T12" fmla="*/ 220 w 333"/>
                  <a:gd name="T13" fmla="*/ 175 h 197"/>
                  <a:gd name="T14" fmla="*/ 147 w 333"/>
                  <a:gd name="T15" fmla="*/ 149 h 197"/>
                  <a:gd name="T16" fmla="*/ 78 w 333"/>
                  <a:gd name="T17" fmla="*/ 109 h 197"/>
                  <a:gd name="T18" fmla="*/ 8 w 333"/>
                  <a:gd name="T19" fmla="*/ 33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3" h="197">
                    <a:moveTo>
                      <a:pt x="8" y="33"/>
                    </a:moveTo>
                    <a:cubicBezTo>
                      <a:pt x="0" y="16"/>
                      <a:pt x="11" y="0"/>
                      <a:pt x="32" y="9"/>
                    </a:cubicBezTo>
                    <a:cubicBezTo>
                      <a:pt x="53" y="18"/>
                      <a:pt x="100" y="68"/>
                      <a:pt x="132" y="87"/>
                    </a:cubicBezTo>
                    <a:cubicBezTo>
                      <a:pt x="164" y="106"/>
                      <a:pt x="193" y="113"/>
                      <a:pt x="223" y="125"/>
                    </a:cubicBezTo>
                    <a:cubicBezTo>
                      <a:pt x="253" y="137"/>
                      <a:pt x="298" y="150"/>
                      <a:pt x="314" y="162"/>
                    </a:cubicBezTo>
                    <a:cubicBezTo>
                      <a:pt x="330" y="174"/>
                      <a:pt x="333" y="193"/>
                      <a:pt x="317" y="195"/>
                    </a:cubicBezTo>
                    <a:cubicBezTo>
                      <a:pt x="301" y="197"/>
                      <a:pt x="248" y="183"/>
                      <a:pt x="220" y="175"/>
                    </a:cubicBezTo>
                    <a:cubicBezTo>
                      <a:pt x="192" y="167"/>
                      <a:pt x="170" y="159"/>
                      <a:pt x="147" y="149"/>
                    </a:cubicBezTo>
                    <a:cubicBezTo>
                      <a:pt x="123" y="137"/>
                      <a:pt x="101" y="128"/>
                      <a:pt x="78" y="109"/>
                    </a:cubicBezTo>
                    <a:cubicBezTo>
                      <a:pt x="55" y="90"/>
                      <a:pt x="16" y="50"/>
                      <a:pt x="8" y="33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BAA570"/>
                  </a:gs>
                  <a:gs pos="100000">
                    <a:srgbClr val="BAA570"/>
                  </a:gs>
                </a:gsLst>
                <a:lin ang="5400000" scaled="true"/>
              </a:gradFill>
              <a:ln w="3175" cmpd="sng">
                <a:solidFill>
                  <a:srgbClr val="A28A4E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668" name="Freeform 2620"/>
              <p:cNvSpPr>
                <a:spLocks noChangeAspect="true"/>
              </p:cNvSpPr>
              <p:nvPr/>
            </p:nvSpPr>
            <p:spPr bwMode="auto">
              <a:xfrm>
                <a:off x="1120" y="3686"/>
                <a:ext cx="448" cy="257"/>
              </a:xfrm>
              <a:custGeom>
                <a:avLst/>
                <a:gdLst>
                  <a:gd name="T0" fmla="*/ 22 w 448"/>
                  <a:gd name="T1" fmla="*/ 151 h 257"/>
                  <a:gd name="T2" fmla="*/ 22 w 448"/>
                  <a:gd name="T3" fmla="*/ 112 h 257"/>
                  <a:gd name="T4" fmla="*/ 119 w 448"/>
                  <a:gd name="T5" fmla="*/ 87 h 257"/>
                  <a:gd name="T6" fmla="*/ 212 w 448"/>
                  <a:gd name="T7" fmla="*/ 54 h 257"/>
                  <a:gd name="T8" fmla="*/ 298 w 448"/>
                  <a:gd name="T9" fmla="*/ 4 h 257"/>
                  <a:gd name="T10" fmla="*/ 328 w 448"/>
                  <a:gd name="T11" fmla="*/ 31 h 257"/>
                  <a:gd name="T12" fmla="*/ 244 w 448"/>
                  <a:gd name="T13" fmla="*/ 93 h 257"/>
                  <a:gd name="T14" fmla="*/ 277 w 448"/>
                  <a:gd name="T15" fmla="*/ 130 h 257"/>
                  <a:gd name="T16" fmla="*/ 337 w 448"/>
                  <a:gd name="T17" fmla="*/ 88 h 257"/>
                  <a:gd name="T18" fmla="*/ 364 w 448"/>
                  <a:gd name="T19" fmla="*/ 88 h 257"/>
                  <a:gd name="T20" fmla="*/ 364 w 448"/>
                  <a:gd name="T21" fmla="*/ 46 h 257"/>
                  <a:gd name="T22" fmla="*/ 409 w 448"/>
                  <a:gd name="T23" fmla="*/ 28 h 257"/>
                  <a:gd name="T24" fmla="*/ 445 w 448"/>
                  <a:gd name="T25" fmla="*/ 58 h 257"/>
                  <a:gd name="T26" fmla="*/ 427 w 448"/>
                  <a:gd name="T27" fmla="*/ 100 h 257"/>
                  <a:gd name="T28" fmla="*/ 367 w 448"/>
                  <a:gd name="T29" fmla="*/ 103 h 257"/>
                  <a:gd name="T30" fmla="*/ 367 w 448"/>
                  <a:gd name="T31" fmla="*/ 130 h 257"/>
                  <a:gd name="T32" fmla="*/ 211 w 448"/>
                  <a:gd name="T33" fmla="*/ 214 h 257"/>
                  <a:gd name="T34" fmla="*/ 31 w 448"/>
                  <a:gd name="T35" fmla="*/ 256 h 257"/>
                  <a:gd name="T36" fmla="*/ 25 w 448"/>
                  <a:gd name="T37" fmla="*/ 208 h 257"/>
                  <a:gd name="T38" fmla="*/ 157 w 448"/>
                  <a:gd name="T39" fmla="*/ 172 h 257"/>
                  <a:gd name="T40" fmla="*/ 139 w 448"/>
                  <a:gd name="T41" fmla="*/ 130 h 257"/>
                  <a:gd name="T42" fmla="*/ 97 w 448"/>
                  <a:gd name="T43" fmla="*/ 145 h 257"/>
                  <a:gd name="T44" fmla="*/ 22 w 448"/>
                  <a:gd name="T45" fmla="*/ 151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8" h="257">
                    <a:moveTo>
                      <a:pt x="22" y="151"/>
                    </a:moveTo>
                    <a:cubicBezTo>
                      <a:pt x="10" y="146"/>
                      <a:pt x="6" y="123"/>
                      <a:pt x="22" y="112"/>
                    </a:cubicBezTo>
                    <a:cubicBezTo>
                      <a:pt x="38" y="101"/>
                      <a:pt x="88" y="97"/>
                      <a:pt x="119" y="87"/>
                    </a:cubicBezTo>
                    <a:cubicBezTo>
                      <a:pt x="150" y="77"/>
                      <a:pt x="182" y="68"/>
                      <a:pt x="212" y="54"/>
                    </a:cubicBezTo>
                    <a:cubicBezTo>
                      <a:pt x="242" y="40"/>
                      <a:pt x="279" y="8"/>
                      <a:pt x="298" y="4"/>
                    </a:cubicBezTo>
                    <a:cubicBezTo>
                      <a:pt x="317" y="0"/>
                      <a:pt x="337" y="16"/>
                      <a:pt x="328" y="31"/>
                    </a:cubicBezTo>
                    <a:cubicBezTo>
                      <a:pt x="319" y="46"/>
                      <a:pt x="252" y="77"/>
                      <a:pt x="244" y="93"/>
                    </a:cubicBezTo>
                    <a:cubicBezTo>
                      <a:pt x="236" y="109"/>
                      <a:pt x="262" y="131"/>
                      <a:pt x="277" y="130"/>
                    </a:cubicBezTo>
                    <a:cubicBezTo>
                      <a:pt x="292" y="129"/>
                      <a:pt x="323" y="95"/>
                      <a:pt x="337" y="88"/>
                    </a:cubicBezTo>
                    <a:cubicBezTo>
                      <a:pt x="351" y="81"/>
                      <a:pt x="360" y="95"/>
                      <a:pt x="364" y="88"/>
                    </a:cubicBezTo>
                    <a:cubicBezTo>
                      <a:pt x="368" y="81"/>
                      <a:pt x="357" y="56"/>
                      <a:pt x="364" y="46"/>
                    </a:cubicBezTo>
                    <a:cubicBezTo>
                      <a:pt x="371" y="36"/>
                      <a:pt x="396" y="26"/>
                      <a:pt x="409" y="28"/>
                    </a:cubicBezTo>
                    <a:cubicBezTo>
                      <a:pt x="422" y="30"/>
                      <a:pt x="442" y="46"/>
                      <a:pt x="445" y="58"/>
                    </a:cubicBezTo>
                    <a:cubicBezTo>
                      <a:pt x="448" y="70"/>
                      <a:pt x="440" y="93"/>
                      <a:pt x="427" y="100"/>
                    </a:cubicBezTo>
                    <a:cubicBezTo>
                      <a:pt x="414" y="107"/>
                      <a:pt x="377" y="98"/>
                      <a:pt x="367" y="103"/>
                    </a:cubicBezTo>
                    <a:cubicBezTo>
                      <a:pt x="357" y="108"/>
                      <a:pt x="393" y="112"/>
                      <a:pt x="367" y="130"/>
                    </a:cubicBezTo>
                    <a:cubicBezTo>
                      <a:pt x="341" y="148"/>
                      <a:pt x="267" y="193"/>
                      <a:pt x="211" y="214"/>
                    </a:cubicBezTo>
                    <a:cubicBezTo>
                      <a:pt x="155" y="235"/>
                      <a:pt x="62" y="257"/>
                      <a:pt x="31" y="256"/>
                    </a:cubicBezTo>
                    <a:cubicBezTo>
                      <a:pt x="0" y="255"/>
                      <a:pt x="4" y="222"/>
                      <a:pt x="25" y="208"/>
                    </a:cubicBezTo>
                    <a:cubicBezTo>
                      <a:pt x="46" y="194"/>
                      <a:pt x="138" y="185"/>
                      <a:pt x="157" y="172"/>
                    </a:cubicBezTo>
                    <a:cubicBezTo>
                      <a:pt x="176" y="159"/>
                      <a:pt x="149" y="134"/>
                      <a:pt x="139" y="130"/>
                    </a:cubicBezTo>
                    <a:cubicBezTo>
                      <a:pt x="129" y="126"/>
                      <a:pt x="116" y="142"/>
                      <a:pt x="97" y="145"/>
                    </a:cubicBezTo>
                    <a:cubicBezTo>
                      <a:pt x="78" y="148"/>
                      <a:pt x="38" y="150"/>
                      <a:pt x="22" y="151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BAA570"/>
                  </a:gs>
                  <a:gs pos="100000">
                    <a:srgbClr val="BAA570"/>
                  </a:gs>
                </a:gsLst>
                <a:lin ang="5400000" scaled="true"/>
              </a:gradFill>
              <a:ln w="3175" cmpd="sng">
                <a:solidFill>
                  <a:srgbClr val="A28A4E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669" name="Freeform 2621"/>
              <p:cNvSpPr>
                <a:spLocks noChangeAspect="true"/>
              </p:cNvSpPr>
              <p:nvPr/>
            </p:nvSpPr>
            <p:spPr bwMode="auto">
              <a:xfrm rot="1951605">
                <a:off x="1023" y="3893"/>
                <a:ext cx="68" cy="59"/>
              </a:xfrm>
              <a:custGeom>
                <a:avLst/>
                <a:gdLst>
                  <a:gd name="T0" fmla="*/ 13 w 74"/>
                  <a:gd name="T1" fmla="*/ 9 h 79"/>
                  <a:gd name="T2" fmla="*/ 9 w 74"/>
                  <a:gd name="T3" fmla="*/ 69 h 79"/>
                  <a:gd name="T4" fmla="*/ 65 w 74"/>
                  <a:gd name="T5" fmla="*/ 69 h 79"/>
                  <a:gd name="T6" fmla="*/ 61 w 74"/>
                  <a:gd name="T7" fmla="*/ 13 h 79"/>
                  <a:gd name="T8" fmla="*/ 13 w 74"/>
                  <a:gd name="T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9">
                    <a:moveTo>
                      <a:pt x="13" y="9"/>
                    </a:moveTo>
                    <a:cubicBezTo>
                      <a:pt x="4" y="18"/>
                      <a:pt x="0" y="59"/>
                      <a:pt x="9" y="69"/>
                    </a:cubicBezTo>
                    <a:cubicBezTo>
                      <a:pt x="18" y="79"/>
                      <a:pt x="56" y="78"/>
                      <a:pt x="65" y="69"/>
                    </a:cubicBezTo>
                    <a:cubicBezTo>
                      <a:pt x="74" y="60"/>
                      <a:pt x="67" y="24"/>
                      <a:pt x="61" y="13"/>
                    </a:cubicBezTo>
                    <a:cubicBezTo>
                      <a:pt x="55" y="2"/>
                      <a:pt x="22" y="0"/>
                      <a:pt x="13" y="9"/>
                    </a:cubicBezTo>
                    <a:close/>
                  </a:path>
                </a:pathLst>
              </a:custGeom>
              <a:solidFill>
                <a:srgbClr val="BD8A4D"/>
              </a:solidFill>
              <a:ln w="317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670" name="Freeform 2622"/>
              <p:cNvSpPr>
                <a:spLocks noChangeAspect="true"/>
              </p:cNvSpPr>
              <p:nvPr/>
            </p:nvSpPr>
            <p:spPr bwMode="auto">
              <a:xfrm rot="1951605">
                <a:off x="1603" y="3747"/>
                <a:ext cx="68" cy="59"/>
              </a:xfrm>
              <a:custGeom>
                <a:avLst/>
                <a:gdLst>
                  <a:gd name="T0" fmla="*/ 13 w 74"/>
                  <a:gd name="T1" fmla="*/ 9 h 79"/>
                  <a:gd name="T2" fmla="*/ 9 w 74"/>
                  <a:gd name="T3" fmla="*/ 69 h 79"/>
                  <a:gd name="T4" fmla="*/ 65 w 74"/>
                  <a:gd name="T5" fmla="*/ 69 h 79"/>
                  <a:gd name="T6" fmla="*/ 61 w 74"/>
                  <a:gd name="T7" fmla="*/ 13 h 79"/>
                  <a:gd name="T8" fmla="*/ 13 w 74"/>
                  <a:gd name="T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9">
                    <a:moveTo>
                      <a:pt x="13" y="9"/>
                    </a:moveTo>
                    <a:cubicBezTo>
                      <a:pt x="4" y="18"/>
                      <a:pt x="0" y="59"/>
                      <a:pt x="9" y="69"/>
                    </a:cubicBezTo>
                    <a:cubicBezTo>
                      <a:pt x="18" y="79"/>
                      <a:pt x="56" y="78"/>
                      <a:pt x="65" y="69"/>
                    </a:cubicBezTo>
                    <a:cubicBezTo>
                      <a:pt x="74" y="60"/>
                      <a:pt x="67" y="24"/>
                      <a:pt x="61" y="13"/>
                    </a:cubicBezTo>
                    <a:cubicBezTo>
                      <a:pt x="55" y="2"/>
                      <a:pt x="22" y="0"/>
                      <a:pt x="13" y="9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BD8A4D"/>
                  </a:gs>
                  <a:gs pos="100000">
                    <a:srgbClr val="BD8A4D">
                      <a:gamma/>
                      <a:tint val="87843"/>
                      <a:invGamma/>
                    </a:srgbClr>
                  </a:gs>
                </a:gsLst>
                <a:lin ang="5400000" scaled="true"/>
              </a:gradFill>
              <a:ln w="317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671" name="Freeform 2623"/>
              <p:cNvSpPr>
                <a:spLocks noChangeAspect="true"/>
              </p:cNvSpPr>
              <p:nvPr/>
            </p:nvSpPr>
            <p:spPr bwMode="auto">
              <a:xfrm rot="1951605">
                <a:off x="1554" y="2377"/>
                <a:ext cx="68" cy="59"/>
              </a:xfrm>
              <a:custGeom>
                <a:avLst/>
                <a:gdLst>
                  <a:gd name="T0" fmla="*/ 13 w 74"/>
                  <a:gd name="T1" fmla="*/ 9 h 79"/>
                  <a:gd name="T2" fmla="*/ 9 w 74"/>
                  <a:gd name="T3" fmla="*/ 69 h 79"/>
                  <a:gd name="T4" fmla="*/ 65 w 74"/>
                  <a:gd name="T5" fmla="*/ 69 h 79"/>
                  <a:gd name="T6" fmla="*/ 61 w 74"/>
                  <a:gd name="T7" fmla="*/ 13 h 79"/>
                  <a:gd name="T8" fmla="*/ 13 w 74"/>
                  <a:gd name="T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9">
                    <a:moveTo>
                      <a:pt x="13" y="9"/>
                    </a:moveTo>
                    <a:cubicBezTo>
                      <a:pt x="4" y="18"/>
                      <a:pt x="0" y="59"/>
                      <a:pt x="9" y="69"/>
                    </a:cubicBezTo>
                    <a:cubicBezTo>
                      <a:pt x="18" y="79"/>
                      <a:pt x="56" y="78"/>
                      <a:pt x="65" y="69"/>
                    </a:cubicBezTo>
                    <a:cubicBezTo>
                      <a:pt x="74" y="60"/>
                      <a:pt x="67" y="24"/>
                      <a:pt x="61" y="13"/>
                    </a:cubicBezTo>
                    <a:cubicBezTo>
                      <a:pt x="55" y="2"/>
                      <a:pt x="22" y="0"/>
                      <a:pt x="13" y="9"/>
                    </a:cubicBezTo>
                    <a:close/>
                  </a:path>
                </a:pathLst>
              </a:custGeom>
              <a:solidFill>
                <a:schemeClr val="bg2"/>
              </a:solidFill>
              <a:ln w="317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672" name="Freeform 2624"/>
              <p:cNvSpPr>
                <a:spLocks noChangeAspect="true"/>
              </p:cNvSpPr>
              <p:nvPr/>
            </p:nvSpPr>
            <p:spPr bwMode="auto">
              <a:xfrm rot="1951605">
                <a:off x="1020" y="2120"/>
                <a:ext cx="68" cy="59"/>
              </a:xfrm>
              <a:custGeom>
                <a:avLst/>
                <a:gdLst>
                  <a:gd name="T0" fmla="*/ 13 w 74"/>
                  <a:gd name="T1" fmla="*/ 9 h 79"/>
                  <a:gd name="T2" fmla="*/ 9 w 74"/>
                  <a:gd name="T3" fmla="*/ 69 h 79"/>
                  <a:gd name="T4" fmla="*/ 65 w 74"/>
                  <a:gd name="T5" fmla="*/ 69 h 79"/>
                  <a:gd name="T6" fmla="*/ 61 w 74"/>
                  <a:gd name="T7" fmla="*/ 13 h 79"/>
                  <a:gd name="T8" fmla="*/ 13 w 74"/>
                  <a:gd name="T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9">
                    <a:moveTo>
                      <a:pt x="13" y="9"/>
                    </a:moveTo>
                    <a:cubicBezTo>
                      <a:pt x="4" y="18"/>
                      <a:pt x="0" y="59"/>
                      <a:pt x="9" y="69"/>
                    </a:cubicBezTo>
                    <a:cubicBezTo>
                      <a:pt x="18" y="79"/>
                      <a:pt x="56" y="78"/>
                      <a:pt x="65" y="69"/>
                    </a:cubicBezTo>
                    <a:cubicBezTo>
                      <a:pt x="74" y="60"/>
                      <a:pt x="67" y="24"/>
                      <a:pt x="61" y="13"/>
                    </a:cubicBezTo>
                    <a:cubicBezTo>
                      <a:pt x="55" y="2"/>
                      <a:pt x="22" y="0"/>
                      <a:pt x="13" y="9"/>
                    </a:cubicBezTo>
                    <a:close/>
                  </a:path>
                </a:pathLst>
              </a:custGeom>
              <a:solidFill>
                <a:schemeClr val="bg2"/>
              </a:solidFill>
              <a:ln w="3175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673" name="Oval 2625"/>
              <p:cNvSpPr>
                <a:spLocks noChangeAspect="true" noChangeArrowheads="true"/>
              </p:cNvSpPr>
              <p:nvPr/>
            </p:nvSpPr>
            <p:spPr bwMode="auto">
              <a:xfrm>
                <a:off x="1130" y="3927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74" name="Oval 2626"/>
              <p:cNvSpPr>
                <a:spLocks noChangeAspect="true" noChangeArrowheads="true"/>
              </p:cNvSpPr>
              <p:nvPr/>
            </p:nvSpPr>
            <p:spPr bwMode="auto">
              <a:xfrm>
                <a:off x="1708" y="350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75" name="Oval 2627"/>
              <p:cNvSpPr>
                <a:spLocks noChangeAspect="true" noChangeArrowheads="true"/>
              </p:cNvSpPr>
              <p:nvPr/>
            </p:nvSpPr>
            <p:spPr bwMode="auto">
              <a:xfrm>
                <a:off x="1722" y="3472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76" name="Oval 2628"/>
              <p:cNvSpPr>
                <a:spLocks noChangeAspect="true" noChangeArrowheads="true"/>
              </p:cNvSpPr>
              <p:nvPr/>
            </p:nvSpPr>
            <p:spPr bwMode="auto">
              <a:xfrm>
                <a:off x="1736" y="342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77" name="Oval 2629"/>
              <p:cNvSpPr>
                <a:spLocks noChangeAspect="true" noChangeArrowheads="true"/>
              </p:cNvSpPr>
              <p:nvPr/>
            </p:nvSpPr>
            <p:spPr bwMode="auto">
              <a:xfrm>
                <a:off x="1756" y="3365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78" name="Oval 2630"/>
              <p:cNvSpPr>
                <a:spLocks noChangeAspect="true" noChangeArrowheads="true"/>
              </p:cNvSpPr>
              <p:nvPr/>
            </p:nvSpPr>
            <p:spPr bwMode="auto">
              <a:xfrm>
                <a:off x="1746" y="34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79" name="Oval 2631"/>
              <p:cNvSpPr>
                <a:spLocks noChangeAspect="true" noChangeArrowheads="true"/>
              </p:cNvSpPr>
              <p:nvPr/>
            </p:nvSpPr>
            <p:spPr bwMode="auto">
              <a:xfrm>
                <a:off x="1599" y="371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80" name="Oval 2632"/>
              <p:cNvSpPr>
                <a:spLocks noChangeAspect="true" noChangeArrowheads="true"/>
              </p:cNvSpPr>
              <p:nvPr/>
            </p:nvSpPr>
            <p:spPr bwMode="auto">
              <a:xfrm>
                <a:off x="1622" y="369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81" name="Oval 2633"/>
              <p:cNvSpPr>
                <a:spLocks noChangeAspect="true" noChangeArrowheads="true"/>
              </p:cNvSpPr>
              <p:nvPr/>
            </p:nvSpPr>
            <p:spPr bwMode="auto">
              <a:xfrm>
                <a:off x="1633" y="366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82" name="Oval 2634"/>
              <p:cNvSpPr>
                <a:spLocks noChangeAspect="true" noChangeArrowheads="true"/>
              </p:cNvSpPr>
              <p:nvPr/>
            </p:nvSpPr>
            <p:spPr bwMode="auto">
              <a:xfrm>
                <a:off x="1644" y="364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83" name="Oval 2635"/>
              <p:cNvSpPr>
                <a:spLocks noChangeAspect="true" noChangeArrowheads="true"/>
              </p:cNvSpPr>
              <p:nvPr/>
            </p:nvSpPr>
            <p:spPr bwMode="auto">
              <a:xfrm>
                <a:off x="1682" y="3576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84" name="Oval 2636"/>
              <p:cNvSpPr>
                <a:spLocks noChangeAspect="true" noChangeArrowheads="true"/>
              </p:cNvSpPr>
              <p:nvPr/>
            </p:nvSpPr>
            <p:spPr bwMode="auto">
              <a:xfrm>
                <a:off x="1663" y="361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85" name="Oval 2637"/>
              <p:cNvSpPr>
                <a:spLocks noChangeAspect="true" noChangeArrowheads="true"/>
              </p:cNvSpPr>
              <p:nvPr/>
            </p:nvSpPr>
            <p:spPr bwMode="auto">
              <a:xfrm>
                <a:off x="1698" y="354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86" name="Oval 2638"/>
              <p:cNvSpPr>
                <a:spLocks noChangeAspect="true" noChangeArrowheads="true"/>
              </p:cNvSpPr>
              <p:nvPr/>
            </p:nvSpPr>
            <p:spPr bwMode="auto">
              <a:xfrm rot="2759186">
                <a:off x="1383" y="387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87" name="Oval 2639"/>
              <p:cNvSpPr>
                <a:spLocks noChangeAspect="true" noChangeArrowheads="true"/>
              </p:cNvSpPr>
              <p:nvPr/>
            </p:nvSpPr>
            <p:spPr bwMode="auto">
              <a:xfrm rot="2759186">
                <a:off x="1406" y="3863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88" name="Oval 2640"/>
              <p:cNvSpPr>
                <a:spLocks noChangeAspect="true" noChangeArrowheads="true"/>
              </p:cNvSpPr>
              <p:nvPr/>
            </p:nvSpPr>
            <p:spPr bwMode="auto">
              <a:xfrm rot="2759186">
                <a:off x="1434" y="384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89" name="Oval 2641"/>
              <p:cNvSpPr>
                <a:spLocks noChangeAspect="true" noChangeArrowheads="true"/>
              </p:cNvSpPr>
              <p:nvPr/>
            </p:nvSpPr>
            <p:spPr bwMode="auto">
              <a:xfrm rot="2759186">
                <a:off x="1485" y="3804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90" name="Oval 2642"/>
              <p:cNvSpPr>
                <a:spLocks noChangeAspect="true" noChangeArrowheads="true"/>
              </p:cNvSpPr>
              <p:nvPr/>
            </p:nvSpPr>
            <p:spPr bwMode="auto">
              <a:xfrm rot="2759186">
                <a:off x="1453" y="383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91" name="Oval 2643"/>
              <p:cNvSpPr>
                <a:spLocks noChangeAspect="true" noChangeArrowheads="true"/>
              </p:cNvSpPr>
              <p:nvPr/>
            </p:nvSpPr>
            <p:spPr bwMode="auto">
              <a:xfrm rot="2759186">
                <a:off x="1155" y="393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92" name="Oval 2644"/>
              <p:cNvSpPr>
                <a:spLocks noChangeAspect="true" noChangeArrowheads="true"/>
              </p:cNvSpPr>
              <p:nvPr/>
            </p:nvSpPr>
            <p:spPr bwMode="auto">
              <a:xfrm rot="2759186">
                <a:off x="1189" y="393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93" name="Oval 2645"/>
              <p:cNvSpPr>
                <a:spLocks noChangeAspect="true" noChangeArrowheads="true"/>
              </p:cNvSpPr>
              <p:nvPr/>
            </p:nvSpPr>
            <p:spPr bwMode="auto">
              <a:xfrm rot="2759186">
                <a:off x="1215" y="3929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94" name="Oval 2646"/>
              <p:cNvSpPr>
                <a:spLocks noChangeAspect="true" noChangeArrowheads="true"/>
              </p:cNvSpPr>
              <p:nvPr/>
            </p:nvSpPr>
            <p:spPr bwMode="auto">
              <a:xfrm rot="2759186">
                <a:off x="1240" y="392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95" name="Oval 2647"/>
              <p:cNvSpPr>
                <a:spLocks noChangeAspect="true" noChangeArrowheads="true"/>
              </p:cNvSpPr>
              <p:nvPr/>
            </p:nvSpPr>
            <p:spPr bwMode="auto">
              <a:xfrm rot="2759186">
                <a:off x="1315" y="3900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96" name="Oval 2648"/>
              <p:cNvSpPr>
                <a:spLocks noChangeAspect="true" noChangeArrowheads="true"/>
              </p:cNvSpPr>
              <p:nvPr/>
            </p:nvSpPr>
            <p:spPr bwMode="auto">
              <a:xfrm rot="2759186">
                <a:off x="1276" y="3911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697" name="Oval 2649"/>
              <p:cNvSpPr>
                <a:spLocks noChangeAspect="true" noChangeArrowheads="true"/>
              </p:cNvSpPr>
              <p:nvPr/>
            </p:nvSpPr>
            <p:spPr bwMode="auto">
              <a:xfrm rot="2759186">
                <a:off x="1351" y="3888"/>
                <a:ext cx="9" cy="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4698" name="Text Box 2650"/>
            <p:cNvSpPr txBox="true">
              <a:spLocks noChangeAspect="true" noChangeArrowheads="true"/>
            </p:cNvSpPr>
            <p:nvPr/>
          </p:nvSpPr>
          <p:spPr bwMode="auto">
            <a:xfrm>
              <a:off x="2369" y="1998"/>
              <a:ext cx="2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CE4D1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99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800" b="1">
                  <a:sym typeface="Symbol" panose="05050102010706020507" pitchFamily="18" charset="2"/>
                </a:rPr>
                <a:t>Mast</a:t>
              </a:r>
              <a:endParaRPr lang="en-US" altLang="en-US" sz="800" b="1">
                <a:sym typeface="Symbol" panose="05050102010706020507" pitchFamily="18" charset="2"/>
              </a:endParaRPr>
            </a:p>
            <a:p>
              <a:pPr algn="ctr"/>
              <a:r>
                <a:rPr lang="en-US" altLang="en-US" sz="800" b="1">
                  <a:sym typeface="Symbol" panose="05050102010706020507" pitchFamily="18" charset="2"/>
                </a:rPr>
                <a:t>cell</a:t>
              </a:r>
              <a:endParaRPr lang="en-US" altLang="en-US" sz="800" b="1">
                <a:sym typeface="Symbol" panose="05050102010706020507" pitchFamily="18" charset="2"/>
              </a:endParaRPr>
            </a:p>
          </p:txBody>
        </p:sp>
        <p:grpSp>
          <p:nvGrpSpPr>
            <p:cNvPr id="4699" name="Group 2651"/>
            <p:cNvGrpSpPr>
              <a:grpSpLocks noChangeAspect="true"/>
            </p:cNvGrpSpPr>
            <p:nvPr/>
          </p:nvGrpSpPr>
          <p:grpSpPr bwMode="auto">
            <a:xfrm rot="-1817277">
              <a:off x="2601" y="1897"/>
              <a:ext cx="52" cy="59"/>
              <a:chOff x="4248" y="1375"/>
              <a:chExt cx="881" cy="917"/>
            </a:xfrm>
          </p:grpSpPr>
          <p:sp>
            <p:nvSpPr>
              <p:cNvPr id="4700" name="Freeform 2652"/>
              <p:cNvSpPr>
                <a:spLocks noChangeAspect="true"/>
              </p:cNvSpPr>
              <p:nvPr/>
            </p:nvSpPr>
            <p:spPr bwMode="auto">
              <a:xfrm>
                <a:off x="4278" y="2194"/>
                <a:ext cx="457" cy="98"/>
              </a:xfrm>
              <a:custGeom>
                <a:avLst/>
                <a:gdLst>
                  <a:gd name="T0" fmla="*/ 457 w 457"/>
                  <a:gd name="T1" fmla="*/ 10 h 98"/>
                  <a:gd name="T2" fmla="*/ 380 w 457"/>
                  <a:gd name="T3" fmla="*/ 19 h 98"/>
                  <a:gd name="T4" fmla="*/ 235 w 457"/>
                  <a:gd name="T5" fmla="*/ 22 h 98"/>
                  <a:gd name="T6" fmla="*/ 35 w 457"/>
                  <a:gd name="T7" fmla="*/ 13 h 98"/>
                  <a:gd name="T8" fmla="*/ 24 w 457"/>
                  <a:gd name="T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7" h="98">
                    <a:moveTo>
                      <a:pt x="457" y="10"/>
                    </a:moveTo>
                    <a:cubicBezTo>
                      <a:pt x="437" y="13"/>
                      <a:pt x="417" y="17"/>
                      <a:pt x="380" y="19"/>
                    </a:cubicBezTo>
                    <a:cubicBezTo>
                      <a:pt x="343" y="21"/>
                      <a:pt x="292" y="23"/>
                      <a:pt x="235" y="22"/>
                    </a:cubicBezTo>
                    <a:cubicBezTo>
                      <a:pt x="177" y="21"/>
                      <a:pt x="70" y="0"/>
                      <a:pt x="35" y="13"/>
                    </a:cubicBezTo>
                    <a:cubicBezTo>
                      <a:pt x="0" y="26"/>
                      <a:pt x="26" y="80"/>
                      <a:pt x="24" y="98"/>
                    </a:cubicBezTo>
                  </a:path>
                </a:pathLst>
              </a:custGeom>
              <a:noFill/>
              <a:ln w="63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701" name="Freeform 2653"/>
              <p:cNvSpPr>
                <a:spLocks noChangeAspect="true"/>
              </p:cNvSpPr>
              <p:nvPr/>
            </p:nvSpPr>
            <p:spPr bwMode="auto">
              <a:xfrm>
                <a:off x="4271" y="1375"/>
                <a:ext cx="773" cy="289"/>
              </a:xfrm>
              <a:custGeom>
                <a:avLst/>
                <a:gdLst>
                  <a:gd name="T0" fmla="*/ 601 w 773"/>
                  <a:gd name="T1" fmla="*/ 23 h 289"/>
                  <a:gd name="T2" fmla="*/ 757 w 773"/>
                  <a:gd name="T3" fmla="*/ 17 h 289"/>
                  <a:gd name="T4" fmla="*/ 697 w 773"/>
                  <a:gd name="T5" fmla="*/ 123 h 289"/>
                  <a:gd name="T6" fmla="*/ 465 w 773"/>
                  <a:gd name="T7" fmla="*/ 106 h 289"/>
                  <a:gd name="T8" fmla="*/ 159 w 773"/>
                  <a:gd name="T9" fmla="*/ 123 h 289"/>
                  <a:gd name="T10" fmla="*/ 22 w 773"/>
                  <a:gd name="T11" fmla="*/ 205 h 289"/>
                  <a:gd name="T12" fmla="*/ 28 w 773"/>
                  <a:gd name="T13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3" h="289">
                    <a:moveTo>
                      <a:pt x="601" y="23"/>
                    </a:moveTo>
                    <a:cubicBezTo>
                      <a:pt x="626" y="23"/>
                      <a:pt x="741" y="0"/>
                      <a:pt x="757" y="17"/>
                    </a:cubicBezTo>
                    <a:cubicBezTo>
                      <a:pt x="773" y="34"/>
                      <a:pt x="746" y="108"/>
                      <a:pt x="697" y="123"/>
                    </a:cubicBezTo>
                    <a:cubicBezTo>
                      <a:pt x="648" y="138"/>
                      <a:pt x="555" y="106"/>
                      <a:pt x="465" y="106"/>
                    </a:cubicBezTo>
                    <a:cubicBezTo>
                      <a:pt x="376" y="106"/>
                      <a:pt x="233" y="106"/>
                      <a:pt x="159" y="123"/>
                    </a:cubicBezTo>
                    <a:cubicBezTo>
                      <a:pt x="85" y="139"/>
                      <a:pt x="44" y="177"/>
                      <a:pt x="22" y="205"/>
                    </a:cubicBezTo>
                    <a:cubicBezTo>
                      <a:pt x="0" y="233"/>
                      <a:pt x="27" y="272"/>
                      <a:pt x="28" y="289"/>
                    </a:cubicBezTo>
                  </a:path>
                </a:pathLst>
              </a:custGeom>
              <a:noFill/>
              <a:ln w="63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702" name="Freeform 2654"/>
              <p:cNvSpPr>
                <a:spLocks noChangeAspect="true"/>
              </p:cNvSpPr>
              <p:nvPr/>
            </p:nvSpPr>
            <p:spPr bwMode="auto">
              <a:xfrm>
                <a:off x="4286" y="2037"/>
                <a:ext cx="153" cy="49"/>
              </a:xfrm>
              <a:custGeom>
                <a:avLst/>
                <a:gdLst>
                  <a:gd name="T0" fmla="*/ 46 w 612"/>
                  <a:gd name="T1" fmla="*/ 0 h 197"/>
                  <a:gd name="T2" fmla="*/ 52 w 612"/>
                  <a:gd name="T3" fmla="*/ 150 h 197"/>
                  <a:gd name="T4" fmla="*/ 358 w 612"/>
                  <a:gd name="T5" fmla="*/ 180 h 197"/>
                  <a:gd name="T6" fmla="*/ 574 w 612"/>
                  <a:gd name="T7" fmla="*/ 168 h 197"/>
                  <a:gd name="T8" fmla="*/ 586 w 612"/>
                  <a:gd name="T9" fmla="*/ 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2" h="197">
                    <a:moveTo>
                      <a:pt x="46" y="0"/>
                    </a:moveTo>
                    <a:cubicBezTo>
                      <a:pt x="23" y="60"/>
                      <a:pt x="0" y="120"/>
                      <a:pt x="52" y="150"/>
                    </a:cubicBezTo>
                    <a:cubicBezTo>
                      <a:pt x="104" y="180"/>
                      <a:pt x="271" y="177"/>
                      <a:pt x="358" y="180"/>
                    </a:cubicBezTo>
                    <a:cubicBezTo>
                      <a:pt x="445" y="183"/>
                      <a:pt x="536" y="197"/>
                      <a:pt x="574" y="168"/>
                    </a:cubicBezTo>
                    <a:cubicBezTo>
                      <a:pt x="612" y="139"/>
                      <a:pt x="599" y="72"/>
                      <a:pt x="586" y="6"/>
                    </a:cubicBezTo>
                  </a:path>
                </a:pathLst>
              </a:custGeom>
              <a:noFill/>
              <a:ln w="63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703" name="Freeform 2655"/>
              <p:cNvSpPr>
                <a:spLocks noChangeAspect="true"/>
              </p:cNvSpPr>
              <p:nvPr/>
            </p:nvSpPr>
            <p:spPr bwMode="auto">
              <a:xfrm>
                <a:off x="4414" y="1613"/>
                <a:ext cx="170" cy="54"/>
              </a:xfrm>
              <a:custGeom>
                <a:avLst/>
                <a:gdLst>
                  <a:gd name="T0" fmla="*/ 55 w 678"/>
                  <a:gd name="T1" fmla="*/ 211 h 217"/>
                  <a:gd name="T2" fmla="*/ 49 w 678"/>
                  <a:gd name="T3" fmla="*/ 67 h 217"/>
                  <a:gd name="T4" fmla="*/ 349 w 678"/>
                  <a:gd name="T5" fmla="*/ 31 h 217"/>
                  <a:gd name="T6" fmla="*/ 637 w 678"/>
                  <a:gd name="T7" fmla="*/ 31 h 217"/>
                  <a:gd name="T8" fmla="*/ 595 w 678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8" h="217">
                    <a:moveTo>
                      <a:pt x="55" y="211"/>
                    </a:moveTo>
                    <a:cubicBezTo>
                      <a:pt x="27" y="154"/>
                      <a:pt x="0" y="97"/>
                      <a:pt x="49" y="67"/>
                    </a:cubicBezTo>
                    <a:cubicBezTo>
                      <a:pt x="98" y="37"/>
                      <a:pt x="251" y="37"/>
                      <a:pt x="349" y="31"/>
                    </a:cubicBezTo>
                    <a:cubicBezTo>
                      <a:pt x="447" y="25"/>
                      <a:pt x="596" y="0"/>
                      <a:pt x="637" y="31"/>
                    </a:cubicBezTo>
                    <a:cubicBezTo>
                      <a:pt x="678" y="62"/>
                      <a:pt x="636" y="139"/>
                      <a:pt x="595" y="217"/>
                    </a:cubicBezTo>
                  </a:path>
                </a:pathLst>
              </a:custGeom>
              <a:noFill/>
              <a:ln w="63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704" name="Freeform 2656"/>
              <p:cNvSpPr>
                <a:spLocks noChangeAspect="true"/>
              </p:cNvSpPr>
              <p:nvPr/>
            </p:nvSpPr>
            <p:spPr bwMode="auto">
              <a:xfrm>
                <a:off x="4554" y="2035"/>
                <a:ext cx="137" cy="72"/>
              </a:xfrm>
              <a:custGeom>
                <a:avLst/>
                <a:gdLst>
                  <a:gd name="T0" fmla="*/ 0 w 547"/>
                  <a:gd name="T1" fmla="*/ 6 h 286"/>
                  <a:gd name="T2" fmla="*/ 90 w 547"/>
                  <a:gd name="T3" fmla="*/ 138 h 286"/>
                  <a:gd name="T4" fmla="*/ 318 w 547"/>
                  <a:gd name="T5" fmla="*/ 276 h 286"/>
                  <a:gd name="T6" fmla="*/ 510 w 547"/>
                  <a:gd name="T7" fmla="*/ 198 h 286"/>
                  <a:gd name="T8" fmla="*/ 540 w 547"/>
                  <a:gd name="T9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" h="286">
                    <a:moveTo>
                      <a:pt x="0" y="6"/>
                    </a:moveTo>
                    <a:cubicBezTo>
                      <a:pt x="18" y="49"/>
                      <a:pt x="37" y="93"/>
                      <a:pt x="90" y="138"/>
                    </a:cubicBezTo>
                    <a:cubicBezTo>
                      <a:pt x="143" y="183"/>
                      <a:pt x="248" y="266"/>
                      <a:pt x="318" y="276"/>
                    </a:cubicBezTo>
                    <a:cubicBezTo>
                      <a:pt x="388" y="286"/>
                      <a:pt x="473" y="244"/>
                      <a:pt x="510" y="198"/>
                    </a:cubicBezTo>
                    <a:cubicBezTo>
                      <a:pt x="547" y="152"/>
                      <a:pt x="543" y="76"/>
                      <a:pt x="540" y="0"/>
                    </a:cubicBezTo>
                  </a:path>
                </a:pathLst>
              </a:custGeom>
              <a:noFill/>
              <a:ln w="63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705" name="Freeform 2657"/>
              <p:cNvSpPr>
                <a:spLocks noChangeAspect="true"/>
              </p:cNvSpPr>
              <p:nvPr/>
            </p:nvSpPr>
            <p:spPr bwMode="auto">
              <a:xfrm>
                <a:off x="4681" y="1620"/>
                <a:ext cx="136" cy="47"/>
              </a:xfrm>
              <a:custGeom>
                <a:avLst/>
                <a:gdLst>
                  <a:gd name="T0" fmla="*/ 26 w 542"/>
                  <a:gd name="T1" fmla="*/ 175 h 187"/>
                  <a:gd name="T2" fmla="*/ 50 w 542"/>
                  <a:gd name="T3" fmla="*/ 49 h 187"/>
                  <a:gd name="T4" fmla="*/ 326 w 542"/>
                  <a:gd name="T5" fmla="*/ 1 h 187"/>
                  <a:gd name="T6" fmla="*/ 488 w 542"/>
                  <a:gd name="T7" fmla="*/ 43 h 187"/>
                  <a:gd name="T8" fmla="*/ 542 w 542"/>
                  <a:gd name="T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2" h="187">
                    <a:moveTo>
                      <a:pt x="26" y="175"/>
                    </a:moveTo>
                    <a:cubicBezTo>
                      <a:pt x="13" y="126"/>
                      <a:pt x="0" y="78"/>
                      <a:pt x="50" y="49"/>
                    </a:cubicBezTo>
                    <a:cubicBezTo>
                      <a:pt x="100" y="20"/>
                      <a:pt x="253" y="2"/>
                      <a:pt x="326" y="1"/>
                    </a:cubicBezTo>
                    <a:cubicBezTo>
                      <a:pt x="399" y="0"/>
                      <a:pt x="452" y="12"/>
                      <a:pt x="488" y="43"/>
                    </a:cubicBezTo>
                    <a:cubicBezTo>
                      <a:pt x="524" y="74"/>
                      <a:pt x="533" y="130"/>
                      <a:pt x="542" y="187"/>
                    </a:cubicBezTo>
                  </a:path>
                </a:pathLst>
              </a:custGeom>
              <a:noFill/>
              <a:ln w="63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706" name="Freeform 2658"/>
              <p:cNvSpPr>
                <a:spLocks noChangeAspect="true"/>
              </p:cNvSpPr>
              <p:nvPr/>
            </p:nvSpPr>
            <p:spPr bwMode="auto">
              <a:xfrm>
                <a:off x="4810" y="2037"/>
                <a:ext cx="147" cy="42"/>
              </a:xfrm>
              <a:custGeom>
                <a:avLst/>
                <a:gdLst>
                  <a:gd name="T0" fmla="*/ 22 w 587"/>
                  <a:gd name="T1" fmla="*/ 0 h 168"/>
                  <a:gd name="T2" fmla="*/ 52 w 587"/>
                  <a:gd name="T3" fmla="*/ 132 h 168"/>
                  <a:gd name="T4" fmla="*/ 334 w 587"/>
                  <a:gd name="T5" fmla="*/ 168 h 168"/>
                  <a:gd name="T6" fmla="*/ 550 w 587"/>
                  <a:gd name="T7" fmla="*/ 132 h 168"/>
                  <a:gd name="T8" fmla="*/ 556 w 587"/>
                  <a:gd name="T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7" h="168">
                    <a:moveTo>
                      <a:pt x="22" y="0"/>
                    </a:moveTo>
                    <a:cubicBezTo>
                      <a:pt x="11" y="52"/>
                      <a:pt x="0" y="104"/>
                      <a:pt x="52" y="132"/>
                    </a:cubicBezTo>
                    <a:cubicBezTo>
                      <a:pt x="104" y="160"/>
                      <a:pt x="251" y="168"/>
                      <a:pt x="334" y="168"/>
                    </a:cubicBezTo>
                    <a:cubicBezTo>
                      <a:pt x="417" y="168"/>
                      <a:pt x="513" y="159"/>
                      <a:pt x="550" y="132"/>
                    </a:cubicBezTo>
                    <a:cubicBezTo>
                      <a:pt x="587" y="105"/>
                      <a:pt x="571" y="55"/>
                      <a:pt x="556" y="6"/>
                    </a:cubicBezTo>
                  </a:path>
                </a:pathLst>
              </a:custGeom>
              <a:noFill/>
              <a:ln w="63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707" name="Freeform 2659"/>
              <p:cNvSpPr>
                <a:spLocks noChangeAspect="true"/>
              </p:cNvSpPr>
              <p:nvPr/>
            </p:nvSpPr>
            <p:spPr bwMode="auto">
              <a:xfrm>
                <a:off x="4939" y="1586"/>
                <a:ext cx="141" cy="83"/>
              </a:xfrm>
              <a:custGeom>
                <a:avLst/>
                <a:gdLst>
                  <a:gd name="T0" fmla="*/ 19 w 566"/>
                  <a:gd name="T1" fmla="*/ 324 h 330"/>
                  <a:gd name="T2" fmla="*/ 19 w 566"/>
                  <a:gd name="T3" fmla="*/ 186 h 330"/>
                  <a:gd name="T4" fmla="*/ 133 w 566"/>
                  <a:gd name="T5" fmla="*/ 54 h 330"/>
                  <a:gd name="T6" fmla="*/ 445 w 566"/>
                  <a:gd name="T7" fmla="*/ 18 h 330"/>
                  <a:gd name="T8" fmla="*/ 547 w 566"/>
                  <a:gd name="T9" fmla="*/ 162 h 330"/>
                  <a:gd name="T10" fmla="*/ 559 w 566"/>
                  <a:gd name="T1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6" h="330">
                    <a:moveTo>
                      <a:pt x="19" y="324"/>
                    </a:moveTo>
                    <a:cubicBezTo>
                      <a:pt x="9" y="277"/>
                      <a:pt x="0" y="231"/>
                      <a:pt x="19" y="186"/>
                    </a:cubicBezTo>
                    <a:cubicBezTo>
                      <a:pt x="38" y="141"/>
                      <a:pt x="62" y="82"/>
                      <a:pt x="133" y="54"/>
                    </a:cubicBezTo>
                    <a:cubicBezTo>
                      <a:pt x="204" y="26"/>
                      <a:pt x="376" y="0"/>
                      <a:pt x="445" y="18"/>
                    </a:cubicBezTo>
                    <a:cubicBezTo>
                      <a:pt x="514" y="36"/>
                      <a:pt x="528" y="110"/>
                      <a:pt x="547" y="162"/>
                    </a:cubicBezTo>
                    <a:cubicBezTo>
                      <a:pt x="566" y="214"/>
                      <a:pt x="562" y="272"/>
                      <a:pt x="559" y="330"/>
                    </a:cubicBezTo>
                  </a:path>
                </a:pathLst>
              </a:custGeom>
              <a:noFill/>
              <a:ln w="63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708" name="Freeform 2660"/>
              <p:cNvSpPr>
                <a:spLocks noChangeAspect="true"/>
              </p:cNvSpPr>
              <p:nvPr/>
            </p:nvSpPr>
            <p:spPr bwMode="auto">
              <a:xfrm>
                <a:off x="5013" y="2038"/>
                <a:ext cx="63" cy="167"/>
              </a:xfrm>
              <a:custGeom>
                <a:avLst/>
                <a:gdLst>
                  <a:gd name="T0" fmla="*/ 252 w 252"/>
                  <a:gd name="T1" fmla="*/ 0 h 668"/>
                  <a:gd name="T2" fmla="*/ 210 w 252"/>
                  <a:gd name="T3" fmla="*/ 558 h 668"/>
                  <a:gd name="T4" fmla="*/ 0 w 252"/>
                  <a:gd name="T5" fmla="*/ 66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2" h="668">
                    <a:moveTo>
                      <a:pt x="252" y="0"/>
                    </a:moveTo>
                    <a:cubicBezTo>
                      <a:pt x="245" y="93"/>
                      <a:pt x="252" y="448"/>
                      <a:pt x="210" y="558"/>
                    </a:cubicBezTo>
                    <a:cubicBezTo>
                      <a:pt x="168" y="668"/>
                      <a:pt x="44" y="639"/>
                      <a:pt x="0" y="660"/>
                    </a:cubicBezTo>
                  </a:path>
                </a:pathLst>
              </a:custGeom>
              <a:noFill/>
              <a:ln w="63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grpSp>
            <p:nvGrpSpPr>
              <p:cNvPr id="4709" name="Group 2661"/>
              <p:cNvGrpSpPr>
                <a:grpSpLocks noChangeAspect="true"/>
              </p:cNvGrpSpPr>
              <p:nvPr/>
            </p:nvGrpSpPr>
            <p:grpSpPr bwMode="auto">
              <a:xfrm>
                <a:off x="4248" y="1665"/>
                <a:ext cx="101" cy="375"/>
                <a:chOff x="859" y="1415"/>
                <a:chExt cx="405" cy="1499"/>
              </a:xfrm>
            </p:grpSpPr>
            <p:sp>
              <p:nvSpPr>
                <p:cNvPr id="4710" name="Freeform 2662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11" name="Freeform 2663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12" name="Freeform 2664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13" name="Freeform 2665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14" name="Freeform 2666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15" name="Freeform 2667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16" name="Freeform 2668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17" name="Freeform 2669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18" name="AutoShape 2670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6350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4719" name="Group 2671"/>
              <p:cNvGrpSpPr>
                <a:grpSpLocks noChangeAspect="true"/>
              </p:cNvGrpSpPr>
              <p:nvPr/>
            </p:nvGrpSpPr>
            <p:grpSpPr bwMode="auto">
              <a:xfrm>
                <a:off x="4378" y="1665"/>
                <a:ext cx="101" cy="375"/>
                <a:chOff x="859" y="1415"/>
                <a:chExt cx="405" cy="1499"/>
              </a:xfrm>
            </p:grpSpPr>
            <p:sp>
              <p:nvSpPr>
                <p:cNvPr id="4720" name="Freeform 2672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21" name="Freeform 2673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22" name="Freeform 2674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23" name="Freeform 2675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24" name="Freeform 2676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25" name="Freeform 2677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26" name="Freeform 2678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27" name="Freeform 2679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28" name="AutoShape 2680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6350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4729" name="Group 2681"/>
              <p:cNvGrpSpPr>
                <a:grpSpLocks noChangeAspect="true"/>
              </p:cNvGrpSpPr>
              <p:nvPr/>
            </p:nvGrpSpPr>
            <p:grpSpPr bwMode="auto">
              <a:xfrm>
                <a:off x="4508" y="1665"/>
                <a:ext cx="101" cy="375"/>
                <a:chOff x="859" y="1415"/>
                <a:chExt cx="405" cy="1499"/>
              </a:xfrm>
            </p:grpSpPr>
            <p:sp>
              <p:nvSpPr>
                <p:cNvPr id="4730" name="Freeform 2682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31" name="Freeform 2683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32" name="Freeform 2684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33" name="Freeform 2685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34" name="Freeform 2686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35" name="Freeform 2687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36" name="Freeform 2688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37" name="Freeform 2689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38" name="AutoShape 2690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6350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4739" name="Group 2691"/>
              <p:cNvGrpSpPr>
                <a:grpSpLocks noChangeAspect="true"/>
              </p:cNvGrpSpPr>
              <p:nvPr/>
            </p:nvGrpSpPr>
            <p:grpSpPr bwMode="auto">
              <a:xfrm>
                <a:off x="4638" y="1665"/>
                <a:ext cx="101" cy="375"/>
                <a:chOff x="859" y="1415"/>
                <a:chExt cx="405" cy="1499"/>
              </a:xfrm>
            </p:grpSpPr>
            <p:sp>
              <p:nvSpPr>
                <p:cNvPr id="4740" name="Freeform 2692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41" name="Freeform 2693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42" name="Freeform 2694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43" name="Freeform 2695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44" name="Freeform 2696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45" name="Freeform 2697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46" name="Freeform 2698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47" name="Freeform 2699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48" name="AutoShape 2700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6350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4749" name="Group 2701"/>
              <p:cNvGrpSpPr>
                <a:grpSpLocks noChangeAspect="true"/>
              </p:cNvGrpSpPr>
              <p:nvPr/>
            </p:nvGrpSpPr>
            <p:grpSpPr bwMode="auto">
              <a:xfrm>
                <a:off x="4768" y="1665"/>
                <a:ext cx="101" cy="375"/>
                <a:chOff x="859" y="1415"/>
                <a:chExt cx="405" cy="1499"/>
              </a:xfrm>
            </p:grpSpPr>
            <p:sp>
              <p:nvSpPr>
                <p:cNvPr id="4750" name="Freeform 2702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51" name="Freeform 2703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52" name="Freeform 2704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53" name="Freeform 2705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54" name="Freeform 2706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55" name="Freeform 2707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56" name="Freeform 2708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57" name="Freeform 2709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58" name="AutoShape 2710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6350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4759" name="Group 2711"/>
              <p:cNvGrpSpPr>
                <a:grpSpLocks noChangeAspect="true"/>
              </p:cNvGrpSpPr>
              <p:nvPr/>
            </p:nvGrpSpPr>
            <p:grpSpPr bwMode="auto">
              <a:xfrm>
                <a:off x="4898" y="1665"/>
                <a:ext cx="101" cy="375"/>
                <a:chOff x="859" y="1415"/>
                <a:chExt cx="405" cy="1499"/>
              </a:xfrm>
            </p:grpSpPr>
            <p:sp>
              <p:nvSpPr>
                <p:cNvPr id="4760" name="Freeform 2712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61" name="Freeform 2713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62" name="Freeform 2714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63" name="Freeform 2715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64" name="Freeform 2716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65" name="Freeform 2717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66" name="Freeform 2718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67" name="Freeform 2719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68" name="AutoShape 2720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6350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4769" name="Group 2721"/>
              <p:cNvGrpSpPr>
                <a:grpSpLocks noChangeAspect="true"/>
              </p:cNvGrpSpPr>
              <p:nvPr/>
            </p:nvGrpSpPr>
            <p:grpSpPr bwMode="auto">
              <a:xfrm>
                <a:off x="5028" y="1665"/>
                <a:ext cx="101" cy="375"/>
                <a:chOff x="859" y="1415"/>
                <a:chExt cx="405" cy="1499"/>
              </a:xfrm>
            </p:grpSpPr>
            <p:sp>
              <p:nvSpPr>
                <p:cNvPr id="4770" name="Freeform 2722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71" name="Freeform 2723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72" name="Freeform 2724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73" name="Freeform 2725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74" name="Freeform 2726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75" name="Freeform 2727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76" name="Freeform 2728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77" name="Freeform 2729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78" name="AutoShape 2730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6350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4779" name="Group 2731"/>
              <p:cNvGrpSpPr>
                <a:grpSpLocks noChangeAspect="true"/>
              </p:cNvGrpSpPr>
              <p:nvPr/>
            </p:nvGrpSpPr>
            <p:grpSpPr bwMode="auto">
              <a:xfrm rot="5400000">
                <a:off x="4826" y="2056"/>
                <a:ext cx="101" cy="296"/>
                <a:chOff x="4104" y="2937"/>
                <a:chExt cx="405" cy="1181"/>
              </a:xfrm>
            </p:grpSpPr>
            <p:sp>
              <p:nvSpPr>
                <p:cNvPr id="4780" name="Freeform 2732"/>
                <p:cNvSpPr>
                  <a:spLocks noChangeAspect="true"/>
                </p:cNvSpPr>
                <p:nvPr/>
              </p:nvSpPr>
              <p:spPr bwMode="auto">
                <a:xfrm>
                  <a:off x="4132" y="3612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81" name="Freeform 2733"/>
                <p:cNvSpPr>
                  <a:spLocks noChangeAspect="true"/>
                </p:cNvSpPr>
                <p:nvPr/>
              </p:nvSpPr>
              <p:spPr bwMode="auto">
                <a:xfrm>
                  <a:off x="4134" y="3757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82" name="Freeform 2734"/>
                <p:cNvSpPr>
                  <a:spLocks noChangeAspect="true"/>
                </p:cNvSpPr>
                <p:nvPr/>
              </p:nvSpPr>
              <p:spPr bwMode="auto">
                <a:xfrm>
                  <a:off x="4129" y="3306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83" name="Freeform 2735"/>
                <p:cNvSpPr>
                  <a:spLocks noChangeAspect="true"/>
                </p:cNvSpPr>
                <p:nvPr/>
              </p:nvSpPr>
              <p:spPr bwMode="auto">
                <a:xfrm>
                  <a:off x="4131" y="3451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84" name="Freeform 2736"/>
                <p:cNvSpPr>
                  <a:spLocks noChangeAspect="true"/>
                </p:cNvSpPr>
                <p:nvPr/>
              </p:nvSpPr>
              <p:spPr bwMode="auto">
                <a:xfrm>
                  <a:off x="4125" y="2999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85" name="Freeform 2737"/>
                <p:cNvSpPr>
                  <a:spLocks noChangeAspect="true"/>
                </p:cNvSpPr>
                <p:nvPr/>
              </p:nvSpPr>
              <p:spPr bwMode="auto">
                <a:xfrm>
                  <a:off x="4127" y="3144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786" name="AutoShape 2738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4104" y="2937"/>
                  <a:ext cx="405" cy="1181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6350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</p:grpSp>
        <p:grpSp>
          <p:nvGrpSpPr>
            <p:cNvPr id="4787" name="Group 2739"/>
            <p:cNvGrpSpPr>
              <a:grpSpLocks noChangeAspect="true"/>
            </p:cNvGrpSpPr>
            <p:nvPr/>
          </p:nvGrpSpPr>
          <p:grpSpPr bwMode="auto">
            <a:xfrm rot="-2742984">
              <a:off x="2277" y="1823"/>
              <a:ext cx="42" cy="59"/>
              <a:chOff x="1006" y="524"/>
              <a:chExt cx="1219" cy="1743"/>
            </a:xfrm>
          </p:grpSpPr>
          <p:sp>
            <p:nvSpPr>
              <p:cNvPr id="4788" name="AutoShape 2740"/>
              <p:cNvSpPr>
                <a:spLocks noChangeAspect="true" noChangeArrowheads="true"/>
              </p:cNvSpPr>
              <p:nvPr/>
            </p:nvSpPr>
            <p:spPr bwMode="auto">
              <a:xfrm>
                <a:off x="1410" y="1055"/>
                <a:ext cx="162" cy="1212"/>
              </a:xfrm>
              <a:prstGeom prst="roundRect">
                <a:avLst>
                  <a:gd name="adj" fmla="val 50000"/>
                </a:avLst>
              </a:prstGeom>
              <a:gradFill rotWithShape="true">
                <a:gsLst>
                  <a:gs pos="0">
                    <a:srgbClr val="156B13"/>
                  </a:gs>
                  <a:gs pos="25000">
                    <a:srgbClr val="9CB86E"/>
                  </a:gs>
                  <a:gs pos="50000">
                    <a:srgbClr val="DDEBCF"/>
                  </a:gs>
                  <a:gs pos="75000">
                    <a:srgbClr val="9CB86E"/>
                  </a:gs>
                  <a:gs pos="100000">
                    <a:srgbClr val="156B13"/>
                  </a:gs>
                </a:gsLst>
                <a:lin ang="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789" name="AutoShape 2741"/>
              <p:cNvSpPr>
                <a:spLocks noChangeAspect="true" noChangeArrowheads="true"/>
              </p:cNvSpPr>
              <p:nvPr/>
            </p:nvSpPr>
            <p:spPr bwMode="auto">
              <a:xfrm rot="2700000">
                <a:off x="888" y="815"/>
                <a:ext cx="732" cy="150"/>
              </a:xfrm>
              <a:prstGeom prst="roundRect">
                <a:avLst>
                  <a:gd name="adj" fmla="val 44255"/>
                </a:avLst>
              </a:prstGeom>
              <a:gradFill rotWithShape="true">
                <a:gsLst>
                  <a:gs pos="0">
                    <a:srgbClr val="156B13"/>
                  </a:gs>
                  <a:gs pos="25000">
                    <a:srgbClr val="9CB86E"/>
                  </a:gs>
                  <a:gs pos="50000">
                    <a:srgbClr val="DDEBCF"/>
                  </a:gs>
                  <a:gs pos="75000">
                    <a:srgbClr val="9CB86E"/>
                  </a:gs>
                  <a:gs pos="100000">
                    <a:srgbClr val="156B13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790" name="AutoShape 2742"/>
              <p:cNvSpPr>
                <a:spLocks noChangeAspect="true" noChangeArrowheads="true"/>
              </p:cNvSpPr>
              <p:nvPr/>
            </p:nvSpPr>
            <p:spPr bwMode="auto">
              <a:xfrm flipH="true">
                <a:off x="1670" y="1055"/>
                <a:ext cx="162" cy="1212"/>
              </a:xfrm>
              <a:prstGeom prst="roundRect">
                <a:avLst>
                  <a:gd name="adj" fmla="val 50000"/>
                </a:avLst>
              </a:prstGeom>
              <a:gradFill rotWithShape="true">
                <a:gsLst>
                  <a:gs pos="0">
                    <a:srgbClr val="156B13"/>
                  </a:gs>
                  <a:gs pos="25000">
                    <a:srgbClr val="9CB86E"/>
                  </a:gs>
                  <a:gs pos="50000">
                    <a:srgbClr val="DDEBCF"/>
                  </a:gs>
                  <a:gs pos="75000">
                    <a:srgbClr val="9CB86E"/>
                  </a:gs>
                  <a:gs pos="100000">
                    <a:srgbClr val="156B13"/>
                  </a:gs>
                </a:gsLst>
                <a:lin ang="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791" name="AutoShape 2743"/>
              <p:cNvSpPr>
                <a:spLocks noChangeAspect="true" noChangeArrowheads="true"/>
              </p:cNvSpPr>
              <p:nvPr/>
            </p:nvSpPr>
            <p:spPr bwMode="auto">
              <a:xfrm rot="18900000" flipH="true">
                <a:off x="1622" y="815"/>
                <a:ext cx="732" cy="150"/>
              </a:xfrm>
              <a:prstGeom prst="roundRect">
                <a:avLst>
                  <a:gd name="adj" fmla="val 44255"/>
                </a:avLst>
              </a:prstGeom>
              <a:gradFill rotWithShape="true">
                <a:gsLst>
                  <a:gs pos="0">
                    <a:srgbClr val="156B13"/>
                  </a:gs>
                  <a:gs pos="25000">
                    <a:srgbClr val="9CB86E"/>
                  </a:gs>
                  <a:gs pos="50000">
                    <a:srgbClr val="DDEBCF"/>
                  </a:gs>
                  <a:gs pos="75000">
                    <a:srgbClr val="9CB86E"/>
                  </a:gs>
                  <a:gs pos="100000">
                    <a:srgbClr val="156B13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792" name="AutoShape 2744"/>
              <p:cNvSpPr>
                <a:spLocks noChangeAspect="true" noChangeArrowheads="true"/>
              </p:cNvSpPr>
              <p:nvPr/>
            </p:nvSpPr>
            <p:spPr bwMode="auto">
              <a:xfrm rot="18900000" flipH="true">
                <a:off x="1815" y="950"/>
                <a:ext cx="669" cy="150"/>
              </a:xfrm>
              <a:prstGeom prst="roundRect">
                <a:avLst>
                  <a:gd name="adj" fmla="val 44255"/>
                </a:avLst>
              </a:prstGeom>
              <a:gradFill rotWithShape="true">
                <a:gsLst>
                  <a:gs pos="0">
                    <a:srgbClr val="156B13"/>
                  </a:gs>
                  <a:gs pos="25000">
                    <a:srgbClr val="9CB86E"/>
                  </a:gs>
                  <a:gs pos="50000">
                    <a:srgbClr val="DDEBCF"/>
                  </a:gs>
                  <a:gs pos="75000">
                    <a:srgbClr val="9CB86E"/>
                  </a:gs>
                  <a:gs pos="100000">
                    <a:srgbClr val="156B13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793" name="AutoShape 2745"/>
              <p:cNvSpPr>
                <a:spLocks noChangeAspect="true" noChangeArrowheads="true"/>
              </p:cNvSpPr>
              <p:nvPr/>
            </p:nvSpPr>
            <p:spPr bwMode="auto">
              <a:xfrm rot="2700000">
                <a:off x="746" y="949"/>
                <a:ext cx="669" cy="150"/>
              </a:xfrm>
              <a:prstGeom prst="roundRect">
                <a:avLst>
                  <a:gd name="adj" fmla="val 44255"/>
                </a:avLst>
              </a:prstGeom>
              <a:gradFill rotWithShape="true">
                <a:gsLst>
                  <a:gs pos="0">
                    <a:srgbClr val="156B13"/>
                  </a:gs>
                  <a:gs pos="25000">
                    <a:srgbClr val="9CB86E"/>
                  </a:gs>
                  <a:gs pos="50000">
                    <a:srgbClr val="DDEBCF"/>
                  </a:gs>
                  <a:gs pos="75000">
                    <a:srgbClr val="9CB86E"/>
                  </a:gs>
                  <a:gs pos="100000">
                    <a:srgbClr val="156B13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794" name="AutoShape 2746"/>
              <p:cNvSpPr>
                <a:spLocks noChangeAspect="true" noChangeArrowheads="true"/>
              </p:cNvSpPr>
              <p:nvPr/>
            </p:nvSpPr>
            <p:spPr bwMode="auto">
              <a:xfrm>
                <a:off x="1542" y="1236"/>
                <a:ext cx="156" cy="78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rgbClr val="4D0808"/>
                  </a:gs>
                  <a:gs pos="15000">
                    <a:srgbClr val="FF0300"/>
                  </a:gs>
                  <a:gs pos="27500">
                    <a:srgbClr val="FF7A00"/>
                  </a:gs>
                  <a:gs pos="50000">
                    <a:srgbClr val="FFF200"/>
                  </a:gs>
                  <a:gs pos="72500">
                    <a:srgbClr val="FF7A00"/>
                  </a:gs>
                  <a:gs pos="85000">
                    <a:srgbClr val="FF0300"/>
                  </a:gs>
                  <a:gs pos="100000">
                    <a:srgbClr val="4D0808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795" name="AutoShape 2747"/>
              <p:cNvSpPr>
                <a:spLocks noChangeAspect="true" noChangeArrowheads="true"/>
              </p:cNvSpPr>
              <p:nvPr/>
            </p:nvSpPr>
            <p:spPr bwMode="auto">
              <a:xfrm>
                <a:off x="1542" y="1343"/>
                <a:ext cx="156" cy="78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rgbClr val="4D0808"/>
                  </a:gs>
                  <a:gs pos="15000">
                    <a:srgbClr val="FF0300"/>
                  </a:gs>
                  <a:gs pos="27500">
                    <a:srgbClr val="FF7A00"/>
                  </a:gs>
                  <a:gs pos="50000">
                    <a:srgbClr val="FFF200"/>
                  </a:gs>
                  <a:gs pos="72500">
                    <a:srgbClr val="FF7A00"/>
                  </a:gs>
                  <a:gs pos="85000">
                    <a:srgbClr val="FF0300"/>
                  </a:gs>
                  <a:gs pos="100000">
                    <a:srgbClr val="4D0808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796" name="AutoShape 2748"/>
              <p:cNvSpPr>
                <a:spLocks noChangeAspect="true" noChangeArrowheads="true"/>
              </p:cNvSpPr>
              <p:nvPr/>
            </p:nvSpPr>
            <p:spPr bwMode="auto">
              <a:xfrm rot="2700000">
                <a:off x="1858" y="1064"/>
                <a:ext cx="126" cy="82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rgbClr val="4D0808"/>
                  </a:gs>
                  <a:gs pos="15000">
                    <a:srgbClr val="FF0300"/>
                  </a:gs>
                  <a:gs pos="27500">
                    <a:srgbClr val="FF7A00"/>
                  </a:gs>
                  <a:gs pos="50000">
                    <a:srgbClr val="FFF200"/>
                  </a:gs>
                  <a:gs pos="72500">
                    <a:srgbClr val="FF7A00"/>
                  </a:gs>
                  <a:gs pos="85000">
                    <a:srgbClr val="FF0300"/>
                  </a:gs>
                  <a:gs pos="100000">
                    <a:srgbClr val="4D0808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797" name="AutoShape 2749"/>
              <p:cNvSpPr>
                <a:spLocks noChangeAspect="true" noChangeArrowheads="true"/>
              </p:cNvSpPr>
              <p:nvPr/>
            </p:nvSpPr>
            <p:spPr bwMode="auto">
              <a:xfrm rot="8100000">
                <a:off x="1251" y="1057"/>
                <a:ext cx="126" cy="82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rgbClr val="4D0808"/>
                  </a:gs>
                  <a:gs pos="15000">
                    <a:srgbClr val="FF0300"/>
                  </a:gs>
                  <a:gs pos="27500">
                    <a:srgbClr val="FF7A00"/>
                  </a:gs>
                  <a:gs pos="50000">
                    <a:srgbClr val="FFF200"/>
                  </a:gs>
                  <a:gs pos="72500">
                    <a:srgbClr val="FF7A00"/>
                  </a:gs>
                  <a:gs pos="85000">
                    <a:srgbClr val="FF0300"/>
                  </a:gs>
                  <a:gs pos="100000">
                    <a:srgbClr val="4D0808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4798" name="Group 2750"/>
            <p:cNvGrpSpPr>
              <a:grpSpLocks noChangeAspect="true"/>
            </p:cNvGrpSpPr>
            <p:nvPr/>
          </p:nvGrpSpPr>
          <p:grpSpPr bwMode="auto">
            <a:xfrm rot="1771989">
              <a:off x="2330" y="1815"/>
              <a:ext cx="42" cy="59"/>
              <a:chOff x="1004" y="2316"/>
              <a:chExt cx="1219" cy="1743"/>
            </a:xfrm>
          </p:grpSpPr>
          <p:sp>
            <p:nvSpPr>
              <p:cNvPr id="4799" name="AutoShape 2751"/>
              <p:cNvSpPr>
                <a:spLocks noChangeAspect="true" noChangeArrowheads="true"/>
              </p:cNvSpPr>
              <p:nvPr/>
            </p:nvSpPr>
            <p:spPr bwMode="auto">
              <a:xfrm>
                <a:off x="1408" y="2847"/>
                <a:ext cx="162" cy="1212"/>
              </a:xfrm>
              <a:prstGeom prst="roundRect">
                <a:avLst>
                  <a:gd name="adj" fmla="val 50000"/>
                </a:avLst>
              </a:prstGeom>
              <a:gradFill rotWithShape="true">
                <a:gsLst>
                  <a:gs pos="0">
                    <a:srgbClr val="777777"/>
                  </a:gs>
                  <a:gs pos="50000">
                    <a:srgbClr val="FEF0D8"/>
                  </a:gs>
                  <a:gs pos="100000">
                    <a:srgbClr val="777777"/>
                  </a:gs>
                </a:gsLst>
                <a:lin ang="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00" name="AutoShape 2752"/>
              <p:cNvSpPr>
                <a:spLocks noChangeAspect="true" noChangeArrowheads="true"/>
              </p:cNvSpPr>
              <p:nvPr/>
            </p:nvSpPr>
            <p:spPr bwMode="auto">
              <a:xfrm rot="2700000">
                <a:off x="886" y="2607"/>
                <a:ext cx="732" cy="150"/>
              </a:xfrm>
              <a:prstGeom prst="roundRect">
                <a:avLst>
                  <a:gd name="adj" fmla="val 44255"/>
                </a:avLst>
              </a:prstGeom>
              <a:gradFill rotWithShape="true">
                <a:gsLst>
                  <a:gs pos="0">
                    <a:schemeClr val="bg2"/>
                  </a:gs>
                  <a:gs pos="50000">
                    <a:srgbClr val="FEF0D8"/>
                  </a:gs>
                  <a:gs pos="100000">
                    <a:schemeClr val="bg2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01" name="AutoShape 2753"/>
              <p:cNvSpPr>
                <a:spLocks noChangeAspect="true" noChangeArrowheads="true"/>
              </p:cNvSpPr>
              <p:nvPr/>
            </p:nvSpPr>
            <p:spPr bwMode="auto">
              <a:xfrm flipH="true">
                <a:off x="1668" y="2847"/>
                <a:ext cx="162" cy="1212"/>
              </a:xfrm>
              <a:prstGeom prst="roundRect">
                <a:avLst>
                  <a:gd name="adj" fmla="val 50000"/>
                </a:avLst>
              </a:prstGeom>
              <a:gradFill rotWithShape="true">
                <a:gsLst>
                  <a:gs pos="0">
                    <a:srgbClr val="777777"/>
                  </a:gs>
                  <a:gs pos="50000">
                    <a:srgbClr val="FEF0D8"/>
                  </a:gs>
                  <a:gs pos="100000">
                    <a:srgbClr val="777777"/>
                  </a:gs>
                </a:gsLst>
                <a:lin ang="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02" name="AutoShape 2754"/>
              <p:cNvSpPr>
                <a:spLocks noChangeAspect="true" noChangeArrowheads="true"/>
              </p:cNvSpPr>
              <p:nvPr/>
            </p:nvSpPr>
            <p:spPr bwMode="auto">
              <a:xfrm rot="18900000" flipH="true">
                <a:off x="1620" y="2607"/>
                <a:ext cx="732" cy="150"/>
              </a:xfrm>
              <a:prstGeom prst="roundRect">
                <a:avLst>
                  <a:gd name="adj" fmla="val 44255"/>
                </a:avLst>
              </a:prstGeom>
              <a:gradFill rotWithShape="true">
                <a:gsLst>
                  <a:gs pos="0">
                    <a:srgbClr val="777777"/>
                  </a:gs>
                  <a:gs pos="50000">
                    <a:srgbClr val="FEF0D8"/>
                  </a:gs>
                  <a:gs pos="100000">
                    <a:srgbClr val="777777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03" name="AutoShape 2755"/>
              <p:cNvSpPr>
                <a:spLocks noChangeAspect="true" noChangeArrowheads="true"/>
              </p:cNvSpPr>
              <p:nvPr/>
            </p:nvSpPr>
            <p:spPr bwMode="auto">
              <a:xfrm rot="18900000" flipH="true">
                <a:off x="1813" y="2742"/>
                <a:ext cx="669" cy="150"/>
              </a:xfrm>
              <a:prstGeom prst="roundRect">
                <a:avLst>
                  <a:gd name="adj" fmla="val 44255"/>
                </a:avLst>
              </a:prstGeom>
              <a:gradFill rotWithShape="true">
                <a:gsLst>
                  <a:gs pos="0">
                    <a:srgbClr val="777777"/>
                  </a:gs>
                  <a:gs pos="50000">
                    <a:srgbClr val="FEF0D8"/>
                  </a:gs>
                  <a:gs pos="100000">
                    <a:srgbClr val="777777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04" name="AutoShape 2756"/>
              <p:cNvSpPr>
                <a:spLocks noChangeAspect="true" noChangeArrowheads="true"/>
              </p:cNvSpPr>
              <p:nvPr/>
            </p:nvSpPr>
            <p:spPr bwMode="auto">
              <a:xfrm rot="2700000">
                <a:off x="744" y="2741"/>
                <a:ext cx="669" cy="150"/>
              </a:xfrm>
              <a:prstGeom prst="roundRect">
                <a:avLst>
                  <a:gd name="adj" fmla="val 44255"/>
                </a:avLst>
              </a:prstGeom>
              <a:gradFill rotWithShape="true">
                <a:gsLst>
                  <a:gs pos="0">
                    <a:srgbClr val="777777"/>
                  </a:gs>
                  <a:gs pos="50000">
                    <a:srgbClr val="FEF0D8"/>
                  </a:gs>
                  <a:gs pos="100000">
                    <a:srgbClr val="777777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05" name="AutoShape 2757"/>
              <p:cNvSpPr>
                <a:spLocks noChangeAspect="true" noChangeArrowheads="true"/>
              </p:cNvSpPr>
              <p:nvPr/>
            </p:nvSpPr>
            <p:spPr bwMode="auto">
              <a:xfrm>
                <a:off x="1540" y="3028"/>
                <a:ext cx="156" cy="78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rgbClr val="4D0808"/>
                  </a:gs>
                  <a:gs pos="15000">
                    <a:srgbClr val="FF0300"/>
                  </a:gs>
                  <a:gs pos="27500">
                    <a:srgbClr val="FF7A00"/>
                  </a:gs>
                  <a:gs pos="50000">
                    <a:srgbClr val="FFF200"/>
                  </a:gs>
                  <a:gs pos="72500">
                    <a:srgbClr val="FF7A00"/>
                  </a:gs>
                  <a:gs pos="85000">
                    <a:srgbClr val="FF0300"/>
                  </a:gs>
                  <a:gs pos="100000">
                    <a:srgbClr val="4D0808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06" name="AutoShape 2758"/>
              <p:cNvSpPr>
                <a:spLocks noChangeAspect="true" noChangeArrowheads="true"/>
              </p:cNvSpPr>
              <p:nvPr/>
            </p:nvSpPr>
            <p:spPr bwMode="auto">
              <a:xfrm>
                <a:off x="1540" y="3135"/>
                <a:ext cx="156" cy="78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rgbClr val="4D0808"/>
                  </a:gs>
                  <a:gs pos="15000">
                    <a:srgbClr val="FF0300"/>
                  </a:gs>
                  <a:gs pos="27500">
                    <a:srgbClr val="FF7A00"/>
                  </a:gs>
                  <a:gs pos="50000">
                    <a:srgbClr val="FFF200"/>
                  </a:gs>
                  <a:gs pos="72500">
                    <a:srgbClr val="FF7A00"/>
                  </a:gs>
                  <a:gs pos="85000">
                    <a:srgbClr val="FF0300"/>
                  </a:gs>
                  <a:gs pos="100000">
                    <a:srgbClr val="4D0808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07" name="AutoShape 2759"/>
              <p:cNvSpPr>
                <a:spLocks noChangeAspect="true" noChangeArrowheads="true"/>
              </p:cNvSpPr>
              <p:nvPr/>
            </p:nvSpPr>
            <p:spPr bwMode="auto">
              <a:xfrm rot="2700000">
                <a:off x="1856" y="2856"/>
                <a:ext cx="126" cy="82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rgbClr val="4D0808"/>
                  </a:gs>
                  <a:gs pos="15000">
                    <a:srgbClr val="FF0300"/>
                  </a:gs>
                  <a:gs pos="27500">
                    <a:srgbClr val="FF7A00"/>
                  </a:gs>
                  <a:gs pos="50000">
                    <a:srgbClr val="FFF200"/>
                  </a:gs>
                  <a:gs pos="72500">
                    <a:srgbClr val="FF7A00"/>
                  </a:gs>
                  <a:gs pos="85000">
                    <a:srgbClr val="FF0300"/>
                  </a:gs>
                  <a:gs pos="100000">
                    <a:srgbClr val="4D0808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08" name="AutoShape 2760"/>
              <p:cNvSpPr>
                <a:spLocks noChangeAspect="true" noChangeArrowheads="true"/>
              </p:cNvSpPr>
              <p:nvPr/>
            </p:nvSpPr>
            <p:spPr bwMode="auto">
              <a:xfrm rot="8100000">
                <a:off x="1249" y="2849"/>
                <a:ext cx="126" cy="82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rgbClr val="4D0808"/>
                  </a:gs>
                  <a:gs pos="15000">
                    <a:srgbClr val="FF0300"/>
                  </a:gs>
                  <a:gs pos="27500">
                    <a:srgbClr val="FF7A00"/>
                  </a:gs>
                  <a:gs pos="50000">
                    <a:srgbClr val="FFF200"/>
                  </a:gs>
                  <a:gs pos="72500">
                    <a:srgbClr val="FF7A00"/>
                  </a:gs>
                  <a:gs pos="85000">
                    <a:srgbClr val="FF0300"/>
                  </a:gs>
                  <a:gs pos="100000">
                    <a:srgbClr val="4D0808"/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4809" name="Group 2761"/>
            <p:cNvGrpSpPr>
              <a:grpSpLocks noChangeAspect="true"/>
            </p:cNvGrpSpPr>
            <p:nvPr/>
          </p:nvGrpSpPr>
          <p:grpSpPr bwMode="auto">
            <a:xfrm rot="-944518">
              <a:off x="2387" y="1942"/>
              <a:ext cx="108" cy="71"/>
              <a:chOff x="2294" y="2034"/>
              <a:chExt cx="1064" cy="600"/>
            </a:xfrm>
          </p:grpSpPr>
          <p:sp>
            <p:nvSpPr>
              <p:cNvPr id="4810" name="Freeform 2762"/>
              <p:cNvSpPr>
                <a:spLocks noChangeAspect="true"/>
              </p:cNvSpPr>
              <p:nvPr/>
            </p:nvSpPr>
            <p:spPr bwMode="auto">
              <a:xfrm>
                <a:off x="2458" y="2308"/>
                <a:ext cx="900" cy="228"/>
              </a:xfrm>
              <a:custGeom>
                <a:avLst/>
                <a:gdLst>
                  <a:gd name="T0" fmla="*/ 69 w 900"/>
                  <a:gd name="T1" fmla="*/ 149 h 228"/>
                  <a:gd name="T2" fmla="*/ 177 w 900"/>
                  <a:gd name="T3" fmla="*/ 208 h 228"/>
                  <a:gd name="T4" fmla="*/ 318 w 900"/>
                  <a:gd name="T5" fmla="*/ 225 h 228"/>
                  <a:gd name="T6" fmla="*/ 477 w 900"/>
                  <a:gd name="T7" fmla="*/ 224 h 228"/>
                  <a:gd name="T8" fmla="*/ 742 w 900"/>
                  <a:gd name="T9" fmla="*/ 204 h 228"/>
                  <a:gd name="T10" fmla="*/ 883 w 900"/>
                  <a:gd name="T11" fmla="*/ 145 h 228"/>
                  <a:gd name="T12" fmla="*/ 848 w 900"/>
                  <a:gd name="T13" fmla="*/ 73 h 228"/>
                  <a:gd name="T14" fmla="*/ 773 w 900"/>
                  <a:gd name="T15" fmla="*/ 92 h 228"/>
                  <a:gd name="T16" fmla="*/ 675 w 900"/>
                  <a:gd name="T17" fmla="*/ 156 h 228"/>
                  <a:gd name="T18" fmla="*/ 528 w 900"/>
                  <a:gd name="T19" fmla="*/ 191 h 228"/>
                  <a:gd name="T20" fmla="*/ 306 w 900"/>
                  <a:gd name="T21" fmla="*/ 185 h 228"/>
                  <a:gd name="T22" fmla="*/ 152 w 900"/>
                  <a:gd name="T23" fmla="*/ 101 h 228"/>
                  <a:gd name="T24" fmla="*/ 98 w 900"/>
                  <a:gd name="T25" fmla="*/ 25 h 228"/>
                  <a:gd name="T26" fmla="*/ 41 w 900"/>
                  <a:gd name="T27" fmla="*/ 8 h 228"/>
                  <a:gd name="T28" fmla="*/ 4 w 900"/>
                  <a:gd name="T29" fmla="*/ 70 h 228"/>
                  <a:gd name="T30" fmla="*/ 69 w 900"/>
                  <a:gd name="T31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00" h="228">
                    <a:moveTo>
                      <a:pt x="69" y="149"/>
                    </a:moveTo>
                    <a:cubicBezTo>
                      <a:pt x="98" y="172"/>
                      <a:pt x="136" y="196"/>
                      <a:pt x="177" y="208"/>
                    </a:cubicBezTo>
                    <a:cubicBezTo>
                      <a:pt x="218" y="221"/>
                      <a:pt x="268" y="223"/>
                      <a:pt x="318" y="225"/>
                    </a:cubicBezTo>
                    <a:cubicBezTo>
                      <a:pt x="368" y="228"/>
                      <a:pt x="407" y="228"/>
                      <a:pt x="477" y="224"/>
                    </a:cubicBezTo>
                    <a:cubicBezTo>
                      <a:pt x="548" y="221"/>
                      <a:pt x="675" y="217"/>
                      <a:pt x="742" y="204"/>
                    </a:cubicBezTo>
                    <a:cubicBezTo>
                      <a:pt x="810" y="190"/>
                      <a:pt x="866" y="167"/>
                      <a:pt x="883" y="145"/>
                    </a:cubicBezTo>
                    <a:cubicBezTo>
                      <a:pt x="900" y="124"/>
                      <a:pt x="867" y="82"/>
                      <a:pt x="848" y="73"/>
                    </a:cubicBezTo>
                    <a:cubicBezTo>
                      <a:pt x="830" y="64"/>
                      <a:pt x="802" y="78"/>
                      <a:pt x="773" y="92"/>
                    </a:cubicBezTo>
                    <a:cubicBezTo>
                      <a:pt x="744" y="105"/>
                      <a:pt x="716" y="140"/>
                      <a:pt x="675" y="156"/>
                    </a:cubicBezTo>
                    <a:cubicBezTo>
                      <a:pt x="634" y="172"/>
                      <a:pt x="589" y="186"/>
                      <a:pt x="528" y="191"/>
                    </a:cubicBezTo>
                    <a:cubicBezTo>
                      <a:pt x="467" y="196"/>
                      <a:pt x="368" y="200"/>
                      <a:pt x="306" y="185"/>
                    </a:cubicBezTo>
                    <a:cubicBezTo>
                      <a:pt x="244" y="170"/>
                      <a:pt x="187" y="128"/>
                      <a:pt x="152" y="101"/>
                    </a:cubicBezTo>
                    <a:cubicBezTo>
                      <a:pt x="117" y="74"/>
                      <a:pt x="116" y="40"/>
                      <a:pt x="98" y="25"/>
                    </a:cubicBezTo>
                    <a:cubicBezTo>
                      <a:pt x="79" y="9"/>
                      <a:pt x="56" y="0"/>
                      <a:pt x="41" y="8"/>
                    </a:cubicBezTo>
                    <a:cubicBezTo>
                      <a:pt x="26" y="15"/>
                      <a:pt x="0" y="46"/>
                      <a:pt x="4" y="70"/>
                    </a:cubicBezTo>
                    <a:cubicBezTo>
                      <a:pt x="9" y="93"/>
                      <a:pt x="40" y="127"/>
                      <a:pt x="69" y="149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80C5CA"/>
                  </a:gs>
                  <a:gs pos="50000">
                    <a:schemeClr val="bg2"/>
                  </a:gs>
                  <a:gs pos="100000">
                    <a:srgbClr val="80C5CA"/>
                  </a:gs>
                </a:gsLst>
                <a:lin ang="0" scaled="true"/>
              </a:gradFill>
              <a:ln w="635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811" name="Freeform 2763"/>
              <p:cNvSpPr>
                <a:spLocks noChangeAspect="true"/>
              </p:cNvSpPr>
              <p:nvPr/>
            </p:nvSpPr>
            <p:spPr bwMode="auto">
              <a:xfrm>
                <a:off x="2586" y="2268"/>
                <a:ext cx="678" cy="206"/>
              </a:xfrm>
              <a:custGeom>
                <a:avLst/>
                <a:gdLst>
                  <a:gd name="T0" fmla="*/ 40 w 678"/>
                  <a:gd name="T1" fmla="*/ 96 h 206"/>
                  <a:gd name="T2" fmla="*/ 102 w 678"/>
                  <a:gd name="T3" fmla="*/ 147 h 206"/>
                  <a:gd name="T4" fmla="*/ 198 w 678"/>
                  <a:gd name="T5" fmla="*/ 190 h 206"/>
                  <a:gd name="T6" fmla="*/ 327 w 678"/>
                  <a:gd name="T7" fmla="*/ 201 h 206"/>
                  <a:gd name="T8" fmla="*/ 528 w 678"/>
                  <a:gd name="T9" fmla="*/ 159 h 206"/>
                  <a:gd name="T10" fmla="*/ 660 w 678"/>
                  <a:gd name="T11" fmla="*/ 99 h 206"/>
                  <a:gd name="T12" fmla="*/ 636 w 678"/>
                  <a:gd name="T13" fmla="*/ 45 h 206"/>
                  <a:gd name="T14" fmla="*/ 543 w 678"/>
                  <a:gd name="T15" fmla="*/ 96 h 206"/>
                  <a:gd name="T16" fmla="*/ 470 w 678"/>
                  <a:gd name="T17" fmla="*/ 148 h 206"/>
                  <a:gd name="T18" fmla="*/ 306 w 678"/>
                  <a:gd name="T19" fmla="*/ 177 h 206"/>
                  <a:gd name="T20" fmla="*/ 189 w 678"/>
                  <a:gd name="T21" fmla="*/ 153 h 206"/>
                  <a:gd name="T22" fmla="*/ 99 w 678"/>
                  <a:gd name="T23" fmla="*/ 78 h 206"/>
                  <a:gd name="T24" fmla="*/ 77 w 678"/>
                  <a:gd name="T25" fmla="*/ 16 h 206"/>
                  <a:gd name="T26" fmla="*/ 37 w 678"/>
                  <a:gd name="T27" fmla="*/ 4 h 206"/>
                  <a:gd name="T28" fmla="*/ 1 w 678"/>
                  <a:gd name="T29" fmla="*/ 44 h 206"/>
                  <a:gd name="T30" fmla="*/ 40 w 678"/>
                  <a:gd name="T31" fmla="*/ 9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78" h="206">
                    <a:moveTo>
                      <a:pt x="40" y="96"/>
                    </a:moveTo>
                    <a:cubicBezTo>
                      <a:pt x="57" y="113"/>
                      <a:pt x="75" y="131"/>
                      <a:pt x="102" y="147"/>
                    </a:cubicBezTo>
                    <a:cubicBezTo>
                      <a:pt x="128" y="163"/>
                      <a:pt x="161" y="181"/>
                      <a:pt x="198" y="190"/>
                    </a:cubicBezTo>
                    <a:cubicBezTo>
                      <a:pt x="235" y="199"/>
                      <a:pt x="272" y="206"/>
                      <a:pt x="327" y="201"/>
                    </a:cubicBezTo>
                    <a:cubicBezTo>
                      <a:pt x="382" y="196"/>
                      <a:pt x="472" y="176"/>
                      <a:pt x="528" y="159"/>
                    </a:cubicBezTo>
                    <a:cubicBezTo>
                      <a:pt x="584" y="142"/>
                      <a:pt x="642" y="118"/>
                      <a:pt x="660" y="99"/>
                    </a:cubicBezTo>
                    <a:cubicBezTo>
                      <a:pt x="678" y="80"/>
                      <a:pt x="655" y="45"/>
                      <a:pt x="636" y="45"/>
                    </a:cubicBezTo>
                    <a:cubicBezTo>
                      <a:pt x="617" y="45"/>
                      <a:pt x="571" y="79"/>
                      <a:pt x="543" y="96"/>
                    </a:cubicBezTo>
                    <a:cubicBezTo>
                      <a:pt x="515" y="113"/>
                      <a:pt x="510" y="135"/>
                      <a:pt x="470" y="148"/>
                    </a:cubicBezTo>
                    <a:cubicBezTo>
                      <a:pt x="430" y="161"/>
                      <a:pt x="353" y="176"/>
                      <a:pt x="306" y="177"/>
                    </a:cubicBezTo>
                    <a:cubicBezTo>
                      <a:pt x="259" y="178"/>
                      <a:pt x="223" y="169"/>
                      <a:pt x="189" y="153"/>
                    </a:cubicBezTo>
                    <a:cubicBezTo>
                      <a:pt x="155" y="137"/>
                      <a:pt x="118" y="101"/>
                      <a:pt x="99" y="78"/>
                    </a:cubicBezTo>
                    <a:cubicBezTo>
                      <a:pt x="80" y="55"/>
                      <a:pt x="87" y="28"/>
                      <a:pt x="77" y="16"/>
                    </a:cubicBezTo>
                    <a:cubicBezTo>
                      <a:pt x="67" y="4"/>
                      <a:pt x="49" y="0"/>
                      <a:pt x="37" y="4"/>
                    </a:cubicBezTo>
                    <a:cubicBezTo>
                      <a:pt x="23" y="9"/>
                      <a:pt x="0" y="29"/>
                      <a:pt x="1" y="44"/>
                    </a:cubicBezTo>
                    <a:cubicBezTo>
                      <a:pt x="1" y="59"/>
                      <a:pt x="21" y="82"/>
                      <a:pt x="40" y="96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5400000" scaled="true"/>
              </a:gradFill>
              <a:ln w="6350" cmpd="sng">
                <a:solidFill>
                  <a:srgbClr val="6D5B68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812" name="Freeform 2764"/>
              <p:cNvSpPr>
                <a:spLocks noChangeAspect="true"/>
              </p:cNvSpPr>
              <p:nvPr/>
            </p:nvSpPr>
            <p:spPr bwMode="auto">
              <a:xfrm>
                <a:off x="2690" y="2263"/>
                <a:ext cx="446" cy="154"/>
              </a:xfrm>
              <a:custGeom>
                <a:avLst/>
                <a:gdLst>
                  <a:gd name="T0" fmla="*/ 54 w 446"/>
                  <a:gd name="T1" fmla="*/ 85 h 154"/>
                  <a:gd name="T2" fmla="*/ 103 w 446"/>
                  <a:gd name="T3" fmla="*/ 128 h 154"/>
                  <a:gd name="T4" fmla="*/ 160 w 446"/>
                  <a:gd name="T5" fmla="*/ 149 h 154"/>
                  <a:gd name="T6" fmla="*/ 223 w 446"/>
                  <a:gd name="T7" fmla="*/ 152 h 154"/>
                  <a:gd name="T8" fmla="*/ 322 w 446"/>
                  <a:gd name="T9" fmla="*/ 137 h 154"/>
                  <a:gd name="T10" fmla="*/ 392 w 446"/>
                  <a:gd name="T11" fmla="*/ 101 h 154"/>
                  <a:gd name="T12" fmla="*/ 441 w 446"/>
                  <a:gd name="T13" fmla="*/ 64 h 154"/>
                  <a:gd name="T14" fmla="*/ 424 w 446"/>
                  <a:gd name="T15" fmla="*/ 15 h 154"/>
                  <a:gd name="T16" fmla="*/ 375 w 446"/>
                  <a:gd name="T17" fmla="*/ 25 h 154"/>
                  <a:gd name="T18" fmla="*/ 349 w 446"/>
                  <a:gd name="T19" fmla="*/ 89 h 154"/>
                  <a:gd name="T20" fmla="*/ 259 w 446"/>
                  <a:gd name="T21" fmla="*/ 122 h 154"/>
                  <a:gd name="T22" fmla="*/ 175 w 446"/>
                  <a:gd name="T23" fmla="*/ 122 h 154"/>
                  <a:gd name="T24" fmla="*/ 121 w 446"/>
                  <a:gd name="T25" fmla="*/ 95 h 154"/>
                  <a:gd name="T26" fmla="*/ 85 w 446"/>
                  <a:gd name="T27" fmla="*/ 48 h 154"/>
                  <a:gd name="T28" fmla="*/ 70 w 446"/>
                  <a:gd name="T29" fmla="*/ 7 h 154"/>
                  <a:gd name="T30" fmla="*/ 27 w 446"/>
                  <a:gd name="T31" fmla="*/ 10 h 154"/>
                  <a:gd name="T32" fmla="*/ 5 w 446"/>
                  <a:gd name="T33" fmla="*/ 47 h 154"/>
                  <a:gd name="T34" fmla="*/ 54 w 446"/>
                  <a:gd name="T35" fmla="*/ 8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6" h="154">
                    <a:moveTo>
                      <a:pt x="54" y="85"/>
                    </a:moveTo>
                    <a:cubicBezTo>
                      <a:pt x="70" y="98"/>
                      <a:pt x="85" y="117"/>
                      <a:pt x="103" y="128"/>
                    </a:cubicBezTo>
                    <a:cubicBezTo>
                      <a:pt x="121" y="139"/>
                      <a:pt x="140" y="145"/>
                      <a:pt x="160" y="149"/>
                    </a:cubicBezTo>
                    <a:cubicBezTo>
                      <a:pt x="180" y="153"/>
                      <a:pt x="196" y="154"/>
                      <a:pt x="223" y="152"/>
                    </a:cubicBezTo>
                    <a:cubicBezTo>
                      <a:pt x="250" y="150"/>
                      <a:pt x="294" y="145"/>
                      <a:pt x="322" y="137"/>
                    </a:cubicBezTo>
                    <a:cubicBezTo>
                      <a:pt x="350" y="129"/>
                      <a:pt x="372" y="113"/>
                      <a:pt x="392" y="101"/>
                    </a:cubicBezTo>
                    <a:cubicBezTo>
                      <a:pt x="412" y="89"/>
                      <a:pt x="436" y="79"/>
                      <a:pt x="441" y="64"/>
                    </a:cubicBezTo>
                    <a:cubicBezTo>
                      <a:pt x="446" y="49"/>
                      <a:pt x="435" y="22"/>
                      <a:pt x="424" y="15"/>
                    </a:cubicBezTo>
                    <a:cubicBezTo>
                      <a:pt x="413" y="8"/>
                      <a:pt x="388" y="13"/>
                      <a:pt x="375" y="25"/>
                    </a:cubicBezTo>
                    <a:cubicBezTo>
                      <a:pt x="362" y="37"/>
                      <a:pt x="368" y="73"/>
                      <a:pt x="349" y="89"/>
                    </a:cubicBezTo>
                    <a:cubicBezTo>
                      <a:pt x="330" y="105"/>
                      <a:pt x="288" y="117"/>
                      <a:pt x="259" y="122"/>
                    </a:cubicBezTo>
                    <a:cubicBezTo>
                      <a:pt x="230" y="127"/>
                      <a:pt x="198" y="127"/>
                      <a:pt x="175" y="122"/>
                    </a:cubicBezTo>
                    <a:cubicBezTo>
                      <a:pt x="152" y="117"/>
                      <a:pt x="136" y="107"/>
                      <a:pt x="121" y="95"/>
                    </a:cubicBezTo>
                    <a:cubicBezTo>
                      <a:pt x="106" y="83"/>
                      <a:pt x="93" y="63"/>
                      <a:pt x="85" y="48"/>
                    </a:cubicBezTo>
                    <a:cubicBezTo>
                      <a:pt x="77" y="33"/>
                      <a:pt x="79" y="13"/>
                      <a:pt x="70" y="7"/>
                    </a:cubicBezTo>
                    <a:cubicBezTo>
                      <a:pt x="60" y="0"/>
                      <a:pt x="38" y="3"/>
                      <a:pt x="27" y="10"/>
                    </a:cubicBezTo>
                    <a:cubicBezTo>
                      <a:pt x="15" y="16"/>
                      <a:pt x="0" y="35"/>
                      <a:pt x="5" y="47"/>
                    </a:cubicBezTo>
                    <a:cubicBezTo>
                      <a:pt x="9" y="59"/>
                      <a:pt x="37" y="75"/>
                      <a:pt x="54" y="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rgbClr val="8C7485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813" name="Freeform 2765"/>
              <p:cNvSpPr>
                <a:spLocks noChangeAspect="true"/>
              </p:cNvSpPr>
              <p:nvPr/>
            </p:nvSpPr>
            <p:spPr bwMode="auto">
              <a:xfrm>
                <a:off x="2781" y="2221"/>
                <a:ext cx="264" cy="132"/>
              </a:xfrm>
              <a:custGeom>
                <a:avLst/>
                <a:gdLst>
                  <a:gd name="T0" fmla="*/ 54 w 264"/>
                  <a:gd name="T1" fmla="*/ 100 h 132"/>
                  <a:gd name="T2" fmla="*/ 87 w 264"/>
                  <a:gd name="T3" fmla="*/ 125 h 132"/>
                  <a:gd name="T4" fmla="*/ 126 w 264"/>
                  <a:gd name="T5" fmla="*/ 131 h 132"/>
                  <a:gd name="T6" fmla="*/ 171 w 264"/>
                  <a:gd name="T7" fmla="*/ 125 h 132"/>
                  <a:gd name="T8" fmla="*/ 228 w 264"/>
                  <a:gd name="T9" fmla="*/ 88 h 132"/>
                  <a:gd name="T10" fmla="*/ 256 w 264"/>
                  <a:gd name="T11" fmla="*/ 66 h 132"/>
                  <a:gd name="T12" fmla="*/ 255 w 264"/>
                  <a:gd name="T13" fmla="*/ 8 h 132"/>
                  <a:gd name="T14" fmla="*/ 201 w 264"/>
                  <a:gd name="T15" fmla="*/ 17 h 132"/>
                  <a:gd name="T16" fmla="*/ 198 w 264"/>
                  <a:gd name="T17" fmla="*/ 72 h 132"/>
                  <a:gd name="T18" fmla="*/ 171 w 264"/>
                  <a:gd name="T19" fmla="*/ 101 h 132"/>
                  <a:gd name="T20" fmla="*/ 117 w 264"/>
                  <a:gd name="T21" fmla="*/ 107 h 132"/>
                  <a:gd name="T22" fmla="*/ 69 w 264"/>
                  <a:gd name="T23" fmla="*/ 82 h 132"/>
                  <a:gd name="T24" fmla="*/ 66 w 264"/>
                  <a:gd name="T25" fmla="*/ 26 h 132"/>
                  <a:gd name="T26" fmla="*/ 9 w 264"/>
                  <a:gd name="T27" fmla="*/ 17 h 132"/>
                  <a:gd name="T28" fmla="*/ 12 w 264"/>
                  <a:gd name="T29" fmla="*/ 81 h 132"/>
                  <a:gd name="T30" fmla="*/ 54 w 264"/>
                  <a:gd name="T31" fmla="*/ 10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4" h="132">
                    <a:moveTo>
                      <a:pt x="54" y="100"/>
                    </a:moveTo>
                    <a:cubicBezTo>
                      <a:pt x="66" y="107"/>
                      <a:pt x="75" y="120"/>
                      <a:pt x="87" y="125"/>
                    </a:cubicBezTo>
                    <a:cubicBezTo>
                      <a:pt x="99" y="130"/>
                      <a:pt x="112" y="131"/>
                      <a:pt x="126" y="131"/>
                    </a:cubicBezTo>
                    <a:cubicBezTo>
                      <a:pt x="140" y="131"/>
                      <a:pt x="154" y="132"/>
                      <a:pt x="171" y="125"/>
                    </a:cubicBezTo>
                    <a:cubicBezTo>
                      <a:pt x="188" y="118"/>
                      <a:pt x="214" y="98"/>
                      <a:pt x="228" y="88"/>
                    </a:cubicBezTo>
                    <a:cubicBezTo>
                      <a:pt x="242" y="78"/>
                      <a:pt x="251" y="79"/>
                      <a:pt x="256" y="66"/>
                    </a:cubicBezTo>
                    <a:cubicBezTo>
                      <a:pt x="261" y="53"/>
                      <a:pt x="264" y="16"/>
                      <a:pt x="255" y="8"/>
                    </a:cubicBezTo>
                    <a:cubicBezTo>
                      <a:pt x="246" y="0"/>
                      <a:pt x="210" y="6"/>
                      <a:pt x="201" y="17"/>
                    </a:cubicBezTo>
                    <a:cubicBezTo>
                      <a:pt x="192" y="28"/>
                      <a:pt x="203" y="58"/>
                      <a:pt x="198" y="72"/>
                    </a:cubicBezTo>
                    <a:cubicBezTo>
                      <a:pt x="193" y="86"/>
                      <a:pt x="184" y="95"/>
                      <a:pt x="171" y="101"/>
                    </a:cubicBezTo>
                    <a:cubicBezTo>
                      <a:pt x="158" y="107"/>
                      <a:pt x="134" y="110"/>
                      <a:pt x="117" y="107"/>
                    </a:cubicBezTo>
                    <a:cubicBezTo>
                      <a:pt x="100" y="104"/>
                      <a:pt x="77" y="95"/>
                      <a:pt x="69" y="82"/>
                    </a:cubicBezTo>
                    <a:cubicBezTo>
                      <a:pt x="61" y="69"/>
                      <a:pt x="76" y="37"/>
                      <a:pt x="66" y="26"/>
                    </a:cubicBezTo>
                    <a:cubicBezTo>
                      <a:pt x="56" y="15"/>
                      <a:pt x="18" y="8"/>
                      <a:pt x="9" y="17"/>
                    </a:cubicBezTo>
                    <a:cubicBezTo>
                      <a:pt x="0" y="26"/>
                      <a:pt x="5" y="67"/>
                      <a:pt x="12" y="81"/>
                    </a:cubicBezTo>
                    <a:cubicBezTo>
                      <a:pt x="19" y="95"/>
                      <a:pt x="46" y="96"/>
                      <a:pt x="54" y="1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rgbClr val="8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814" name="Freeform 2766"/>
              <p:cNvSpPr>
                <a:spLocks noChangeAspect="true"/>
              </p:cNvSpPr>
              <p:nvPr/>
            </p:nvSpPr>
            <p:spPr bwMode="auto">
              <a:xfrm>
                <a:off x="2720" y="2111"/>
                <a:ext cx="107" cy="125"/>
              </a:xfrm>
              <a:custGeom>
                <a:avLst/>
                <a:gdLst>
                  <a:gd name="T0" fmla="*/ 43 w 107"/>
                  <a:gd name="T1" fmla="*/ 121 h 125"/>
                  <a:gd name="T2" fmla="*/ 103 w 107"/>
                  <a:gd name="T3" fmla="*/ 88 h 125"/>
                  <a:gd name="T4" fmla="*/ 70 w 107"/>
                  <a:gd name="T5" fmla="*/ 4 h 125"/>
                  <a:gd name="T6" fmla="*/ 4 w 107"/>
                  <a:gd name="T7" fmla="*/ 61 h 125"/>
                  <a:gd name="T8" fmla="*/ 43 w 107"/>
                  <a:gd name="T9" fmla="*/ 12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25">
                    <a:moveTo>
                      <a:pt x="43" y="121"/>
                    </a:moveTo>
                    <a:cubicBezTo>
                      <a:pt x="59" y="125"/>
                      <a:pt x="99" y="107"/>
                      <a:pt x="103" y="88"/>
                    </a:cubicBezTo>
                    <a:cubicBezTo>
                      <a:pt x="107" y="70"/>
                      <a:pt x="86" y="8"/>
                      <a:pt x="70" y="4"/>
                    </a:cubicBezTo>
                    <a:cubicBezTo>
                      <a:pt x="54" y="0"/>
                      <a:pt x="8" y="42"/>
                      <a:pt x="4" y="61"/>
                    </a:cubicBezTo>
                    <a:cubicBezTo>
                      <a:pt x="0" y="80"/>
                      <a:pt x="27" y="117"/>
                      <a:pt x="43" y="1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rgbClr val="BB8747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815" name="Freeform 2767"/>
              <p:cNvSpPr>
                <a:spLocks noChangeAspect="true"/>
              </p:cNvSpPr>
              <p:nvPr/>
            </p:nvSpPr>
            <p:spPr bwMode="auto">
              <a:xfrm rot="14664359">
                <a:off x="3011" y="2135"/>
                <a:ext cx="58" cy="66"/>
              </a:xfrm>
              <a:custGeom>
                <a:avLst/>
                <a:gdLst>
                  <a:gd name="T0" fmla="*/ 46 w 58"/>
                  <a:gd name="T1" fmla="*/ 9 h 66"/>
                  <a:gd name="T2" fmla="*/ 14 w 58"/>
                  <a:gd name="T3" fmla="*/ 9 h 66"/>
                  <a:gd name="T4" fmla="*/ 6 w 58"/>
                  <a:gd name="T5" fmla="*/ 49 h 66"/>
                  <a:gd name="T6" fmla="*/ 50 w 58"/>
                  <a:gd name="T7" fmla="*/ 61 h 66"/>
                  <a:gd name="T8" fmla="*/ 46 w 58"/>
                  <a:gd name="T9" fmla="*/ 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6">
                    <a:moveTo>
                      <a:pt x="46" y="9"/>
                    </a:moveTo>
                    <a:cubicBezTo>
                      <a:pt x="40" y="0"/>
                      <a:pt x="21" y="2"/>
                      <a:pt x="14" y="9"/>
                    </a:cubicBezTo>
                    <a:cubicBezTo>
                      <a:pt x="7" y="16"/>
                      <a:pt x="0" y="40"/>
                      <a:pt x="6" y="49"/>
                    </a:cubicBezTo>
                    <a:cubicBezTo>
                      <a:pt x="12" y="58"/>
                      <a:pt x="42" y="66"/>
                      <a:pt x="50" y="61"/>
                    </a:cubicBezTo>
                    <a:cubicBezTo>
                      <a:pt x="58" y="56"/>
                      <a:pt x="52" y="18"/>
                      <a:pt x="46" y="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rgbClr val="BB8747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816" name="Freeform 2768"/>
              <p:cNvSpPr>
                <a:spLocks noChangeAspect="true"/>
              </p:cNvSpPr>
              <p:nvPr/>
            </p:nvSpPr>
            <p:spPr bwMode="auto">
              <a:xfrm rot="14664359">
                <a:off x="3102" y="2167"/>
                <a:ext cx="78" cy="94"/>
              </a:xfrm>
              <a:custGeom>
                <a:avLst/>
                <a:gdLst>
                  <a:gd name="T0" fmla="*/ 41 w 78"/>
                  <a:gd name="T1" fmla="*/ 1 h 94"/>
                  <a:gd name="T2" fmla="*/ 1 w 78"/>
                  <a:gd name="T3" fmla="*/ 45 h 94"/>
                  <a:gd name="T4" fmla="*/ 45 w 78"/>
                  <a:gd name="T5" fmla="*/ 93 h 94"/>
                  <a:gd name="T6" fmla="*/ 77 w 78"/>
                  <a:gd name="T7" fmla="*/ 49 h 94"/>
                  <a:gd name="T8" fmla="*/ 41 w 78"/>
                  <a:gd name="T9" fmla="*/ 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94">
                    <a:moveTo>
                      <a:pt x="41" y="1"/>
                    </a:moveTo>
                    <a:cubicBezTo>
                      <a:pt x="28" y="0"/>
                      <a:pt x="0" y="30"/>
                      <a:pt x="1" y="45"/>
                    </a:cubicBezTo>
                    <a:cubicBezTo>
                      <a:pt x="2" y="60"/>
                      <a:pt x="32" y="92"/>
                      <a:pt x="45" y="93"/>
                    </a:cubicBezTo>
                    <a:cubicBezTo>
                      <a:pt x="58" y="94"/>
                      <a:pt x="78" y="64"/>
                      <a:pt x="77" y="49"/>
                    </a:cubicBezTo>
                    <a:cubicBezTo>
                      <a:pt x="76" y="34"/>
                      <a:pt x="54" y="2"/>
                      <a:pt x="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817" name="Freeform 2769"/>
              <p:cNvSpPr>
                <a:spLocks noChangeAspect="true"/>
              </p:cNvSpPr>
              <p:nvPr/>
            </p:nvSpPr>
            <p:spPr bwMode="auto">
              <a:xfrm rot="14664359">
                <a:off x="2889" y="2213"/>
                <a:ext cx="36" cy="33"/>
              </a:xfrm>
              <a:custGeom>
                <a:avLst/>
                <a:gdLst>
                  <a:gd name="T0" fmla="*/ 5 w 36"/>
                  <a:gd name="T1" fmla="*/ 0 h 33"/>
                  <a:gd name="T2" fmla="*/ 5 w 36"/>
                  <a:gd name="T3" fmla="*/ 28 h 33"/>
                  <a:gd name="T4" fmla="*/ 33 w 36"/>
                  <a:gd name="T5" fmla="*/ 28 h 33"/>
                  <a:gd name="T6" fmla="*/ 24 w 36"/>
                  <a:gd name="T7" fmla="*/ 6 h 33"/>
                  <a:gd name="T8" fmla="*/ 5 w 3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3">
                    <a:moveTo>
                      <a:pt x="5" y="0"/>
                    </a:moveTo>
                    <a:cubicBezTo>
                      <a:pt x="2" y="3"/>
                      <a:pt x="0" y="23"/>
                      <a:pt x="5" y="28"/>
                    </a:cubicBezTo>
                    <a:cubicBezTo>
                      <a:pt x="10" y="33"/>
                      <a:pt x="30" y="32"/>
                      <a:pt x="33" y="28"/>
                    </a:cubicBezTo>
                    <a:cubicBezTo>
                      <a:pt x="36" y="24"/>
                      <a:pt x="29" y="11"/>
                      <a:pt x="24" y="6"/>
                    </a:cubicBezTo>
                    <a:cubicBezTo>
                      <a:pt x="19" y="1"/>
                      <a:pt x="9" y="1"/>
                      <a:pt x="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818" name="Freeform 2770"/>
              <p:cNvSpPr>
                <a:spLocks noChangeAspect="true"/>
              </p:cNvSpPr>
              <p:nvPr/>
            </p:nvSpPr>
            <p:spPr bwMode="auto">
              <a:xfrm rot="14664359">
                <a:off x="2556" y="2167"/>
                <a:ext cx="74" cy="79"/>
              </a:xfrm>
              <a:custGeom>
                <a:avLst/>
                <a:gdLst>
                  <a:gd name="T0" fmla="*/ 13 w 74"/>
                  <a:gd name="T1" fmla="*/ 9 h 79"/>
                  <a:gd name="T2" fmla="*/ 9 w 74"/>
                  <a:gd name="T3" fmla="*/ 69 h 79"/>
                  <a:gd name="T4" fmla="*/ 65 w 74"/>
                  <a:gd name="T5" fmla="*/ 69 h 79"/>
                  <a:gd name="T6" fmla="*/ 61 w 74"/>
                  <a:gd name="T7" fmla="*/ 13 h 79"/>
                  <a:gd name="T8" fmla="*/ 13 w 74"/>
                  <a:gd name="T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9">
                    <a:moveTo>
                      <a:pt x="13" y="9"/>
                    </a:moveTo>
                    <a:cubicBezTo>
                      <a:pt x="4" y="18"/>
                      <a:pt x="0" y="59"/>
                      <a:pt x="9" y="69"/>
                    </a:cubicBezTo>
                    <a:cubicBezTo>
                      <a:pt x="18" y="79"/>
                      <a:pt x="56" y="78"/>
                      <a:pt x="65" y="69"/>
                    </a:cubicBezTo>
                    <a:cubicBezTo>
                      <a:pt x="74" y="60"/>
                      <a:pt x="67" y="24"/>
                      <a:pt x="61" y="13"/>
                    </a:cubicBezTo>
                    <a:cubicBezTo>
                      <a:pt x="55" y="2"/>
                      <a:pt x="22" y="0"/>
                      <a:pt x="13" y="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rgbClr val="BB8747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819" name="Freeform 2771"/>
              <p:cNvSpPr>
                <a:spLocks noChangeAspect="true"/>
              </p:cNvSpPr>
              <p:nvPr/>
            </p:nvSpPr>
            <p:spPr bwMode="auto">
              <a:xfrm>
                <a:off x="2923" y="2034"/>
                <a:ext cx="135" cy="117"/>
              </a:xfrm>
              <a:custGeom>
                <a:avLst/>
                <a:gdLst>
                  <a:gd name="T0" fmla="*/ 46 w 135"/>
                  <a:gd name="T1" fmla="*/ 112 h 117"/>
                  <a:gd name="T2" fmla="*/ 130 w 135"/>
                  <a:gd name="T3" fmla="*/ 76 h 117"/>
                  <a:gd name="T4" fmla="*/ 76 w 135"/>
                  <a:gd name="T5" fmla="*/ 7 h 117"/>
                  <a:gd name="T6" fmla="*/ 10 w 135"/>
                  <a:gd name="T7" fmla="*/ 37 h 117"/>
                  <a:gd name="T8" fmla="*/ 13 w 135"/>
                  <a:gd name="T9" fmla="*/ 40 h 117"/>
                  <a:gd name="T10" fmla="*/ 46 w 135"/>
                  <a:gd name="T11" fmla="*/ 11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17">
                    <a:moveTo>
                      <a:pt x="46" y="112"/>
                    </a:moveTo>
                    <a:cubicBezTo>
                      <a:pt x="61" y="117"/>
                      <a:pt x="125" y="93"/>
                      <a:pt x="130" y="76"/>
                    </a:cubicBezTo>
                    <a:cubicBezTo>
                      <a:pt x="135" y="59"/>
                      <a:pt x="96" y="14"/>
                      <a:pt x="76" y="7"/>
                    </a:cubicBezTo>
                    <a:cubicBezTo>
                      <a:pt x="56" y="0"/>
                      <a:pt x="20" y="32"/>
                      <a:pt x="10" y="37"/>
                    </a:cubicBezTo>
                    <a:cubicBezTo>
                      <a:pt x="0" y="42"/>
                      <a:pt x="7" y="27"/>
                      <a:pt x="13" y="40"/>
                    </a:cubicBezTo>
                    <a:cubicBezTo>
                      <a:pt x="19" y="53"/>
                      <a:pt x="39" y="97"/>
                      <a:pt x="46" y="1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rgbClr val="BB8747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820" name="Freeform 2772"/>
              <p:cNvSpPr>
                <a:spLocks noChangeAspect="true"/>
              </p:cNvSpPr>
              <p:nvPr/>
            </p:nvSpPr>
            <p:spPr bwMode="auto">
              <a:xfrm rot="14664359">
                <a:off x="3169" y="2557"/>
                <a:ext cx="74" cy="79"/>
              </a:xfrm>
              <a:custGeom>
                <a:avLst/>
                <a:gdLst>
                  <a:gd name="T0" fmla="*/ 13 w 74"/>
                  <a:gd name="T1" fmla="*/ 9 h 79"/>
                  <a:gd name="T2" fmla="*/ 9 w 74"/>
                  <a:gd name="T3" fmla="*/ 69 h 79"/>
                  <a:gd name="T4" fmla="*/ 65 w 74"/>
                  <a:gd name="T5" fmla="*/ 69 h 79"/>
                  <a:gd name="T6" fmla="*/ 61 w 74"/>
                  <a:gd name="T7" fmla="*/ 13 h 79"/>
                  <a:gd name="T8" fmla="*/ 13 w 74"/>
                  <a:gd name="T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9">
                    <a:moveTo>
                      <a:pt x="13" y="9"/>
                    </a:moveTo>
                    <a:cubicBezTo>
                      <a:pt x="4" y="18"/>
                      <a:pt x="0" y="59"/>
                      <a:pt x="9" y="69"/>
                    </a:cubicBezTo>
                    <a:cubicBezTo>
                      <a:pt x="18" y="79"/>
                      <a:pt x="56" y="78"/>
                      <a:pt x="65" y="69"/>
                    </a:cubicBezTo>
                    <a:cubicBezTo>
                      <a:pt x="74" y="60"/>
                      <a:pt x="67" y="24"/>
                      <a:pt x="61" y="13"/>
                    </a:cubicBezTo>
                    <a:cubicBezTo>
                      <a:pt x="55" y="2"/>
                      <a:pt x="22" y="0"/>
                      <a:pt x="13" y="9"/>
                    </a:cubicBezTo>
                    <a:close/>
                  </a:path>
                </a:pathLst>
              </a:cu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821" name="Freeform 2773"/>
              <p:cNvSpPr>
                <a:spLocks noChangeAspect="true"/>
              </p:cNvSpPr>
              <p:nvPr/>
            </p:nvSpPr>
            <p:spPr bwMode="auto">
              <a:xfrm rot="14664359">
                <a:off x="2729" y="2557"/>
                <a:ext cx="74" cy="79"/>
              </a:xfrm>
              <a:custGeom>
                <a:avLst/>
                <a:gdLst>
                  <a:gd name="T0" fmla="*/ 13 w 74"/>
                  <a:gd name="T1" fmla="*/ 9 h 79"/>
                  <a:gd name="T2" fmla="*/ 9 w 74"/>
                  <a:gd name="T3" fmla="*/ 69 h 79"/>
                  <a:gd name="T4" fmla="*/ 65 w 74"/>
                  <a:gd name="T5" fmla="*/ 69 h 79"/>
                  <a:gd name="T6" fmla="*/ 61 w 74"/>
                  <a:gd name="T7" fmla="*/ 13 h 79"/>
                  <a:gd name="T8" fmla="*/ 13 w 74"/>
                  <a:gd name="T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9">
                    <a:moveTo>
                      <a:pt x="13" y="9"/>
                    </a:moveTo>
                    <a:cubicBezTo>
                      <a:pt x="4" y="18"/>
                      <a:pt x="0" y="59"/>
                      <a:pt x="9" y="69"/>
                    </a:cubicBezTo>
                    <a:cubicBezTo>
                      <a:pt x="18" y="79"/>
                      <a:pt x="56" y="78"/>
                      <a:pt x="65" y="69"/>
                    </a:cubicBezTo>
                    <a:cubicBezTo>
                      <a:pt x="74" y="60"/>
                      <a:pt x="67" y="24"/>
                      <a:pt x="61" y="13"/>
                    </a:cubicBezTo>
                    <a:cubicBezTo>
                      <a:pt x="55" y="2"/>
                      <a:pt x="22" y="0"/>
                      <a:pt x="13" y="9"/>
                    </a:cubicBezTo>
                    <a:close/>
                  </a:path>
                </a:pathLst>
              </a:cu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822" name="Freeform 2774"/>
              <p:cNvSpPr>
                <a:spLocks noChangeAspect="true"/>
              </p:cNvSpPr>
              <p:nvPr/>
            </p:nvSpPr>
            <p:spPr bwMode="auto">
              <a:xfrm rot="14664359">
                <a:off x="2297" y="2437"/>
                <a:ext cx="74" cy="79"/>
              </a:xfrm>
              <a:custGeom>
                <a:avLst/>
                <a:gdLst>
                  <a:gd name="T0" fmla="*/ 13 w 74"/>
                  <a:gd name="T1" fmla="*/ 9 h 79"/>
                  <a:gd name="T2" fmla="*/ 9 w 74"/>
                  <a:gd name="T3" fmla="*/ 69 h 79"/>
                  <a:gd name="T4" fmla="*/ 65 w 74"/>
                  <a:gd name="T5" fmla="*/ 69 h 79"/>
                  <a:gd name="T6" fmla="*/ 61 w 74"/>
                  <a:gd name="T7" fmla="*/ 13 h 79"/>
                  <a:gd name="T8" fmla="*/ 13 w 74"/>
                  <a:gd name="T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9">
                    <a:moveTo>
                      <a:pt x="13" y="9"/>
                    </a:moveTo>
                    <a:cubicBezTo>
                      <a:pt x="4" y="18"/>
                      <a:pt x="0" y="59"/>
                      <a:pt x="9" y="69"/>
                    </a:cubicBezTo>
                    <a:cubicBezTo>
                      <a:pt x="18" y="79"/>
                      <a:pt x="56" y="78"/>
                      <a:pt x="65" y="69"/>
                    </a:cubicBezTo>
                    <a:cubicBezTo>
                      <a:pt x="74" y="60"/>
                      <a:pt x="67" y="24"/>
                      <a:pt x="61" y="13"/>
                    </a:cubicBezTo>
                    <a:cubicBezTo>
                      <a:pt x="55" y="2"/>
                      <a:pt x="22" y="0"/>
                      <a:pt x="13" y="9"/>
                    </a:cubicBezTo>
                    <a:close/>
                  </a:path>
                </a:pathLst>
              </a:cu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823" name="Freeform 2775"/>
              <p:cNvSpPr>
                <a:spLocks noChangeAspect="true"/>
              </p:cNvSpPr>
              <p:nvPr/>
            </p:nvSpPr>
            <p:spPr bwMode="auto">
              <a:xfrm rot="14664359">
                <a:off x="2401" y="2461"/>
                <a:ext cx="74" cy="79"/>
              </a:xfrm>
              <a:custGeom>
                <a:avLst/>
                <a:gdLst>
                  <a:gd name="T0" fmla="*/ 13 w 74"/>
                  <a:gd name="T1" fmla="*/ 9 h 79"/>
                  <a:gd name="T2" fmla="*/ 9 w 74"/>
                  <a:gd name="T3" fmla="*/ 69 h 79"/>
                  <a:gd name="T4" fmla="*/ 65 w 74"/>
                  <a:gd name="T5" fmla="*/ 69 h 79"/>
                  <a:gd name="T6" fmla="*/ 61 w 74"/>
                  <a:gd name="T7" fmla="*/ 13 h 79"/>
                  <a:gd name="T8" fmla="*/ 13 w 74"/>
                  <a:gd name="T9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9">
                    <a:moveTo>
                      <a:pt x="13" y="9"/>
                    </a:moveTo>
                    <a:cubicBezTo>
                      <a:pt x="4" y="18"/>
                      <a:pt x="0" y="59"/>
                      <a:pt x="9" y="69"/>
                    </a:cubicBezTo>
                    <a:cubicBezTo>
                      <a:pt x="18" y="79"/>
                      <a:pt x="56" y="78"/>
                      <a:pt x="65" y="69"/>
                    </a:cubicBezTo>
                    <a:cubicBezTo>
                      <a:pt x="74" y="60"/>
                      <a:pt x="67" y="24"/>
                      <a:pt x="61" y="13"/>
                    </a:cubicBezTo>
                    <a:cubicBezTo>
                      <a:pt x="55" y="2"/>
                      <a:pt x="22" y="0"/>
                      <a:pt x="13" y="9"/>
                    </a:cubicBezTo>
                    <a:close/>
                  </a:path>
                </a:pathLst>
              </a:cu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4824" name="Group 2776"/>
            <p:cNvGrpSpPr>
              <a:grpSpLocks noChangeAspect="true"/>
            </p:cNvGrpSpPr>
            <p:nvPr/>
          </p:nvGrpSpPr>
          <p:grpSpPr bwMode="auto">
            <a:xfrm>
              <a:off x="2243" y="2058"/>
              <a:ext cx="42" cy="33"/>
              <a:chOff x="1812" y="3678"/>
              <a:chExt cx="186" cy="150"/>
            </a:xfrm>
          </p:grpSpPr>
          <p:sp>
            <p:nvSpPr>
              <p:cNvPr id="4825" name="Oval 2777"/>
              <p:cNvSpPr>
                <a:spLocks noChangeAspect="true" noChangeArrowheads="true"/>
              </p:cNvSpPr>
              <p:nvPr/>
            </p:nvSpPr>
            <p:spPr bwMode="auto">
              <a:xfrm>
                <a:off x="1812" y="3678"/>
                <a:ext cx="186" cy="150"/>
              </a:xfrm>
              <a:prstGeom prst="ellipse">
                <a:avLst/>
              </a:prstGeom>
              <a:gradFill rotWithShape="true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6078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26" name="Oval 2778"/>
              <p:cNvSpPr>
                <a:spLocks noChangeAspect="true" noChangeArrowheads="true"/>
              </p:cNvSpPr>
              <p:nvPr/>
            </p:nvSpPr>
            <p:spPr bwMode="auto">
              <a:xfrm>
                <a:off x="1890" y="3708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27" name="Oval 2779"/>
              <p:cNvSpPr>
                <a:spLocks noChangeAspect="true" noChangeArrowheads="true"/>
              </p:cNvSpPr>
              <p:nvPr/>
            </p:nvSpPr>
            <p:spPr bwMode="auto">
              <a:xfrm>
                <a:off x="1937" y="3749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28" name="Oval 2780"/>
              <p:cNvSpPr>
                <a:spLocks noChangeAspect="true" noChangeArrowheads="true"/>
              </p:cNvSpPr>
              <p:nvPr/>
            </p:nvSpPr>
            <p:spPr bwMode="auto">
              <a:xfrm>
                <a:off x="1817" y="3743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29" name="Oval 2781"/>
              <p:cNvSpPr>
                <a:spLocks noChangeAspect="true" noChangeArrowheads="true"/>
              </p:cNvSpPr>
              <p:nvPr/>
            </p:nvSpPr>
            <p:spPr bwMode="auto">
              <a:xfrm>
                <a:off x="1883" y="3791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30" name="Oval 2782"/>
              <p:cNvSpPr>
                <a:spLocks noChangeAspect="true" noChangeArrowheads="true"/>
              </p:cNvSpPr>
              <p:nvPr/>
            </p:nvSpPr>
            <p:spPr bwMode="auto">
              <a:xfrm>
                <a:off x="1877" y="3749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31" name="Oval 2783"/>
              <p:cNvSpPr>
                <a:spLocks noChangeAspect="true" noChangeArrowheads="true"/>
              </p:cNvSpPr>
              <p:nvPr/>
            </p:nvSpPr>
            <p:spPr bwMode="auto">
              <a:xfrm>
                <a:off x="1943" y="3707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32" name="Oval 2784"/>
              <p:cNvSpPr>
                <a:spLocks noChangeAspect="true" noChangeArrowheads="true"/>
              </p:cNvSpPr>
              <p:nvPr/>
            </p:nvSpPr>
            <p:spPr bwMode="auto">
              <a:xfrm>
                <a:off x="1835" y="3707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33" name="Oval 2785"/>
              <p:cNvSpPr>
                <a:spLocks noChangeAspect="true" noChangeArrowheads="true"/>
              </p:cNvSpPr>
              <p:nvPr/>
            </p:nvSpPr>
            <p:spPr bwMode="auto">
              <a:xfrm>
                <a:off x="1931" y="3791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34" name="Oval 2786"/>
              <p:cNvSpPr>
                <a:spLocks noChangeAspect="true" noChangeArrowheads="true"/>
              </p:cNvSpPr>
              <p:nvPr/>
            </p:nvSpPr>
            <p:spPr bwMode="auto">
              <a:xfrm>
                <a:off x="1841" y="3785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4835" name="Group 2787"/>
            <p:cNvGrpSpPr>
              <a:grpSpLocks noChangeAspect="true"/>
            </p:cNvGrpSpPr>
            <p:nvPr/>
          </p:nvGrpSpPr>
          <p:grpSpPr bwMode="auto">
            <a:xfrm>
              <a:off x="2594" y="2171"/>
              <a:ext cx="42" cy="34"/>
              <a:chOff x="2800" y="3700"/>
              <a:chExt cx="186" cy="150"/>
            </a:xfrm>
          </p:grpSpPr>
          <p:sp>
            <p:nvSpPr>
              <p:cNvPr id="4836" name="Oval 2788"/>
              <p:cNvSpPr>
                <a:spLocks noChangeAspect="true" noChangeArrowheads="true"/>
              </p:cNvSpPr>
              <p:nvPr/>
            </p:nvSpPr>
            <p:spPr bwMode="auto">
              <a:xfrm>
                <a:off x="2800" y="3700"/>
                <a:ext cx="186" cy="150"/>
              </a:xfrm>
              <a:prstGeom prst="ellipse">
                <a:avLst/>
              </a:prstGeom>
              <a:gradFill rotWithShape="true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6078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37" name="Oval 2789"/>
              <p:cNvSpPr>
                <a:spLocks noChangeAspect="true" noChangeArrowheads="true"/>
              </p:cNvSpPr>
              <p:nvPr/>
            </p:nvSpPr>
            <p:spPr bwMode="auto">
              <a:xfrm>
                <a:off x="2891" y="3761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38" name="Oval 2790"/>
              <p:cNvSpPr>
                <a:spLocks noChangeAspect="true" noChangeArrowheads="true"/>
              </p:cNvSpPr>
              <p:nvPr/>
            </p:nvSpPr>
            <p:spPr bwMode="auto">
              <a:xfrm>
                <a:off x="2866" y="3724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39" name="Oval 2791"/>
              <p:cNvSpPr>
                <a:spLocks noChangeAspect="true" noChangeArrowheads="true"/>
              </p:cNvSpPr>
              <p:nvPr/>
            </p:nvSpPr>
            <p:spPr bwMode="auto">
              <a:xfrm>
                <a:off x="2944" y="3742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40" name="Oval 2792"/>
              <p:cNvSpPr>
                <a:spLocks noChangeAspect="true" noChangeArrowheads="true"/>
              </p:cNvSpPr>
              <p:nvPr/>
            </p:nvSpPr>
            <p:spPr bwMode="auto">
              <a:xfrm>
                <a:off x="2902" y="3796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41" name="Oval 2793"/>
              <p:cNvSpPr>
                <a:spLocks noChangeAspect="true" noChangeArrowheads="true"/>
              </p:cNvSpPr>
              <p:nvPr/>
            </p:nvSpPr>
            <p:spPr bwMode="auto">
              <a:xfrm>
                <a:off x="2860" y="3808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42" name="Oval 2794"/>
              <p:cNvSpPr>
                <a:spLocks noChangeAspect="true" noChangeArrowheads="true"/>
              </p:cNvSpPr>
              <p:nvPr/>
            </p:nvSpPr>
            <p:spPr bwMode="auto">
              <a:xfrm>
                <a:off x="2824" y="3730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43" name="Oval 2795"/>
              <p:cNvSpPr>
                <a:spLocks noChangeAspect="true" noChangeArrowheads="true"/>
              </p:cNvSpPr>
              <p:nvPr/>
            </p:nvSpPr>
            <p:spPr bwMode="auto">
              <a:xfrm>
                <a:off x="2902" y="3718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44" name="Oval 2796"/>
              <p:cNvSpPr>
                <a:spLocks noChangeAspect="true" noChangeArrowheads="true"/>
              </p:cNvSpPr>
              <p:nvPr/>
            </p:nvSpPr>
            <p:spPr bwMode="auto">
              <a:xfrm>
                <a:off x="2944" y="3790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45" name="Oval 2797"/>
              <p:cNvSpPr>
                <a:spLocks noChangeAspect="true" noChangeArrowheads="true"/>
              </p:cNvSpPr>
              <p:nvPr/>
            </p:nvSpPr>
            <p:spPr bwMode="auto">
              <a:xfrm>
                <a:off x="2819" y="3779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4846" name="Group 2798"/>
            <p:cNvGrpSpPr>
              <a:grpSpLocks noChangeAspect="true"/>
            </p:cNvGrpSpPr>
            <p:nvPr/>
          </p:nvGrpSpPr>
          <p:grpSpPr bwMode="auto">
            <a:xfrm>
              <a:off x="2348" y="1976"/>
              <a:ext cx="43" cy="34"/>
              <a:chOff x="2393" y="3791"/>
              <a:chExt cx="186" cy="150"/>
            </a:xfrm>
          </p:grpSpPr>
          <p:sp>
            <p:nvSpPr>
              <p:cNvPr id="4847" name="Oval 2799"/>
              <p:cNvSpPr>
                <a:spLocks noChangeAspect="true" noChangeArrowheads="true"/>
              </p:cNvSpPr>
              <p:nvPr/>
            </p:nvSpPr>
            <p:spPr bwMode="auto">
              <a:xfrm>
                <a:off x="2393" y="3791"/>
                <a:ext cx="186" cy="150"/>
              </a:xfrm>
              <a:prstGeom prst="ellipse">
                <a:avLst/>
              </a:prstGeom>
              <a:gradFill rotWithShape="true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6078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48" name="Oval 2800"/>
              <p:cNvSpPr>
                <a:spLocks noChangeAspect="true" noChangeArrowheads="true"/>
              </p:cNvSpPr>
              <p:nvPr/>
            </p:nvSpPr>
            <p:spPr bwMode="auto">
              <a:xfrm>
                <a:off x="2484" y="3852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49" name="Oval 2801"/>
              <p:cNvSpPr>
                <a:spLocks noChangeAspect="true" noChangeArrowheads="true"/>
              </p:cNvSpPr>
              <p:nvPr/>
            </p:nvSpPr>
            <p:spPr bwMode="auto">
              <a:xfrm>
                <a:off x="2459" y="3815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50" name="Oval 2802"/>
              <p:cNvSpPr>
                <a:spLocks noChangeAspect="true" noChangeArrowheads="true"/>
              </p:cNvSpPr>
              <p:nvPr/>
            </p:nvSpPr>
            <p:spPr bwMode="auto">
              <a:xfrm>
                <a:off x="2537" y="3833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51" name="Oval 2803"/>
              <p:cNvSpPr>
                <a:spLocks noChangeAspect="true" noChangeArrowheads="true"/>
              </p:cNvSpPr>
              <p:nvPr/>
            </p:nvSpPr>
            <p:spPr bwMode="auto">
              <a:xfrm>
                <a:off x="2495" y="3887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52" name="Oval 2804"/>
              <p:cNvSpPr>
                <a:spLocks noChangeAspect="true" noChangeArrowheads="true"/>
              </p:cNvSpPr>
              <p:nvPr/>
            </p:nvSpPr>
            <p:spPr bwMode="auto">
              <a:xfrm>
                <a:off x="2453" y="3899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53" name="Oval 2805"/>
              <p:cNvSpPr>
                <a:spLocks noChangeAspect="true" noChangeArrowheads="true"/>
              </p:cNvSpPr>
              <p:nvPr/>
            </p:nvSpPr>
            <p:spPr bwMode="auto">
              <a:xfrm>
                <a:off x="2417" y="3821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54" name="Oval 2806"/>
              <p:cNvSpPr>
                <a:spLocks noChangeAspect="true" noChangeArrowheads="true"/>
              </p:cNvSpPr>
              <p:nvPr/>
            </p:nvSpPr>
            <p:spPr bwMode="auto">
              <a:xfrm>
                <a:off x="2495" y="3809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55" name="Oval 2807"/>
              <p:cNvSpPr>
                <a:spLocks noChangeAspect="true" noChangeArrowheads="true"/>
              </p:cNvSpPr>
              <p:nvPr/>
            </p:nvSpPr>
            <p:spPr bwMode="auto">
              <a:xfrm>
                <a:off x="2537" y="3881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56" name="Oval 2808"/>
              <p:cNvSpPr>
                <a:spLocks noChangeAspect="true" noChangeArrowheads="true"/>
              </p:cNvSpPr>
              <p:nvPr/>
            </p:nvSpPr>
            <p:spPr bwMode="auto">
              <a:xfrm>
                <a:off x="2412" y="3870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4857" name="Oval 2809"/>
            <p:cNvSpPr>
              <a:spLocks noChangeAspect="true" noChangeArrowheads="true"/>
            </p:cNvSpPr>
            <p:nvPr/>
          </p:nvSpPr>
          <p:spPr bwMode="auto">
            <a:xfrm>
              <a:off x="2211" y="1931"/>
              <a:ext cx="43" cy="33"/>
            </a:xfrm>
            <a:prstGeom prst="ellipse">
              <a:avLst/>
            </a:prstGeom>
            <a:gradFill rotWithShape="true">
              <a:gsLst>
                <a:gs pos="0">
                  <a:schemeClr val="accent1"/>
                </a:gs>
                <a:gs pos="100000">
                  <a:schemeClr val="accent1">
                    <a:gamma/>
                    <a:shade val="76078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858" name="Oval 2810"/>
            <p:cNvSpPr>
              <a:spLocks noChangeAspect="true" noChangeArrowheads="true"/>
            </p:cNvSpPr>
            <p:nvPr/>
          </p:nvSpPr>
          <p:spPr bwMode="auto">
            <a:xfrm>
              <a:off x="2232" y="1944"/>
              <a:ext cx="6" cy="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rgbClr val="009900"/>
                  </a:solidFill>
                  <a:prstDash val="sysDot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859" name="Oval 2811"/>
            <p:cNvSpPr>
              <a:spLocks noChangeAspect="true" noChangeArrowheads="true"/>
            </p:cNvSpPr>
            <p:nvPr/>
          </p:nvSpPr>
          <p:spPr bwMode="auto">
            <a:xfrm>
              <a:off x="2226" y="1936"/>
              <a:ext cx="7" cy="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rgbClr val="009900"/>
                  </a:solidFill>
                  <a:prstDash val="sysDot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860" name="Oval 2812"/>
            <p:cNvSpPr>
              <a:spLocks noChangeAspect="true" noChangeArrowheads="true"/>
            </p:cNvSpPr>
            <p:nvPr/>
          </p:nvSpPr>
          <p:spPr bwMode="auto">
            <a:xfrm>
              <a:off x="2244" y="1940"/>
              <a:ext cx="6" cy="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rgbClr val="009900"/>
                  </a:solidFill>
                  <a:prstDash val="sysDot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861" name="Oval 2813"/>
            <p:cNvSpPr>
              <a:spLocks noChangeAspect="true" noChangeArrowheads="true"/>
            </p:cNvSpPr>
            <p:nvPr/>
          </p:nvSpPr>
          <p:spPr bwMode="auto">
            <a:xfrm>
              <a:off x="2234" y="1952"/>
              <a:ext cx="7" cy="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rgbClr val="009900"/>
                  </a:solidFill>
                  <a:prstDash val="sysDot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862" name="Oval 2814"/>
            <p:cNvSpPr>
              <a:spLocks noChangeAspect="true" noChangeArrowheads="true"/>
            </p:cNvSpPr>
            <p:nvPr/>
          </p:nvSpPr>
          <p:spPr bwMode="auto">
            <a:xfrm>
              <a:off x="2225" y="1955"/>
              <a:ext cx="7" cy="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rgbClr val="009900"/>
                  </a:solidFill>
                  <a:prstDash val="sysDot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863" name="Oval 2815"/>
            <p:cNvSpPr>
              <a:spLocks noChangeAspect="true" noChangeArrowheads="true"/>
            </p:cNvSpPr>
            <p:nvPr/>
          </p:nvSpPr>
          <p:spPr bwMode="auto">
            <a:xfrm>
              <a:off x="2217" y="1937"/>
              <a:ext cx="6" cy="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rgbClr val="009900"/>
                  </a:solidFill>
                  <a:prstDash val="sysDot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864" name="Oval 2816"/>
            <p:cNvSpPr>
              <a:spLocks noChangeAspect="true" noChangeArrowheads="true"/>
            </p:cNvSpPr>
            <p:nvPr/>
          </p:nvSpPr>
          <p:spPr bwMode="auto">
            <a:xfrm>
              <a:off x="2234" y="1935"/>
              <a:ext cx="7" cy="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rgbClr val="009900"/>
                  </a:solidFill>
                  <a:prstDash val="sysDot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865" name="Oval 2817"/>
            <p:cNvSpPr>
              <a:spLocks noChangeAspect="true" noChangeArrowheads="true"/>
            </p:cNvSpPr>
            <p:nvPr/>
          </p:nvSpPr>
          <p:spPr bwMode="auto">
            <a:xfrm>
              <a:off x="2244" y="1951"/>
              <a:ext cx="6" cy="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rgbClr val="009900"/>
                  </a:solidFill>
                  <a:prstDash val="sysDot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866" name="Oval 2818"/>
            <p:cNvSpPr>
              <a:spLocks noChangeAspect="true" noChangeArrowheads="true"/>
            </p:cNvSpPr>
            <p:nvPr/>
          </p:nvSpPr>
          <p:spPr bwMode="auto">
            <a:xfrm>
              <a:off x="2216" y="1948"/>
              <a:ext cx="6" cy="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>
                  <a:solidFill>
                    <a:srgbClr val="009900"/>
                  </a:solidFill>
                  <a:prstDash val="sysDot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4867" name="Group 2819"/>
            <p:cNvGrpSpPr>
              <a:grpSpLocks noChangeAspect="true"/>
            </p:cNvGrpSpPr>
            <p:nvPr/>
          </p:nvGrpSpPr>
          <p:grpSpPr bwMode="auto">
            <a:xfrm>
              <a:off x="2598" y="2130"/>
              <a:ext cx="41" cy="34"/>
              <a:chOff x="2800" y="3700"/>
              <a:chExt cx="186" cy="150"/>
            </a:xfrm>
          </p:grpSpPr>
          <p:sp>
            <p:nvSpPr>
              <p:cNvPr id="4868" name="Oval 2820"/>
              <p:cNvSpPr>
                <a:spLocks noChangeAspect="true" noChangeArrowheads="true"/>
              </p:cNvSpPr>
              <p:nvPr/>
            </p:nvSpPr>
            <p:spPr bwMode="auto">
              <a:xfrm>
                <a:off x="2800" y="3700"/>
                <a:ext cx="186" cy="150"/>
              </a:xfrm>
              <a:prstGeom prst="ellipse">
                <a:avLst/>
              </a:prstGeom>
              <a:gradFill rotWithShape="true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6078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69" name="Oval 2821"/>
              <p:cNvSpPr>
                <a:spLocks noChangeAspect="true" noChangeArrowheads="true"/>
              </p:cNvSpPr>
              <p:nvPr/>
            </p:nvSpPr>
            <p:spPr bwMode="auto">
              <a:xfrm>
                <a:off x="2891" y="3761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70" name="Oval 2822"/>
              <p:cNvSpPr>
                <a:spLocks noChangeAspect="true" noChangeArrowheads="true"/>
              </p:cNvSpPr>
              <p:nvPr/>
            </p:nvSpPr>
            <p:spPr bwMode="auto">
              <a:xfrm>
                <a:off x="2866" y="3724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71" name="Oval 2823"/>
              <p:cNvSpPr>
                <a:spLocks noChangeAspect="true" noChangeArrowheads="true"/>
              </p:cNvSpPr>
              <p:nvPr/>
            </p:nvSpPr>
            <p:spPr bwMode="auto">
              <a:xfrm>
                <a:off x="2944" y="3742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72" name="Oval 2824"/>
              <p:cNvSpPr>
                <a:spLocks noChangeAspect="true" noChangeArrowheads="true"/>
              </p:cNvSpPr>
              <p:nvPr/>
            </p:nvSpPr>
            <p:spPr bwMode="auto">
              <a:xfrm>
                <a:off x="2902" y="3796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73" name="Oval 2825"/>
              <p:cNvSpPr>
                <a:spLocks noChangeAspect="true" noChangeArrowheads="true"/>
              </p:cNvSpPr>
              <p:nvPr/>
            </p:nvSpPr>
            <p:spPr bwMode="auto">
              <a:xfrm>
                <a:off x="2860" y="3808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74" name="Oval 2826"/>
              <p:cNvSpPr>
                <a:spLocks noChangeAspect="true" noChangeArrowheads="true"/>
              </p:cNvSpPr>
              <p:nvPr/>
            </p:nvSpPr>
            <p:spPr bwMode="auto">
              <a:xfrm>
                <a:off x="2824" y="3730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75" name="Oval 2827"/>
              <p:cNvSpPr>
                <a:spLocks noChangeAspect="true" noChangeArrowheads="true"/>
              </p:cNvSpPr>
              <p:nvPr/>
            </p:nvSpPr>
            <p:spPr bwMode="auto">
              <a:xfrm>
                <a:off x="2902" y="3718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76" name="Oval 2828"/>
              <p:cNvSpPr>
                <a:spLocks noChangeAspect="true" noChangeArrowheads="true"/>
              </p:cNvSpPr>
              <p:nvPr/>
            </p:nvSpPr>
            <p:spPr bwMode="auto">
              <a:xfrm>
                <a:off x="2944" y="3790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77" name="Oval 2829"/>
              <p:cNvSpPr>
                <a:spLocks noChangeAspect="true" noChangeArrowheads="true"/>
              </p:cNvSpPr>
              <p:nvPr/>
            </p:nvSpPr>
            <p:spPr bwMode="auto">
              <a:xfrm>
                <a:off x="2819" y="3779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4878" name="Group 2830"/>
            <p:cNvGrpSpPr>
              <a:grpSpLocks noChangeAspect="true"/>
            </p:cNvGrpSpPr>
            <p:nvPr/>
          </p:nvGrpSpPr>
          <p:grpSpPr bwMode="auto">
            <a:xfrm>
              <a:off x="2669" y="2220"/>
              <a:ext cx="43" cy="34"/>
              <a:chOff x="2800" y="3700"/>
              <a:chExt cx="186" cy="150"/>
            </a:xfrm>
          </p:grpSpPr>
          <p:sp>
            <p:nvSpPr>
              <p:cNvPr id="4879" name="Oval 2831"/>
              <p:cNvSpPr>
                <a:spLocks noChangeAspect="true" noChangeArrowheads="true"/>
              </p:cNvSpPr>
              <p:nvPr/>
            </p:nvSpPr>
            <p:spPr bwMode="auto">
              <a:xfrm>
                <a:off x="2800" y="3700"/>
                <a:ext cx="186" cy="150"/>
              </a:xfrm>
              <a:prstGeom prst="ellipse">
                <a:avLst/>
              </a:prstGeom>
              <a:gradFill rotWithShape="true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6078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2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80" name="Oval 2832"/>
              <p:cNvSpPr>
                <a:spLocks noChangeAspect="true" noChangeArrowheads="true"/>
              </p:cNvSpPr>
              <p:nvPr/>
            </p:nvSpPr>
            <p:spPr bwMode="auto">
              <a:xfrm>
                <a:off x="2891" y="3761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81" name="Oval 2833"/>
              <p:cNvSpPr>
                <a:spLocks noChangeAspect="true" noChangeArrowheads="true"/>
              </p:cNvSpPr>
              <p:nvPr/>
            </p:nvSpPr>
            <p:spPr bwMode="auto">
              <a:xfrm>
                <a:off x="2866" y="3724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82" name="Oval 2834"/>
              <p:cNvSpPr>
                <a:spLocks noChangeAspect="true" noChangeArrowheads="true"/>
              </p:cNvSpPr>
              <p:nvPr/>
            </p:nvSpPr>
            <p:spPr bwMode="auto">
              <a:xfrm>
                <a:off x="2944" y="3742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83" name="Oval 2835"/>
              <p:cNvSpPr>
                <a:spLocks noChangeAspect="true" noChangeArrowheads="true"/>
              </p:cNvSpPr>
              <p:nvPr/>
            </p:nvSpPr>
            <p:spPr bwMode="auto">
              <a:xfrm>
                <a:off x="2902" y="3796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84" name="Oval 2836"/>
              <p:cNvSpPr>
                <a:spLocks noChangeAspect="true" noChangeArrowheads="true"/>
              </p:cNvSpPr>
              <p:nvPr/>
            </p:nvSpPr>
            <p:spPr bwMode="auto">
              <a:xfrm>
                <a:off x="2860" y="3808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85" name="Oval 2837"/>
              <p:cNvSpPr>
                <a:spLocks noChangeAspect="true" noChangeArrowheads="true"/>
              </p:cNvSpPr>
              <p:nvPr/>
            </p:nvSpPr>
            <p:spPr bwMode="auto">
              <a:xfrm>
                <a:off x="2824" y="3730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86" name="Oval 2838"/>
              <p:cNvSpPr>
                <a:spLocks noChangeAspect="true" noChangeArrowheads="true"/>
              </p:cNvSpPr>
              <p:nvPr/>
            </p:nvSpPr>
            <p:spPr bwMode="auto">
              <a:xfrm>
                <a:off x="2902" y="3718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87" name="Oval 2839"/>
              <p:cNvSpPr>
                <a:spLocks noChangeAspect="true" noChangeArrowheads="true"/>
              </p:cNvSpPr>
              <p:nvPr/>
            </p:nvSpPr>
            <p:spPr bwMode="auto">
              <a:xfrm>
                <a:off x="2944" y="3790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88" name="Oval 2840"/>
              <p:cNvSpPr>
                <a:spLocks noChangeAspect="true" noChangeArrowheads="true"/>
              </p:cNvSpPr>
              <p:nvPr/>
            </p:nvSpPr>
            <p:spPr bwMode="auto">
              <a:xfrm>
                <a:off x="2819" y="3779"/>
                <a:ext cx="29" cy="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4889" name="Group 2841"/>
            <p:cNvGrpSpPr>
              <a:grpSpLocks noChangeAspect="true"/>
            </p:cNvGrpSpPr>
            <p:nvPr/>
          </p:nvGrpSpPr>
          <p:grpSpPr bwMode="auto">
            <a:xfrm>
              <a:off x="2266" y="2122"/>
              <a:ext cx="42" cy="34"/>
              <a:chOff x="1812" y="3678"/>
              <a:chExt cx="186" cy="150"/>
            </a:xfrm>
          </p:grpSpPr>
          <p:sp>
            <p:nvSpPr>
              <p:cNvPr id="4890" name="Oval 2842"/>
              <p:cNvSpPr>
                <a:spLocks noChangeAspect="true" noChangeArrowheads="true"/>
              </p:cNvSpPr>
              <p:nvPr/>
            </p:nvSpPr>
            <p:spPr bwMode="auto">
              <a:xfrm>
                <a:off x="1812" y="3678"/>
                <a:ext cx="186" cy="150"/>
              </a:xfrm>
              <a:prstGeom prst="ellipse">
                <a:avLst/>
              </a:prstGeom>
              <a:gradFill rotWithShape="true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6078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91" name="Oval 2843"/>
              <p:cNvSpPr>
                <a:spLocks noChangeAspect="true" noChangeArrowheads="true"/>
              </p:cNvSpPr>
              <p:nvPr/>
            </p:nvSpPr>
            <p:spPr bwMode="auto">
              <a:xfrm>
                <a:off x="1890" y="3708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92" name="Oval 2844"/>
              <p:cNvSpPr>
                <a:spLocks noChangeAspect="true" noChangeArrowheads="true"/>
              </p:cNvSpPr>
              <p:nvPr/>
            </p:nvSpPr>
            <p:spPr bwMode="auto">
              <a:xfrm>
                <a:off x="1937" y="3749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93" name="Oval 2845"/>
              <p:cNvSpPr>
                <a:spLocks noChangeAspect="true" noChangeArrowheads="true"/>
              </p:cNvSpPr>
              <p:nvPr/>
            </p:nvSpPr>
            <p:spPr bwMode="auto">
              <a:xfrm>
                <a:off x="1817" y="3743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94" name="Oval 2846"/>
              <p:cNvSpPr>
                <a:spLocks noChangeAspect="true" noChangeArrowheads="true"/>
              </p:cNvSpPr>
              <p:nvPr/>
            </p:nvSpPr>
            <p:spPr bwMode="auto">
              <a:xfrm>
                <a:off x="1883" y="3791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95" name="Oval 2847"/>
              <p:cNvSpPr>
                <a:spLocks noChangeAspect="true" noChangeArrowheads="true"/>
              </p:cNvSpPr>
              <p:nvPr/>
            </p:nvSpPr>
            <p:spPr bwMode="auto">
              <a:xfrm>
                <a:off x="1877" y="3749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96" name="Oval 2848"/>
              <p:cNvSpPr>
                <a:spLocks noChangeAspect="true" noChangeArrowheads="true"/>
              </p:cNvSpPr>
              <p:nvPr/>
            </p:nvSpPr>
            <p:spPr bwMode="auto">
              <a:xfrm>
                <a:off x="1943" y="3707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97" name="Oval 2849"/>
              <p:cNvSpPr>
                <a:spLocks noChangeAspect="true" noChangeArrowheads="true"/>
              </p:cNvSpPr>
              <p:nvPr/>
            </p:nvSpPr>
            <p:spPr bwMode="auto">
              <a:xfrm>
                <a:off x="1835" y="3707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98" name="Oval 2850"/>
              <p:cNvSpPr>
                <a:spLocks noChangeAspect="true" noChangeArrowheads="true"/>
              </p:cNvSpPr>
              <p:nvPr/>
            </p:nvSpPr>
            <p:spPr bwMode="auto">
              <a:xfrm>
                <a:off x="1931" y="3791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899" name="Oval 2851"/>
              <p:cNvSpPr>
                <a:spLocks noChangeAspect="true" noChangeArrowheads="true"/>
              </p:cNvSpPr>
              <p:nvPr/>
            </p:nvSpPr>
            <p:spPr bwMode="auto">
              <a:xfrm>
                <a:off x="1841" y="3785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4900" name="Group 2852"/>
            <p:cNvGrpSpPr>
              <a:grpSpLocks noChangeAspect="true"/>
            </p:cNvGrpSpPr>
            <p:nvPr/>
          </p:nvGrpSpPr>
          <p:grpSpPr bwMode="auto">
            <a:xfrm>
              <a:off x="2278" y="2173"/>
              <a:ext cx="42" cy="34"/>
              <a:chOff x="1812" y="3678"/>
              <a:chExt cx="186" cy="150"/>
            </a:xfrm>
          </p:grpSpPr>
          <p:sp>
            <p:nvSpPr>
              <p:cNvPr id="4901" name="Oval 2853"/>
              <p:cNvSpPr>
                <a:spLocks noChangeAspect="true" noChangeArrowheads="true"/>
              </p:cNvSpPr>
              <p:nvPr/>
            </p:nvSpPr>
            <p:spPr bwMode="auto">
              <a:xfrm>
                <a:off x="1812" y="3678"/>
                <a:ext cx="186" cy="150"/>
              </a:xfrm>
              <a:prstGeom prst="ellipse">
                <a:avLst/>
              </a:prstGeom>
              <a:gradFill rotWithShape="true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6078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02" name="Oval 2854"/>
              <p:cNvSpPr>
                <a:spLocks noChangeAspect="true" noChangeArrowheads="true"/>
              </p:cNvSpPr>
              <p:nvPr/>
            </p:nvSpPr>
            <p:spPr bwMode="auto">
              <a:xfrm>
                <a:off x="1890" y="3708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03" name="Oval 2855"/>
              <p:cNvSpPr>
                <a:spLocks noChangeAspect="true" noChangeArrowheads="true"/>
              </p:cNvSpPr>
              <p:nvPr/>
            </p:nvSpPr>
            <p:spPr bwMode="auto">
              <a:xfrm>
                <a:off x="1937" y="3749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04" name="Oval 2856"/>
              <p:cNvSpPr>
                <a:spLocks noChangeAspect="true" noChangeArrowheads="true"/>
              </p:cNvSpPr>
              <p:nvPr/>
            </p:nvSpPr>
            <p:spPr bwMode="auto">
              <a:xfrm>
                <a:off x="1817" y="3743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05" name="Oval 2857"/>
              <p:cNvSpPr>
                <a:spLocks noChangeAspect="true" noChangeArrowheads="true"/>
              </p:cNvSpPr>
              <p:nvPr/>
            </p:nvSpPr>
            <p:spPr bwMode="auto">
              <a:xfrm>
                <a:off x="1883" y="3791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06" name="Oval 2858"/>
              <p:cNvSpPr>
                <a:spLocks noChangeAspect="true" noChangeArrowheads="true"/>
              </p:cNvSpPr>
              <p:nvPr/>
            </p:nvSpPr>
            <p:spPr bwMode="auto">
              <a:xfrm>
                <a:off x="1877" y="3749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07" name="Oval 2859"/>
              <p:cNvSpPr>
                <a:spLocks noChangeAspect="true" noChangeArrowheads="true"/>
              </p:cNvSpPr>
              <p:nvPr/>
            </p:nvSpPr>
            <p:spPr bwMode="auto">
              <a:xfrm>
                <a:off x="1943" y="3707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08" name="Oval 2860"/>
              <p:cNvSpPr>
                <a:spLocks noChangeAspect="true" noChangeArrowheads="true"/>
              </p:cNvSpPr>
              <p:nvPr/>
            </p:nvSpPr>
            <p:spPr bwMode="auto">
              <a:xfrm>
                <a:off x="1835" y="3707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09" name="Oval 2861"/>
              <p:cNvSpPr>
                <a:spLocks noChangeAspect="true" noChangeArrowheads="true"/>
              </p:cNvSpPr>
              <p:nvPr/>
            </p:nvSpPr>
            <p:spPr bwMode="auto">
              <a:xfrm>
                <a:off x="1931" y="3791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10" name="Oval 2862"/>
              <p:cNvSpPr>
                <a:spLocks noChangeAspect="true" noChangeArrowheads="true"/>
              </p:cNvSpPr>
              <p:nvPr/>
            </p:nvSpPr>
            <p:spPr bwMode="auto">
              <a:xfrm>
                <a:off x="1841" y="3785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4911" name="Group 2863"/>
            <p:cNvGrpSpPr>
              <a:grpSpLocks noChangeAspect="true"/>
            </p:cNvGrpSpPr>
            <p:nvPr/>
          </p:nvGrpSpPr>
          <p:grpSpPr bwMode="auto">
            <a:xfrm>
              <a:off x="2217" y="2261"/>
              <a:ext cx="41" cy="34"/>
              <a:chOff x="1812" y="3678"/>
              <a:chExt cx="186" cy="150"/>
            </a:xfrm>
          </p:grpSpPr>
          <p:sp>
            <p:nvSpPr>
              <p:cNvPr id="4912" name="Oval 2864"/>
              <p:cNvSpPr>
                <a:spLocks noChangeAspect="true" noChangeArrowheads="true"/>
              </p:cNvSpPr>
              <p:nvPr/>
            </p:nvSpPr>
            <p:spPr bwMode="auto">
              <a:xfrm>
                <a:off x="1812" y="3678"/>
                <a:ext cx="186" cy="150"/>
              </a:xfrm>
              <a:prstGeom prst="ellipse">
                <a:avLst/>
              </a:prstGeom>
              <a:gradFill rotWithShape="true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6078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2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13" name="Oval 2865"/>
              <p:cNvSpPr>
                <a:spLocks noChangeAspect="true" noChangeArrowheads="true"/>
              </p:cNvSpPr>
              <p:nvPr/>
            </p:nvSpPr>
            <p:spPr bwMode="auto">
              <a:xfrm>
                <a:off x="1890" y="3708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14" name="Oval 2866"/>
              <p:cNvSpPr>
                <a:spLocks noChangeAspect="true" noChangeArrowheads="true"/>
              </p:cNvSpPr>
              <p:nvPr/>
            </p:nvSpPr>
            <p:spPr bwMode="auto">
              <a:xfrm>
                <a:off x="1937" y="3749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15" name="Oval 2867"/>
              <p:cNvSpPr>
                <a:spLocks noChangeAspect="true" noChangeArrowheads="true"/>
              </p:cNvSpPr>
              <p:nvPr/>
            </p:nvSpPr>
            <p:spPr bwMode="auto">
              <a:xfrm>
                <a:off x="1817" y="3743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16" name="Oval 2868"/>
              <p:cNvSpPr>
                <a:spLocks noChangeAspect="true" noChangeArrowheads="true"/>
              </p:cNvSpPr>
              <p:nvPr/>
            </p:nvSpPr>
            <p:spPr bwMode="auto">
              <a:xfrm>
                <a:off x="1883" y="3791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17" name="Oval 2869"/>
              <p:cNvSpPr>
                <a:spLocks noChangeAspect="true" noChangeArrowheads="true"/>
              </p:cNvSpPr>
              <p:nvPr/>
            </p:nvSpPr>
            <p:spPr bwMode="auto">
              <a:xfrm>
                <a:off x="1877" y="3749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18" name="Oval 2870"/>
              <p:cNvSpPr>
                <a:spLocks noChangeAspect="true" noChangeArrowheads="true"/>
              </p:cNvSpPr>
              <p:nvPr/>
            </p:nvSpPr>
            <p:spPr bwMode="auto">
              <a:xfrm>
                <a:off x="1943" y="3707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19" name="Oval 2871"/>
              <p:cNvSpPr>
                <a:spLocks noChangeAspect="true" noChangeArrowheads="true"/>
              </p:cNvSpPr>
              <p:nvPr/>
            </p:nvSpPr>
            <p:spPr bwMode="auto">
              <a:xfrm>
                <a:off x="1835" y="3707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20" name="Oval 2872"/>
              <p:cNvSpPr>
                <a:spLocks noChangeAspect="true" noChangeArrowheads="true"/>
              </p:cNvSpPr>
              <p:nvPr/>
            </p:nvSpPr>
            <p:spPr bwMode="auto">
              <a:xfrm>
                <a:off x="1931" y="3791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21" name="Oval 2873"/>
              <p:cNvSpPr>
                <a:spLocks noChangeAspect="true" noChangeArrowheads="true"/>
              </p:cNvSpPr>
              <p:nvPr/>
            </p:nvSpPr>
            <p:spPr bwMode="auto">
              <a:xfrm>
                <a:off x="1841" y="3785"/>
                <a:ext cx="29" cy="29"/>
              </a:xfrm>
              <a:prstGeom prst="ellipse">
                <a:avLst/>
              </a:prstGeom>
              <a:solidFill>
                <a:srgbClr val="FF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4922" name="Group 2874"/>
            <p:cNvGrpSpPr>
              <a:grpSpLocks noChangeAspect="true"/>
            </p:cNvGrpSpPr>
            <p:nvPr/>
          </p:nvGrpSpPr>
          <p:grpSpPr bwMode="auto">
            <a:xfrm>
              <a:off x="2256" y="1966"/>
              <a:ext cx="42" cy="34"/>
              <a:chOff x="2393" y="3791"/>
              <a:chExt cx="186" cy="150"/>
            </a:xfrm>
          </p:grpSpPr>
          <p:sp>
            <p:nvSpPr>
              <p:cNvPr id="4923" name="Oval 2875"/>
              <p:cNvSpPr>
                <a:spLocks noChangeAspect="true" noChangeArrowheads="true"/>
              </p:cNvSpPr>
              <p:nvPr/>
            </p:nvSpPr>
            <p:spPr bwMode="auto">
              <a:xfrm>
                <a:off x="2393" y="3791"/>
                <a:ext cx="186" cy="150"/>
              </a:xfrm>
              <a:prstGeom prst="ellipse">
                <a:avLst/>
              </a:prstGeom>
              <a:gradFill rotWithShape="true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6078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24" name="Oval 2876"/>
              <p:cNvSpPr>
                <a:spLocks noChangeAspect="true" noChangeArrowheads="true"/>
              </p:cNvSpPr>
              <p:nvPr/>
            </p:nvSpPr>
            <p:spPr bwMode="auto">
              <a:xfrm>
                <a:off x="2484" y="3852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25" name="Oval 2877"/>
              <p:cNvSpPr>
                <a:spLocks noChangeAspect="true" noChangeArrowheads="true"/>
              </p:cNvSpPr>
              <p:nvPr/>
            </p:nvSpPr>
            <p:spPr bwMode="auto">
              <a:xfrm>
                <a:off x="2459" y="3815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26" name="Oval 2878"/>
              <p:cNvSpPr>
                <a:spLocks noChangeAspect="true" noChangeArrowheads="true"/>
              </p:cNvSpPr>
              <p:nvPr/>
            </p:nvSpPr>
            <p:spPr bwMode="auto">
              <a:xfrm>
                <a:off x="2537" y="3833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27" name="Oval 2879"/>
              <p:cNvSpPr>
                <a:spLocks noChangeAspect="true" noChangeArrowheads="true"/>
              </p:cNvSpPr>
              <p:nvPr/>
            </p:nvSpPr>
            <p:spPr bwMode="auto">
              <a:xfrm>
                <a:off x="2495" y="3887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28" name="Oval 2880"/>
              <p:cNvSpPr>
                <a:spLocks noChangeAspect="true" noChangeArrowheads="true"/>
              </p:cNvSpPr>
              <p:nvPr/>
            </p:nvSpPr>
            <p:spPr bwMode="auto">
              <a:xfrm>
                <a:off x="2453" y="3899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29" name="Oval 2881"/>
              <p:cNvSpPr>
                <a:spLocks noChangeAspect="true" noChangeArrowheads="true"/>
              </p:cNvSpPr>
              <p:nvPr/>
            </p:nvSpPr>
            <p:spPr bwMode="auto">
              <a:xfrm>
                <a:off x="2417" y="3821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30" name="Oval 2882"/>
              <p:cNvSpPr>
                <a:spLocks noChangeAspect="true" noChangeArrowheads="true"/>
              </p:cNvSpPr>
              <p:nvPr/>
            </p:nvSpPr>
            <p:spPr bwMode="auto">
              <a:xfrm>
                <a:off x="2495" y="3809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31" name="Oval 2883"/>
              <p:cNvSpPr>
                <a:spLocks noChangeAspect="true" noChangeArrowheads="true"/>
              </p:cNvSpPr>
              <p:nvPr/>
            </p:nvSpPr>
            <p:spPr bwMode="auto">
              <a:xfrm>
                <a:off x="2537" y="3881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32" name="Oval 2884"/>
              <p:cNvSpPr>
                <a:spLocks noChangeAspect="true" noChangeArrowheads="true"/>
              </p:cNvSpPr>
              <p:nvPr/>
            </p:nvSpPr>
            <p:spPr bwMode="auto">
              <a:xfrm>
                <a:off x="2412" y="3870"/>
                <a:ext cx="29" cy="2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rgbClr val="009900"/>
                    </a:solidFill>
                    <a:prstDash val="sysDot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4933" name="Group 2885"/>
            <p:cNvGrpSpPr>
              <a:grpSpLocks noChangeAspect="true"/>
            </p:cNvGrpSpPr>
            <p:nvPr/>
          </p:nvGrpSpPr>
          <p:grpSpPr bwMode="auto">
            <a:xfrm rot="16200000" flipH="true" flipV="true">
              <a:off x="2684" y="2121"/>
              <a:ext cx="52" cy="59"/>
              <a:chOff x="4248" y="1375"/>
              <a:chExt cx="881" cy="917"/>
            </a:xfrm>
          </p:grpSpPr>
          <p:sp>
            <p:nvSpPr>
              <p:cNvPr id="4934" name="Freeform 2886"/>
              <p:cNvSpPr>
                <a:spLocks noChangeAspect="true"/>
              </p:cNvSpPr>
              <p:nvPr/>
            </p:nvSpPr>
            <p:spPr bwMode="auto">
              <a:xfrm>
                <a:off x="4278" y="2194"/>
                <a:ext cx="457" cy="98"/>
              </a:xfrm>
              <a:custGeom>
                <a:avLst/>
                <a:gdLst>
                  <a:gd name="T0" fmla="*/ 457 w 457"/>
                  <a:gd name="T1" fmla="*/ 10 h 98"/>
                  <a:gd name="T2" fmla="*/ 380 w 457"/>
                  <a:gd name="T3" fmla="*/ 19 h 98"/>
                  <a:gd name="T4" fmla="*/ 235 w 457"/>
                  <a:gd name="T5" fmla="*/ 22 h 98"/>
                  <a:gd name="T6" fmla="*/ 35 w 457"/>
                  <a:gd name="T7" fmla="*/ 13 h 98"/>
                  <a:gd name="T8" fmla="*/ 24 w 457"/>
                  <a:gd name="T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7" h="98">
                    <a:moveTo>
                      <a:pt x="457" y="10"/>
                    </a:moveTo>
                    <a:cubicBezTo>
                      <a:pt x="437" y="13"/>
                      <a:pt x="417" y="17"/>
                      <a:pt x="380" y="19"/>
                    </a:cubicBezTo>
                    <a:cubicBezTo>
                      <a:pt x="343" y="21"/>
                      <a:pt x="292" y="23"/>
                      <a:pt x="235" y="22"/>
                    </a:cubicBezTo>
                    <a:cubicBezTo>
                      <a:pt x="177" y="21"/>
                      <a:pt x="70" y="0"/>
                      <a:pt x="35" y="13"/>
                    </a:cubicBezTo>
                    <a:cubicBezTo>
                      <a:pt x="0" y="26"/>
                      <a:pt x="26" y="80"/>
                      <a:pt x="24" y="98"/>
                    </a:cubicBezTo>
                  </a:path>
                </a:pathLst>
              </a:custGeom>
              <a:noFill/>
              <a:ln w="63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35" name="Freeform 2887"/>
              <p:cNvSpPr>
                <a:spLocks noChangeAspect="true"/>
              </p:cNvSpPr>
              <p:nvPr/>
            </p:nvSpPr>
            <p:spPr bwMode="auto">
              <a:xfrm>
                <a:off x="4271" y="1375"/>
                <a:ext cx="773" cy="289"/>
              </a:xfrm>
              <a:custGeom>
                <a:avLst/>
                <a:gdLst>
                  <a:gd name="T0" fmla="*/ 601 w 773"/>
                  <a:gd name="T1" fmla="*/ 23 h 289"/>
                  <a:gd name="T2" fmla="*/ 757 w 773"/>
                  <a:gd name="T3" fmla="*/ 17 h 289"/>
                  <a:gd name="T4" fmla="*/ 697 w 773"/>
                  <a:gd name="T5" fmla="*/ 123 h 289"/>
                  <a:gd name="T6" fmla="*/ 465 w 773"/>
                  <a:gd name="T7" fmla="*/ 106 h 289"/>
                  <a:gd name="T8" fmla="*/ 159 w 773"/>
                  <a:gd name="T9" fmla="*/ 123 h 289"/>
                  <a:gd name="T10" fmla="*/ 22 w 773"/>
                  <a:gd name="T11" fmla="*/ 205 h 289"/>
                  <a:gd name="T12" fmla="*/ 28 w 773"/>
                  <a:gd name="T13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3" h="289">
                    <a:moveTo>
                      <a:pt x="601" y="23"/>
                    </a:moveTo>
                    <a:cubicBezTo>
                      <a:pt x="626" y="23"/>
                      <a:pt x="741" y="0"/>
                      <a:pt x="757" y="17"/>
                    </a:cubicBezTo>
                    <a:cubicBezTo>
                      <a:pt x="773" y="34"/>
                      <a:pt x="746" y="108"/>
                      <a:pt x="697" y="123"/>
                    </a:cubicBezTo>
                    <a:cubicBezTo>
                      <a:pt x="648" y="138"/>
                      <a:pt x="555" y="106"/>
                      <a:pt x="465" y="106"/>
                    </a:cubicBezTo>
                    <a:cubicBezTo>
                      <a:pt x="376" y="106"/>
                      <a:pt x="233" y="106"/>
                      <a:pt x="159" y="123"/>
                    </a:cubicBezTo>
                    <a:cubicBezTo>
                      <a:pt x="85" y="139"/>
                      <a:pt x="44" y="177"/>
                      <a:pt x="22" y="205"/>
                    </a:cubicBezTo>
                    <a:cubicBezTo>
                      <a:pt x="0" y="233"/>
                      <a:pt x="27" y="272"/>
                      <a:pt x="28" y="289"/>
                    </a:cubicBezTo>
                  </a:path>
                </a:pathLst>
              </a:custGeom>
              <a:noFill/>
              <a:ln w="63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36" name="Freeform 2888"/>
              <p:cNvSpPr>
                <a:spLocks noChangeAspect="true"/>
              </p:cNvSpPr>
              <p:nvPr/>
            </p:nvSpPr>
            <p:spPr bwMode="auto">
              <a:xfrm>
                <a:off x="4286" y="2037"/>
                <a:ext cx="153" cy="49"/>
              </a:xfrm>
              <a:custGeom>
                <a:avLst/>
                <a:gdLst>
                  <a:gd name="T0" fmla="*/ 46 w 612"/>
                  <a:gd name="T1" fmla="*/ 0 h 197"/>
                  <a:gd name="T2" fmla="*/ 52 w 612"/>
                  <a:gd name="T3" fmla="*/ 150 h 197"/>
                  <a:gd name="T4" fmla="*/ 358 w 612"/>
                  <a:gd name="T5" fmla="*/ 180 h 197"/>
                  <a:gd name="T6" fmla="*/ 574 w 612"/>
                  <a:gd name="T7" fmla="*/ 168 h 197"/>
                  <a:gd name="T8" fmla="*/ 586 w 612"/>
                  <a:gd name="T9" fmla="*/ 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2" h="197">
                    <a:moveTo>
                      <a:pt x="46" y="0"/>
                    </a:moveTo>
                    <a:cubicBezTo>
                      <a:pt x="23" y="60"/>
                      <a:pt x="0" y="120"/>
                      <a:pt x="52" y="150"/>
                    </a:cubicBezTo>
                    <a:cubicBezTo>
                      <a:pt x="104" y="180"/>
                      <a:pt x="271" y="177"/>
                      <a:pt x="358" y="180"/>
                    </a:cubicBezTo>
                    <a:cubicBezTo>
                      <a:pt x="445" y="183"/>
                      <a:pt x="536" y="197"/>
                      <a:pt x="574" y="168"/>
                    </a:cubicBezTo>
                    <a:cubicBezTo>
                      <a:pt x="612" y="139"/>
                      <a:pt x="599" y="72"/>
                      <a:pt x="586" y="6"/>
                    </a:cubicBezTo>
                  </a:path>
                </a:pathLst>
              </a:custGeom>
              <a:noFill/>
              <a:ln w="63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37" name="Freeform 2889"/>
              <p:cNvSpPr>
                <a:spLocks noChangeAspect="true"/>
              </p:cNvSpPr>
              <p:nvPr/>
            </p:nvSpPr>
            <p:spPr bwMode="auto">
              <a:xfrm>
                <a:off x="4414" y="1613"/>
                <a:ext cx="170" cy="54"/>
              </a:xfrm>
              <a:custGeom>
                <a:avLst/>
                <a:gdLst>
                  <a:gd name="T0" fmla="*/ 55 w 678"/>
                  <a:gd name="T1" fmla="*/ 211 h 217"/>
                  <a:gd name="T2" fmla="*/ 49 w 678"/>
                  <a:gd name="T3" fmla="*/ 67 h 217"/>
                  <a:gd name="T4" fmla="*/ 349 w 678"/>
                  <a:gd name="T5" fmla="*/ 31 h 217"/>
                  <a:gd name="T6" fmla="*/ 637 w 678"/>
                  <a:gd name="T7" fmla="*/ 31 h 217"/>
                  <a:gd name="T8" fmla="*/ 595 w 678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8" h="217">
                    <a:moveTo>
                      <a:pt x="55" y="211"/>
                    </a:moveTo>
                    <a:cubicBezTo>
                      <a:pt x="27" y="154"/>
                      <a:pt x="0" y="97"/>
                      <a:pt x="49" y="67"/>
                    </a:cubicBezTo>
                    <a:cubicBezTo>
                      <a:pt x="98" y="37"/>
                      <a:pt x="251" y="37"/>
                      <a:pt x="349" y="31"/>
                    </a:cubicBezTo>
                    <a:cubicBezTo>
                      <a:pt x="447" y="25"/>
                      <a:pt x="596" y="0"/>
                      <a:pt x="637" y="31"/>
                    </a:cubicBezTo>
                    <a:cubicBezTo>
                      <a:pt x="678" y="62"/>
                      <a:pt x="636" y="139"/>
                      <a:pt x="595" y="217"/>
                    </a:cubicBezTo>
                  </a:path>
                </a:pathLst>
              </a:custGeom>
              <a:noFill/>
              <a:ln w="63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38" name="Freeform 2890"/>
              <p:cNvSpPr>
                <a:spLocks noChangeAspect="true"/>
              </p:cNvSpPr>
              <p:nvPr/>
            </p:nvSpPr>
            <p:spPr bwMode="auto">
              <a:xfrm>
                <a:off x="4554" y="2035"/>
                <a:ext cx="137" cy="72"/>
              </a:xfrm>
              <a:custGeom>
                <a:avLst/>
                <a:gdLst>
                  <a:gd name="T0" fmla="*/ 0 w 547"/>
                  <a:gd name="T1" fmla="*/ 6 h 286"/>
                  <a:gd name="T2" fmla="*/ 90 w 547"/>
                  <a:gd name="T3" fmla="*/ 138 h 286"/>
                  <a:gd name="T4" fmla="*/ 318 w 547"/>
                  <a:gd name="T5" fmla="*/ 276 h 286"/>
                  <a:gd name="T6" fmla="*/ 510 w 547"/>
                  <a:gd name="T7" fmla="*/ 198 h 286"/>
                  <a:gd name="T8" fmla="*/ 540 w 547"/>
                  <a:gd name="T9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" h="286">
                    <a:moveTo>
                      <a:pt x="0" y="6"/>
                    </a:moveTo>
                    <a:cubicBezTo>
                      <a:pt x="18" y="49"/>
                      <a:pt x="37" y="93"/>
                      <a:pt x="90" y="138"/>
                    </a:cubicBezTo>
                    <a:cubicBezTo>
                      <a:pt x="143" y="183"/>
                      <a:pt x="248" y="266"/>
                      <a:pt x="318" y="276"/>
                    </a:cubicBezTo>
                    <a:cubicBezTo>
                      <a:pt x="388" y="286"/>
                      <a:pt x="473" y="244"/>
                      <a:pt x="510" y="198"/>
                    </a:cubicBezTo>
                    <a:cubicBezTo>
                      <a:pt x="547" y="152"/>
                      <a:pt x="543" y="76"/>
                      <a:pt x="540" y="0"/>
                    </a:cubicBezTo>
                  </a:path>
                </a:pathLst>
              </a:custGeom>
              <a:noFill/>
              <a:ln w="63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39" name="Freeform 2891"/>
              <p:cNvSpPr>
                <a:spLocks noChangeAspect="true"/>
              </p:cNvSpPr>
              <p:nvPr/>
            </p:nvSpPr>
            <p:spPr bwMode="auto">
              <a:xfrm>
                <a:off x="4681" y="1620"/>
                <a:ext cx="136" cy="47"/>
              </a:xfrm>
              <a:custGeom>
                <a:avLst/>
                <a:gdLst>
                  <a:gd name="T0" fmla="*/ 26 w 542"/>
                  <a:gd name="T1" fmla="*/ 175 h 187"/>
                  <a:gd name="T2" fmla="*/ 50 w 542"/>
                  <a:gd name="T3" fmla="*/ 49 h 187"/>
                  <a:gd name="T4" fmla="*/ 326 w 542"/>
                  <a:gd name="T5" fmla="*/ 1 h 187"/>
                  <a:gd name="T6" fmla="*/ 488 w 542"/>
                  <a:gd name="T7" fmla="*/ 43 h 187"/>
                  <a:gd name="T8" fmla="*/ 542 w 542"/>
                  <a:gd name="T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2" h="187">
                    <a:moveTo>
                      <a:pt x="26" y="175"/>
                    </a:moveTo>
                    <a:cubicBezTo>
                      <a:pt x="13" y="126"/>
                      <a:pt x="0" y="78"/>
                      <a:pt x="50" y="49"/>
                    </a:cubicBezTo>
                    <a:cubicBezTo>
                      <a:pt x="100" y="20"/>
                      <a:pt x="253" y="2"/>
                      <a:pt x="326" y="1"/>
                    </a:cubicBezTo>
                    <a:cubicBezTo>
                      <a:pt x="399" y="0"/>
                      <a:pt x="452" y="12"/>
                      <a:pt x="488" y="43"/>
                    </a:cubicBezTo>
                    <a:cubicBezTo>
                      <a:pt x="524" y="74"/>
                      <a:pt x="533" y="130"/>
                      <a:pt x="542" y="187"/>
                    </a:cubicBezTo>
                  </a:path>
                </a:pathLst>
              </a:custGeom>
              <a:noFill/>
              <a:ln w="63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40" name="Freeform 2892"/>
              <p:cNvSpPr>
                <a:spLocks noChangeAspect="true"/>
              </p:cNvSpPr>
              <p:nvPr/>
            </p:nvSpPr>
            <p:spPr bwMode="auto">
              <a:xfrm>
                <a:off x="4810" y="2037"/>
                <a:ext cx="147" cy="42"/>
              </a:xfrm>
              <a:custGeom>
                <a:avLst/>
                <a:gdLst>
                  <a:gd name="T0" fmla="*/ 22 w 587"/>
                  <a:gd name="T1" fmla="*/ 0 h 168"/>
                  <a:gd name="T2" fmla="*/ 52 w 587"/>
                  <a:gd name="T3" fmla="*/ 132 h 168"/>
                  <a:gd name="T4" fmla="*/ 334 w 587"/>
                  <a:gd name="T5" fmla="*/ 168 h 168"/>
                  <a:gd name="T6" fmla="*/ 550 w 587"/>
                  <a:gd name="T7" fmla="*/ 132 h 168"/>
                  <a:gd name="T8" fmla="*/ 556 w 587"/>
                  <a:gd name="T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7" h="168">
                    <a:moveTo>
                      <a:pt x="22" y="0"/>
                    </a:moveTo>
                    <a:cubicBezTo>
                      <a:pt x="11" y="52"/>
                      <a:pt x="0" y="104"/>
                      <a:pt x="52" y="132"/>
                    </a:cubicBezTo>
                    <a:cubicBezTo>
                      <a:pt x="104" y="160"/>
                      <a:pt x="251" y="168"/>
                      <a:pt x="334" y="168"/>
                    </a:cubicBezTo>
                    <a:cubicBezTo>
                      <a:pt x="417" y="168"/>
                      <a:pt x="513" y="159"/>
                      <a:pt x="550" y="132"/>
                    </a:cubicBezTo>
                    <a:cubicBezTo>
                      <a:pt x="587" y="105"/>
                      <a:pt x="571" y="55"/>
                      <a:pt x="556" y="6"/>
                    </a:cubicBezTo>
                  </a:path>
                </a:pathLst>
              </a:custGeom>
              <a:noFill/>
              <a:ln w="63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41" name="Freeform 2893"/>
              <p:cNvSpPr>
                <a:spLocks noChangeAspect="true"/>
              </p:cNvSpPr>
              <p:nvPr/>
            </p:nvSpPr>
            <p:spPr bwMode="auto">
              <a:xfrm>
                <a:off x="4939" y="1586"/>
                <a:ext cx="141" cy="83"/>
              </a:xfrm>
              <a:custGeom>
                <a:avLst/>
                <a:gdLst>
                  <a:gd name="T0" fmla="*/ 19 w 566"/>
                  <a:gd name="T1" fmla="*/ 324 h 330"/>
                  <a:gd name="T2" fmla="*/ 19 w 566"/>
                  <a:gd name="T3" fmla="*/ 186 h 330"/>
                  <a:gd name="T4" fmla="*/ 133 w 566"/>
                  <a:gd name="T5" fmla="*/ 54 h 330"/>
                  <a:gd name="T6" fmla="*/ 445 w 566"/>
                  <a:gd name="T7" fmla="*/ 18 h 330"/>
                  <a:gd name="T8" fmla="*/ 547 w 566"/>
                  <a:gd name="T9" fmla="*/ 162 h 330"/>
                  <a:gd name="T10" fmla="*/ 559 w 566"/>
                  <a:gd name="T1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6" h="330">
                    <a:moveTo>
                      <a:pt x="19" y="324"/>
                    </a:moveTo>
                    <a:cubicBezTo>
                      <a:pt x="9" y="277"/>
                      <a:pt x="0" y="231"/>
                      <a:pt x="19" y="186"/>
                    </a:cubicBezTo>
                    <a:cubicBezTo>
                      <a:pt x="38" y="141"/>
                      <a:pt x="62" y="82"/>
                      <a:pt x="133" y="54"/>
                    </a:cubicBezTo>
                    <a:cubicBezTo>
                      <a:pt x="204" y="26"/>
                      <a:pt x="376" y="0"/>
                      <a:pt x="445" y="18"/>
                    </a:cubicBezTo>
                    <a:cubicBezTo>
                      <a:pt x="514" y="36"/>
                      <a:pt x="528" y="110"/>
                      <a:pt x="547" y="162"/>
                    </a:cubicBezTo>
                    <a:cubicBezTo>
                      <a:pt x="566" y="214"/>
                      <a:pt x="562" y="272"/>
                      <a:pt x="559" y="330"/>
                    </a:cubicBezTo>
                  </a:path>
                </a:pathLst>
              </a:custGeom>
              <a:noFill/>
              <a:ln w="63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4942" name="Freeform 2894"/>
              <p:cNvSpPr>
                <a:spLocks noChangeAspect="true"/>
              </p:cNvSpPr>
              <p:nvPr/>
            </p:nvSpPr>
            <p:spPr bwMode="auto">
              <a:xfrm>
                <a:off x="5013" y="2038"/>
                <a:ext cx="63" cy="167"/>
              </a:xfrm>
              <a:custGeom>
                <a:avLst/>
                <a:gdLst>
                  <a:gd name="T0" fmla="*/ 252 w 252"/>
                  <a:gd name="T1" fmla="*/ 0 h 668"/>
                  <a:gd name="T2" fmla="*/ 210 w 252"/>
                  <a:gd name="T3" fmla="*/ 558 h 668"/>
                  <a:gd name="T4" fmla="*/ 0 w 252"/>
                  <a:gd name="T5" fmla="*/ 66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2" h="668">
                    <a:moveTo>
                      <a:pt x="252" y="0"/>
                    </a:moveTo>
                    <a:cubicBezTo>
                      <a:pt x="245" y="93"/>
                      <a:pt x="252" y="448"/>
                      <a:pt x="210" y="558"/>
                    </a:cubicBezTo>
                    <a:cubicBezTo>
                      <a:pt x="168" y="668"/>
                      <a:pt x="44" y="639"/>
                      <a:pt x="0" y="660"/>
                    </a:cubicBezTo>
                  </a:path>
                </a:pathLst>
              </a:custGeom>
              <a:noFill/>
              <a:ln w="6350" cap="flat" cmpd="sng">
                <a:solidFill>
                  <a:srgbClr val="CD93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4D4D4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grpSp>
            <p:nvGrpSpPr>
              <p:cNvPr id="4943" name="Group 2895"/>
              <p:cNvGrpSpPr>
                <a:grpSpLocks noChangeAspect="true"/>
              </p:cNvGrpSpPr>
              <p:nvPr/>
            </p:nvGrpSpPr>
            <p:grpSpPr bwMode="auto">
              <a:xfrm>
                <a:off x="4248" y="1665"/>
                <a:ext cx="101" cy="375"/>
                <a:chOff x="859" y="1415"/>
                <a:chExt cx="405" cy="1499"/>
              </a:xfrm>
            </p:grpSpPr>
            <p:sp>
              <p:nvSpPr>
                <p:cNvPr id="4944" name="Freeform 2896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45" name="Freeform 2897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46" name="Freeform 2898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47" name="Freeform 2899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48" name="Freeform 2900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49" name="Freeform 2901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50" name="Freeform 2902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51" name="Freeform 2903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52" name="AutoShape 2904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6350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4953" name="Group 2905"/>
              <p:cNvGrpSpPr>
                <a:grpSpLocks noChangeAspect="true"/>
              </p:cNvGrpSpPr>
              <p:nvPr/>
            </p:nvGrpSpPr>
            <p:grpSpPr bwMode="auto">
              <a:xfrm>
                <a:off x="4378" y="1665"/>
                <a:ext cx="101" cy="375"/>
                <a:chOff x="859" y="1415"/>
                <a:chExt cx="405" cy="1499"/>
              </a:xfrm>
            </p:grpSpPr>
            <p:sp>
              <p:nvSpPr>
                <p:cNvPr id="4954" name="Freeform 2906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55" name="Freeform 2907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56" name="Freeform 2908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57" name="Freeform 2909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58" name="Freeform 2910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59" name="Freeform 2911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60" name="Freeform 2912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61" name="Freeform 2913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62" name="AutoShape 2914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6350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4963" name="Group 2915"/>
              <p:cNvGrpSpPr>
                <a:grpSpLocks noChangeAspect="true"/>
              </p:cNvGrpSpPr>
              <p:nvPr/>
            </p:nvGrpSpPr>
            <p:grpSpPr bwMode="auto">
              <a:xfrm>
                <a:off x="4508" y="1665"/>
                <a:ext cx="101" cy="375"/>
                <a:chOff x="859" y="1415"/>
                <a:chExt cx="405" cy="1499"/>
              </a:xfrm>
            </p:grpSpPr>
            <p:sp>
              <p:nvSpPr>
                <p:cNvPr id="4964" name="Freeform 2916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65" name="Freeform 2917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66" name="Freeform 2918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67" name="Freeform 2919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68" name="Freeform 2920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69" name="Freeform 2921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70" name="Freeform 2922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71" name="Freeform 2923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72" name="AutoShape 2924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6350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4973" name="Group 2925"/>
              <p:cNvGrpSpPr>
                <a:grpSpLocks noChangeAspect="true"/>
              </p:cNvGrpSpPr>
              <p:nvPr/>
            </p:nvGrpSpPr>
            <p:grpSpPr bwMode="auto">
              <a:xfrm>
                <a:off x="4638" y="1665"/>
                <a:ext cx="101" cy="375"/>
                <a:chOff x="859" y="1415"/>
                <a:chExt cx="405" cy="1499"/>
              </a:xfrm>
            </p:grpSpPr>
            <p:sp>
              <p:nvSpPr>
                <p:cNvPr id="4974" name="Freeform 2926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75" name="Freeform 2927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76" name="Freeform 2928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77" name="Freeform 2929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78" name="Freeform 2930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79" name="Freeform 2931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80" name="Freeform 2932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81" name="Freeform 2933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82" name="AutoShape 2934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6350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4983" name="Group 2935"/>
              <p:cNvGrpSpPr>
                <a:grpSpLocks noChangeAspect="true"/>
              </p:cNvGrpSpPr>
              <p:nvPr/>
            </p:nvGrpSpPr>
            <p:grpSpPr bwMode="auto">
              <a:xfrm>
                <a:off x="4768" y="1665"/>
                <a:ext cx="101" cy="375"/>
                <a:chOff x="859" y="1415"/>
                <a:chExt cx="405" cy="1499"/>
              </a:xfrm>
            </p:grpSpPr>
            <p:sp>
              <p:nvSpPr>
                <p:cNvPr id="4984" name="Freeform 2936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85" name="Freeform 2937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86" name="Freeform 2938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87" name="Freeform 2939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88" name="Freeform 2940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89" name="Freeform 2941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90" name="Freeform 2942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91" name="Freeform 2943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92" name="AutoShape 2944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6350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4993" name="Group 2945"/>
              <p:cNvGrpSpPr>
                <a:grpSpLocks noChangeAspect="true"/>
              </p:cNvGrpSpPr>
              <p:nvPr/>
            </p:nvGrpSpPr>
            <p:grpSpPr bwMode="auto">
              <a:xfrm>
                <a:off x="4898" y="1665"/>
                <a:ext cx="101" cy="375"/>
                <a:chOff x="859" y="1415"/>
                <a:chExt cx="405" cy="1499"/>
              </a:xfrm>
            </p:grpSpPr>
            <p:sp>
              <p:nvSpPr>
                <p:cNvPr id="4994" name="Freeform 2946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95" name="Freeform 2947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96" name="Freeform 2948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97" name="Freeform 2949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98" name="Freeform 2950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4999" name="Freeform 2951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000" name="Freeform 2952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001" name="Freeform 2953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002" name="AutoShape 2954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6350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5003" name="Group 2955"/>
              <p:cNvGrpSpPr>
                <a:grpSpLocks noChangeAspect="true"/>
              </p:cNvGrpSpPr>
              <p:nvPr/>
            </p:nvGrpSpPr>
            <p:grpSpPr bwMode="auto">
              <a:xfrm>
                <a:off x="5028" y="1665"/>
                <a:ext cx="101" cy="375"/>
                <a:chOff x="859" y="1415"/>
                <a:chExt cx="405" cy="1499"/>
              </a:xfrm>
            </p:grpSpPr>
            <p:sp>
              <p:nvSpPr>
                <p:cNvPr id="5004" name="Freeform 2956"/>
                <p:cNvSpPr>
                  <a:spLocks noChangeAspect="true"/>
                </p:cNvSpPr>
                <p:nvPr/>
              </p:nvSpPr>
              <p:spPr bwMode="auto">
                <a:xfrm>
                  <a:off x="893" y="2408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005" name="Freeform 2957"/>
                <p:cNvSpPr>
                  <a:spLocks noChangeAspect="true"/>
                </p:cNvSpPr>
                <p:nvPr/>
              </p:nvSpPr>
              <p:spPr bwMode="auto">
                <a:xfrm>
                  <a:off x="895" y="2553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006" name="Freeform 2958"/>
                <p:cNvSpPr>
                  <a:spLocks noChangeAspect="true"/>
                </p:cNvSpPr>
                <p:nvPr/>
              </p:nvSpPr>
              <p:spPr bwMode="auto">
                <a:xfrm>
                  <a:off x="890" y="2102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007" name="Freeform 2959"/>
                <p:cNvSpPr>
                  <a:spLocks noChangeAspect="true"/>
                </p:cNvSpPr>
                <p:nvPr/>
              </p:nvSpPr>
              <p:spPr bwMode="auto">
                <a:xfrm>
                  <a:off x="892" y="2247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008" name="Freeform 2960"/>
                <p:cNvSpPr>
                  <a:spLocks noChangeAspect="true"/>
                </p:cNvSpPr>
                <p:nvPr/>
              </p:nvSpPr>
              <p:spPr bwMode="auto">
                <a:xfrm>
                  <a:off x="886" y="1795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009" name="Freeform 2961"/>
                <p:cNvSpPr>
                  <a:spLocks noChangeAspect="true"/>
                </p:cNvSpPr>
                <p:nvPr/>
              </p:nvSpPr>
              <p:spPr bwMode="auto">
                <a:xfrm>
                  <a:off x="888" y="1940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010" name="Freeform 2962"/>
                <p:cNvSpPr>
                  <a:spLocks noChangeAspect="true"/>
                </p:cNvSpPr>
                <p:nvPr/>
              </p:nvSpPr>
              <p:spPr bwMode="auto">
                <a:xfrm>
                  <a:off x="883" y="1491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011" name="Freeform 2963"/>
                <p:cNvSpPr>
                  <a:spLocks noChangeAspect="true"/>
                </p:cNvSpPr>
                <p:nvPr/>
              </p:nvSpPr>
              <p:spPr bwMode="auto">
                <a:xfrm>
                  <a:off x="885" y="1636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012" name="AutoShape 2964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859" y="1415"/>
                  <a:ext cx="405" cy="1499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6350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grpSp>
            <p:nvGrpSpPr>
              <p:cNvPr id="5013" name="Group 2965"/>
              <p:cNvGrpSpPr>
                <a:grpSpLocks noChangeAspect="true"/>
              </p:cNvGrpSpPr>
              <p:nvPr/>
            </p:nvGrpSpPr>
            <p:grpSpPr bwMode="auto">
              <a:xfrm rot="5400000">
                <a:off x="4826" y="2056"/>
                <a:ext cx="101" cy="296"/>
                <a:chOff x="4104" y="2937"/>
                <a:chExt cx="405" cy="1181"/>
              </a:xfrm>
            </p:grpSpPr>
            <p:sp>
              <p:nvSpPr>
                <p:cNvPr id="5014" name="Freeform 2966"/>
                <p:cNvSpPr>
                  <a:spLocks noChangeAspect="true"/>
                </p:cNvSpPr>
                <p:nvPr/>
              </p:nvSpPr>
              <p:spPr bwMode="auto">
                <a:xfrm>
                  <a:off x="4132" y="3612"/>
                  <a:ext cx="362" cy="242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015" name="Freeform 2967"/>
                <p:cNvSpPr>
                  <a:spLocks noChangeAspect="true"/>
                </p:cNvSpPr>
                <p:nvPr/>
              </p:nvSpPr>
              <p:spPr bwMode="auto">
                <a:xfrm>
                  <a:off x="4134" y="3757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016" name="Freeform 2968"/>
                <p:cNvSpPr>
                  <a:spLocks noChangeAspect="true"/>
                </p:cNvSpPr>
                <p:nvPr/>
              </p:nvSpPr>
              <p:spPr bwMode="auto">
                <a:xfrm>
                  <a:off x="4129" y="3306"/>
                  <a:ext cx="361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017" name="Freeform 2969"/>
                <p:cNvSpPr>
                  <a:spLocks noChangeAspect="true"/>
                </p:cNvSpPr>
                <p:nvPr/>
              </p:nvSpPr>
              <p:spPr bwMode="auto">
                <a:xfrm>
                  <a:off x="4131" y="3451"/>
                  <a:ext cx="360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018" name="Freeform 2970"/>
                <p:cNvSpPr>
                  <a:spLocks noChangeAspect="true"/>
                </p:cNvSpPr>
                <p:nvPr/>
              </p:nvSpPr>
              <p:spPr bwMode="auto">
                <a:xfrm>
                  <a:off x="4125" y="2999"/>
                  <a:ext cx="362" cy="243"/>
                </a:xfrm>
                <a:custGeom>
                  <a:avLst/>
                  <a:gdLst>
                    <a:gd name="T0" fmla="*/ 0 w 718"/>
                    <a:gd name="T1" fmla="*/ 0 h 542"/>
                    <a:gd name="T2" fmla="*/ 0 w 718"/>
                    <a:gd name="T3" fmla="*/ 272 h 542"/>
                    <a:gd name="T4" fmla="*/ 127 w 718"/>
                    <a:gd name="T5" fmla="*/ 367 h 542"/>
                    <a:gd name="T6" fmla="*/ 415 w 718"/>
                    <a:gd name="T7" fmla="*/ 454 h 542"/>
                    <a:gd name="T8" fmla="*/ 710 w 718"/>
                    <a:gd name="T9" fmla="*/ 524 h 542"/>
                    <a:gd name="T10" fmla="*/ 718 w 718"/>
                    <a:gd name="T11" fmla="*/ 348 h 542"/>
                    <a:gd name="T12" fmla="*/ 650 w 718"/>
                    <a:gd name="T13" fmla="*/ 288 h 542"/>
                    <a:gd name="T14" fmla="*/ 379 w 718"/>
                    <a:gd name="T15" fmla="*/ 220 h 542"/>
                    <a:gd name="T16" fmla="*/ 103 w 718"/>
                    <a:gd name="T17" fmla="*/ 139 h 542"/>
                    <a:gd name="T18" fmla="*/ 0 w 718"/>
                    <a:gd name="T19" fmla="*/ 0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8" h="542">
                      <a:moveTo>
                        <a:pt x="0" y="0"/>
                      </a:moveTo>
                      <a:lnTo>
                        <a:pt x="0" y="272"/>
                      </a:lnTo>
                      <a:cubicBezTo>
                        <a:pt x="21" y="333"/>
                        <a:pt x="58" y="337"/>
                        <a:pt x="127" y="367"/>
                      </a:cubicBezTo>
                      <a:cubicBezTo>
                        <a:pt x="196" y="397"/>
                        <a:pt x="318" y="428"/>
                        <a:pt x="415" y="454"/>
                      </a:cubicBezTo>
                      <a:cubicBezTo>
                        <a:pt x="512" y="480"/>
                        <a:pt x="660" y="542"/>
                        <a:pt x="710" y="524"/>
                      </a:cubicBezTo>
                      <a:lnTo>
                        <a:pt x="718" y="348"/>
                      </a:lnTo>
                      <a:cubicBezTo>
                        <a:pt x="708" y="309"/>
                        <a:pt x="706" y="309"/>
                        <a:pt x="650" y="288"/>
                      </a:cubicBezTo>
                      <a:cubicBezTo>
                        <a:pt x="594" y="267"/>
                        <a:pt x="470" y="245"/>
                        <a:pt x="379" y="220"/>
                      </a:cubicBezTo>
                      <a:cubicBezTo>
                        <a:pt x="288" y="195"/>
                        <a:pt x="166" y="176"/>
                        <a:pt x="103" y="139"/>
                      </a:cubicBezTo>
                      <a:cubicBezTo>
                        <a:pt x="40" y="102"/>
                        <a:pt x="0" y="0"/>
                        <a:pt x="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D1C39F">
                        <a:gamma/>
                        <a:shade val="0"/>
                        <a:invGamma/>
                      </a:srgbClr>
                    </a:gs>
                    <a:gs pos="100000">
                      <a:srgbClr val="D1C39F"/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019" name="Freeform 2971"/>
                <p:cNvSpPr>
                  <a:spLocks noChangeAspect="true"/>
                </p:cNvSpPr>
                <p:nvPr/>
              </p:nvSpPr>
              <p:spPr bwMode="auto">
                <a:xfrm>
                  <a:off x="4127" y="3144"/>
                  <a:ext cx="361" cy="279"/>
                </a:xfrm>
                <a:custGeom>
                  <a:avLst/>
                  <a:gdLst>
                    <a:gd name="T0" fmla="*/ 710 w 716"/>
                    <a:gd name="T1" fmla="*/ 0 h 624"/>
                    <a:gd name="T2" fmla="*/ 714 w 716"/>
                    <a:gd name="T3" fmla="*/ 188 h 624"/>
                    <a:gd name="T4" fmla="*/ 616 w 716"/>
                    <a:gd name="T5" fmla="*/ 276 h 624"/>
                    <a:gd name="T6" fmla="*/ 411 w 716"/>
                    <a:gd name="T7" fmla="*/ 349 h 624"/>
                    <a:gd name="T8" fmla="*/ 147 w 716"/>
                    <a:gd name="T9" fmla="*/ 436 h 624"/>
                    <a:gd name="T10" fmla="*/ 24 w 716"/>
                    <a:gd name="T11" fmla="*/ 540 h 624"/>
                    <a:gd name="T12" fmla="*/ 0 w 716"/>
                    <a:gd name="T13" fmla="*/ 596 h 624"/>
                    <a:gd name="T14" fmla="*/ 3 w 716"/>
                    <a:gd name="T15" fmla="*/ 373 h 624"/>
                    <a:gd name="T16" fmla="*/ 99 w 716"/>
                    <a:gd name="T17" fmla="*/ 250 h 624"/>
                    <a:gd name="T18" fmla="*/ 336 w 716"/>
                    <a:gd name="T19" fmla="*/ 154 h 624"/>
                    <a:gd name="T20" fmla="*/ 654 w 716"/>
                    <a:gd name="T21" fmla="*/ 56 h 624"/>
                    <a:gd name="T22" fmla="*/ 710 w 716"/>
                    <a:gd name="T23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6" h="624">
                      <a:moveTo>
                        <a:pt x="710" y="0"/>
                      </a:moveTo>
                      <a:lnTo>
                        <a:pt x="714" y="188"/>
                      </a:lnTo>
                      <a:cubicBezTo>
                        <a:pt x="698" y="234"/>
                        <a:pt x="666" y="249"/>
                        <a:pt x="616" y="276"/>
                      </a:cubicBezTo>
                      <a:cubicBezTo>
                        <a:pt x="566" y="303"/>
                        <a:pt x="489" y="322"/>
                        <a:pt x="411" y="349"/>
                      </a:cubicBezTo>
                      <a:cubicBezTo>
                        <a:pt x="333" y="376"/>
                        <a:pt x="211" y="404"/>
                        <a:pt x="147" y="436"/>
                      </a:cubicBezTo>
                      <a:cubicBezTo>
                        <a:pt x="83" y="468"/>
                        <a:pt x="48" y="513"/>
                        <a:pt x="24" y="540"/>
                      </a:cubicBezTo>
                      <a:cubicBezTo>
                        <a:pt x="0" y="567"/>
                        <a:pt x="3" y="624"/>
                        <a:pt x="0" y="596"/>
                      </a:cubicBezTo>
                      <a:lnTo>
                        <a:pt x="3" y="373"/>
                      </a:lnTo>
                      <a:cubicBezTo>
                        <a:pt x="19" y="315"/>
                        <a:pt x="44" y="286"/>
                        <a:pt x="99" y="250"/>
                      </a:cubicBezTo>
                      <a:cubicBezTo>
                        <a:pt x="154" y="214"/>
                        <a:pt x="244" y="186"/>
                        <a:pt x="336" y="154"/>
                      </a:cubicBezTo>
                      <a:cubicBezTo>
                        <a:pt x="428" y="122"/>
                        <a:pt x="592" y="82"/>
                        <a:pt x="654" y="56"/>
                      </a:cubicBezTo>
                      <a:cubicBezTo>
                        <a:pt x="716" y="30"/>
                        <a:pt x="710" y="0"/>
                        <a:pt x="710" y="0"/>
                      </a:cubicBezTo>
                      <a:close/>
                    </a:path>
                  </a:pathLst>
                </a:custGeom>
                <a:gradFill rotWithShape="true">
                  <a:gsLst>
                    <a:gs pos="0">
                      <a:srgbClr val="FFBE7D"/>
                    </a:gs>
                    <a:gs pos="100000">
                      <a:srgbClr val="FFBE7D">
                        <a:gamma/>
                        <a:shade val="0"/>
                        <a:invGamma/>
                      </a:srgbClr>
                    </a:gs>
                  </a:gsLst>
                  <a:lin ang="0" scaled="true"/>
                </a:gradFill>
                <a:ln w="6350" cap="flat" cmpd="sng">
                  <a:solidFill>
                    <a:srgbClr val="FFFF66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5020" name="AutoShape 2972"/>
                <p:cNvSpPr>
                  <a:spLocks noChangeAspect="true" noChangeArrowheads="true"/>
                </p:cNvSpPr>
                <p:nvPr/>
              </p:nvSpPr>
              <p:spPr bwMode="auto">
                <a:xfrm>
                  <a:off x="4104" y="2937"/>
                  <a:ext cx="405" cy="1181"/>
                </a:xfrm>
                <a:prstGeom prst="roundRect">
                  <a:avLst>
                    <a:gd name="adj" fmla="val 40046"/>
                  </a:avLst>
                </a:prstGeom>
                <a:gradFill rotWithShape="true">
                  <a:gsLst>
                    <a:gs pos="0">
                      <a:srgbClr val="FFFFFF">
                        <a:alpha val="81000"/>
                      </a:srgbClr>
                    </a:gs>
                    <a:gs pos="100000">
                      <a:srgbClr val="FFFF00">
                        <a:alpha val="39999"/>
                      </a:srgbClr>
                    </a:gs>
                  </a:gsLst>
                  <a:lin ang="0" scaled="true"/>
                </a:gradFill>
                <a:ln w="6350">
                  <a:solidFill>
                    <a:srgbClr val="A5002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</p:grpSp>
        <p:sp>
          <p:nvSpPr>
            <p:cNvPr id="5021" name="Oval 2973"/>
            <p:cNvSpPr>
              <a:spLocks noChangeAspect="true" noChangeArrowheads="true"/>
            </p:cNvSpPr>
            <p:nvPr/>
          </p:nvSpPr>
          <p:spPr bwMode="auto">
            <a:xfrm>
              <a:off x="2719" y="2233"/>
              <a:ext cx="7" cy="7"/>
            </a:xfrm>
            <a:prstGeom prst="ellips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022" name="Oval 2974"/>
            <p:cNvSpPr>
              <a:spLocks noChangeAspect="true" noChangeArrowheads="true"/>
            </p:cNvSpPr>
            <p:nvPr/>
          </p:nvSpPr>
          <p:spPr bwMode="auto">
            <a:xfrm>
              <a:off x="2718" y="2244"/>
              <a:ext cx="7" cy="7"/>
            </a:xfrm>
            <a:prstGeom prst="ellipse">
              <a:avLst/>
            </a:prstGeom>
            <a:solidFill>
              <a:schemeClr val="bg1"/>
            </a:solidFill>
            <a:ln w="317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023" name="Freeform 2975"/>
            <p:cNvSpPr>
              <a:spLocks noChangeAspect="true"/>
            </p:cNvSpPr>
            <p:nvPr/>
          </p:nvSpPr>
          <p:spPr bwMode="auto">
            <a:xfrm>
              <a:off x="2341" y="1792"/>
              <a:ext cx="17" cy="20"/>
            </a:xfrm>
            <a:custGeom>
              <a:avLst/>
              <a:gdLst>
                <a:gd name="T0" fmla="*/ 3 w 76"/>
                <a:gd name="T1" fmla="*/ 26 h 87"/>
                <a:gd name="T2" fmla="*/ 3 w 76"/>
                <a:gd name="T3" fmla="*/ 80 h 87"/>
                <a:gd name="T4" fmla="*/ 24 w 76"/>
                <a:gd name="T5" fmla="*/ 67 h 87"/>
                <a:gd name="T6" fmla="*/ 75 w 76"/>
                <a:gd name="T7" fmla="*/ 80 h 87"/>
                <a:gd name="T8" fmla="*/ 33 w 76"/>
                <a:gd name="T9" fmla="*/ 50 h 87"/>
                <a:gd name="T10" fmla="*/ 39 w 76"/>
                <a:gd name="T11" fmla="*/ 2 h 87"/>
                <a:gd name="T12" fmla="*/ 15 w 76"/>
                <a:gd name="T13" fmla="*/ 41 h 87"/>
                <a:gd name="T14" fmla="*/ 3 w 76"/>
                <a:gd name="T15" fmla="*/ 2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7">
                  <a:moveTo>
                    <a:pt x="3" y="26"/>
                  </a:moveTo>
                  <a:cubicBezTo>
                    <a:pt x="1" y="37"/>
                    <a:pt x="0" y="73"/>
                    <a:pt x="3" y="80"/>
                  </a:cubicBezTo>
                  <a:cubicBezTo>
                    <a:pt x="6" y="87"/>
                    <a:pt x="12" y="67"/>
                    <a:pt x="24" y="67"/>
                  </a:cubicBezTo>
                  <a:cubicBezTo>
                    <a:pt x="36" y="67"/>
                    <a:pt x="74" y="83"/>
                    <a:pt x="75" y="80"/>
                  </a:cubicBezTo>
                  <a:cubicBezTo>
                    <a:pt x="76" y="77"/>
                    <a:pt x="39" y="63"/>
                    <a:pt x="33" y="50"/>
                  </a:cubicBezTo>
                  <a:cubicBezTo>
                    <a:pt x="27" y="37"/>
                    <a:pt x="42" y="4"/>
                    <a:pt x="39" y="2"/>
                  </a:cubicBezTo>
                  <a:cubicBezTo>
                    <a:pt x="36" y="0"/>
                    <a:pt x="21" y="37"/>
                    <a:pt x="15" y="41"/>
                  </a:cubicBezTo>
                  <a:cubicBezTo>
                    <a:pt x="9" y="45"/>
                    <a:pt x="5" y="29"/>
                    <a:pt x="3" y="26"/>
                  </a:cubicBezTo>
                  <a:close/>
                </a:path>
              </a:pathLst>
            </a:custGeom>
            <a:solidFill>
              <a:srgbClr val="ECE4D1"/>
            </a:solidFill>
            <a:ln w="63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24" name="AutoShape 2976"/>
            <p:cNvSpPr>
              <a:spLocks noChangeAspect="true" noChangeArrowheads="true"/>
            </p:cNvSpPr>
            <p:nvPr/>
          </p:nvSpPr>
          <p:spPr bwMode="auto">
            <a:xfrm rot="2742984" flipV="true">
              <a:off x="2287" y="2343"/>
              <a:ext cx="6" cy="41"/>
            </a:xfrm>
            <a:prstGeom prst="roundRect">
              <a:avLst>
                <a:gd name="adj" fmla="val 50000"/>
              </a:avLst>
            </a:prstGeom>
            <a:gradFill rotWithShape="true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025" name="AutoShape 2977"/>
            <p:cNvSpPr>
              <a:spLocks noChangeAspect="true" noChangeArrowheads="true"/>
            </p:cNvSpPr>
            <p:nvPr/>
          </p:nvSpPr>
          <p:spPr bwMode="auto">
            <a:xfrm rot="42984" flipV="true">
              <a:off x="2252" y="2374"/>
              <a:ext cx="25" cy="5"/>
            </a:xfrm>
            <a:prstGeom prst="roundRect">
              <a:avLst>
                <a:gd name="adj" fmla="val 44255"/>
              </a:avLst>
            </a:prstGeom>
            <a:gradFill rotWithShape="true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026" name="AutoShape 2978"/>
            <p:cNvSpPr>
              <a:spLocks noChangeAspect="true" noChangeArrowheads="true"/>
            </p:cNvSpPr>
            <p:nvPr/>
          </p:nvSpPr>
          <p:spPr bwMode="auto">
            <a:xfrm rot="2742984" flipH="true" flipV="true">
              <a:off x="2293" y="2350"/>
              <a:ext cx="5" cy="41"/>
            </a:xfrm>
            <a:prstGeom prst="roundRect">
              <a:avLst>
                <a:gd name="adj" fmla="val 50000"/>
              </a:avLst>
            </a:prstGeom>
            <a:gradFill rotWithShape="true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027" name="AutoShape 2979"/>
            <p:cNvSpPr>
              <a:spLocks noChangeAspect="true" noChangeArrowheads="true"/>
            </p:cNvSpPr>
            <p:nvPr/>
          </p:nvSpPr>
          <p:spPr bwMode="auto">
            <a:xfrm rot="5442984" flipH="true" flipV="true">
              <a:off x="2270" y="2392"/>
              <a:ext cx="25" cy="5"/>
            </a:xfrm>
            <a:prstGeom prst="roundRect">
              <a:avLst>
                <a:gd name="adj" fmla="val 44255"/>
              </a:avLst>
            </a:prstGeom>
            <a:gradFill rotWithShape="true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028" name="AutoShape 2980"/>
            <p:cNvSpPr>
              <a:spLocks noChangeAspect="true" noChangeArrowheads="true"/>
            </p:cNvSpPr>
            <p:nvPr/>
          </p:nvSpPr>
          <p:spPr bwMode="auto">
            <a:xfrm rot="5442984" flipH="true" flipV="true">
              <a:off x="2278" y="2393"/>
              <a:ext cx="23" cy="5"/>
            </a:xfrm>
            <a:prstGeom prst="roundRect">
              <a:avLst>
                <a:gd name="adj" fmla="val 44255"/>
              </a:avLst>
            </a:prstGeom>
            <a:gradFill rotWithShape="true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029" name="AutoShape 2981"/>
            <p:cNvSpPr>
              <a:spLocks noChangeAspect="true" noChangeArrowheads="true"/>
            </p:cNvSpPr>
            <p:nvPr/>
          </p:nvSpPr>
          <p:spPr bwMode="auto">
            <a:xfrm rot="42984" flipV="true">
              <a:off x="2253" y="2367"/>
              <a:ext cx="23" cy="5"/>
            </a:xfrm>
            <a:prstGeom prst="roundRect">
              <a:avLst>
                <a:gd name="adj" fmla="val 44255"/>
              </a:avLst>
            </a:prstGeom>
            <a:gradFill rotWithShape="true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030" name="AutoShape 2982"/>
            <p:cNvSpPr>
              <a:spLocks noChangeAspect="true" noChangeArrowheads="true"/>
            </p:cNvSpPr>
            <p:nvPr/>
          </p:nvSpPr>
          <p:spPr bwMode="auto">
            <a:xfrm rot="2742984" flipV="true">
              <a:off x="2281" y="2375"/>
              <a:ext cx="5" cy="3"/>
            </a:xfrm>
            <a:prstGeom prst="roundRect">
              <a:avLst>
                <a:gd name="adj" fmla="val 16667"/>
              </a:avLst>
            </a:prstGeom>
            <a:gradFill rotWithShape="true">
              <a:gsLst>
                <a:gs pos="0">
                  <a:srgbClr val="4D0808"/>
                </a:gs>
                <a:gs pos="15000">
                  <a:srgbClr val="FF0300"/>
                </a:gs>
                <a:gs pos="27500">
                  <a:srgbClr val="FF7A00"/>
                </a:gs>
                <a:gs pos="50000">
                  <a:srgbClr val="FFF200"/>
                </a:gs>
                <a:gs pos="72500">
                  <a:srgbClr val="FF7A00"/>
                </a:gs>
                <a:gs pos="85000">
                  <a:srgbClr val="FF0300"/>
                </a:gs>
                <a:gs pos="100000">
                  <a:srgbClr val="4D0808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031" name="AutoShape 2983"/>
            <p:cNvSpPr>
              <a:spLocks noChangeAspect="true" noChangeArrowheads="true"/>
            </p:cNvSpPr>
            <p:nvPr/>
          </p:nvSpPr>
          <p:spPr bwMode="auto">
            <a:xfrm rot="2742984" flipV="true">
              <a:off x="2283" y="2373"/>
              <a:ext cx="6" cy="2"/>
            </a:xfrm>
            <a:prstGeom prst="roundRect">
              <a:avLst>
                <a:gd name="adj" fmla="val 16667"/>
              </a:avLst>
            </a:prstGeom>
            <a:gradFill rotWithShape="true">
              <a:gsLst>
                <a:gs pos="0">
                  <a:srgbClr val="4D0808"/>
                </a:gs>
                <a:gs pos="15000">
                  <a:srgbClr val="FF0300"/>
                </a:gs>
                <a:gs pos="27500">
                  <a:srgbClr val="FF7A00"/>
                </a:gs>
                <a:gs pos="50000">
                  <a:srgbClr val="FFF200"/>
                </a:gs>
                <a:gs pos="72500">
                  <a:srgbClr val="FF7A00"/>
                </a:gs>
                <a:gs pos="85000">
                  <a:srgbClr val="FF0300"/>
                </a:gs>
                <a:gs pos="100000">
                  <a:srgbClr val="4D0808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032" name="AutoShape 2984"/>
            <p:cNvSpPr>
              <a:spLocks noChangeAspect="true" noChangeArrowheads="true"/>
            </p:cNvSpPr>
            <p:nvPr/>
          </p:nvSpPr>
          <p:spPr bwMode="auto">
            <a:xfrm rot="42984" flipV="true">
              <a:off x="2284" y="2386"/>
              <a:ext cx="4" cy="3"/>
            </a:xfrm>
            <a:prstGeom prst="roundRect">
              <a:avLst>
                <a:gd name="adj" fmla="val 16667"/>
              </a:avLst>
            </a:prstGeom>
            <a:gradFill rotWithShape="true">
              <a:gsLst>
                <a:gs pos="0">
                  <a:srgbClr val="4D0808"/>
                </a:gs>
                <a:gs pos="15000">
                  <a:srgbClr val="FF0300"/>
                </a:gs>
                <a:gs pos="27500">
                  <a:srgbClr val="FF7A00"/>
                </a:gs>
                <a:gs pos="50000">
                  <a:srgbClr val="FFF200"/>
                </a:gs>
                <a:gs pos="72500">
                  <a:srgbClr val="FF7A00"/>
                </a:gs>
                <a:gs pos="85000">
                  <a:srgbClr val="FF0300"/>
                </a:gs>
                <a:gs pos="100000">
                  <a:srgbClr val="4D0808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033" name="AutoShape 2985"/>
            <p:cNvSpPr>
              <a:spLocks noChangeAspect="true" noChangeArrowheads="true"/>
            </p:cNvSpPr>
            <p:nvPr/>
          </p:nvSpPr>
          <p:spPr bwMode="auto">
            <a:xfrm rot="16242984" flipV="true">
              <a:off x="2270" y="2371"/>
              <a:ext cx="4" cy="3"/>
            </a:xfrm>
            <a:prstGeom prst="roundRect">
              <a:avLst>
                <a:gd name="adj" fmla="val 16667"/>
              </a:avLst>
            </a:prstGeom>
            <a:gradFill rotWithShape="true">
              <a:gsLst>
                <a:gs pos="0">
                  <a:srgbClr val="4D0808"/>
                </a:gs>
                <a:gs pos="15000">
                  <a:srgbClr val="FF0300"/>
                </a:gs>
                <a:gs pos="27500">
                  <a:srgbClr val="FF7A00"/>
                </a:gs>
                <a:gs pos="50000">
                  <a:srgbClr val="FFF200"/>
                </a:gs>
                <a:gs pos="72500">
                  <a:srgbClr val="FF7A00"/>
                </a:gs>
                <a:gs pos="85000">
                  <a:srgbClr val="FF0300"/>
                </a:gs>
                <a:gs pos="100000">
                  <a:srgbClr val="4D0808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034" name="AutoShape 2986"/>
            <p:cNvSpPr>
              <a:spLocks noChangeAspect="true" noChangeArrowheads="true"/>
            </p:cNvSpPr>
            <p:nvPr/>
          </p:nvSpPr>
          <p:spPr bwMode="auto">
            <a:xfrm rot="19828011" flipV="true">
              <a:off x="2325" y="2348"/>
              <a:ext cx="5" cy="42"/>
            </a:xfrm>
            <a:prstGeom prst="roundRect">
              <a:avLst>
                <a:gd name="adj" fmla="val 50000"/>
              </a:avLst>
            </a:prstGeom>
            <a:gradFill rotWithShape="true">
              <a:gsLst>
                <a:gs pos="0">
                  <a:srgbClr val="777777"/>
                </a:gs>
                <a:gs pos="50000">
                  <a:srgbClr val="FEF0D8"/>
                </a:gs>
                <a:gs pos="100000">
                  <a:srgbClr val="777777"/>
                </a:gs>
              </a:gsLst>
              <a:lin ang="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035" name="AutoShape 2987"/>
            <p:cNvSpPr>
              <a:spLocks noChangeAspect="true" noChangeArrowheads="true"/>
            </p:cNvSpPr>
            <p:nvPr/>
          </p:nvSpPr>
          <p:spPr bwMode="auto">
            <a:xfrm rot="17128011" flipV="true">
              <a:off x="2321" y="2393"/>
              <a:ext cx="25" cy="5"/>
            </a:xfrm>
            <a:prstGeom prst="roundRect">
              <a:avLst>
                <a:gd name="adj" fmla="val 44255"/>
              </a:avLst>
            </a:prstGeom>
            <a:gradFill rotWithShape="true">
              <a:gsLst>
                <a:gs pos="0">
                  <a:schemeClr val="bg2"/>
                </a:gs>
                <a:gs pos="50000">
                  <a:srgbClr val="FEF0D8"/>
                </a:gs>
                <a:gs pos="100000">
                  <a:schemeClr val="bg2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036" name="AutoShape 2988"/>
            <p:cNvSpPr>
              <a:spLocks noChangeAspect="true" noChangeArrowheads="true"/>
            </p:cNvSpPr>
            <p:nvPr/>
          </p:nvSpPr>
          <p:spPr bwMode="auto">
            <a:xfrm rot="-1771989" flipH="true" flipV="true">
              <a:off x="2332" y="2344"/>
              <a:ext cx="6" cy="41"/>
            </a:xfrm>
            <a:prstGeom prst="roundRect">
              <a:avLst>
                <a:gd name="adj" fmla="val 50000"/>
              </a:avLst>
            </a:prstGeom>
            <a:gradFill rotWithShape="true">
              <a:gsLst>
                <a:gs pos="0">
                  <a:srgbClr val="777777"/>
                </a:gs>
                <a:gs pos="50000">
                  <a:srgbClr val="FEF0D8"/>
                </a:gs>
                <a:gs pos="100000">
                  <a:srgbClr val="777777"/>
                </a:gs>
              </a:gsLst>
              <a:lin ang="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037" name="AutoShape 2989"/>
            <p:cNvSpPr>
              <a:spLocks noChangeAspect="true" noChangeArrowheads="true"/>
            </p:cNvSpPr>
            <p:nvPr/>
          </p:nvSpPr>
          <p:spPr bwMode="auto">
            <a:xfrm rot="928011" flipH="true" flipV="true">
              <a:off x="2343" y="2381"/>
              <a:ext cx="25" cy="5"/>
            </a:xfrm>
            <a:prstGeom prst="roundRect">
              <a:avLst>
                <a:gd name="adj" fmla="val 44255"/>
              </a:avLst>
            </a:prstGeom>
            <a:gradFill rotWithShape="true">
              <a:gsLst>
                <a:gs pos="0">
                  <a:srgbClr val="777777"/>
                </a:gs>
                <a:gs pos="50000">
                  <a:srgbClr val="FEF0D8"/>
                </a:gs>
                <a:gs pos="100000">
                  <a:srgbClr val="777777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038" name="AutoShape 2990"/>
            <p:cNvSpPr>
              <a:spLocks noChangeAspect="true" noChangeArrowheads="true"/>
            </p:cNvSpPr>
            <p:nvPr/>
          </p:nvSpPr>
          <p:spPr bwMode="auto">
            <a:xfrm rot="928011" flipH="true" flipV="true">
              <a:off x="2346" y="2374"/>
              <a:ext cx="23" cy="5"/>
            </a:xfrm>
            <a:prstGeom prst="roundRect">
              <a:avLst>
                <a:gd name="adj" fmla="val 44255"/>
              </a:avLst>
            </a:prstGeom>
            <a:gradFill rotWithShape="true">
              <a:gsLst>
                <a:gs pos="0">
                  <a:srgbClr val="777777"/>
                </a:gs>
                <a:gs pos="50000">
                  <a:srgbClr val="FEF0D8"/>
                </a:gs>
                <a:gs pos="100000">
                  <a:srgbClr val="777777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039" name="AutoShape 2991"/>
            <p:cNvSpPr>
              <a:spLocks noChangeAspect="true" noChangeArrowheads="true"/>
            </p:cNvSpPr>
            <p:nvPr/>
          </p:nvSpPr>
          <p:spPr bwMode="auto">
            <a:xfrm rot="17128011" flipV="true">
              <a:off x="2315" y="2392"/>
              <a:ext cx="23" cy="5"/>
            </a:xfrm>
            <a:prstGeom prst="roundRect">
              <a:avLst>
                <a:gd name="adj" fmla="val 44255"/>
              </a:avLst>
            </a:prstGeom>
            <a:gradFill rotWithShape="true">
              <a:gsLst>
                <a:gs pos="0">
                  <a:srgbClr val="777777"/>
                </a:gs>
                <a:gs pos="50000">
                  <a:srgbClr val="FEF0D8"/>
                </a:gs>
                <a:gs pos="100000">
                  <a:srgbClr val="777777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040" name="AutoShape 2992"/>
            <p:cNvSpPr>
              <a:spLocks noChangeAspect="true" noChangeArrowheads="true"/>
            </p:cNvSpPr>
            <p:nvPr/>
          </p:nvSpPr>
          <p:spPr bwMode="auto">
            <a:xfrm rot="19828011" flipV="true">
              <a:off x="2335" y="2377"/>
              <a:ext cx="5" cy="2"/>
            </a:xfrm>
            <a:prstGeom prst="roundRect">
              <a:avLst>
                <a:gd name="adj" fmla="val 16667"/>
              </a:avLst>
            </a:prstGeom>
            <a:gradFill rotWithShape="true">
              <a:gsLst>
                <a:gs pos="0">
                  <a:srgbClr val="4D0808"/>
                </a:gs>
                <a:gs pos="15000">
                  <a:srgbClr val="FF0300"/>
                </a:gs>
                <a:gs pos="27500">
                  <a:srgbClr val="FF7A00"/>
                </a:gs>
                <a:gs pos="50000">
                  <a:srgbClr val="FFF200"/>
                </a:gs>
                <a:gs pos="72500">
                  <a:srgbClr val="FF7A00"/>
                </a:gs>
                <a:gs pos="85000">
                  <a:srgbClr val="FF0300"/>
                </a:gs>
                <a:gs pos="100000">
                  <a:srgbClr val="4D0808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041" name="AutoShape 2993"/>
            <p:cNvSpPr>
              <a:spLocks noChangeAspect="true" noChangeArrowheads="true"/>
            </p:cNvSpPr>
            <p:nvPr/>
          </p:nvSpPr>
          <p:spPr bwMode="auto">
            <a:xfrm rot="19828011" flipV="true">
              <a:off x="2334" y="2373"/>
              <a:ext cx="5" cy="3"/>
            </a:xfrm>
            <a:prstGeom prst="roundRect">
              <a:avLst>
                <a:gd name="adj" fmla="val 16667"/>
              </a:avLst>
            </a:prstGeom>
            <a:gradFill rotWithShape="true">
              <a:gsLst>
                <a:gs pos="0">
                  <a:srgbClr val="4D0808"/>
                </a:gs>
                <a:gs pos="15000">
                  <a:srgbClr val="FF0300"/>
                </a:gs>
                <a:gs pos="27500">
                  <a:srgbClr val="FF7A00"/>
                </a:gs>
                <a:gs pos="50000">
                  <a:srgbClr val="FFF200"/>
                </a:gs>
                <a:gs pos="72500">
                  <a:srgbClr val="FF7A00"/>
                </a:gs>
                <a:gs pos="85000">
                  <a:srgbClr val="FF0300"/>
                </a:gs>
                <a:gs pos="100000">
                  <a:srgbClr val="4D0808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042" name="AutoShape 2994"/>
            <p:cNvSpPr>
              <a:spLocks noChangeAspect="true" noChangeArrowheads="true"/>
            </p:cNvSpPr>
            <p:nvPr/>
          </p:nvSpPr>
          <p:spPr bwMode="auto">
            <a:xfrm rot="17128011" flipV="true">
              <a:off x="2348" y="2376"/>
              <a:ext cx="4" cy="3"/>
            </a:xfrm>
            <a:prstGeom prst="roundRect">
              <a:avLst>
                <a:gd name="adj" fmla="val 16667"/>
              </a:avLst>
            </a:prstGeom>
            <a:gradFill rotWithShape="true">
              <a:gsLst>
                <a:gs pos="0">
                  <a:srgbClr val="4D0808"/>
                </a:gs>
                <a:gs pos="15000">
                  <a:srgbClr val="FF0300"/>
                </a:gs>
                <a:gs pos="27500">
                  <a:srgbClr val="FF7A00"/>
                </a:gs>
                <a:gs pos="50000">
                  <a:srgbClr val="FFF200"/>
                </a:gs>
                <a:gs pos="72500">
                  <a:srgbClr val="FF7A00"/>
                </a:gs>
                <a:gs pos="85000">
                  <a:srgbClr val="FF0300"/>
                </a:gs>
                <a:gs pos="100000">
                  <a:srgbClr val="4D0808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043" name="AutoShape 2995"/>
            <p:cNvSpPr>
              <a:spLocks noChangeAspect="true" noChangeArrowheads="true"/>
            </p:cNvSpPr>
            <p:nvPr/>
          </p:nvSpPr>
          <p:spPr bwMode="auto">
            <a:xfrm rot="11728011" flipV="true">
              <a:off x="2330" y="2387"/>
              <a:ext cx="4" cy="3"/>
            </a:xfrm>
            <a:prstGeom prst="roundRect">
              <a:avLst>
                <a:gd name="adj" fmla="val 16667"/>
              </a:avLst>
            </a:prstGeom>
            <a:gradFill rotWithShape="true">
              <a:gsLst>
                <a:gs pos="0">
                  <a:srgbClr val="4D0808"/>
                </a:gs>
                <a:gs pos="15000">
                  <a:srgbClr val="FF0300"/>
                </a:gs>
                <a:gs pos="27500">
                  <a:srgbClr val="FF7A00"/>
                </a:gs>
                <a:gs pos="50000">
                  <a:srgbClr val="FFF200"/>
                </a:gs>
                <a:gs pos="72500">
                  <a:srgbClr val="FF7A00"/>
                </a:gs>
                <a:gs pos="85000">
                  <a:srgbClr val="FF0300"/>
                </a:gs>
                <a:gs pos="100000">
                  <a:srgbClr val="4D0808"/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5044" name="Group 2996"/>
            <p:cNvGrpSpPr/>
            <p:nvPr/>
          </p:nvGrpSpPr>
          <p:grpSpPr bwMode="auto">
            <a:xfrm>
              <a:off x="2289" y="2293"/>
              <a:ext cx="47" cy="75"/>
              <a:chOff x="2088" y="2554"/>
              <a:chExt cx="47" cy="75"/>
            </a:xfrm>
          </p:grpSpPr>
          <p:sp>
            <p:nvSpPr>
              <p:cNvPr id="5045" name="Freeform 2997"/>
              <p:cNvSpPr>
                <a:spLocks noChangeAspect="true"/>
              </p:cNvSpPr>
              <p:nvPr/>
            </p:nvSpPr>
            <p:spPr bwMode="auto">
              <a:xfrm flipV="true">
                <a:off x="2088" y="2554"/>
                <a:ext cx="21" cy="45"/>
              </a:xfrm>
              <a:custGeom>
                <a:avLst/>
                <a:gdLst>
                  <a:gd name="T0" fmla="*/ 43 w 230"/>
                  <a:gd name="T1" fmla="*/ 6 h 1051"/>
                  <a:gd name="T2" fmla="*/ 145 w 230"/>
                  <a:gd name="T3" fmla="*/ 126 h 1051"/>
                  <a:gd name="T4" fmla="*/ 223 w 230"/>
                  <a:gd name="T5" fmla="*/ 138 h 1051"/>
                  <a:gd name="T6" fmla="*/ 187 w 230"/>
                  <a:gd name="T7" fmla="*/ 246 h 1051"/>
                  <a:gd name="T8" fmla="*/ 175 w 230"/>
                  <a:gd name="T9" fmla="*/ 930 h 1051"/>
                  <a:gd name="T10" fmla="*/ 73 w 230"/>
                  <a:gd name="T11" fmla="*/ 930 h 1051"/>
                  <a:gd name="T12" fmla="*/ 49 w 230"/>
                  <a:gd name="T13" fmla="*/ 204 h 1051"/>
                  <a:gd name="T14" fmla="*/ 1 w 230"/>
                  <a:gd name="T15" fmla="*/ 90 h 1051"/>
                  <a:gd name="T16" fmla="*/ 43 w 230"/>
                  <a:gd name="T17" fmla="*/ 6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1051">
                    <a:moveTo>
                      <a:pt x="43" y="6"/>
                    </a:moveTo>
                    <a:cubicBezTo>
                      <a:pt x="67" y="12"/>
                      <a:pt x="115" y="104"/>
                      <a:pt x="145" y="126"/>
                    </a:cubicBezTo>
                    <a:cubicBezTo>
                      <a:pt x="175" y="148"/>
                      <a:pt x="216" y="118"/>
                      <a:pt x="223" y="138"/>
                    </a:cubicBezTo>
                    <a:cubicBezTo>
                      <a:pt x="230" y="158"/>
                      <a:pt x="195" y="114"/>
                      <a:pt x="187" y="246"/>
                    </a:cubicBezTo>
                    <a:cubicBezTo>
                      <a:pt x="179" y="378"/>
                      <a:pt x="194" y="816"/>
                      <a:pt x="175" y="930"/>
                    </a:cubicBezTo>
                    <a:cubicBezTo>
                      <a:pt x="156" y="1044"/>
                      <a:pt x="94" y="1051"/>
                      <a:pt x="73" y="930"/>
                    </a:cubicBezTo>
                    <a:cubicBezTo>
                      <a:pt x="52" y="809"/>
                      <a:pt x="61" y="344"/>
                      <a:pt x="49" y="204"/>
                    </a:cubicBezTo>
                    <a:cubicBezTo>
                      <a:pt x="37" y="64"/>
                      <a:pt x="2" y="123"/>
                      <a:pt x="1" y="90"/>
                    </a:cubicBezTo>
                    <a:cubicBezTo>
                      <a:pt x="0" y="57"/>
                      <a:pt x="19" y="0"/>
                      <a:pt x="43" y="6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A99B9B"/>
                  </a:gs>
                  <a:gs pos="100000">
                    <a:srgbClr val="F3F1F1"/>
                  </a:gs>
                </a:gsLst>
                <a:lin ang="0" scaled="true"/>
              </a:gradFill>
              <a:ln w="6350" cmpd="sng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046" name="Rectangle 2998"/>
              <p:cNvSpPr>
                <a:spLocks noChangeAspect="true" noChangeArrowheads="true"/>
              </p:cNvSpPr>
              <p:nvPr/>
            </p:nvSpPr>
            <p:spPr bwMode="auto">
              <a:xfrm flipV="true">
                <a:off x="2109" y="2565"/>
                <a:ext cx="8" cy="64"/>
              </a:xfrm>
              <a:prstGeom prst="rect">
                <a:avLst/>
              </a:prstGeom>
              <a:gradFill rotWithShape="true">
                <a:gsLst>
                  <a:gs pos="0">
                    <a:srgbClr val="000000"/>
                  </a:gs>
                  <a:gs pos="50000">
                    <a:srgbClr val="FFBF00"/>
                  </a:gs>
                  <a:gs pos="100000">
                    <a:srgbClr val="000000"/>
                  </a:gs>
                </a:gsLst>
                <a:lin ang="0" scaled="true"/>
              </a:gradFill>
              <a:ln w="6350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1200" b="1">
                  <a:sym typeface="Symbol" panose="05050102010706020507" pitchFamily="18" charset="2"/>
                </a:endParaRPr>
              </a:p>
              <a:p>
                <a:pPr algn="ctr"/>
                <a:endParaRPr lang="en-US" altLang="en-US" sz="1200" b="1">
                  <a:sym typeface="Symbol" panose="05050102010706020507" pitchFamily="18" charset="2"/>
                </a:endParaRPr>
              </a:p>
            </p:txBody>
          </p:sp>
          <p:sp>
            <p:nvSpPr>
              <p:cNvPr id="5047" name="AutoShape 2999"/>
              <p:cNvSpPr>
                <a:spLocks noChangeAspect="true" noChangeArrowheads="true"/>
              </p:cNvSpPr>
              <p:nvPr/>
            </p:nvSpPr>
            <p:spPr bwMode="auto">
              <a:xfrm flipH="true" flipV="true">
                <a:off x="2108" y="2613"/>
                <a:ext cx="10" cy="13"/>
              </a:xfrm>
              <a:prstGeom prst="roundRect">
                <a:avLst>
                  <a:gd name="adj" fmla="val 10417"/>
                </a:avLst>
              </a:prstGeom>
              <a:gradFill rotWithShape="true">
                <a:gsLst>
                  <a:gs pos="0">
                    <a:srgbClr val="4D0808"/>
                  </a:gs>
                  <a:gs pos="15000">
                    <a:srgbClr val="FF0300"/>
                  </a:gs>
                  <a:gs pos="27500">
                    <a:srgbClr val="FF7A00"/>
                  </a:gs>
                  <a:gs pos="50000">
                    <a:srgbClr val="FFF200"/>
                  </a:gs>
                  <a:gs pos="72500">
                    <a:srgbClr val="FF7A00"/>
                  </a:gs>
                  <a:gs pos="85000">
                    <a:srgbClr val="FF0300"/>
                  </a:gs>
                  <a:gs pos="100000">
                    <a:srgbClr val="4D0808"/>
                  </a:gs>
                </a:gsLst>
                <a:lin ang="0" scaled="true"/>
              </a:gra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en-US" altLang="en-US" sz="800" b="1">
                  <a:sym typeface="Symbol" panose="05050102010706020507" pitchFamily="18" charset="2"/>
                </a:endParaRPr>
              </a:p>
            </p:txBody>
          </p:sp>
          <p:sp>
            <p:nvSpPr>
              <p:cNvPr id="5048" name="AutoShape 3000"/>
              <p:cNvSpPr>
                <a:spLocks noChangeAspect="true" noChangeArrowheads="true"/>
              </p:cNvSpPr>
              <p:nvPr/>
            </p:nvSpPr>
            <p:spPr bwMode="auto">
              <a:xfrm flipH="true" flipV="true">
                <a:off x="2108" y="2598"/>
                <a:ext cx="10" cy="12"/>
              </a:xfrm>
              <a:prstGeom prst="roundRect">
                <a:avLst>
                  <a:gd name="adj" fmla="val 10417"/>
                </a:avLst>
              </a:prstGeom>
              <a:gradFill rotWithShape="true">
                <a:gsLst>
                  <a:gs pos="0">
                    <a:srgbClr val="4D0808"/>
                  </a:gs>
                  <a:gs pos="15000">
                    <a:srgbClr val="FF0300"/>
                  </a:gs>
                  <a:gs pos="27500">
                    <a:srgbClr val="FF7A00"/>
                  </a:gs>
                  <a:gs pos="50000">
                    <a:srgbClr val="FFF200"/>
                  </a:gs>
                  <a:gs pos="72500">
                    <a:srgbClr val="FF7A00"/>
                  </a:gs>
                  <a:gs pos="85000">
                    <a:srgbClr val="FF0300"/>
                  </a:gs>
                  <a:gs pos="100000">
                    <a:srgbClr val="4D0808"/>
                  </a:gs>
                </a:gsLst>
                <a:lin ang="0" scaled="true"/>
              </a:gra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en-US" altLang="en-US" sz="800" b="1">
                  <a:sym typeface="Symbol" panose="05050102010706020507" pitchFamily="18" charset="2"/>
                </a:endParaRPr>
              </a:p>
            </p:txBody>
          </p:sp>
          <p:sp>
            <p:nvSpPr>
              <p:cNvPr id="5049" name="AutoShape 3001"/>
              <p:cNvSpPr>
                <a:spLocks noChangeAspect="true" noChangeArrowheads="true"/>
              </p:cNvSpPr>
              <p:nvPr/>
            </p:nvSpPr>
            <p:spPr bwMode="auto">
              <a:xfrm flipH="true" flipV="true">
                <a:off x="2117" y="2555"/>
                <a:ext cx="8" cy="52"/>
              </a:xfrm>
              <a:prstGeom prst="roundRect">
                <a:avLst>
                  <a:gd name="adj" fmla="val 50000"/>
                </a:avLst>
              </a:prstGeom>
              <a:gradFill rotWithShape="true">
                <a:gsLst>
                  <a:gs pos="0">
                    <a:schemeClr val="bg2"/>
                  </a:gs>
                  <a:gs pos="50000">
                    <a:srgbClr val="E2FF91"/>
                  </a:gs>
                  <a:gs pos="100000">
                    <a:schemeClr val="bg2"/>
                  </a:gs>
                </a:gsLst>
                <a:lin ang="0" scaled="true"/>
              </a:gradFill>
              <a:ln w="6350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1600" b="1">
                  <a:sym typeface="Symbol" panose="05050102010706020507" pitchFamily="18" charset="2"/>
                </a:endParaRPr>
              </a:p>
              <a:p>
                <a:pPr algn="ctr"/>
                <a:endParaRPr lang="en-US" altLang="en-US" sz="1600" b="1">
                  <a:sym typeface="Symbol" panose="05050102010706020507" pitchFamily="18" charset="2"/>
                </a:endParaRPr>
              </a:p>
              <a:p>
                <a:pPr algn="ctr"/>
                <a:endParaRPr lang="en-US" altLang="en-US" sz="1600" b="1">
                  <a:sym typeface="Symbol" panose="05050102010706020507" pitchFamily="18" charset="2"/>
                </a:endParaRPr>
              </a:p>
              <a:p>
                <a:pPr algn="ctr"/>
                <a:endParaRPr lang="en-US" altLang="en-US" sz="1600" b="1">
                  <a:sym typeface="Symbol" panose="05050102010706020507" pitchFamily="18" charset="2"/>
                </a:endParaRPr>
              </a:p>
            </p:txBody>
          </p:sp>
          <p:sp>
            <p:nvSpPr>
              <p:cNvPr id="5050" name="AutoShape 3002"/>
              <p:cNvSpPr>
                <a:spLocks noChangeAspect="true" noChangeArrowheads="true"/>
              </p:cNvSpPr>
              <p:nvPr/>
            </p:nvSpPr>
            <p:spPr bwMode="auto">
              <a:xfrm flipH="true" flipV="true">
                <a:off x="2126" y="2556"/>
                <a:ext cx="9" cy="52"/>
              </a:xfrm>
              <a:prstGeom prst="roundRect">
                <a:avLst>
                  <a:gd name="adj" fmla="val 50000"/>
                </a:avLst>
              </a:prstGeom>
              <a:gradFill rotWithShape="true">
                <a:gsLst>
                  <a:gs pos="0">
                    <a:schemeClr val="bg2"/>
                  </a:gs>
                  <a:gs pos="50000">
                    <a:srgbClr val="E2FF91"/>
                  </a:gs>
                  <a:gs pos="100000">
                    <a:schemeClr val="bg2"/>
                  </a:gs>
                </a:gsLst>
                <a:lin ang="0" scaled="true"/>
              </a:gradFill>
              <a:ln w="6350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1600" b="1">
                  <a:sym typeface="Symbol" panose="05050102010706020507" pitchFamily="18" charset="2"/>
                </a:endParaRPr>
              </a:p>
              <a:p>
                <a:pPr algn="ctr"/>
                <a:endParaRPr lang="en-US" altLang="en-US" sz="1600" b="1">
                  <a:sym typeface="Symbol" panose="05050102010706020507" pitchFamily="18" charset="2"/>
                </a:endParaRPr>
              </a:p>
              <a:p>
                <a:pPr algn="ctr"/>
                <a:endParaRPr lang="en-US" altLang="en-US" sz="1600" b="1">
                  <a:sym typeface="Symbol" panose="05050102010706020507" pitchFamily="18" charset="2"/>
                </a:endParaRPr>
              </a:p>
              <a:p>
                <a:pPr algn="ctr"/>
                <a:endParaRPr lang="en-US" altLang="en-US" sz="1600" b="1"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5051" name="Line 3003"/>
            <p:cNvSpPr>
              <a:spLocks noChangeAspect="true" noChangeShapeType="true"/>
            </p:cNvSpPr>
            <p:nvPr/>
          </p:nvSpPr>
          <p:spPr bwMode="auto">
            <a:xfrm flipH="true">
              <a:off x="2250" y="2208"/>
              <a:ext cx="27" cy="4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52" name="AutoShape 3004"/>
            <p:cNvSpPr>
              <a:spLocks noChangeAspect="true" noChangeArrowheads="true"/>
            </p:cNvSpPr>
            <p:nvPr/>
          </p:nvSpPr>
          <p:spPr bwMode="auto">
            <a:xfrm>
              <a:off x="2236" y="1839"/>
              <a:ext cx="27" cy="26"/>
            </a:xfrm>
            <a:prstGeom prst="star5">
              <a:avLst/>
            </a:prstGeom>
            <a:gradFill rotWithShape="true">
              <a:gsLst>
                <a:gs pos="0">
                  <a:srgbClr val="C6C8B4">
                    <a:gamma/>
                    <a:shade val="56078"/>
                    <a:invGamma/>
                  </a:srgbClr>
                </a:gs>
                <a:gs pos="50000">
                  <a:srgbClr val="C6C8B4"/>
                </a:gs>
                <a:gs pos="100000">
                  <a:srgbClr val="C6C8B4">
                    <a:gamma/>
                    <a:shade val="56078"/>
                    <a:invGamma/>
                  </a:srgbClr>
                </a:gs>
              </a:gsLst>
              <a:lin ang="5400000" scaled="true"/>
            </a:gradFill>
            <a:ln w="6350" algn="ctr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5053" name="Group 3005"/>
            <p:cNvGrpSpPr/>
            <p:nvPr/>
          </p:nvGrpSpPr>
          <p:grpSpPr bwMode="auto">
            <a:xfrm>
              <a:off x="2307" y="1859"/>
              <a:ext cx="42" cy="75"/>
              <a:chOff x="2067" y="1582"/>
              <a:chExt cx="42" cy="75"/>
            </a:xfrm>
          </p:grpSpPr>
          <p:sp>
            <p:nvSpPr>
              <p:cNvPr id="5054" name="Freeform 3006"/>
              <p:cNvSpPr>
                <a:spLocks noChangeAspect="true"/>
              </p:cNvSpPr>
              <p:nvPr/>
            </p:nvSpPr>
            <p:spPr bwMode="auto">
              <a:xfrm>
                <a:off x="2067" y="1612"/>
                <a:ext cx="21" cy="45"/>
              </a:xfrm>
              <a:custGeom>
                <a:avLst/>
                <a:gdLst>
                  <a:gd name="T0" fmla="*/ 43 w 230"/>
                  <a:gd name="T1" fmla="*/ 6 h 1051"/>
                  <a:gd name="T2" fmla="*/ 145 w 230"/>
                  <a:gd name="T3" fmla="*/ 126 h 1051"/>
                  <a:gd name="T4" fmla="*/ 223 w 230"/>
                  <a:gd name="T5" fmla="*/ 138 h 1051"/>
                  <a:gd name="T6" fmla="*/ 187 w 230"/>
                  <a:gd name="T7" fmla="*/ 246 h 1051"/>
                  <a:gd name="T8" fmla="*/ 175 w 230"/>
                  <a:gd name="T9" fmla="*/ 930 h 1051"/>
                  <a:gd name="T10" fmla="*/ 73 w 230"/>
                  <a:gd name="T11" fmla="*/ 930 h 1051"/>
                  <a:gd name="T12" fmla="*/ 49 w 230"/>
                  <a:gd name="T13" fmla="*/ 204 h 1051"/>
                  <a:gd name="T14" fmla="*/ 1 w 230"/>
                  <a:gd name="T15" fmla="*/ 90 h 1051"/>
                  <a:gd name="T16" fmla="*/ 43 w 230"/>
                  <a:gd name="T17" fmla="*/ 6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1051">
                    <a:moveTo>
                      <a:pt x="43" y="6"/>
                    </a:moveTo>
                    <a:cubicBezTo>
                      <a:pt x="67" y="12"/>
                      <a:pt x="115" y="104"/>
                      <a:pt x="145" y="126"/>
                    </a:cubicBezTo>
                    <a:cubicBezTo>
                      <a:pt x="175" y="148"/>
                      <a:pt x="216" y="118"/>
                      <a:pt x="223" y="138"/>
                    </a:cubicBezTo>
                    <a:cubicBezTo>
                      <a:pt x="230" y="158"/>
                      <a:pt x="195" y="114"/>
                      <a:pt x="187" y="246"/>
                    </a:cubicBezTo>
                    <a:cubicBezTo>
                      <a:pt x="179" y="378"/>
                      <a:pt x="194" y="816"/>
                      <a:pt x="175" y="930"/>
                    </a:cubicBezTo>
                    <a:cubicBezTo>
                      <a:pt x="156" y="1044"/>
                      <a:pt x="94" y="1051"/>
                      <a:pt x="73" y="930"/>
                    </a:cubicBezTo>
                    <a:cubicBezTo>
                      <a:pt x="52" y="809"/>
                      <a:pt x="61" y="344"/>
                      <a:pt x="49" y="204"/>
                    </a:cubicBezTo>
                    <a:cubicBezTo>
                      <a:pt x="37" y="64"/>
                      <a:pt x="2" y="123"/>
                      <a:pt x="1" y="90"/>
                    </a:cubicBezTo>
                    <a:cubicBezTo>
                      <a:pt x="0" y="57"/>
                      <a:pt x="19" y="0"/>
                      <a:pt x="43" y="6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A99B9B"/>
                  </a:gs>
                  <a:gs pos="100000">
                    <a:srgbClr val="F3F1F1"/>
                  </a:gs>
                </a:gsLst>
                <a:lin ang="0" scaled="true"/>
              </a:gradFill>
              <a:ln w="6350" cmpd="sng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055" name="Rectangle 3007"/>
              <p:cNvSpPr>
                <a:spLocks noChangeAspect="true" noChangeArrowheads="true"/>
              </p:cNvSpPr>
              <p:nvPr/>
            </p:nvSpPr>
            <p:spPr bwMode="auto">
              <a:xfrm>
                <a:off x="2083" y="1582"/>
                <a:ext cx="8" cy="64"/>
              </a:xfrm>
              <a:prstGeom prst="rect">
                <a:avLst/>
              </a:prstGeom>
              <a:gradFill rotWithShape="true">
                <a:gsLst>
                  <a:gs pos="0">
                    <a:srgbClr val="000000"/>
                  </a:gs>
                  <a:gs pos="50000">
                    <a:srgbClr val="FFBF00"/>
                  </a:gs>
                  <a:gs pos="100000">
                    <a:srgbClr val="000000"/>
                  </a:gs>
                </a:gsLst>
                <a:lin ang="0" scaled="true"/>
              </a:gradFill>
              <a:ln w="6350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1200" b="1">
                  <a:sym typeface="Symbol" panose="05050102010706020507" pitchFamily="18" charset="2"/>
                </a:endParaRPr>
              </a:p>
              <a:p>
                <a:pPr algn="ctr"/>
                <a:endParaRPr lang="en-US" altLang="en-US" sz="1200" b="1">
                  <a:sym typeface="Symbol" panose="05050102010706020507" pitchFamily="18" charset="2"/>
                </a:endParaRPr>
              </a:p>
            </p:txBody>
          </p:sp>
          <p:sp>
            <p:nvSpPr>
              <p:cNvPr id="5056" name="AutoShape 3008"/>
              <p:cNvSpPr>
                <a:spLocks noChangeAspect="true" noChangeArrowheads="true"/>
              </p:cNvSpPr>
              <p:nvPr/>
            </p:nvSpPr>
            <p:spPr bwMode="auto">
              <a:xfrm flipH="true">
                <a:off x="2082" y="1585"/>
                <a:ext cx="10" cy="13"/>
              </a:xfrm>
              <a:prstGeom prst="roundRect">
                <a:avLst>
                  <a:gd name="adj" fmla="val 10417"/>
                </a:avLst>
              </a:prstGeom>
              <a:gradFill rotWithShape="true">
                <a:gsLst>
                  <a:gs pos="0">
                    <a:srgbClr val="4D0808"/>
                  </a:gs>
                  <a:gs pos="15000">
                    <a:srgbClr val="FF0300"/>
                  </a:gs>
                  <a:gs pos="27500">
                    <a:srgbClr val="FF7A00"/>
                  </a:gs>
                  <a:gs pos="50000">
                    <a:srgbClr val="FFF200"/>
                  </a:gs>
                  <a:gs pos="72500">
                    <a:srgbClr val="FF7A00"/>
                  </a:gs>
                  <a:gs pos="85000">
                    <a:srgbClr val="FF0300"/>
                  </a:gs>
                  <a:gs pos="100000">
                    <a:srgbClr val="4D0808"/>
                  </a:gs>
                </a:gsLst>
                <a:lin ang="0" scaled="true"/>
              </a:gra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800" b="1">
                  <a:sym typeface="Symbol" panose="05050102010706020507" pitchFamily="18" charset="2"/>
                </a:endParaRPr>
              </a:p>
            </p:txBody>
          </p:sp>
          <p:sp>
            <p:nvSpPr>
              <p:cNvPr id="5057" name="AutoShape 3009"/>
              <p:cNvSpPr>
                <a:spLocks noChangeAspect="true" noChangeArrowheads="true"/>
              </p:cNvSpPr>
              <p:nvPr/>
            </p:nvSpPr>
            <p:spPr bwMode="auto">
              <a:xfrm flipH="true">
                <a:off x="2082" y="1601"/>
                <a:ext cx="10" cy="12"/>
              </a:xfrm>
              <a:prstGeom prst="roundRect">
                <a:avLst>
                  <a:gd name="adj" fmla="val 10417"/>
                </a:avLst>
              </a:prstGeom>
              <a:gradFill rotWithShape="true">
                <a:gsLst>
                  <a:gs pos="0">
                    <a:srgbClr val="4D0808"/>
                  </a:gs>
                  <a:gs pos="15000">
                    <a:srgbClr val="FF0300"/>
                  </a:gs>
                  <a:gs pos="27500">
                    <a:srgbClr val="FF7A00"/>
                  </a:gs>
                  <a:gs pos="50000">
                    <a:srgbClr val="FFF200"/>
                  </a:gs>
                  <a:gs pos="72500">
                    <a:srgbClr val="FF7A00"/>
                  </a:gs>
                  <a:gs pos="85000">
                    <a:srgbClr val="FF0300"/>
                  </a:gs>
                  <a:gs pos="100000">
                    <a:srgbClr val="4D0808"/>
                  </a:gs>
                </a:gsLst>
                <a:lin ang="0" scaled="true"/>
              </a:gradFill>
              <a:ln w="63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800" b="1">
                  <a:sym typeface="Symbol" panose="05050102010706020507" pitchFamily="18" charset="2"/>
                </a:endParaRPr>
              </a:p>
            </p:txBody>
          </p:sp>
          <p:sp>
            <p:nvSpPr>
              <p:cNvPr id="5058" name="AutoShape 3010"/>
              <p:cNvSpPr>
                <a:spLocks noChangeAspect="true" noChangeArrowheads="true"/>
              </p:cNvSpPr>
              <p:nvPr/>
            </p:nvSpPr>
            <p:spPr bwMode="auto">
              <a:xfrm flipH="true">
                <a:off x="2091" y="1604"/>
                <a:ext cx="8" cy="52"/>
              </a:xfrm>
              <a:prstGeom prst="roundRect">
                <a:avLst>
                  <a:gd name="adj" fmla="val 50000"/>
                </a:avLst>
              </a:prstGeom>
              <a:gradFill rotWithShape="true">
                <a:gsLst>
                  <a:gs pos="0">
                    <a:schemeClr val="bg2"/>
                  </a:gs>
                  <a:gs pos="50000">
                    <a:srgbClr val="E2FF91"/>
                  </a:gs>
                  <a:gs pos="100000">
                    <a:schemeClr val="bg2"/>
                  </a:gs>
                </a:gsLst>
                <a:lin ang="0" scaled="true"/>
              </a:gradFill>
              <a:ln w="6350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1600" b="1">
                  <a:sym typeface="Symbol" panose="05050102010706020507" pitchFamily="18" charset="2"/>
                </a:endParaRPr>
              </a:p>
              <a:p>
                <a:pPr algn="ctr"/>
                <a:endParaRPr lang="en-US" altLang="en-US" sz="1600" b="1">
                  <a:sym typeface="Symbol" panose="05050102010706020507" pitchFamily="18" charset="2"/>
                </a:endParaRPr>
              </a:p>
              <a:p>
                <a:pPr algn="ctr"/>
                <a:endParaRPr lang="en-US" altLang="en-US" sz="1600" b="1">
                  <a:sym typeface="Symbol" panose="05050102010706020507" pitchFamily="18" charset="2"/>
                </a:endParaRPr>
              </a:p>
              <a:p>
                <a:pPr algn="ctr"/>
                <a:endParaRPr lang="en-US" altLang="en-US" sz="1600" b="1">
                  <a:sym typeface="Symbol" panose="05050102010706020507" pitchFamily="18" charset="2"/>
                </a:endParaRPr>
              </a:p>
            </p:txBody>
          </p:sp>
          <p:sp>
            <p:nvSpPr>
              <p:cNvPr id="5059" name="AutoShape 3011"/>
              <p:cNvSpPr>
                <a:spLocks noChangeAspect="true" noChangeArrowheads="true"/>
              </p:cNvSpPr>
              <p:nvPr/>
            </p:nvSpPr>
            <p:spPr bwMode="auto">
              <a:xfrm flipH="true">
                <a:off x="2100" y="1603"/>
                <a:ext cx="9" cy="53"/>
              </a:xfrm>
              <a:prstGeom prst="roundRect">
                <a:avLst>
                  <a:gd name="adj" fmla="val 50000"/>
                </a:avLst>
              </a:prstGeom>
              <a:gradFill rotWithShape="true">
                <a:gsLst>
                  <a:gs pos="0">
                    <a:schemeClr val="bg2"/>
                  </a:gs>
                  <a:gs pos="50000">
                    <a:srgbClr val="E2FF91"/>
                  </a:gs>
                  <a:gs pos="100000">
                    <a:schemeClr val="bg2"/>
                  </a:gs>
                </a:gsLst>
                <a:lin ang="0" scaled="true"/>
              </a:gradFill>
              <a:ln w="6350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1600" b="1">
                  <a:sym typeface="Symbol" panose="05050102010706020507" pitchFamily="18" charset="2"/>
                </a:endParaRPr>
              </a:p>
              <a:p>
                <a:pPr algn="ctr"/>
                <a:endParaRPr lang="en-US" altLang="en-US" sz="1600" b="1">
                  <a:sym typeface="Symbol" panose="05050102010706020507" pitchFamily="18" charset="2"/>
                </a:endParaRPr>
              </a:p>
              <a:p>
                <a:pPr algn="ctr"/>
                <a:endParaRPr lang="en-US" altLang="en-US" sz="1600" b="1">
                  <a:sym typeface="Symbol" panose="05050102010706020507" pitchFamily="18" charset="2"/>
                </a:endParaRPr>
              </a:p>
              <a:p>
                <a:pPr algn="ctr"/>
                <a:endParaRPr lang="en-US" altLang="en-US" sz="1600" b="1"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5060" name="AutoShape 3012"/>
            <p:cNvSpPr>
              <a:spLocks noChangeAspect="true" noChangeArrowheads="true"/>
            </p:cNvSpPr>
            <p:nvPr/>
          </p:nvSpPr>
          <p:spPr bwMode="auto">
            <a:xfrm>
              <a:off x="2276" y="2407"/>
              <a:ext cx="27" cy="26"/>
            </a:xfrm>
            <a:prstGeom prst="star5">
              <a:avLst/>
            </a:prstGeom>
            <a:gradFill rotWithShape="true">
              <a:gsLst>
                <a:gs pos="0">
                  <a:srgbClr val="C6C8B4">
                    <a:gamma/>
                    <a:shade val="56078"/>
                    <a:invGamma/>
                  </a:srgbClr>
                </a:gs>
                <a:gs pos="50000">
                  <a:srgbClr val="C6C8B4"/>
                </a:gs>
                <a:gs pos="100000">
                  <a:srgbClr val="C6C8B4">
                    <a:gamma/>
                    <a:shade val="56078"/>
                    <a:invGamma/>
                  </a:srgbClr>
                </a:gs>
              </a:gsLst>
              <a:lin ang="5400000" scaled="true"/>
            </a:gradFill>
            <a:ln w="6350" algn="ctr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061" name="AutoShape 3013"/>
            <p:cNvSpPr>
              <a:spLocks noChangeAspect="true" noChangeArrowheads="true"/>
            </p:cNvSpPr>
            <p:nvPr/>
          </p:nvSpPr>
          <p:spPr bwMode="auto">
            <a:xfrm>
              <a:off x="2313" y="2408"/>
              <a:ext cx="27" cy="26"/>
            </a:xfrm>
            <a:prstGeom prst="star5">
              <a:avLst/>
            </a:prstGeom>
            <a:gradFill rotWithShape="true">
              <a:gsLst>
                <a:gs pos="0">
                  <a:srgbClr val="C6C8B4">
                    <a:gamma/>
                    <a:shade val="56078"/>
                    <a:invGamma/>
                  </a:srgbClr>
                </a:gs>
                <a:gs pos="50000">
                  <a:srgbClr val="C6C8B4"/>
                </a:gs>
                <a:gs pos="100000">
                  <a:srgbClr val="C6C8B4">
                    <a:gamma/>
                    <a:shade val="56078"/>
                    <a:invGamma/>
                  </a:srgbClr>
                </a:gs>
              </a:gsLst>
              <a:lin ang="5400000" scaled="true"/>
            </a:gradFill>
            <a:ln w="6350" algn="ctr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5062" name="Group 3014"/>
          <p:cNvGrpSpPr/>
          <p:nvPr/>
        </p:nvGrpSpPr>
        <p:grpSpPr bwMode="auto">
          <a:xfrm>
            <a:off x="1808164" y="492125"/>
            <a:ext cx="1265237" cy="1258888"/>
            <a:chOff x="2936" y="2869"/>
            <a:chExt cx="797" cy="793"/>
          </a:xfrm>
        </p:grpSpPr>
        <p:sp>
          <p:nvSpPr>
            <p:cNvPr id="5063" name="Freeform 3015"/>
            <p:cNvSpPr>
              <a:spLocks noChangeAspect="true"/>
            </p:cNvSpPr>
            <p:nvPr/>
          </p:nvSpPr>
          <p:spPr bwMode="auto">
            <a:xfrm>
              <a:off x="2936" y="2869"/>
              <a:ext cx="797" cy="793"/>
            </a:xfrm>
            <a:custGeom>
              <a:avLst/>
              <a:gdLst>
                <a:gd name="T0" fmla="*/ 181 w 797"/>
                <a:gd name="T1" fmla="*/ 704 h 793"/>
                <a:gd name="T2" fmla="*/ 113 w 797"/>
                <a:gd name="T3" fmla="*/ 721 h 793"/>
                <a:gd name="T4" fmla="*/ 110 w 797"/>
                <a:gd name="T5" fmla="*/ 664 h 793"/>
                <a:gd name="T6" fmla="*/ 61 w 797"/>
                <a:gd name="T7" fmla="*/ 521 h 793"/>
                <a:gd name="T8" fmla="*/ 9 w 797"/>
                <a:gd name="T9" fmla="*/ 505 h 793"/>
                <a:gd name="T10" fmla="*/ 35 w 797"/>
                <a:gd name="T11" fmla="*/ 451 h 793"/>
                <a:gd name="T12" fmla="*/ 61 w 797"/>
                <a:gd name="T13" fmla="*/ 269 h 793"/>
                <a:gd name="T14" fmla="*/ 39 w 797"/>
                <a:gd name="T15" fmla="*/ 209 h 793"/>
                <a:gd name="T16" fmla="*/ 110 w 797"/>
                <a:gd name="T17" fmla="*/ 191 h 793"/>
                <a:gd name="T18" fmla="*/ 241 w 797"/>
                <a:gd name="T19" fmla="*/ 77 h 793"/>
                <a:gd name="T20" fmla="*/ 270 w 797"/>
                <a:gd name="T21" fmla="*/ 14 h 793"/>
                <a:gd name="T22" fmla="*/ 357 w 797"/>
                <a:gd name="T23" fmla="*/ 41 h 793"/>
                <a:gd name="T24" fmla="*/ 553 w 797"/>
                <a:gd name="T25" fmla="*/ 65 h 793"/>
                <a:gd name="T26" fmla="*/ 650 w 797"/>
                <a:gd name="T27" fmla="*/ 65 h 793"/>
                <a:gd name="T28" fmla="*/ 656 w 797"/>
                <a:gd name="T29" fmla="*/ 140 h 793"/>
                <a:gd name="T30" fmla="*/ 721 w 797"/>
                <a:gd name="T31" fmla="*/ 305 h 793"/>
                <a:gd name="T32" fmla="*/ 791 w 797"/>
                <a:gd name="T33" fmla="*/ 352 h 793"/>
                <a:gd name="T34" fmla="*/ 743 w 797"/>
                <a:gd name="T35" fmla="*/ 398 h 793"/>
                <a:gd name="T36" fmla="*/ 685 w 797"/>
                <a:gd name="T37" fmla="*/ 593 h 793"/>
                <a:gd name="T38" fmla="*/ 576 w 797"/>
                <a:gd name="T39" fmla="*/ 712 h 793"/>
                <a:gd name="T40" fmla="*/ 513 w 797"/>
                <a:gd name="T41" fmla="*/ 787 h 793"/>
                <a:gd name="T42" fmla="*/ 442 w 797"/>
                <a:gd name="T43" fmla="*/ 728 h 793"/>
                <a:gd name="T44" fmla="*/ 304 w 797"/>
                <a:gd name="T45" fmla="*/ 739 h 793"/>
                <a:gd name="T46" fmla="*/ 181 w 797"/>
                <a:gd name="T47" fmla="*/ 704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97" h="793">
                  <a:moveTo>
                    <a:pt x="181" y="704"/>
                  </a:moveTo>
                  <a:cubicBezTo>
                    <a:pt x="150" y="705"/>
                    <a:pt x="135" y="740"/>
                    <a:pt x="113" y="721"/>
                  </a:cubicBezTo>
                  <a:cubicBezTo>
                    <a:pt x="91" y="702"/>
                    <a:pt x="119" y="697"/>
                    <a:pt x="110" y="664"/>
                  </a:cubicBezTo>
                  <a:cubicBezTo>
                    <a:pt x="101" y="631"/>
                    <a:pt x="78" y="547"/>
                    <a:pt x="61" y="521"/>
                  </a:cubicBezTo>
                  <a:cubicBezTo>
                    <a:pt x="44" y="495"/>
                    <a:pt x="18" y="536"/>
                    <a:pt x="9" y="505"/>
                  </a:cubicBezTo>
                  <a:cubicBezTo>
                    <a:pt x="0" y="474"/>
                    <a:pt x="26" y="490"/>
                    <a:pt x="35" y="451"/>
                  </a:cubicBezTo>
                  <a:cubicBezTo>
                    <a:pt x="44" y="412"/>
                    <a:pt x="60" y="309"/>
                    <a:pt x="61" y="269"/>
                  </a:cubicBezTo>
                  <a:cubicBezTo>
                    <a:pt x="62" y="229"/>
                    <a:pt x="32" y="236"/>
                    <a:pt x="39" y="209"/>
                  </a:cubicBezTo>
                  <a:cubicBezTo>
                    <a:pt x="46" y="182"/>
                    <a:pt x="76" y="213"/>
                    <a:pt x="110" y="191"/>
                  </a:cubicBezTo>
                  <a:cubicBezTo>
                    <a:pt x="144" y="169"/>
                    <a:pt x="214" y="106"/>
                    <a:pt x="241" y="77"/>
                  </a:cubicBezTo>
                  <a:cubicBezTo>
                    <a:pt x="268" y="48"/>
                    <a:pt x="240" y="28"/>
                    <a:pt x="270" y="14"/>
                  </a:cubicBezTo>
                  <a:cubicBezTo>
                    <a:pt x="300" y="0"/>
                    <a:pt x="310" y="33"/>
                    <a:pt x="357" y="41"/>
                  </a:cubicBezTo>
                  <a:cubicBezTo>
                    <a:pt x="404" y="49"/>
                    <a:pt x="504" y="61"/>
                    <a:pt x="553" y="65"/>
                  </a:cubicBezTo>
                  <a:cubicBezTo>
                    <a:pt x="602" y="69"/>
                    <a:pt x="633" y="53"/>
                    <a:pt x="650" y="65"/>
                  </a:cubicBezTo>
                  <a:cubicBezTo>
                    <a:pt x="667" y="77"/>
                    <a:pt x="644" y="100"/>
                    <a:pt x="656" y="140"/>
                  </a:cubicBezTo>
                  <a:cubicBezTo>
                    <a:pt x="668" y="180"/>
                    <a:pt x="699" y="270"/>
                    <a:pt x="721" y="305"/>
                  </a:cubicBezTo>
                  <a:cubicBezTo>
                    <a:pt x="743" y="340"/>
                    <a:pt x="785" y="313"/>
                    <a:pt x="791" y="352"/>
                  </a:cubicBezTo>
                  <a:cubicBezTo>
                    <a:pt x="797" y="391"/>
                    <a:pt x="761" y="358"/>
                    <a:pt x="743" y="398"/>
                  </a:cubicBezTo>
                  <a:cubicBezTo>
                    <a:pt x="725" y="438"/>
                    <a:pt x="713" y="541"/>
                    <a:pt x="685" y="593"/>
                  </a:cubicBezTo>
                  <a:cubicBezTo>
                    <a:pt x="657" y="645"/>
                    <a:pt x="605" y="680"/>
                    <a:pt x="576" y="712"/>
                  </a:cubicBezTo>
                  <a:cubicBezTo>
                    <a:pt x="547" y="744"/>
                    <a:pt x="535" y="784"/>
                    <a:pt x="513" y="787"/>
                  </a:cubicBezTo>
                  <a:cubicBezTo>
                    <a:pt x="460" y="793"/>
                    <a:pt x="477" y="734"/>
                    <a:pt x="442" y="728"/>
                  </a:cubicBezTo>
                  <a:cubicBezTo>
                    <a:pt x="407" y="720"/>
                    <a:pt x="347" y="743"/>
                    <a:pt x="304" y="739"/>
                  </a:cubicBezTo>
                  <a:cubicBezTo>
                    <a:pt x="261" y="735"/>
                    <a:pt x="207" y="711"/>
                    <a:pt x="181" y="704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E6B5"/>
                </a:gs>
                <a:gs pos="100000">
                  <a:srgbClr val="FFCC66"/>
                </a:gs>
              </a:gsLst>
              <a:path path="rect">
                <a:fillToRect l="50000" t="50000" r="50000" b="50000"/>
              </a:path>
            </a:gradFill>
            <a:ln w="19050" cmpd="sng">
              <a:solidFill>
                <a:srgbClr val="FF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64" name="Freeform 3016"/>
            <p:cNvSpPr>
              <a:spLocks noChangeAspect="true"/>
            </p:cNvSpPr>
            <p:nvPr/>
          </p:nvSpPr>
          <p:spPr bwMode="auto">
            <a:xfrm rot="20011452" flipV="true">
              <a:off x="3490" y="3074"/>
              <a:ext cx="83" cy="14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65" name="Freeform 3017"/>
            <p:cNvSpPr>
              <a:spLocks noChangeAspect="true"/>
            </p:cNvSpPr>
            <p:nvPr/>
          </p:nvSpPr>
          <p:spPr bwMode="auto">
            <a:xfrm rot="1588548">
              <a:off x="3417" y="3139"/>
              <a:ext cx="83" cy="144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66" name="Freeform 3018"/>
            <p:cNvSpPr>
              <a:spLocks noChangeAspect="true"/>
            </p:cNvSpPr>
            <p:nvPr/>
          </p:nvSpPr>
          <p:spPr bwMode="auto">
            <a:xfrm rot="1588548">
              <a:off x="3500" y="3202"/>
              <a:ext cx="82" cy="144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67" name="Freeform 3019"/>
            <p:cNvSpPr>
              <a:spLocks noChangeAspect="true"/>
            </p:cNvSpPr>
            <p:nvPr/>
          </p:nvSpPr>
          <p:spPr bwMode="auto">
            <a:xfrm flipH="true" flipV="true">
              <a:off x="3541" y="3213"/>
              <a:ext cx="82" cy="14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68" name="Freeform 3020"/>
            <p:cNvSpPr>
              <a:spLocks noChangeAspect="true"/>
            </p:cNvSpPr>
            <p:nvPr/>
          </p:nvSpPr>
          <p:spPr bwMode="auto">
            <a:xfrm rot="-4687844" flipH="true" flipV="true">
              <a:off x="3499" y="3223"/>
              <a:ext cx="82" cy="14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69" name="Freeform 3021"/>
            <p:cNvSpPr>
              <a:spLocks noChangeAspect="true"/>
            </p:cNvSpPr>
            <p:nvPr/>
          </p:nvSpPr>
          <p:spPr bwMode="auto">
            <a:xfrm rot="2250469" flipV="true">
              <a:off x="3497" y="3144"/>
              <a:ext cx="83" cy="14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70" name="Freeform 3022"/>
            <p:cNvSpPr>
              <a:spLocks noChangeAspect="true"/>
            </p:cNvSpPr>
            <p:nvPr/>
          </p:nvSpPr>
          <p:spPr bwMode="auto">
            <a:xfrm flipV="true">
              <a:off x="3441" y="3192"/>
              <a:ext cx="82" cy="14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71" name="Freeform 3023"/>
            <p:cNvSpPr>
              <a:spLocks noChangeAspect="true"/>
            </p:cNvSpPr>
            <p:nvPr/>
          </p:nvSpPr>
          <p:spPr bwMode="auto">
            <a:xfrm rot="4058497">
              <a:off x="3076" y="3333"/>
              <a:ext cx="82" cy="144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72" name="Freeform 3024"/>
            <p:cNvSpPr>
              <a:spLocks noChangeAspect="true"/>
            </p:cNvSpPr>
            <p:nvPr/>
          </p:nvSpPr>
          <p:spPr bwMode="auto">
            <a:xfrm flipH="true" flipV="true">
              <a:off x="3108" y="3337"/>
              <a:ext cx="82" cy="144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73" name="Freeform 3025"/>
            <p:cNvSpPr>
              <a:spLocks noChangeAspect="true"/>
            </p:cNvSpPr>
            <p:nvPr/>
          </p:nvSpPr>
          <p:spPr bwMode="auto">
            <a:xfrm rot="8210309" flipH="true" flipV="true">
              <a:off x="3056" y="3291"/>
              <a:ext cx="83" cy="14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74" name="Freeform 3026"/>
            <p:cNvSpPr>
              <a:spLocks noChangeAspect="true"/>
            </p:cNvSpPr>
            <p:nvPr/>
          </p:nvSpPr>
          <p:spPr bwMode="auto">
            <a:xfrm rot="6913792" flipV="true">
              <a:off x="3115" y="3227"/>
              <a:ext cx="82" cy="14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75" name="Freeform 3027"/>
            <p:cNvSpPr>
              <a:spLocks noChangeAspect="true"/>
            </p:cNvSpPr>
            <p:nvPr/>
          </p:nvSpPr>
          <p:spPr bwMode="auto">
            <a:xfrm rot="20011452" flipV="true">
              <a:off x="3114" y="3284"/>
              <a:ext cx="83" cy="14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76" name="Freeform 3028"/>
            <p:cNvSpPr>
              <a:spLocks noChangeAspect="true"/>
            </p:cNvSpPr>
            <p:nvPr/>
          </p:nvSpPr>
          <p:spPr bwMode="auto">
            <a:xfrm rot="5591453" flipV="true">
              <a:off x="3145" y="3271"/>
              <a:ext cx="83" cy="143"/>
            </a:xfrm>
            <a:custGeom>
              <a:avLst/>
              <a:gdLst>
                <a:gd name="T0" fmla="*/ 294 w 330"/>
                <a:gd name="T1" fmla="*/ 21 h 913"/>
                <a:gd name="T2" fmla="*/ 93 w 330"/>
                <a:gd name="T3" fmla="*/ 240 h 913"/>
                <a:gd name="T4" fmla="*/ 12 w 330"/>
                <a:gd name="T5" fmla="*/ 626 h 913"/>
                <a:gd name="T6" fmla="*/ 167 w 330"/>
                <a:gd name="T7" fmla="*/ 880 h 913"/>
                <a:gd name="T8" fmla="*/ 219 w 330"/>
                <a:gd name="T9" fmla="*/ 822 h 913"/>
                <a:gd name="T10" fmla="*/ 93 w 330"/>
                <a:gd name="T11" fmla="*/ 678 h 913"/>
                <a:gd name="T12" fmla="*/ 81 w 330"/>
                <a:gd name="T13" fmla="*/ 442 h 913"/>
                <a:gd name="T14" fmla="*/ 185 w 330"/>
                <a:gd name="T15" fmla="*/ 217 h 913"/>
                <a:gd name="T16" fmla="*/ 311 w 330"/>
                <a:gd name="T17" fmla="*/ 113 h 913"/>
                <a:gd name="T18" fmla="*/ 294 w 330"/>
                <a:gd name="T19" fmla="*/ 2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913">
                  <a:moveTo>
                    <a:pt x="294" y="21"/>
                  </a:moveTo>
                  <a:cubicBezTo>
                    <a:pt x="258" y="42"/>
                    <a:pt x="140" y="139"/>
                    <a:pt x="93" y="240"/>
                  </a:cubicBezTo>
                  <a:cubicBezTo>
                    <a:pt x="46" y="341"/>
                    <a:pt x="0" y="519"/>
                    <a:pt x="12" y="626"/>
                  </a:cubicBezTo>
                  <a:cubicBezTo>
                    <a:pt x="24" y="733"/>
                    <a:pt x="133" y="847"/>
                    <a:pt x="167" y="880"/>
                  </a:cubicBezTo>
                  <a:cubicBezTo>
                    <a:pt x="201" y="913"/>
                    <a:pt x="231" y="856"/>
                    <a:pt x="219" y="822"/>
                  </a:cubicBezTo>
                  <a:cubicBezTo>
                    <a:pt x="207" y="788"/>
                    <a:pt x="116" y="741"/>
                    <a:pt x="93" y="678"/>
                  </a:cubicBezTo>
                  <a:cubicBezTo>
                    <a:pt x="70" y="615"/>
                    <a:pt x="66" y="519"/>
                    <a:pt x="81" y="442"/>
                  </a:cubicBezTo>
                  <a:cubicBezTo>
                    <a:pt x="96" y="365"/>
                    <a:pt x="147" y="272"/>
                    <a:pt x="185" y="217"/>
                  </a:cubicBezTo>
                  <a:cubicBezTo>
                    <a:pt x="223" y="162"/>
                    <a:pt x="294" y="144"/>
                    <a:pt x="311" y="113"/>
                  </a:cubicBezTo>
                  <a:cubicBezTo>
                    <a:pt x="328" y="82"/>
                    <a:pt x="330" y="0"/>
                    <a:pt x="294" y="2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77" name="Freeform 3029" descr="Paper bag"/>
            <p:cNvSpPr>
              <a:spLocks noChangeAspect="true"/>
            </p:cNvSpPr>
            <p:nvPr/>
          </p:nvSpPr>
          <p:spPr bwMode="auto">
            <a:xfrm flipV="true">
              <a:off x="3019" y="3060"/>
              <a:ext cx="611" cy="531"/>
            </a:xfrm>
            <a:custGeom>
              <a:avLst/>
              <a:gdLst>
                <a:gd name="T0" fmla="*/ 4 w 2150"/>
                <a:gd name="T1" fmla="*/ 755 h 1946"/>
                <a:gd name="T2" fmla="*/ 125 w 2150"/>
                <a:gd name="T3" fmla="*/ 472 h 1946"/>
                <a:gd name="T4" fmla="*/ 338 w 2150"/>
                <a:gd name="T5" fmla="*/ 380 h 1946"/>
                <a:gd name="T6" fmla="*/ 766 w 2150"/>
                <a:gd name="T7" fmla="*/ 27 h 1946"/>
                <a:gd name="T8" fmla="*/ 1582 w 2150"/>
                <a:gd name="T9" fmla="*/ 219 h 1946"/>
                <a:gd name="T10" fmla="*/ 2062 w 2150"/>
                <a:gd name="T11" fmla="*/ 795 h 1946"/>
                <a:gd name="T12" fmla="*/ 2110 w 2150"/>
                <a:gd name="T13" fmla="*/ 1419 h 1946"/>
                <a:gd name="T14" fmla="*/ 1824 w 2150"/>
                <a:gd name="T15" fmla="*/ 1907 h 1946"/>
                <a:gd name="T16" fmla="*/ 1455 w 2150"/>
                <a:gd name="T17" fmla="*/ 1653 h 1946"/>
                <a:gd name="T18" fmla="*/ 1380 w 2150"/>
                <a:gd name="T19" fmla="*/ 1158 h 1946"/>
                <a:gd name="T20" fmla="*/ 1870 w 2150"/>
                <a:gd name="T21" fmla="*/ 843 h 1946"/>
                <a:gd name="T22" fmla="*/ 1830 w 2150"/>
                <a:gd name="T23" fmla="*/ 593 h 1946"/>
                <a:gd name="T24" fmla="*/ 1524 w 2150"/>
                <a:gd name="T25" fmla="*/ 346 h 1946"/>
                <a:gd name="T26" fmla="*/ 1542 w 2150"/>
                <a:gd name="T27" fmla="*/ 565 h 1946"/>
                <a:gd name="T28" fmla="*/ 1375 w 2150"/>
                <a:gd name="T29" fmla="*/ 680 h 1946"/>
                <a:gd name="T30" fmla="*/ 1110 w 2150"/>
                <a:gd name="T31" fmla="*/ 559 h 1946"/>
                <a:gd name="T32" fmla="*/ 1173 w 2150"/>
                <a:gd name="T33" fmla="*/ 380 h 1946"/>
                <a:gd name="T34" fmla="*/ 1386 w 2150"/>
                <a:gd name="T35" fmla="*/ 277 h 1946"/>
                <a:gd name="T36" fmla="*/ 958 w 2150"/>
                <a:gd name="T37" fmla="*/ 123 h 1946"/>
                <a:gd name="T38" fmla="*/ 670 w 2150"/>
                <a:gd name="T39" fmla="*/ 171 h 1946"/>
                <a:gd name="T40" fmla="*/ 580 w 2150"/>
                <a:gd name="T41" fmla="*/ 507 h 1946"/>
                <a:gd name="T42" fmla="*/ 958 w 2150"/>
                <a:gd name="T43" fmla="*/ 843 h 1946"/>
                <a:gd name="T44" fmla="*/ 526 w 2150"/>
                <a:gd name="T45" fmla="*/ 1227 h 1946"/>
                <a:gd name="T46" fmla="*/ 102 w 2150"/>
                <a:gd name="T47" fmla="*/ 1060 h 1946"/>
                <a:gd name="T48" fmla="*/ 4 w 2150"/>
                <a:gd name="T49" fmla="*/ 755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50" h="1946">
                  <a:moveTo>
                    <a:pt x="4" y="755"/>
                  </a:moveTo>
                  <a:cubicBezTo>
                    <a:pt x="8" y="657"/>
                    <a:pt x="69" y="535"/>
                    <a:pt x="125" y="472"/>
                  </a:cubicBezTo>
                  <a:cubicBezTo>
                    <a:pt x="181" y="409"/>
                    <a:pt x="231" y="454"/>
                    <a:pt x="338" y="380"/>
                  </a:cubicBezTo>
                  <a:cubicBezTo>
                    <a:pt x="445" y="306"/>
                    <a:pt x="559" y="54"/>
                    <a:pt x="766" y="27"/>
                  </a:cubicBezTo>
                  <a:cubicBezTo>
                    <a:pt x="973" y="0"/>
                    <a:pt x="1366" y="91"/>
                    <a:pt x="1582" y="219"/>
                  </a:cubicBezTo>
                  <a:cubicBezTo>
                    <a:pt x="1798" y="347"/>
                    <a:pt x="1974" y="595"/>
                    <a:pt x="2062" y="795"/>
                  </a:cubicBezTo>
                  <a:cubicBezTo>
                    <a:pt x="2150" y="995"/>
                    <a:pt x="2150" y="1234"/>
                    <a:pt x="2110" y="1419"/>
                  </a:cubicBezTo>
                  <a:cubicBezTo>
                    <a:pt x="2070" y="1604"/>
                    <a:pt x="1933" y="1868"/>
                    <a:pt x="1824" y="1907"/>
                  </a:cubicBezTo>
                  <a:cubicBezTo>
                    <a:pt x="1715" y="1946"/>
                    <a:pt x="1529" y="1778"/>
                    <a:pt x="1455" y="1653"/>
                  </a:cubicBezTo>
                  <a:cubicBezTo>
                    <a:pt x="1381" y="1528"/>
                    <a:pt x="1311" y="1293"/>
                    <a:pt x="1380" y="1158"/>
                  </a:cubicBezTo>
                  <a:cubicBezTo>
                    <a:pt x="1449" y="1023"/>
                    <a:pt x="1795" y="937"/>
                    <a:pt x="1870" y="843"/>
                  </a:cubicBezTo>
                  <a:cubicBezTo>
                    <a:pt x="1945" y="749"/>
                    <a:pt x="1888" y="676"/>
                    <a:pt x="1830" y="593"/>
                  </a:cubicBezTo>
                  <a:cubicBezTo>
                    <a:pt x="1772" y="510"/>
                    <a:pt x="1572" y="351"/>
                    <a:pt x="1524" y="346"/>
                  </a:cubicBezTo>
                  <a:cubicBezTo>
                    <a:pt x="1476" y="341"/>
                    <a:pt x="1567" y="509"/>
                    <a:pt x="1542" y="565"/>
                  </a:cubicBezTo>
                  <a:cubicBezTo>
                    <a:pt x="1517" y="621"/>
                    <a:pt x="1447" y="681"/>
                    <a:pt x="1375" y="680"/>
                  </a:cubicBezTo>
                  <a:cubicBezTo>
                    <a:pt x="1303" y="679"/>
                    <a:pt x="1144" y="609"/>
                    <a:pt x="1110" y="559"/>
                  </a:cubicBezTo>
                  <a:cubicBezTo>
                    <a:pt x="1076" y="509"/>
                    <a:pt x="1127" y="427"/>
                    <a:pt x="1173" y="380"/>
                  </a:cubicBezTo>
                  <a:cubicBezTo>
                    <a:pt x="1219" y="333"/>
                    <a:pt x="1422" y="320"/>
                    <a:pt x="1386" y="277"/>
                  </a:cubicBezTo>
                  <a:cubicBezTo>
                    <a:pt x="1350" y="234"/>
                    <a:pt x="1077" y="141"/>
                    <a:pt x="958" y="123"/>
                  </a:cubicBezTo>
                  <a:cubicBezTo>
                    <a:pt x="839" y="105"/>
                    <a:pt x="733" y="107"/>
                    <a:pt x="670" y="171"/>
                  </a:cubicBezTo>
                  <a:cubicBezTo>
                    <a:pt x="607" y="235"/>
                    <a:pt x="532" y="395"/>
                    <a:pt x="580" y="507"/>
                  </a:cubicBezTo>
                  <a:cubicBezTo>
                    <a:pt x="628" y="619"/>
                    <a:pt x="967" y="723"/>
                    <a:pt x="958" y="843"/>
                  </a:cubicBezTo>
                  <a:cubicBezTo>
                    <a:pt x="949" y="963"/>
                    <a:pt x="669" y="1191"/>
                    <a:pt x="526" y="1227"/>
                  </a:cubicBezTo>
                  <a:cubicBezTo>
                    <a:pt x="383" y="1263"/>
                    <a:pt x="189" y="1139"/>
                    <a:pt x="102" y="1060"/>
                  </a:cubicBezTo>
                  <a:cubicBezTo>
                    <a:pt x="15" y="981"/>
                    <a:pt x="0" y="853"/>
                    <a:pt x="4" y="755"/>
                  </a:cubicBezTo>
                  <a:close/>
                </a:path>
              </a:pathLst>
            </a:custGeom>
            <a:blipFill dpi="0" rotWithShape="true">
              <a:blip r:embed="rId1">
                <a:alphaModFix amt="43000"/>
              </a:blip>
              <a:srcRect/>
              <a:tile tx="0" ty="0" sx="100000" sy="100000" flip="none" algn="tl"/>
            </a:blipFill>
            <a:ln w="9525">
              <a:solidFill>
                <a:srgbClr val="9900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78" name="Freeform 3030"/>
            <p:cNvSpPr>
              <a:spLocks noChangeAspect="true"/>
            </p:cNvSpPr>
            <p:nvPr/>
          </p:nvSpPr>
          <p:spPr bwMode="auto">
            <a:xfrm flipV="true">
              <a:off x="3018" y="3059"/>
              <a:ext cx="610" cy="533"/>
            </a:xfrm>
            <a:custGeom>
              <a:avLst/>
              <a:gdLst>
                <a:gd name="T0" fmla="*/ 4 w 2150"/>
                <a:gd name="T1" fmla="*/ 755 h 1946"/>
                <a:gd name="T2" fmla="*/ 125 w 2150"/>
                <a:gd name="T3" fmla="*/ 472 h 1946"/>
                <a:gd name="T4" fmla="*/ 338 w 2150"/>
                <a:gd name="T5" fmla="*/ 380 h 1946"/>
                <a:gd name="T6" fmla="*/ 766 w 2150"/>
                <a:gd name="T7" fmla="*/ 27 h 1946"/>
                <a:gd name="T8" fmla="*/ 1582 w 2150"/>
                <a:gd name="T9" fmla="*/ 219 h 1946"/>
                <a:gd name="T10" fmla="*/ 2062 w 2150"/>
                <a:gd name="T11" fmla="*/ 795 h 1946"/>
                <a:gd name="T12" fmla="*/ 2110 w 2150"/>
                <a:gd name="T13" fmla="*/ 1419 h 1946"/>
                <a:gd name="T14" fmla="*/ 1824 w 2150"/>
                <a:gd name="T15" fmla="*/ 1907 h 1946"/>
                <a:gd name="T16" fmla="*/ 1455 w 2150"/>
                <a:gd name="T17" fmla="*/ 1653 h 1946"/>
                <a:gd name="T18" fmla="*/ 1380 w 2150"/>
                <a:gd name="T19" fmla="*/ 1158 h 1946"/>
                <a:gd name="T20" fmla="*/ 1870 w 2150"/>
                <a:gd name="T21" fmla="*/ 843 h 1946"/>
                <a:gd name="T22" fmla="*/ 1830 w 2150"/>
                <a:gd name="T23" fmla="*/ 593 h 1946"/>
                <a:gd name="T24" fmla="*/ 1524 w 2150"/>
                <a:gd name="T25" fmla="*/ 346 h 1946"/>
                <a:gd name="T26" fmla="*/ 1542 w 2150"/>
                <a:gd name="T27" fmla="*/ 565 h 1946"/>
                <a:gd name="T28" fmla="*/ 1375 w 2150"/>
                <a:gd name="T29" fmla="*/ 680 h 1946"/>
                <a:gd name="T30" fmla="*/ 1110 w 2150"/>
                <a:gd name="T31" fmla="*/ 559 h 1946"/>
                <a:gd name="T32" fmla="*/ 1173 w 2150"/>
                <a:gd name="T33" fmla="*/ 380 h 1946"/>
                <a:gd name="T34" fmla="*/ 1386 w 2150"/>
                <a:gd name="T35" fmla="*/ 277 h 1946"/>
                <a:gd name="T36" fmla="*/ 958 w 2150"/>
                <a:gd name="T37" fmla="*/ 123 h 1946"/>
                <a:gd name="T38" fmla="*/ 670 w 2150"/>
                <a:gd name="T39" fmla="*/ 171 h 1946"/>
                <a:gd name="T40" fmla="*/ 580 w 2150"/>
                <a:gd name="T41" fmla="*/ 507 h 1946"/>
                <a:gd name="T42" fmla="*/ 958 w 2150"/>
                <a:gd name="T43" fmla="*/ 843 h 1946"/>
                <a:gd name="T44" fmla="*/ 526 w 2150"/>
                <a:gd name="T45" fmla="*/ 1227 h 1946"/>
                <a:gd name="T46" fmla="*/ 102 w 2150"/>
                <a:gd name="T47" fmla="*/ 1060 h 1946"/>
                <a:gd name="T48" fmla="*/ 4 w 2150"/>
                <a:gd name="T49" fmla="*/ 755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50" h="1946">
                  <a:moveTo>
                    <a:pt x="4" y="755"/>
                  </a:moveTo>
                  <a:cubicBezTo>
                    <a:pt x="8" y="657"/>
                    <a:pt x="69" y="535"/>
                    <a:pt x="125" y="472"/>
                  </a:cubicBezTo>
                  <a:cubicBezTo>
                    <a:pt x="181" y="409"/>
                    <a:pt x="231" y="454"/>
                    <a:pt x="338" y="380"/>
                  </a:cubicBezTo>
                  <a:cubicBezTo>
                    <a:pt x="445" y="306"/>
                    <a:pt x="559" y="54"/>
                    <a:pt x="766" y="27"/>
                  </a:cubicBezTo>
                  <a:cubicBezTo>
                    <a:pt x="973" y="0"/>
                    <a:pt x="1366" y="91"/>
                    <a:pt x="1582" y="219"/>
                  </a:cubicBezTo>
                  <a:cubicBezTo>
                    <a:pt x="1798" y="347"/>
                    <a:pt x="1974" y="595"/>
                    <a:pt x="2062" y="795"/>
                  </a:cubicBezTo>
                  <a:cubicBezTo>
                    <a:pt x="2150" y="995"/>
                    <a:pt x="2150" y="1234"/>
                    <a:pt x="2110" y="1419"/>
                  </a:cubicBezTo>
                  <a:cubicBezTo>
                    <a:pt x="2070" y="1604"/>
                    <a:pt x="1933" y="1868"/>
                    <a:pt x="1824" y="1907"/>
                  </a:cubicBezTo>
                  <a:cubicBezTo>
                    <a:pt x="1715" y="1946"/>
                    <a:pt x="1529" y="1778"/>
                    <a:pt x="1455" y="1653"/>
                  </a:cubicBezTo>
                  <a:cubicBezTo>
                    <a:pt x="1381" y="1528"/>
                    <a:pt x="1311" y="1293"/>
                    <a:pt x="1380" y="1158"/>
                  </a:cubicBezTo>
                  <a:cubicBezTo>
                    <a:pt x="1449" y="1023"/>
                    <a:pt x="1795" y="937"/>
                    <a:pt x="1870" y="843"/>
                  </a:cubicBezTo>
                  <a:cubicBezTo>
                    <a:pt x="1945" y="749"/>
                    <a:pt x="1888" y="676"/>
                    <a:pt x="1830" y="593"/>
                  </a:cubicBezTo>
                  <a:cubicBezTo>
                    <a:pt x="1772" y="510"/>
                    <a:pt x="1572" y="351"/>
                    <a:pt x="1524" y="346"/>
                  </a:cubicBezTo>
                  <a:cubicBezTo>
                    <a:pt x="1476" y="341"/>
                    <a:pt x="1567" y="509"/>
                    <a:pt x="1542" y="565"/>
                  </a:cubicBezTo>
                  <a:cubicBezTo>
                    <a:pt x="1517" y="621"/>
                    <a:pt x="1447" y="681"/>
                    <a:pt x="1375" y="680"/>
                  </a:cubicBezTo>
                  <a:cubicBezTo>
                    <a:pt x="1303" y="679"/>
                    <a:pt x="1144" y="609"/>
                    <a:pt x="1110" y="559"/>
                  </a:cubicBezTo>
                  <a:cubicBezTo>
                    <a:pt x="1076" y="509"/>
                    <a:pt x="1127" y="427"/>
                    <a:pt x="1173" y="380"/>
                  </a:cubicBezTo>
                  <a:cubicBezTo>
                    <a:pt x="1219" y="333"/>
                    <a:pt x="1422" y="320"/>
                    <a:pt x="1386" y="277"/>
                  </a:cubicBezTo>
                  <a:cubicBezTo>
                    <a:pt x="1350" y="234"/>
                    <a:pt x="1077" y="141"/>
                    <a:pt x="958" y="123"/>
                  </a:cubicBezTo>
                  <a:cubicBezTo>
                    <a:pt x="839" y="105"/>
                    <a:pt x="733" y="107"/>
                    <a:pt x="670" y="171"/>
                  </a:cubicBezTo>
                  <a:cubicBezTo>
                    <a:pt x="607" y="235"/>
                    <a:pt x="532" y="395"/>
                    <a:pt x="580" y="507"/>
                  </a:cubicBezTo>
                  <a:cubicBezTo>
                    <a:pt x="628" y="619"/>
                    <a:pt x="967" y="723"/>
                    <a:pt x="958" y="843"/>
                  </a:cubicBezTo>
                  <a:cubicBezTo>
                    <a:pt x="949" y="963"/>
                    <a:pt x="669" y="1191"/>
                    <a:pt x="526" y="1227"/>
                  </a:cubicBezTo>
                  <a:cubicBezTo>
                    <a:pt x="383" y="1263"/>
                    <a:pt x="189" y="1139"/>
                    <a:pt x="102" y="1060"/>
                  </a:cubicBezTo>
                  <a:cubicBezTo>
                    <a:pt x="15" y="981"/>
                    <a:pt x="0" y="853"/>
                    <a:pt x="4" y="755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00CC">
                    <a:alpha val="28999"/>
                  </a:srgbClr>
                </a:gs>
                <a:gs pos="100000">
                  <a:srgbClr val="9900CC">
                    <a:gamma/>
                    <a:shade val="46275"/>
                    <a:invGamma/>
                    <a:alpha val="28000"/>
                  </a:srgbClr>
                </a:gs>
              </a:gsLst>
              <a:lin ang="5400000" scaled="true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79" name="Freeform 3031"/>
            <p:cNvSpPr>
              <a:spLocks noChangeAspect="true"/>
            </p:cNvSpPr>
            <p:nvPr/>
          </p:nvSpPr>
          <p:spPr bwMode="auto">
            <a:xfrm flipV="true">
              <a:off x="2995" y="3248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80" name="Freeform 3032"/>
            <p:cNvSpPr>
              <a:spLocks noChangeAspect="true"/>
            </p:cNvSpPr>
            <p:nvPr/>
          </p:nvSpPr>
          <p:spPr bwMode="auto">
            <a:xfrm flipV="true">
              <a:off x="3339" y="3382"/>
              <a:ext cx="47" cy="12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81" name="Freeform 3033"/>
            <p:cNvSpPr>
              <a:spLocks noChangeAspect="true"/>
            </p:cNvSpPr>
            <p:nvPr/>
          </p:nvSpPr>
          <p:spPr bwMode="auto">
            <a:xfrm flipV="true">
              <a:off x="3079" y="3191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82" name="Freeform 3034"/>
            <p:cNvSpPr>
              <a:spLocks noChangeAspect="true"/>
            </p:cNvSpPr>
            <p:nvPr/>
          </p:nvSpPr>
          <p:spPr bwMode="auto">
            <a:xfrm flipV="true">
              <a:off x="3330" y="3311"/>
              <a:ext cx="15" cy="15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83" name="Freeform 3035"/>
            <p:cNvSpPr>
              <a:spLocks noChangeAspect="true"/>
            </p:cNvSpPr>
            <p:nvPr/>
          </p:nvSpPr>
          <p:spPr bwMode="auto">
            <a:xfrm flipV="true">
              <a:off x="3137" y="3179"/>
              <a:ext cx="21" cy="22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84" name="Freeform 3036"/>
            <p:cNvSpPr>
              <a:spLocks noChangeAspect="true"/>
            </p:cNvSpPr>
            <p:nvPr/>
          </p:nvSpPr>
          <p:spPr bwMode="auto">
            <a:xfrm flipV="true">
              <a:off x="3016" y="3176"/>
              <a:ext cx="28" cy="29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85" name="Freeform 3037"/>
            <p:cNvSpPr>
              <a:spLocks noChangeAspect="true"/>
            </p:cNvSpPr>
            <p:nvPr/>
          </p:nvSpPr>
          <p:spPr bwMode="auto">
            <a:xfrm flipV="true">
              <a:off x="3020" y="3139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86" name="Freeform 3038"/>
            <p:cNvSpPr>
              <a:spLocks noChangeAspect="true"/>
            </p:cNvSpPr>
            <p:nvPr/>
          </p:nvSpPr>
          <p:spPr bwMode="auto">
            <a:xfrm flipV="true">
              <a:off x="3163" y="3012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87" name="Freeform 3039"/>
            <p:cNvSpPr>
              <a:spLocks noChangeAspect="true"/>
            </p:cNvSpPr>
            <p:nvPr/>
          </p:nvSpPr>
          <p:spPr bwMode="auto">
            <a:xfrm flipV="true">
              <a:off x="3237" y="3237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88" name="Freeform 3040"/>
            <p:cNvSpPr>
              <a:spLocks noChangeAspect="true"/>
            </p:cNvSpPr>
            <p:nvPr/>
          </p:nvSpPr>
          <p:spPr bwMode="auto">
            <a:xfrm flipV="true">
              <a:off x="3233" y="3053"/>
              <a:ext cx="23" cy="24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89" name="Freeform 3041"/>
            <p:cNvSpPr>
              <a:spLocks noChangeAspect="true"/>
            </p:cNvSpPr>
            <p:nvPr/>
          </p:nvSpPr>
          <p:spPr bwMode="auto">
            <a:xfrm flipV="true">
              <a:off x="3300" y="3242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90" name="Freeform 3042"/>
            <p:cNvSpPr>
              <a:spLocks noChangeAspect="true"/>
            </p:cNvSpPr>
            <p:nvPr/>
          </p:nvSpPr>
          <p:spPr bwMode="auto">
            <a:xfrm flipV="true">
              <a:off x="3055" y="3117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91" name="Freeform 3043"/>
            <p:cNvSpPr>
              <a:spLocks noChangeAspect="true"/>
            </p:cNvSpPr>
            <p:nvPr/>
          </p:nvSpPr>
          <p:spPr bwMode="auto">
            <a:xfrm flipV="true">
              <a:off x="3045" y="3233"/>
              <a:ext cx="28" cy="29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92" name="Freeform 3044"/>
            <p:cNvSpPr>
              <a:spLocks noChangeAspect="true"/>
            </p:cNvSpPr>
            <p:nvPr/>
          </p:nvSpPr>
          <p:spPr bwMode="auto">
            <a:xfrm flipV="true">
              <a:off x="3160" y="3215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93" name="Freeform 3045"/>
            <p:cNvSpPr>
              <a:spLocks noChangeAspect="true"/>
            </p:cNvSpPr>
            <p:nvPr/>
          </p:nvSpPr>
          <p:spPr bwMode="auto">
            <a:xfrm flipV="true">
              <a:off x="3147" y="3101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94" name="Freeform 3046"/>
            <p:cNvSpPr>
              <a:spLocks noChangeAspect="true"/>
            </p:cNvSpPr>
            <p:nvPr/>
          </p:nvSpPr>
          <p:spPr bwMode="auto">
            <a:xfrm flipV="true">
              <a:off x="3240" y="3191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95" name="Freeform 3047"/>
            <p:cNvSpPr>
              <a:spLocks noChangeAspect="true"/>
            </p:cNvSpPr>
            <p:nvPr/>
          </p:nvSpPr>
          <p:spPr bwMode="auto">
            <a:xfrm flipV="true">
              <a:off x="3182" y="3145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96" name="Freeform 3048"/>
            <p:cNvSpPr>
              <a:spLocks noChangeAspect="true"/>
            </p:cNvSpPr>
            <p:nvPr/>
          </p:nvSpPr>
          <p:spPr bwMode="auto">
            <a:xfrm flipV="true">
              <a:off x="3205" y="3020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97" name="Freeform 3049"/>
            <p:cNvSpPr>
              <a:spLocks noChangeAspect="true"/>
            </p:cNvSpPr>
            <p:nvPr/>
          </p:nvSpPr>
          <p:spPr bwMode="auto">
            <a:xfrm flipV="true">
              <a:off x="3239" y="3142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98" name="Freeform 3050"/>
            <p:cNvSpPr>
              <a:spLocks noChangeAspect="true"/>
            </p:cNvSpPr>
            <p:nvPr/>
          </p:nvSpPr>
          <p:spPr bwMode="auto">
            <a:xfrm flipV="true">
              <a:off x="3203" y="3093"/>
              <a:ext cx="20" cy="2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099" name="Freeform 3051"/>
            <p:cNvSpPr>
              <a:spLocks noChangeAspect="true"/>
            </p:cNvSpPr>
            <p:nvPr/>
          </p:nvSpPr>
          <p:spPr bwMode="auto">
            <a:xfrm flipV="true">
              <a:off x="3378" y="3177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00" name="Freeform 3052"/>
            <p:cNvSpPr>
              <a:spLocks noChangeAspect="true"/>
            </p:cNvSpPr>
            <p:nvPr/>
          </p:nvSpPr>
          <p:spPr bwMode="auto">
            <a:xfrm flipV="true">
              <a:off x="3281" y="3228"/>
              <a:ext cx="18" cy="1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01" name="Freeform 3053"/>
            <p:cNvSpPr>
              <a:spLocks noChangeAspect="true"/>
            </p:cNvSpPr>
            <p:nvPr/>
          </p:nvSpPr>
          <p:spPr bwMode="auto">
            <a:xfrm flipV="true">
              <a:off x="3241" y="2975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02" name="Freeform 3054"/>
            <p:cNvSpPr>
              <a:spLocks noChangeAspect="true"/>
            </p:cNvSpPr>
            <p:nvPr/>
          </p:nvSpPr>
          <p:spPr bwMode="auto">
            <a:xfrm flipV="true">
              <a:off x="3421" y="3072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03" name="Freeform 3055"/>
            <p:cNvSpPr>
              <a:spLocks noChangeAspect="true"/>
            </p:cNvSpPr>
            <p:nvPr/>
          </p:nvSpPr>
          <p:spPr bwMode="auto">
            <a:xfrm flipV="true">
              <a:off x="3597" y="3113"/>
              <a:ext cx="18" cy="21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04" name="Freeform 3056"/>
            <p:cNvSpPr>
              <a:spLocks noChangeAspect="true"/>
            </p:cNvSpPr>
            <p:nvPr/>
          </p:nvSpPr>
          <p:spPr bwMode="auto">
            <a:xfrm flipV="true">
              <a:off x="3353" y="3319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05" name="Freeform 3057"/>
            <p:cNvSpPr>
              <a:spLocks noChangeAspect="true"/>
            </p:cNvSpPr>
            <p:nvPr/>
          </p:nvSpPr>
          <p:spPr bwMode="auto">
            <a:xfrm flipV="true">
              <a:off x="3001" y="3291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06" name="Freeform 3058"/>
            <p:cNvSpPr>
              <a:spLocks noChangeAspect="true"/>
            </p:cNvSpPr>
            <p:nvPr/>
          </p:nvSpPr>
          <p:spPr bwMode="auto">
            <a:xfrm flipV="true">
              <a:off x="3573" y="3070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07" name="Freeform 3059"/>
            <p:cNvSpPr>
              <a:spLocks noChangeAspect="true"/>
            </p:cNvSpPr>
            <p:nvPr/>
          </p:nvSpPr>
          <p:spPr bwMode="auto">
            <a:xfrm flipV="true">
              <a:off x="3387" y="3123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08" name="Freeform 3060"/>
            <p:cNvSpPr>
              <a:spLocks noChangeAspect="true"/>
            </p:cNvSpPr>
            <p:nvPr/>
          </p:nvSpPr>
          <p:spPr bwMode="auto">
            <a:xfrm flipV="true">
              <a:off x="3401" y="3357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09" name="Freeform 3061"/>
            <p:cNvSpPr>
              <a:spLocks noChangeAspect="true"/>
            </p:cNvSpPr>
            <p:nvPr/>
          </p:nvSpPr>
          <p:spPr bwMode="auto">
            <a:xfrm flipV="true">
              <a:off x="3287" y="3463"/>
              <a:ext cx="18" cy="19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10" name="Freeform 3062"/>
            <p:cNvSpPr>
              <a:spLocks noChangeAspect="true"/>
            </p:cNvSpPr>
            <p:nvPr/>
          </p:nvSpPr>
          <p:spPr bwMode="auto">
            <a:xfrm flipV="true">
              <a:off x="3270" y="3509"/>
              <a:ext cx="28" cy="29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11" name="Freeform 3063"/>
            <p:cNvSpPr>
              <a:spLocks noChangeAspect="true"/>
            </p:cNvSpPr>
            <p:nvPr/>
          </p:nvSpPr>
          <p:spPr bwMode="auto">
            <a:xfrm flipV="true">
              <a:off x="3241" y="3519"/>
              <a:ext cx="16" cy="16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12" name="Freeform 3064"/>
            <p:cNvSpPr>
              <a:spLocks noChangeAspect="true"/>
            </p:cNvSpPr>
            <p:nvPr/>
          </p:nvSpPr>
          <p:spPr bwMode="auto">
            <a:xfrm flipV="true">
              <a:off x="3203" y="3486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13" name="Freeform 3065"/>
            <p:cNvSpPr>
              <a:spLocks noChangeAspect="true"/>
            </p:cNvSpPr>
            <p:nvPr/>
          </p:nvSpPr>
          <p:spPr bwMode="auto">
            <a:xfrm flipV="true">
              <a:off x="3211" y="3445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14" name="Freeform 3066"/>
            <p:cNvSpPr>
              <a:spLocks noChangeAspect="true"/>
            </p:cNvSpPr>
            <p:nvPr/>
          </p:nvSpPr>
          <p:spPr bwMode="auto">
            <a:xfrm flipV="true">
              <a:off x="3244" y="3419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15" name="Freeform 3067"/>
            <p:cNvSpPr>
              <a:spLocks noChangeAspect="true"/>
            </p:cNvSpPr>
            <p:nvPr/>
          </p:nvSpPr>
          <p:spPr bwMode="auto">
            <a:xfrm flipV="true">
              <a:off x="3285" y="3388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16" name="Freeform 3068"/>
            <p:cNvSpPr>
              <a:spLocks noChangeAspect="true"/>
            </p:cNvSpPr>
            <p:nvPr/>
          </p:nvSpPr>
          <p:spPr bwMode="auto">
            <a:xfrm flipV="true">
              <a:off x="3309" y="3347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17" name="Freeform 3069"/>
            <p:cNvSpPr>
              <a:spLocks noChangeAspect="true"/>
            </p:cNvSpPr>
            <p:nvPr/>
          </p:nvSpPr>
          <p:spPr bwMode="auto">
            <a:xfrm flipV="true">
              <a:off x="3291" y="3304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18" name="Freeform 3070"/>
            <p:cNvSpPr>
              <a:spLocks noChangeAspect="true"/>
            </p:cNvSpPr>
            <p:nvPr/>
          </p:nvSpPr>
          <p:spPr bwMode="auto">
            <a:xfrm flipV="true">
              <a:off x="3464" y="3356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19" name="Freeform 3071"/>
            <p:cNvSpPr>
              <a:spLocks noChangeAspect="true"/>
            </p:cNvSpPr>
            <p:nvPr/>
          </p:nvSpPr>
          <p:spPr bwMode="auto">
            <a:xfrm flipV="true">
              <a:off x="3406" y="3309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20" name="Freeform 3072"/>
            <p:cNvSpPr>
              <a:spLocks noChangeAspect="true"/>
            </p:cNvSpPr>
            <p:nvPr/>
          </p:nvSpPr>
          <p:spPr bwMode="auto">
            <a:xfrm flipV="true">
              <a:off x="3479" y="3417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21" name="Freeform 3073"/>
            <p:cNvSpPr>
              <a:spLocks noChangeAspect="true"/>
            </p:cNvSpPr>
            <p:nvPr/>
          </p:nvSpPr>
          <p:spPr bwMode="auto">
            <a:xfrm flipV="true">
              <a:off x="3336" y="3498"/>
              <a:ext cx="28" cy="29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22" name="Freeform 3074"/>
            <p:cNvSpPr>
              <a:spLocks noChangeAspect="true"/>
            </p:cNvSpPr>
            <p:nvPr/>
          </p:nvSpPr>
          <p:spPr bwMode="auto">
            <a:xfrm flipV="true">
              <a:off x="3353" y="3270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23" name="Freeform 3075"/>
            <p:cNvSpPr>
              <a:spLocks noChangeAspect="true"/>
            </p:cNvSpPr>
            <p:nvPr/>
          </p:nvSpPr>
          <p:spPr bwMode="auto">
            <a:xfrm flipV="true">
              <a:off x="3389" y="3578"/>
              <a:ext cx="12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24" name="Freeform 3076"/>
            <p:cNvSpPr>
              <a:spLocks noChangeAspect="true"/>
            </p:cNvSpPr>
            <p:nvPr/>
          </p:nvSpPr>
          <p:spPr bwMode="auto">
            <a:xfrm flipV="true">
              <a:off x="3101" y="3075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25" name="Freeform 3077"/>
            <p:cNvSpPr>
              <a:spLocks noChangeAspect="true"/>
            </p:cNvSpPr>
            <p:nvPr/>
          </p:nvSpPr>
          <p:spPr bwMode="auto">
            <a:xfrm flipV="true">
              <a:off x="3101" y="3519"/>
              <a:ext cx="15" cy="2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26" name="Freeform 3078"/>
            <p:cNvSpPr>
              <a:spLocks noChangeAspect="true"/>
            </p:cNvSpPr>
            <p:nvPr/>
          </p:nvSpPr>
          <p:spPr bwMode="auto">
            <a:xfrm flipV="true">
              <a:off x="3091" y="3155"/>
              <a:ext cx="16" cy="19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27" name="Freeform 3079"/>
            <p:cNvSpPr>
              <a:spLocks noChangeAspect="true"/>
            </p:cNvSpPr>
            <p:nvPr/>
          </p:nvSpPr>
          <p:spPr bwMode="auto">
            <a:xfrm flipV="true">
              <a:off x="3545" y="3495"/>
              <a:ext cx="21" cy="21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28" name="Freeform 3080"/>
            <p:cNvSpPr>
              <a:spLocks noChangeAspect="true"/>
            </p:cNvSpPr>
            <p:nvPr/>
          </p:nvSpPr>
          <p:spPr bwMode="auto">
            <a:xfrm flipV="true">
              <a:off x="3503" y="3529"/>
              <a:ext cx="15" cy="19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29" name="Freeform 3081"/>
            <p:cNvSpPr>
              <a:spLocks noChangeAspect="true"/>
            </p:cNvSpPr>
            <p:nvPr/>
          </p:nvSpPr>
          <p:spPr bwMode="auto">
            <a:xfrm flipV="true">
              <a:off x="3121" y="3022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30" name="Freeform 3082"/>
            <p:cNvSpPr>
              <a:spLocks noChangeAspect="true"/>
            </p:cNvSpPr>
            <p:nvPr/>
          </p:nvSpPr>
          <p:spPr bwMode="auto">
            <a:xfrm flipV="true">
              <a:off x="3432" y="3557"/>
              <a:ext cx="28" cy="28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00"/>
                </a:gs>
                <a:gs pos="100000">
                  <a:srgbClr val="FF6600">
                    <a:gamma/>
                    <a:shade val="98431"/>
                    <a:invGamma/>
                  </a:srgbClr>
                </a:gs>
              </a:gsLst>
              <a:lin ang="5400000" scaled="true"/>
            </a:gra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31" name="Freeform 3083"/>
            <p:cNvSpPr>
              <a:spLocks noChangeAspect="true"/>
            </p:cNvSpPr>
            <p:nvPr/>
          </p:nvSpPr>
          <p:spPr bwMode="auto">
            <a:xfrm flipV="true">
              <a:off x="3483" y="3389"/>
              <a:ext cx="47" cy="11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32" name="Freeform 3084"/>
            <p:cNvSpPr>
              <a:spLocks noChangeAspect="true"/>
            </p:cNvSpPr>
            <p:nvPr/>
          </p:nvSpPr>
          <p:spPr bwMode="auto">
            <a:xfrm flipV="true">
              <a:off x="3282" y="3431"/>
              <a:ext cx="47" cy="12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33" name="Freeform 3085"/>
            <p:cNvSpPr>
              <a:spLocks noChangeAspect="true"/>
            </p:cNvSpPr>
            <p:nvPr/>
          </p:nvSpPr>
          <p:spPr bwMode="auto">
            <a:xfrm flipV="true">
              <a:off x="2996" y="3218"/>
              <a:ext cx="47" cy="12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34" name="Freeform 3086"/>
            <p:cNvSpPr>
              <a:spLocks noChangeAspect="true"/>
            </p:cNvSpPr>
            <p:nvPr/>
          </p:nvSpPr>
          <p:spPr bwMode="auto">
            <a:xfrm flipV="true">
              <a:off x="3451" y="3053"/>
              <a:ext cx="47" cy="12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35" name="Freeform 3087"/>
            <p:cNvSpPr>
              <a:spLocks noChangeAspect="true"/>
            </p:cNvSpPr>
            <p:nvPr/>
          </p:nvSpPr>
          <p:spPr bwMode="auto">
            <a:xfrm flipV="true">
              <a:off x="3295" y="2951"/>
              <a:ext cx="47" cy="12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36" name="Freeform 3088"/>
            <p:cNvSpPr>
              <a:spLocks noChangeAspect="true"/>
            </p:cNvSpPr>
            <p:nvPr/>
          </p:nvSpPr>
          <p:spPr bwMode="auto">
            <a:xfrm flipV="true">
              <a:off x="3289" y="2973"/>
              <a:ext cx="47" cy="12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37" name="Freeform 3089"/>
            <p:cNvSpPr>
              <a:spLocks noChangeAspect="true"/>
            </p:cNvSpPr>
            <p:nvPr/>
          </p:nvSpPr>
          <p:spPr bwMode="auto">
            <a:xfrm flipV="true">
              <a:off x="3252" y="3018"/>
              <a:ext cx="47" cy="12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38" name="Freeform 3090"/>
            <p:cNvSpPr>
              <a:spLocks noChangeAspect="true"/>
            </p:cNvSpPr>
            <p:nvPr/>
          </p:nvSpPr>
          <p:spPr bwMode="auto">
            <a:xfrm flipV="true">
              <a:off x="3152" y="2994"/>
              <a:ext cx="47" cy="12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39" name="Freeform 3091"/>
            <p:cNvSpPr>
              <a:spLocks noChangeAspect="true"/>
            </p:cNvSpPr>
            <p:nvPr/>
          </p:nvSpPr>
          <p:spPr bwMode="auto">
            <a:xfrm flipV="true">
              <a:off x="3235" y="3107"/>
              <a:ext cx="47" cy="12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40" name="Freeform 3092"/>
            <p:cNvSpPr>
              <a:spLocks noChangeAspect="true"/>
            </p:cNvSpPr>
            <p:nvPr/>
          </p:nvSpPr>
          <p:spPr bwMode="auto">
            <a:xfrm flipV="true">
              <a:off x="3145" y="3066"/>
              <a:ext cx="48" cy="12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41" name="Freeform 3093"/>
            <p:cNvSpPr>
              <a:spLocks noChangeAspect="true"/>
            </p:cNvSpPr>
            <p:nvPr/>
          </p:nvSpPr>
          <p:spPr bwMode="auto">
            <a:xfrm flipV="true">
              <a:off x="3116" y="3137"/>
              <a:ext cx="47" cy="12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42" name="Freeform 3094"/>
            <p:cNvSpPr>
              <a:spLocks noChangeAspect="true"/>
            </p:cNvSpPr>
            <p:nvPr/>
          </p:nvSpPr>
          <p:spPr bwMode="auto">
            <a:xfrm flipV="true">
              <a:off x="3172" y="3195"/>
              <a:ext cx="47" cy="12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43" name="Freeform 3095"/>
            <p:cNvSpPr>
              <a:spLocks noChangeAspect="true"/>
            </p:cNvSpPr>
            <p:nvPr/>
          </p:nvSpPr>
          <p:spPr bwMode="auto">
            <a:xfrm flipV="true">
              <a:off x="3052" y="3496"/>
              <a:ext cx="47" cy="12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44" name="Freeform 3096"/>
            <p:cNvSpPr>
              <a:spLocks noChangeAspect="true"/>
            </p:cNvSpPr>
            <p:nvPr/>
          </p:nvSpPr>
          <p:spPr bwMode="auto">
            <a:xfrm flipV="true">
              <a:off x="3252" y="3049"/>
              <a:ext cx="47" cy="12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45" name="Freeform 3097"/>
            <p:cNvSpPr>
              <a:spLocks noChangeAspect="true"/>
            </p:cNvSpPr>
            <p:nvPr/>
          </p:nvSpPr>
          <p:spPr bwMode="auto">
            <a:xfrm flipV="true">
              <a:off x="3086" y="3232"/>
              <a:ext cx="47" cy="12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46" name="Freeform 3098"/>
            <p:cNvSpPr>
              <a:spLocks noChangeAspect="true"/>
            </p:cNvSpPr>
            <p:nvPr/>
          </p:nvSpPr>
          <p:spPr bwMode="auto">
            <a:xfrm flipV="true">
              <a:off x="3431" y="3340"/>
              <a:ext cx="47" cy="12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47" name="Freeform 3099"/>
            <p:cNvSpPr>
              <a:spLocks noChangeAspect="true"/>
            </p:cNvSpPr>
            <p:nvPr/>
          </p:nvSpPr>
          <p:spPr bwMode="auto">
            <a:xfrm flipV="true">
              <a:off x="3250" y="3281"/>
              <a:ext cx="48" cy="11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5148" name="Group 3100"/>
            <p:cNvGrpSpPr>
              <a:grpSpLocks noChangeAspect="true"/>
            </p:cNvGrpSpPr>
            <p:nvPr/>
          </p:nvGrpSpPr>
          <p:grpSpPr bwMode="auto">
            <a:xfrm flipV="true">
              <a:off x="3265" y="2947"/>
              <a:ext cx="231" cy="320"/>
              <a:chOff x="3661" y="2739"/>
              <a:chExt cx="924" cy="1278"/>
            </a:xfrm>
          </p:grpSpPr>
          <p:sp>
            <p:nvSpPr>
              <p:cNvPr id="5149" name="Freeform 3101"/>
              <p:cNvSpPr>
                <a:spLocks noChangeAspect="true"/>
              </p:cNvSpPr>
              <p:nvPr/>
            </p:nvSpPr>
            <p:spPr bwMode="auto">
              <a:xfrm rot="14666402">
                <a:off x="3449" y="3045"/>
                <a:ext cx="1234" cy="710"/>
              </a:xfrm>
              <a:custGeom>
                <a:avLst/>
                <a:gdLst>
                  <a:gd name="T0" fmla="*/ 1230 w 5374"/>
                  <a:gd name="T1" fmla="*/ 1828 h 2556"/>
                  <a:gd name="T2" fmla="*/ 3446 w 5374"/>
                  <a:gd name="T3" fmla="*/ 1484 h 2556"/>
                  <a:gd name="T4" fmla="*/ 5194 w 5374"/>
                  <a:gd name="T5" fmla="*/ 2365 h 2556"/>
                  <a:gd name="T6" fmla="*/ 5070 w 5374"/>
                  <a:gd name="T7" fmla="*/ 2020 h 2556"/>
                  <a:gd name="T8" fmla="*/ 4446 w 5374"/>
                  <a:gd name="T9" fmla="*/ 1571 h 2556"/>
                  <a:gd name="T10" fmla="*/ 4922 w 5374"/>
                  <a:gd name="T11" fmla="*/ 1662 h 2556"/>
                  <a:gd name="T12" fmla="*/ 5217 w 5374"/>
                  <a:gd name="T13" fmla="*/ 1730 h 2556"/>
                  <a:gd name="T14" fmla="*/ 4105 w 5374"/>
                  <a:gd name="T15" fmla="*/ 1027 h 2556"/>
                  <a:gd name="T16" fmla="*/ 3690 w 5374"/>
                  <a:gd name="T17" fmla="*/ 1116 h 2556"/>
                  <a:gd name="T18" fmla="*/ 4309 w 5374"/>
                  <a:gd name="T19" fmla="*/ 1390 h 2556"/>
                  <a:gd name="T20" fmla="*/ 3482 w 5374"/>
                  <a:gd name="T21" fmla="*/ 1252 h 2556"/>
                  <a:gd name="T22" fmla="*/ 2434 w 5374"/>
                  <a:gd name="T23" fmla="*/ 1044 h 2556"/>
                  <a:gd name="T24" fmla="*/ 3410 w 5374"/>
                  <a:gd name="T25" fmla="*/ 1076 h 2556"/>
                  <a:gd name="T26" fmla="*/ 2858 w 5374"/>
                  <a:gd name="T27" fmla="*/ 846 h 2556"/>
                  <a:gd name="T28" fmla="*/ 3697 w 5374"/>
                  <a:gd name="T29" fmla="*/ 732 h 2556"/>
                  <a:gd name="T30" fmla="*/ 5030 w 5374"/>
                  <a:gd name="T31" fmla="*/ 1316 h 2556"/>
                  <a:gd name="T32" fmla="*/ 4173 w 5374"/>
                  <a:gd name="T33" fmla="*/ 641 h 2556"/>
                  <a:gd name="T34" fmla="*/ 3879 w 5374"/>
                  <a:gd name="T35" fmla="*/ 437 h 2556"/>
                  <a:gd name="T36" fmla="*/ 4530 w 5374"/>
                  <a:gd name="T37" fmla="*/ 548 h 2556"/>
                  <a:gd name="T38" fmla="*/ 4722 w 5374"/>
                  <a:gd name="T39" fmla="*/ 700 h 2556"/>
                  <a:gd name="T40" fmla="*/ 4674 w 5374"/>
                  <a:gd name="T41" fmla="*/ 500 h 2556"/>
                  <a:gd name="T42" fmla="*/ 4434 w 5374"/>
                  <a:gd name="T43" fmla="*/ 412 h 2556"/>
                  <a:gd name="T44" fmla="*/ 3738 w 5374"/>
                  <a:gd name="T45" fmla="*/ 180 h 2556"/>
                  <a:gd name="T46" fmla="*/ 2813 w 5374"/>
                  <a:gd name="T47" fmla="*/ 279 h 2556"/>
                  <a:gd name="T48" fmla="*/ 3502 w 5374"/>
                  <a:gd name="T49" fmla="*/ 516 h 2556"/>
                  <a:gd name="T50" fmla="*/ 2258 w 5374"/>
                  <a:gd name="T51" fmla="*/ 452 h 2556"/>
                  <a:gd name="T52" fmla="*/ 1526 w 5374"/>
                  <a:gd name="T53" fmla="*/ 644 h 2556"/>
                  <a:gd name="T54" fmla="*/ 2074 w 5374"/>
                  <a:gd name="T55" fmla="*/ 692 h 2556"/>
                  <a:gd name="T56" fmla="*/ 2631 w 5374"/>
                  <a:gd name="T57" fmla="*/ 823 h 2556"/>
                  <a:gd name="T58" fmla="*/ 1565 w 5374"/>
                  <a:gd name="T59" fmla="*/ 1027 h 2556"/>
                  <a:gd name="T60" fmla="*/ 846 w 5374"/>
                  <a:gd name="T61" fmla="*/ 1244 h 2556"/>
                  <a:gd name="T62" fmla="*/ 1338 w 5374"/>
                  <a:gd name="T63" fmla="*/ 844 h 2556"/>
                  <a:gd name="T64" fmla="*/ 926 w 5374"/>
                  <a:gd name="T65" fmla="*/ 764 h 2556"/>
                  <a:gd name="T66" fmla="*/ 1815 w 5374"/>
                  <a:gd name="T67" fmla="*/ 256 h 2556"/>
                  <a:gd name="T68" fmla="*/ 2298 w 5374"/>
                  <a:gd name="T69" fmla="*/ 172 h 2556"/>
                  <a:gd name="T70" fmla="*/ 2514 w 5374"/>
                  <a:gd name="T71" fmla="*/ 196 h 2556"/>
                  <a:gd name="T72" fmla="*/ 2362 w 5374"/>
                  <a:gd name="T73" fmla="*/ 20 h 2556"/>
                  <a:gd name="T74" fmla="*/ 2138 w 5374"/>
                  <a:gd name="T75" fmla="*/ 20 h 2556"/>
                  <a:gd name="T76" fmla="*/ 662 w 5374"/>
                  <a:gd name="T77" fmla="*/ 428 h 2556"/>
                  <a:gd name="T78" fmla="*/ 114 w 5374"/>
                  <a:gd name="T79" fmla="*/ 1095 h 2556"/>
                  <a:gd name="T80" fmla="*/ 678 w 5374"/>
                  <a:gd name="T81" fmla="*/ 916 h 2556"/>
                  <a:gd name="T82" fmla="*/ 91 w 5374"/>
                  <a:gd name="T83" fmla="*/ 1435 h 2556"/>
                  <a:gd name="T84" fmla="*/ 522 w 5374"/>
                  <a:gd name="T85" fmla="*/ 1276 h 2556"/>
                  <a:gd name="T86" fmla="*/ 341 w 5374"/>
                  <a:gd name="T87" fmla="*/ 1730 h 2556"/>
                  <a:gd name="T88" fmla="*/ 234 w 5374"/>
                  <a:gd name="T89" fmla="*/ 2148 h 2556"/>
                  <a:gd name="T90" fmla="*/ 810 w 5374"/>
                  <a:gd name="T91" fmla="*/ 1564 h 2556"/>
                  <a:gd name="T92" fmla="*/ 2054 w 5374"/>
                  <a:gd name="T93" fmla="*/ 1092 h 2556"/>
                  <a:gd name="T94" fmla="*/ 1286 w 5374"/>
                  <a:gd name="T95" fmla="*/ 1524 h 2556"/>
                  <a:gd name="T96" fmla="*/ 341 w 5374"/>
                  <a:gd name="T97" fmla="*/ 2388 h 2556"/>
                  <a:gd name="T98" fmla="*/ 774 w 5374"/>
                  <a:gd name="T99" fmla="*/ 2244 h 2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374" h="2556">
                    <a:moveTo>
                      <a:pt x="774" y="2244"/>
                    </a:moveTo>
                    <a:cubicBezTo>
                      <a:pt x="892" y="2124"/>
                      <a:pt x="997" y="1955"/>
                      <a:pt x="1230" y="1828"/>
                    </a:cubicBezTo>
                    <a:cubicBezTo>
                      <a:pt x="1463" y="1701"/>
                      <a:pt x="1805" y="1541"/>
                      <a:pt x="2174" y="1484"/>
                    </a:cubicBezTo>
                    <a:cubicBezTo>
                      <a:pt x="2543" y="1427"/>
                      <a:pt x="3037" y="1413"/>
                      <a:pt x="3446" y="1484"/>
                    </a:cubicBezTo>
                    <a:cubicBezTo>
                      <a:pt x="3855" y="1555"/>
                      <a:pt x="4336" y="1765"/>
                      <a:pt x="4627" y="1912"/>
                    </a:cubicBezTo>
                    <a:cubicBezTo>
                      <a:pt x="4918" y="2059"/>
                      <a:pt x="5073" y="2305"/>
                      <a:pt x="5194" y="2365"/>
                    </a:cubicBezTo>
                    <a:cubicBezTo>
                      <a:pt x="5315" y="2425"/>
                      <a:pt x="5374" y="2331"/>
                      <a:pt x="5353" y="2274"/>
                    </a:cubicBezTo>
                    <a:cubicBezTo>
                      <a:pt x="5332" y="2217"/>
                      <a:pt x="5161" y="2097"/>
                      <a:pt x="5070" y="2020"/>
                    </a:cubicBezTo>
                    <a:cubicBezTo>
                      <a:pt x="4979" y="1943"/>
                      <a:pt x="4910" y="1887"/>
                      <a:pt x="4806" y="1812"/>
                    </a:cubicBezTo>
                    <a:cubicBezTo>
                      <a:pt x="4702" y="1737"/>
                      <a:pt x="4498" y="1638"/>
                      <a:pt x="4446" y="1571"/>
                    </a:cubicBezTo>
                    <a:cubicBezTo>
                      <a:pt x="4394" y="1504"/>
                      <a:pt x="4412" y="1398"/>
                      <a:pt x="4491" y="1413"/>
                    </a:cubicBezTo>
                    <a:cubicBezTo>
                      <a:pt x="4570" y="1428"/>
                      <a:pt x="4811" y="1590"/>
                      <a:pt x="4922" y="1662"/>
                    </a:cubicBezTo>
                    <a:cubicBezTo>
                      <a:pt x="5033" y="1734"/>
                      <a:pt x="5105" y="1833"/>
                      <a:pt x="5154" y="1844"/>
                    </a:cubicBezTo>
                    <a:cubicBezTo>
                      <a:pt x="5203" y="1855"/>
                      <a:pt x="5275" y="1806"/>
                      <a:pt x="5217" y="1730"/>
                    </a:cubicBezTo>
                    <a:cubicBezTo>
                      <a:pt x="5159" y="1654"/>
                      <a:pt x="4993" y="1507"/>
                      <a:pt x="4808" y="1390"/>
                    </a:cubicBezTo>
                    <a:cubicBezTo>
                      <a:pt x="4623" y="1273"/>
                      <a:pt x="4292" y="1102"/>
                      <a:pt x="4105" y="1027"/>
                    </a:cubicBezTo>
                    <a:cubicBezTo>
                      <a:pt x="3918" y="952"/>
                      <a:pt x="3755" y="925"/>
                      <a:pt x="3686" y="940"/>
                    </a:cubicBezTo>
                    <a:cubicBezTo>
                      <a:pt x="3617" y="955"/>
                      <a:pt x="3633" y="1071"/>
                      <a:pt x="3690" y="1116"/>
                    </a:cubicBezTo>
                    <a:cubicBezTo>
                      <a:pt x="3747" y="1161"/>
                      <a:pt x="3923" y="1166"/>
                      <a:pt x="4026" y="1212"/>
                    </a:cubicBezTo>
                    <a:cubicBezTo>
                      <a:pt x="4129" y="1258"/>
                      <a:pt x="4276" y="1347"/>
                      <a:pt x="4309" y="1390"/>
                    </a:cubicBezTo>
                    <a:cubicBezTo>
                      <a:pt x="4342" y="1433"/>
                      <a:pt x="4364" y="1491"/>
                      <a:pt x="4226" y="1468"/>
                    </a:cubicBezTo>
                    <a:cubicBezTo>
                      <a:pt x="4088" y="1445"/>
                      <a:pt x="3777" y="1292"/>
                      <a:pt x="3482" y="1252"/>
                    </a:cubicBezTo>
                    <a:cubicBezTo>
                      <a:pt x="3187" y="1212"/>
                      <a:pt x="2629" y="1263"/>
                      <a:pt x="2454" y="1228"/>
                    </a:cubicBezTo>
                    <a:cubicBezTo>
                      <a:pt x="2279" y="1193"/>
                      <a:pt x="2341" y="1080"/>
                      <a:pt x="2434" y="1044"/>
                    </a:cubicBezTo>
                    <a:cubicBezTo>
                      <a:pt x="2527" y="1008"/>
                      <a:pt x="2847" y="1007"/>
                      <a:pt x="3010" y="1012"/>
                    </a:cubicBezTo>
                    <a:cubicBezTo>
                      <a:pt x="3173" y="1017"/>
                      <a:pt x="3334" y="1095"/>
                      <a:pt x="3410" y="1076"/>
                    </a:cubicBezTo>
                    <a:cubicBezTo>
                      <a:pt x="3486" y="1057"/>
                      <a:pt x="3558" y="938"/>
                      <a:pt x="3466" y="900"/>
                    </a:cubicBezTo>
                    <a:cubicBezTo>
                      <a:pt x="3374" y="862"/>
                      <a:pt x="2955" y="889"/>
                      <a:pt x="2858" y="846"/>
                    </a:cubicBezTo>
                    <a:cubicBezTo>
                      <a:pt x="2761" y="803"/>
                      <a:pt x="2741" y="660"/>
                      <a:pt x="2881" y="641"/>
                    </a:cubicBezTo>
                    <a:cubicBezTo>
                      <a:pt x="3021" y="622"/>
                      <a:pt x="3444" y="683"/>
                      <a:pt x="3697" y="732"/>
                    </a:cubicBezTo>
                    <a:cubicBezTo>
                      <a:pt x="3950" y="781"/>
                      <a:pt x="4178" y="839"/>
                      <a:pt x="4400" y="936"/>
                    </a:cubicBezTo>
                    <a:cubicBezTo>
                      <a:pt x="4622" y="1033"/>
                      <a:pt x="4934" y="1294"/>
                      <a:pt x="5030" y="1316"/>
                    </a:cubicBezTo>
                    <a:cubicBezTo>
                      <a:pt x="5126" y="1338"/>
                      <a:pt x="5117" y="1180"/>
                      <a:pt x="4974" y="1068"/>
                    </a:cubicBezTo>
                    <a:cubicBezTo>
                      <a:pt x="4831" y="956"/>
                      <a:pt x="4355" y="720"/>
                      <a:pt x="4173" y="641"/>
                    </a:cubicBezTo>
                    <a:cubicBezTo>
                      <a:pt x="3991" y="562"/>
                      <a:pt x="3928" y="630"/>
                      <a:pt x="3879" y="596"/>
                    </a:cubicBezTo>
                    <a:cubicBezTo>
                      <a:pt x="3830" y="562"/>
                      <a:pt x="3788" y="436"/>
                      <a:pt x="3879" y="437"/>
                    </a:cubicBezTo>
                    <a:cubicBezTo>
                      <a:pt x="3970" y="438"/>
                      <a:pt x="4318" y="586"/>
                      <a:pt x="4426" y="604"/>
                    </a:cubicBezTo>
                    <a:cubicBezTo>
                      <a:pt x="4534" y="622"/>
                      <a:pt x="4505" y="536"/>
                      <a:pt x="4530" y="548"/>
                    </a:cubicBezTo>
                    <a:cubicBezTo>
                      <a:pt x="4555" y="560"/>
                      <a:pt x="4546" y="651"/>
                      <a:pt x="4578" y="676"/>
                    </a:cubicBezTo>
                    <a:cubicBezTo>
                      <a:pt x="4610" y="701"/>
                      <a:pt x="4692" y="717"/>
                      <a:pt x="4722" y="700"/>
                    </a:cubicBezTo>
                    <a:cubicBezTo>
                      <a:pt x="4752" y="683"/>
                      <a:pt x="4766" y="605"/>
                      <a:pt x="4758" y="572"/>
                    </a:cubicBezTo>
                    <a:cubicBezTo>
                      <a:pt x="4750" y="539"/>
                      <a:pt x="4711" y="508"/>
                      <a:pt x="4674" y="500"/>
                    </a:cubicBezTo>
                    <a:cubicBezTo>
                      <a:pt x="4637" y="492"/>
                      <a:pt x="4578" y="539"/>
                      <a:pt x="4538" y="524"/>
                    </a:cubicBezTo>
                    <a:cubicBezTo>
                      <a:pt x="4498" y="509"/>
                      <a:pt x="4469" y="437"/>
                      <a:pt x="4434" y="412"/>
                    </a:cubicBezTo>
                    <a:cubicBezTo>
                      <a:pt x="4399" y="387"/>
                      <a:pt x="4446" y="411"/>
                      <a:pt x="4330" y="372"/>
                    </a:cubicBezTo>
                    <a:cubicBezTo>
                      <a:pt x="4214" y="333"/>
                      <a:pt x="3991" y="230"/>
                      <a:pt x="3738" y="180"/>
                    </a:cubicBezTo>
                    <a:cubicBezTo>
                      <a:pt x="3485" y="130"/>
                      <a:pt x="2967" y="58"/>
                      <a:pt x="2813" y="74"/>
                    </a:cubicBezTo>
                    <a:cubicBezTo>
                      <a:pt x="2659" y="90"/>
                      <a:pt x="2685" y="227"/>
                      <a:pt x="2813" y="279"/>
                    </a:cubicBezTo>
                    <a:cubicBezTo>
                      <a:pt x="2941" y="331"/>
                      <a:pt x="3467" y="349"/>
                      <a:pt x="3582" y="388"/>
                    </a:cubicBezTo>
                    <a:cubicBezTo>
                      <a:pt x="3697" y="427"/>
                      <a:pt x="3628" y="508"/>
                      <a:pt x="3502" y="516"/>
                    </a:cubicBezTo>
                    <a:cubicBezTo>
                      <a:pt x="3376" y="524"/>
                      <a:pt x="3033" y="447"/>
                      <a:pt x="2826" y="436"/>
                    </a:cubicBezTo>
                    <a:cubicBezTo>
                      <a:pt x="2619" y="425"/>
                      <a:pt x="2438" y="429"/>
                      <a:pt x="2258" y="452"/>
                    </a:cubicBezTo>
                    <a:cubicBezTo>
                      <a:pt x="2078" y="475"/>
                      <a:pt x="1869" y="541"/>
                      <a:pt x="1747" y="573"/>
                    </a:cubicBezTo>
                    <a:cubicBezTo>
                      <a:pt x="1625" y="605"/>
                      <a:pt x="1556" y="598"/>
                      <a:pt x="1526" y="644"/>
                    </a:cubicBezTo>
                    <a:cubicBezTo>
                      <a:pt x="1496" y="690"/>
                      <a:pt x="1474" y="838"/>
                      <a:pt x="1565" y="846"/>
                    </a:cubicBezTo>
                    <a:cubicBezTo>
                      <a:pt x="1656" y="854"/>
                      <a:pt x="1904" y="726"/>
                      <a:pt x="2074" y="692"/>
                    </a:cubicBezTo>
                    <a:cubicBezTo>
                      <a:pt x="2244" y="658"/>
                      <a:pt x="2493" y="619"/>
                      <a:pt x="2586" y="641"/>
                    </a:cubicBezTo>
                    <a:cubicBezTo>
                      <a:pt x="2679" y="663"/>
                      <a:pt x="2695" y="778"/>
                      <a:pt x="2631" y="823"/>
                    </a:cubicBezTo>
                    <a:cubicBezTo>
                      <a:pt x="2567" y="868"/>
                      <a:pt x="2378" y="880"/>
                      <a:pt x="2200" y="914"/>
                    </a:cubicBezTo>
                    <a:cubicBezTo>
                      <a:pt x="2022" y="948"/>
                      <a:pt x="1746" y="989"/>
                      <a:pt x="1565" y="1027"/>
                    </a:cubicBezTo>
                    <a:cubicBezTo>
                      <a:pt x="1384" y="1065"/>
                      <a:pt x="1232" y="1104"/>
                      <a:pt x="1112" y="1140"/>
                    </a:cubicBezTo>
                    <a:cubicBezTo>
                      <a:pt x="992" y="1176"/>
                      <a:pt x="904" y="1251"/>
                      <a:pt x="846" y="1244"/>
                    </a:cubicBezTo>
                    <a:cubicBezTo>
                      <a:pt x="788" y="1237"/>
                      <a:pt x="684" y="1167"/>
                      <a:pt x="766" y="1100"/>
                    </a:cubicBezTo>
                    <a:cubicBezTo>
                      <a:pt x="848" y="1033"/>
                      <a:pt x="1249" y="915"/>
                      <a:pt x="1338" y="844"/>
                    </a:cubicBezTo>
                    <a:cubicBezTo>
                      <a:pt x="1427" y="773"/>
                      <a:pt x="1367" y="689"/>
                      <a:pt x="1298" y="676"/>
                    </a:cubicBezTo>
                    <a:cubicBezTo>
                      <a:pt x="1229" y="663"/>
                      <a:pt x="999" y="781"/>
                      <a:pt x="926" y="764"/>
                    </a:cubicBezTo>
                    <a:cubicBezTo>
                      <a:pt x="853" y="747"/>
                      <a:pt x="714" y="658"/>
                      <a:pt x="862" y="573"/>
                    </a:cubicBezTo>
                    <a:cubicBezTo>
                      <a:pt x="1010" y="488"/>
                      <a:pt x="1597" y="316"/>
                      <a:pt x="1815" y="256"/>
                    </a:cubicBezTo>
                    <a:cubicBezTo>
                      <a:pt x="2033" y="196"/>
                      <a:pt x="2090" y="226"/>
                      <a:pt x="2170" y="212"/>
                    </a:cubicBezTo>
                    <a:cubicBezTo>
                      <a:pt x="2250" y="198"/>
                      <a:pt x="2259" y="167"/>
                      <a:pt x="2298" y="172"/>
                    </a:cubicBezTo>
                    <a:cubicBezTo>
                      <a:pt x="2337" y="177"/>
                      <a:pt x="2366" y="240"/>
                      <a:pt x="2402" y="244"/>
                    </a:cubicBezTo>
                    <a:cubicBezTo>
                      <a:pt x="2438" y="248"/>
                      <a:pt x="2498" y="232"/>
                      <a:pt x="2514" y="196"/>
                    </a:cubicBezTo>
                    <a:cubicBezTo>
                      <a:pt x="2530" y="160"/>
                      <a:pt x="2520" y="58"/>
                      <a:pt x="2495" y="29"/>
                    </a:cubicBezTo>
                    <a:cubicBezTo>
                      <a:pt x="2470" y="0"/>
                      <a:pt x="2398" y="8"/>
                      <a:pt x="2362" y="20"/>
                    </a:cubicBezTo>
                    <a:cubicBezTo>
                      <a:pt x="2326" y="32"/>
                      <a:pt x="2319" y="100"/>
                      <a:pt x="2282" y="100"/>
                    </a:cubicBezTo>
                    <a:cubicBezTo>
                      <a:pt x="2245" y="100"/>
                      <a:pt x="2277" y="16"/>
                      <a:pt x="2138" y="20"/>
                    </a:cubicBezTo>
                    <a:cubicBezTo>
                      <a:pt x="1999" y="24"/>
                      <a:pt x="1692" y="56"/>
                      <a:pt x="1446" y="124"/>
                    </a:cubicBezTo>
                    <a:cubicBezTo>
                      <a:pt x="1200" y="192"/>
                      <a:pt x="888" y="308"/>
                      <a:pt x="662" y="428"/>
                    </a:cubicBezTo>
                    <a:cubicBezTo>
                      <a:pt x="436" y="548"/>
                      <a:pt x="182" y="735"/>
                      <a:pt x="91" y="846"/>
                    </a:cubicBezTo>
                    <a:cubicBezTo>
                      <a:pt x="0" y="957"/>
                      <a:pt x="27" y="1105"/>
                      <a:pt x="114" y="1095"/>
                    </a:cubicBezTo>
                    <a:cubicBezTo>
                      <a:pt x="201" y="1085"/>
                      <a:pt x="520" y="818"/>
                      <a:pt x="614" y="788"/>
                    </a:cubicBezTo>
                    <a:cubicBezTo>
                      <a:pt x="708" y="758"/>
                      <a:pt x="727" y="850"/>
                      <a:pt x="678" y="916"/>
                    </a:cubicBezTo>
                    <a:cubicBezTo>
                      <a:pt x="629" y="982"/>
                      <a:pt x="416" y="1100"/>
                      <a:pt x="318" y="1186"/>
                    </a:cubicBezTo>
                    <a:cubicBezTo>
                      <a:pt x="220" y="1272"/>
                      <a:pt x="121" y="1352"/>
                      <a:pt x="91" y="1435"/>
                    </a:cubicBezTo>
                    <a:cubicBezTo>
                      <a:pt x="61" y="1518"/>
                      <a:pt x="64" y="1711"/>
                      <a:pt x="136" y="1685"/>
                    </a:cubicBezTo>
                    <a:cubicBezTo>
                      <a:pt x="208" y="1659"/>
                      <a:pt x="431" y="1329"/>
                      <a:pt x="522" y="1276"/>
                    </a:cubicBezTo>
                    <a:cubicBezTo>
                      <a:pt x="613" y="1223"/>
                      <a:pt x="711" y="1291"/>
                      <a:pt x="681" y="1367"/>
                    </a:cubicBezTo>
                    <a:cubicBezTo>
                      <a:pt x="651" y="1443"/>
                      <a:pt x="439" y="1616"/>
                      <a:pt x="341" y="1730"/>
                    </a:cubicBezTo>
                    <a:cubicBezTo>
                      <a:pt x="243" y="1844"/>
                      <a:pt x="109" y="1978"/>
                      <a:pt x="91" y="2048"/>
                    </a:cubicBezTo>
                    <a:cubicBezTo>
                      <a:pt x="73" y="2118"/>
                      <a:pt x="172" y="2169"/>
                      <a:pt x="234" y="2148"/>
                    </a:cubicBezTo>
                    <a:cubicBezTo>
                      <a:pt x="296" y="2127"/>
                      <a:pt x="370" y="2021"/>
                      <a:pt x="466" y="1924"/>
                    </a:cubicBezTo>
                    <a:cubicBezTo>
                      <a:pt x="562" y="1827"/>
                      <a:pt x="685" y="1659"/>
                      <a:pt x="810" y="1564"/>
                    </a:cubicBezTo>
                    <a:cubicBezTo>
                      <a:pt x="935" y="1469"/>
                      <a:pt x="1007" y="1435"/>
                      <a:pt x="1214" y="1356"/>
                    </a:cubicBezTo>
                    <a:cubicBezTo>
                      <a:pt x="1421" y="1277"/>
                      <a:pt x="1908" y="1105"/>
                      <a:pt x="2054" y="1092"/>
                    </a:cubicBezTo>
                    <a:cubicBezTo>
                      <a:pt x="2200" y="1079"/>
                      <a:pt x="2218" y="1204"/>
                      <a:pt x="2090" y="1276"/>
                    </a:cubicBezTo>
                    <a:cubicBezTo>
                      <a:pt x="1962" y="1348"/>
                      <a:pt x="1506" y="1417"/>
                      <a:pt x="1286" y="1524"/>
                    </a:cubicBezTo>
                    <a:cubicBezTo>
                      <a:pt x="1066" y="1631"/>
                      <a:pt x="927" y="1772"/>
                      <a:pt x="770" y="1916"/>
                    </a:cubicBezTo>
                    <a:cubicBezTo>
                      <a:pt x="613" y="2060"/>
                      <a:pt x="388" y="2285"/>
                      <a:pt x="341" y="2388"/>
                    </a:cubicBezTo>
                    <a:cubicBezTo>
                      <a:pt x="294" y="2491"/>
                      <a:pt x="418" y="2556"/>
                      <a:pt x="490" y="2532"/>
                    </a:cubicBezTo>
                    <a:cubicBezTo>
                      <a:pt x="562" y="2508"/>
                      <a:pt x="715" y="2304"/>
                      <a:pt x="774" y="2244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CC00">
                      <a:alpha val="46001"/>
                    </a:srgbClr>
                  </a:gs>
                  <a:gs pos="100000">
                    <a:srgbClr val="FFCC66">
                      <a:alpha val="47000"/>
                    </a:srgbClr>
                  </a:gs>
                </a:gsLst>
                <a:lin ang="5400000" scaled="true"/>
              </a:gradFill>
              <a:ln w="3175" cmpd="sng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150" name="Oval 310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07" y="367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51" name="Oval 310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3" y="365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52" name="Oval 310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0" y="364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53" name="Oval 310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0" y="367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54" name="Oval 310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00" y="369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55" name="Oval 310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1" y="371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56" name="Oval 310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1" y="3749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57" name="Oval 310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4" y="376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58" name="Oval 311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1" y="378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59" name="Oval 311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6" y="341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60" name="Oval 311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6" y="332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61" name="Oval 311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6" y="3377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62" name="Oval 311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30" y="346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63" name="Oval 311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63" y="347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64" name="Oval 311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9" y="343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65" name="Oval 311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7" y="3397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66" name="Oval 311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33" y="336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67" name="Oval 311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12" y="332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68" name="Oval 312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2" y="3260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69" name="Oval 312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0" y="323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70" name="Oval 312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1" y="319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71" name="Oval 312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0" y="315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72" name="Oval 312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5" y="367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73" name="Oval 312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7" y="3703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74" name="Oval 312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2" y="373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75" name="Oval 312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1" y="376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76" name="Oval 312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5" y="378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77" name="Oval 312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02" y="380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78" name="Oval 313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7" y="382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79" name="Oval 313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9" y="3840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80" name="Oval 313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2" y="347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81" name="Oval 313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17" y="381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82" name="Oval 313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6" y="328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83" name="Oval 313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2" y="3857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84" name="Oval 313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3" y="387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85" name="Oval 313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03" y="388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86" name="Oval 313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26" y="390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87" name="Oval 313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94" y="384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88" name="Oval 314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7" y="351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89" name="Oval 314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1" y="383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90" name="Oval 314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64" y="385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91" name="Oval 314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96" y="384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92" name="Oval 314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02" y="381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93" name="Oval 314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85" y="379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94" name="Oval 314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7" y="377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95" name="Oval 314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7" y="339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96" name="Oval 314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7" y="311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97" name="Oval 314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5" y="308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98" name="Oval 315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2" y="305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99" name="Oval 315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0" y="3069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00" name="Oval 315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7" y="309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01" name="Oval 315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7" y="312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02" name="Oval 315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5" y="315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03" name="Oval 315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6" y="318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04" name="Oval 315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6" y="321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05" name="Oval 315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9" y="352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06" name="Oval 315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38" y="350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07" name="Oval 315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32" y="323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08" name="Oval 316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23" y="347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09" name="Oval 316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78" y="373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10" name="Oval 316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15" y="344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11" name="Oval 316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0" y="335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12" name="Oval 316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4" y="328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13" name="Oval 316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00" y="341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14" name="Oval 316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92" y="338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15" name="Oval 316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88" y="335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16" name="Oval 316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71" y="329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17" name="Oval 316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78" y="332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18" name="Oval 317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7" y="325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19" name="Oval 317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6" y="322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20" name="Oval 317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3" y="318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21" name="Oval 317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2" y="335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22" name="Oval 317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6" y="337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23" name="Oval 317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8" y="339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24" name="Oval 317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7" y="341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25" name="Oval 317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91" y="343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26" name="Oval 317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38" y="373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27" name="Oval 317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30" y="319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28" name="Oval 318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97" y="3330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29" name="Oval 318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27" y="316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30" name="Oval 318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27" y="313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31" name="Oval 318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21" y="310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32" name="Oval 318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8" y="3127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33" name="Oval 318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3" y="315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34" name="Oval 318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2" y="370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35" name="Oval 318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6" y="365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36" name="Oval 318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41" y="363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37" name="Oval 318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4" y="361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38" name="Oval 319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25" y="371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39" name="Oval 319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05" y="371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40" name="Oval 319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7" y="370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41" name="Oval 319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1" y="329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42" name="Oval 319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7" y="366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43" name="Oval 319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33" y="364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44" name="Oval 319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07" y="361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45" name="Oval 319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4" y="359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46" name="Oval 319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4" y="357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47" name="Oval 319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43" y="353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48" name="Oval 320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3" y="351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49" name="Oval 320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1" y="375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50" name="Oval 320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4" y="299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51" name="Oval 320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2" y="296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52" name="Oval 320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5" y="344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53" name="Oval 320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8" y="302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54" name="Oval 320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02" y="348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55" name="Oval 320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62" y="370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56" name="Oval 320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32" y="326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57" name="Oval 320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4" y="306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58" name="Oval 321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4" y="309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59" name="Oval 321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4" y="311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60" name="Oval 321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4" y="314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61" name="Oval 321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9" y="317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62" name="Oval 321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6" y="320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63" name="Oval 321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7" y="323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64" name="Oval 321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7" y="298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65" name="Oval 321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7" y="3004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66" name="Oval 321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5" y="297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67" name="Oval 321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2" y="294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68" name="Oval 322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6" y="291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69" name="Oval 322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8" y="288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70" name="Oval 322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37" y="369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71" name="Oval 322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46" y="286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72" name="Oval 322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27" y="3224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73" name="Oval 322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7" y="283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74" name="Oval 322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5" y="281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75" name="Oval 322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8" y="280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76" name="Oval 322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0" y="282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77" name="Oval 322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96" y="285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78" name="Oval 323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3" y="289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79" name="Oval 323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5" y="291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80" name="Oval 323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4" y="294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81" name="Oval 323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9" y="350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82" name="Oval 323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3" y="353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83" name="Oval 323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4" y="355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84" name="Oval 323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94" y="358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85" name="Oval 323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9" y="329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86" name="Oval 323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00" y="325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87" name="Oval 323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02" y="368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88" name="Oval 324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1" y="325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89" name="Oval 324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2" y="319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90" name="Oval 324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0" y="273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91" name="Oval 324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23" y="276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92" name="Oval 324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13" y="279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93" name="Oval 324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9" y="282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94" name="Oval 324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1" y="285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95" name="Oval 324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3" y="288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96" name="Oval 324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1" y="290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97" name="Oval 324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6" y="293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98" name="Oval 325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5" y="295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299" name="Oval 325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2" y="363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00" name="Oval 325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39" y="358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01" name="Oval 325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19" y="355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02" name="Oval 325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00" y="352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03" name="Oval 325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1" y="350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04" name="Oval 325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5" y="347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05" name="Oval 325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75" y="366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06" name="Oval 325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6" y="311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07" name="Oval 325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3" y="315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08" name="Oval 326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09" y="308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09" name="Oval 326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3" y="304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10" name="Oval 326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5" y="302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11" name="Oval 326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26" y="299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12" name="Oval 326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32" y="295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13" name="Oval 326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36" y="292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14" name="Oval 326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6" y="289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15" name="Oval 326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46" y="361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16" name="Oval 326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43" y="374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17" name="Oval 326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06" y="374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18" name="Oval 327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16" y="3583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19" name="Oval 327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90" y="355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20" name="Oval 327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43" y="364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21" name="Oval 327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17" y="361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22" name="Oval 327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00" y="359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23" name="Oval 327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5" y="357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24" name="Oval 327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49" y="3549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25" name="Oval 327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26" y="353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26" name="Oval 327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08" y="350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27" name="Oval 327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79" y="3520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28" name="Oval 328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01" y="335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29" name="Oval 328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2" y="332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30" name="Oval 328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75" y="3306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31" name="Oval 328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0" y="331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32" name="Oval 328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5" y="3340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33" name="Oval 328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7" y="3363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34" name="Oval 328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72" y="338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35" name="Oval 328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84" y="341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36" name="Oval 328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1" y="334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37" name="Oval 328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8" y="324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38" name="Oval 329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72" y="321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39" name="Oval 329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5" y="319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40" name="Oval 329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3" y="315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41" name="Oval 329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4" y="311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42" name="Oval 329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9" y="308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43" name="Oval 329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3" y="304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44" name="Oval 329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7" y="301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45" name="Oval 329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9" y="297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46" name="Oval 329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75" y="294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47" name="Oval 329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4" y="2911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48" name="Oval 330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5" y="289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49" name="Oval 330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2" y="342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50" name="Oval 330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08" y="344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51" name="Oval 330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27" y="3750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52" name="Oval 330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53" y="377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53" name="Oval 330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83" y="379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54" name="Oval 330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17" y="380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55" name="Oval 330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34" y="378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56" name="Oval 330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17" y="376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57" name="Oval 330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2" y="334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58" name="Oval 331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94" y="374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59" name="Oval 331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2" y="372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60" name="Oval 331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50" y="371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61" name="Oval 331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32" y="3691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62" name="Oval 331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09" y="366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63" name="Oval 331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94" y="365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64" name="Oval 331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75" y="362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65" name="Oval 331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8" y="360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66" name="Oval 331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29" y="383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67" name="Oval 331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26" y="379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68" name="Oval 332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99" y="378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69" name="Oval 332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61" y="377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70" name="Oval 332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29" y="376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71" name="Oval 332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65" y="375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72" name="Oval 332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96" y="3759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73" name="Oval 332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03" y="3910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74" name="Oval 332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11" y="373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75" name="Oval 332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74" y="372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76" name="Oval 332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43" y="370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77" name="Oval 332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19" y="367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78" name="Oval 333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95" y="3661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79" name="Oval 333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63" y="397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80" name="Oval 333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04" y="386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81" name="Oval 333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59" y="3859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82" name="Oval 333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21" y="384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83" name="Oval 333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89" y="3840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84" name="Oval 333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65" y="381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85" name="Oval 333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40" y="387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86" name="Oval 333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13" y="380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87" name="Oval 333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45" y="381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88" name="Oval 334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79" y="382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89" name="Oval 334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25" y="383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90" name="Oval 334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64" y="384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91" name="Oval 334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74" y="375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92" name="Oval 334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68" y="394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93" name="Oval 334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91" y="390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94" name="Oval 334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4" y="391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95" name="Oval 334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41" y="392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96" name="Oval 334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94" y="3863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97" name="Oval 334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66" y="385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98" name="Oval 335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4" y="389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399" name="Oval 335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22" y="387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400" name="Oval 335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57" y="389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401" name="Oval 335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15" y="391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402" name="Oval 335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44" y="391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403" name="Oval 335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82" y="390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404" name="Oval 335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15" y="388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405" name="Oval 335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05" y="398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406" name="Oval 335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3" y="397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407" name="Oval 335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38" y="3964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408" name="Oval 336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11" y="394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409" name="Oval 336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84" y="3939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410" name="Oval 336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21" y="3446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411" name="Oval 336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34" y="3474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412" name="Oval 336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9" y="361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413" name="Oval 336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65" y="372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414" name="Oval 336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6" y="342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415" name="Oval 336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01" y="372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416" name="Oval 336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0" y="339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rgbClr val="D26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</p:grpSp>
      <p:grpSp>
        <p:nvGrpSpPr>
          <p:cNvPr id="5417" name="Group 3369"/>
          <p:cNvGrpSpPr/>
          <p:nvPr/>
        </p:nvGrpSpPr>
        <p:grpSpPr bwMode="auto">
          <a:xfrm>
            <a:off x="6704014" y="701675"/>
            <a:ext cx="1055687" cy="984250"/>
            <a:chOff x="3263" y="442"/>
            <a:chExt cx="665" cy="620"/>
          </a:xfrm>
        </p:grpSpPr>
        <p:sp>
          <p:nvSpPr>
            <p:cNvPr id="5418" name="Freeform 3370"/>
            <p:cNvSpPr>
              <a:spLocks noChangeAspect="true"/>
            </p:cNvSpPr>
            <p:nvPr/>
          </p:nvSpPr>
          <p:spPr bwMode="auto">
            <a:xfrm>
              <a:off x="3263" y="442"/>
              <a:ext cx="665" cy="620"/>
            </a:xfrm>
            <a:custGeom>
              <a:avLst/>
              <a:gdLst>
                <a:gd name="T0" fmla="*/ 578 w 3006"/>
                <a:gd name="T1" fmla="*/ 196 h 2839"/>
                <a:gd name="T2" fmla="*/ 100 w 3006"/>
                <a:gd name="T3" fmla="*/ 929 h 2839"/>
                <a:gd name="T4" fmla="*/ 127 w 3006"/>
                <a:gd name="T5" fmla="*/ 1858 h 2839"/>
                <a:gd name="T6" fmla="*/ 864 w 3006"/>
                <a:gd name="T7" fmla="*/ 2561 h 2839"/>
                <a:gd name="T8" fmla="*/ 2062 w 3006"/>
                <a:gd name="T9" fmla="*/ 2733 h 2839"/>
                <a:gd name="T10" fmla="*/ 2886 w 3006"/>
                <a:gd name="T11" fmla="*/ 1922 h 2839"/>
                <a:gd name="T12" fmla="*/ 2782 w 3006"/>
                <a:gd name="T13" fmla="*/ 648 h 2839"/>
                <a:gd name="T14" fmla="*/ 1626 w 3006"/>
                <a:gd name="T15" fmla="*/ 75 h 2839"/>
                <a:gd name="T16" fmla="*/ 578 w 3006"/>
                <a:gd name="T17" fmla="*/ 196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6" h="2839">
                  <a:moveTo>
                    <a:pt x="578" y="196"/>
                  </a:moveTo>
                  <a:cubicBezTo>
                    <a:pt x="324" y="338"/>
                    <a:pt x="175" y="652"/>
                    <a:pt x="100" y="929"/>
                  </a:cubicBezTo>
                  <a:cubicBezTo>
                    <a:pt x="25" y="1206"/>
                    <a:pt x="0" y="1586"/>
                    <a:pt x="127" y="1858"/>
                  </a:cubicBezTo>
                  <a:cubicBezTo>
                    <a:pt x="254" y="2130"/>
                    <a:pt x="542" y="2415"/>
                    <a:pt x="864" y="2561"/>
                  </a:cubicBezTo>
                  <a:cubicBezTo>
                    <a:pt x="1186" y="2707"/>
                    <a:pt x="1725" y="2839"/>
                    <a:pt x="2062" y="2733"/>
                  </a:cubicBezTo>
                  <a:cubicBezTo>
                    <a:pt x="2399" y="2627"/>
                    <a:pt x="2766" y="2269"/>
                    <a:pt x="2886" y="1922"/>
                  </a:cubicBezTo>
                  <a:cubicBezTo>
                    <a:pt x="3006" y="1575"/>
                    <a:pt x="2992" y="956"/>
                    <a:pt x="2782" y="648"/>
                  </a:cubicBezTo>
                  <a:cubicBezTo>
                    <a:pt x="2572" y="340"/>
                    <a:pt x="1993" y="150"/>
                    <a:pt x="1626" y="75"/>
                  </a:cubicBezTo>
                  <a:cubicBezTo>
                    <a:pt x="1259" y="0"/>
                    <a:pt x="832" y="54"/>
                    <a:pt x="578" y="19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9933"/>
                </a:gs>
                <a:gs pos="100000">
                  <a:srgbClr val="FFD5B9"/>
                </a:gs>
              </a:gsLst>
              <a:lin ang="5400000" scaled="true"/>
            </a:gradFill>
            <a:ln w="19050" cmpd="sng">
              <a:solidFill>
                <a:srgbClr val="FF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19" name="Freeform 3371" descr="Paper bag"/>
            <p:cNvSpPr>
              <a:spLocks noChangeAspect="true"/>
            </p:cNvSpPr>
            <p:nvPr/>
          </p:nvSpPr>
          <p:spPr bwMode="auto">
            <a:xfrm>
              <a:off x="3307" y="467"/>
              <a:ext cx="564" cy="492"/>
            </a:xfrm>
            <a:custGeom>
              <a:avLst/>
              <a:gdLst>
                <a:gd name="T0" fmla="*/ 5 w 2550"/>
                <a:gd name="T1" fmla="*/ 922 h 2251"/>
                <a:gd name="T2" fmla="*/ 142 w 2550"/>
                <a:gd name="T3" fmla="*/ 613 h 2251"/>
                <a:gd name="T4" fmla="*/ 337 w 2550"/>
                <a:gd name="T5" fmla="*/ 374 h 2251"/>
                <a:gd name="T6" fmla="*/ 844 w 2550"/>
                <a:gd name="T7" fmla="*/ 34 h 2251"/>
                <a:gd name="T8" fmla="*/ 1771 w 2550"/>
                <a:gd name="T9" fmla="*/ 172 h 2251"/>
                <a:gd name="T10" fmla="*/ 2428 w 2550"/>
                <a:gd name="T11" fmla="*/ 829 h 2251"/>
                <a:gd name="T12" fmla="*/ 2491 w 2550"/>
                <a:gd name="T13" fmla="*/ 1670 h 2251"/>
                <a:gd name="T14" fmla="*/ 2073 w 2550"/>
                <a:gd name="T15" fmla="*/ 2180 h 2251"/>
                <a:gd name="T16" fmla="*/ 1437 w 2550"/>
                <a:gd name="T17" fmla="*/ 2097 h 2251"/>
                <a:gd name="T18" fmla="*/ 1287 w 2550"/>
                <a:gd name="T19" fmla="*/ 1509 h 2251"/>
                <a:gd name="T20" fmla="*/ 1615 w 2550"/>
                <a:gd name="T21" fmla="*/ 1129 h 2251"/>
                <a:gd name="T22" fmla="*/ 1989 w 2550"/>
                <a:gd name="T23" fmla="*/ 956 h 2251"/>
                <a:gd name="T24" fmla="*/ 1990 w 2550"/>
                <a:gd name="T25" fmla="*/ 645 h 2251"/>
                <a:gd name="T26" fmla="*/ 1643 w 2550"/>
                <a:gd name="T27" fmla="*/ 380 h 2251"/>
                <a:gd name="T28" fmla="*/ 1344 w 2550"/>
                <a:gd name="T29" fmla="*/ 634 h 2251"/>
                <a:gd name="T30" fmla="*/ 1235 w 2550"/>
                <a:gd name="T31" fmla="*/ 1308 h 2251"/>
                <a:gd name="T32" fmla="*/ 585 w 2550"/>
                <a:gd name="T33" fmla="*/ 1555 h 2251"/>
                <a:gd name="T34" fmla="*/ 116 w 2550"/>
                <a:gd name="T35" fmla="*/ 1256 h 2251"/>
                <a:gd name="T36" fmla="*/ 5 w 2550"/>
                <a:gd name="T37" fmla="*/ 922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0" h="2251">
                  <a:moveTo>
                    <a:pt x="5" y="922"/>
                  </a:moveTo>
                  <a:cubicBezTo>
                    <a:pt x="9" y="815"/>
                    <a:pt x="87" y="704"/>
                    <a:pt x="142" y="613"/>
                  </a:cubicBezTo>
                  <a:cubicBezTo>
                    <a:pt x="197" y="522"/>
                    <a:pt x="220" y="471"/>
                    <a:pt x="337" y="374"/>
                  </a:cubicBezTo>
                  <a:cubicBezTo>
                    <a:pt x="454" y="277"/>
                    <a:pt x="605" y="68"/>
                    <a:pt x="844" y="34"/>
                  </a:cubicBezTo>
                  <a:cubicBezTo>
                    <a:pt x="1083" y="0"/>
                    <a:pt x="1507" y="40"/>
                    <a:pt x="1771" y="172"/>
                  </a:cubicBezTo>
                  <a:cubicBezTo>
                    <a:pt x="2035" y="304"/>
                    <a:pt x="2308" y="579"/>
                    <a:pt x="2428" y="829"/>
                  </a:cubicBezTo>
                  <a:cubicBezTo>
                    <a:pt x="2548" y="1079"/>
                    <a:pt x="2550" y="1445"/>
                    <a:pt x="2491" y="1670"/>
                  </a:cubicBezTo>
                  <a:cubicBezTo>
                    <a:pt x="2432" y="1895"/>
                    <a:pt x="2249" y="2109"/>
                    <a:pt x="2073" y="2180"/>
                  </a:cubicBezTo>
                  <a:cubicBezTo>
                    <a:pt x="1897" y="2251"/>
                    <a:pt x="1568" y="2209"/>
                    <a:pt x="1437" y="2097"/>
                  </a:cubicBezTo>
                  <a:cubicBezTo>
                    <a:pt x="1306" y="1985"/>
                    <a:pt x="1257" y="1670"/>
                    <a:pt x="1287" y="1509"/>
                  </a:cubicBezTo>
                  <a:cubicBezTo>
                    <a:pt x="1317" y="1348"/>
                    <a:pt x="1498" y="1221"/>
                    <a:pt x="1615" y="1129"/>
                  </a:cubicBezTo>
                  <a:cubicBezTo>
                    <a:pt x="1732" y="1037"/>
                    <a:pt x="1926" y="1037"/>
                    <a:pt x="1989" y="956"/>
                  </a:cubicBezTo>
                  <a:cubicBezTo>
                    <a:pt x="2052" y="875"/>
                    <a:pt x="2048" y="741"/>
                    <a:pt x="1990" y="645"/>
                  </a:cubicBezTo>
                  <a:cubicBezTo>
                    <a:pt x="1932" y="549"/>
                    <a:pt x="1751" y="382"/>
                    <a:pt x="1643" y="380"/>
                  </a:cubicBezTo>
                  <a:cubicBezTo>
                    <a:pt x="1535" y="378"/>
                    <a:pt x="1412" y="479"/>
                    <a:pt x="1344" y="634"/>
                  </a:cubicBezTo>
                  <a:cubicBezTo>
                    <a:pt x="1276" y="789"/>
                    <a:pt x="1362" y="1154"/>
                    <a:pt x="1235" y="1308"/>
                  </a:cubicBezTo>
                  <a:cubicBezTo>
                    <a:pt x="1108" y="1462"/>
                    <a:pt x="771" y="1564"/>
                    <a:pt x="585" y="1555"/>
                  </a:cubicBezTo>
                  <a:cubicBezTo>
                    <a:pt x="399" y="1546"/>
                    <a:pt x="213" y="1361"/>
                    <a:pt x="116" y="1256"/>
                  </a:cubicBezTo>
                  <a:cubicBezTo>
                    <a:pt x="19" y="1151"/>
                    <a:pt x="0" y="1029"/>
                    <a:pt x="5" y="922"/>
                  </a:cubicBezTo>
                  <a:close/>
                </a:path>
              </a:pathLst>
            </a:custGeom>
            <a:blipFill dpi="0" rotWithShape="true">
              <a:blip r:embed="rId1">
                <a:alphaModFix amt="18000"/>
              </a:blip>
              <a:srcRect/>
              <a:tile tx="0" ty="0" sx="100000" sy="100000" flip="none" algn="tl"/>
            </a:blipFill>
            <a:ln w="9525">
              <a:solidFill>
                <a:srgbClr val="9900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20" name="Freeform 3372"/>
            <p:cNvSpPr>
              <a:spLocks noChangeAspect="true"/>
            </p:cNvSpPr>
            <p:nvPr/>
          </p:nvSpPr>
          <p:spPr bwMode="auto">
            <a:xfrm>
              <a:off x="3263" y="442"/>
              <a:ext cx="665" cy="620"/>
            </a:xfrm>
            <a:custGeom>
              <a:avLst/>
              <a:gdLst>
                <a:gd name="T0" fmla="*/ 578 w 3006"/>
                <a:gd name="T1" fmla="*/ 196 h 2839"/>
                <a:gd name="T2" fmla="*/ 100 w 3006"/>
                <a:gd name="T3" fmla="*/ 929 h 2839"/>
                <a:gd name="T4" fmla="*/ 127 w 3006"/>
                <a:gd name="T5" fmla="*/ 1858 h 2839"/>
                <a:gd name="T6" fmla="*/ 864 w 3006"/>
                <a:gd name="T7" fmla="*/ 2561 h 2839"/>
                <a:gd name="T8" fmla="*/ 2062 w 3006"/>
                <a:gd name="T9" fmla="*/ 2733 h 2839"/>
                <a:gd name="T10" fmla="*/ 2886 w 3006"/>
                <a:gd name="T11" fmla="*/ 1922 h 2839"/>
                <a:gd name="T12" fmla="*/ 2782 w 3006"/>
                <a:gd name="T13" fmla="*/ 648 h 2839"/>
                <a:gd name="T14" fmla="*/ 1626 w 3006"/>
                <a:gd name="T15" fmla="*/ 75 h 2839"/>
                <a:gd name="T16" fmla="*/ 578 w 3006"/>
                <a:gd name="T17" fmla="*/ 196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6" h="2839">
                  <a:moveTo>
                    <a:pt x="578" y="196"/>
                  </a:moveTo>
                  <a:cubicBezTo>
                    <a:pt x="324" y="338"/>
                    <a:pt x="175" y="652"/>
                    <a:pt x="100" y="929"/>
                  </a:cubicBezTo>
                  <a:cubicBezTo>
                    <a:pt x="25" y="1206"/>
                    <a:pt x="0" y="1586"/>
                    <a:pt x="127" y="1858"/>
                  </a:cubicBezTo>
                  <a:cubicBezTo>
                    <a:pt x="254" y="2130"/>
                    <a:pt x="542" y="2415"/>
                    <a:pt x="864" y="2561"/>
                  </a:cubicBezTo>
                  <a:cubicBezTo>
                    <a:pt x="1186" y="2707"/>
                    <a:pt x="1725" y="2839"/>
                    <a:pt x="2062" y="2733"/>
                  </a:cubicBezTo>
                  <a:cubicBezTo>
                    <a:pt x="2399" y="2627"/>
                    <a:pt x="2766" y="2269"/>
                    <a:pt x="2886" y="1922"/>
                  </a:cubicBezTo>
                  <a:cubicBezTo>
                    <a:pt x="3006" y="1575"/>
                    <a:pt x="2992" y="956"/>
                    <a:pt x="2782" y="648"/>
                  </a:cubicBezTo>
                  <a:cubicBezTo>
                    <a:pt x="2572" y="340"/>
                    <a:pt x="1993" y="150"/>
                    <a:pt x="1626" y="75"/>
                  </a:cubicBezTo>
                  <a:cubicBezTo>
                    <a:pt x="1259" y="0"/>
                    <a:pt x="832" y="54"/>
                    <a:pt x="578" y="19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E6B5"/>
                </a:gs>
                <a:gs pos="100000">
                  <a:srgbClr val="FFCC66"/>
                </a:gs>
              </a:gsLst>
              <a:path path="rect">
                <a:fillToRect l="50000" t="50000" r="50000" b="50000"/>
              </a:path>
            </a:gradFill>
            <a:ln w="19050" cap="flat" cmpd="sng">
              <a:solidFill>
                <a:srgbClr val="8C906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21" name="Freeform 3373"/>
            <p:cNvSpPr>
              <a:spLocks noChangeAspect="true"/>
            </p:cNvSpPr>
            <p:nvPr/>
          </p:nvSpPr>
          <p:spPr bwMode="auto">
            <a:xfrm>
              <a:off x="3422" y="520"/>
              <a:ext cx="434" cy="342"/>
            </a:xfrm>
            <a:custGeom>
              <a:avLst/>
              <a:gdLst>
                <a:gd name="T0" fmla="*/ 90 w 473"/>
                <a:gd name="T1" fmla="*/ 21 h 373"/>
                <a:gd name="T2" fmla="*/ 290 w 473"/>
                <a:gd name="T3" fmla="*/ 18 h 373"/>
                <a:gd name="T4" fmla="*/ 431 w 473"/>
                <a:gd name="T5" fmla="*/ 134 h 373"/>
                <a:gd name="T6" fmla="*/ 469 w 473"/>
                <a:gd name="T7" fmla="*/ 269 h 373"/>
                <a:gd name="T8" fmla="*/ 402 w 473"/>
                <a:gd name="T9" fmla="*/ 361 h 373"/>
                <a:gd name="T10" fmla="*/ 301 w 473"/>
                <a:gd name="T11" fmla="*/ 342 h 373"/>
                <a:gd name="T12" fmla="*/ 226 w 473"/>
                <a:gd name="T13" fmla="*/ 239 h 373"/>
                <a:gd name="T14" fmla="*/ 35 w 473"/>
                <a:gd name="T15" fmla="*/ 205 h 373"/>
                <a:gd name="T16" fmla="*/ 16 w 473"/>
                <a:gd name="T17" fmla="*/ 100 h 373"/>
                <a:gd name="T18" fmla="*/ 90 w 473"/>
                <a:gd name="T19" fmla="*/ 2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3" h="373">
                  <a:moveTo>
                    <a:pt x="90" y="21"/>
                  </a:moveTo>
                  <a:cubicBezTo>
                    <a:pt x="136" y="8"/>
                    <a:pt x="233" y="0"/>
                    <a:pt x="290" y="18"/>
                  </a:cubicBezTo>
                  <a:cubicBezTo>
                    <a:pt x="347" y="37"/>
                    <a:pt x="402" y="93"/>
                    <a:pt x="431" y="134"/>
                  </a:cubicBezTo>
                  <a:cubicBezTo>
                    <a:pt x="461" y="176"/>
                    <a:pt x="473" y="231"/>
                    <a:pt x="469" y="269"/>
                  </a:cubicBezTo>
                  <a:cubicBezTo>
                    <a:pt x="464" y="306"/>
                    <a:pt x="430" y="348"/>
                    <a:pt x="402" y="361"/>
                  </a:cubicBezTo>
                  <a:cubicBezTo>
                    <a:pt x="374" y="373"/>
                    <a:pt x="330" y="362"/>
                    <a:pt x="301" y="342"/>
                  </a:cubicBezTo>
                  <a:cubicBezTo>
                    <a:pt x="272" y="322"/>
                    <a:pt x="270" y="262"/>
                    <a:pt x="226" y="239"/>
                  </a:cubicBezTo>
                  <a:cubicBezTo>
                    <a:pt x="182" y="216"/>
                    <a:pt x="70" y="228"/>
                    <a:pt x="35" y="205"/>
                  </a:cubicBezTo>
                  <a:cubicBezTo>
                    <a:pt x="0" y="182"/>
                    <a:pt x="7" y="131"/>
                    <a:pt x="16" y="100"/>
                  </a:cubicBezTo>
                  <a:cubicBezTo>
                    <a:pt x="25" y="69"/>
                    <a:pt x="42" y="39"/>
                    <a:pt x="90" y="21"/>
                  </a:cubicBezTo>
                  <a:close/>
                </a:path>
              </a:pathLst>
            </a:custGeom>
            <a:solidFill>
              <a:srgbClr val="0099FF">
                <a:alpha val="60001"/>
              </a:srgbClr>
            </a:solidFill>
            <a:ln w="9525">
              <a:solidFill>
                <a:srgbClr val="9900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22" name="Freeform 3374"/>
            <p:cNvSpPr>
              <a:spLocks noChangeAspect="true"/>
            </p:cNvSpPr>
            <p:nvPr/>
          </p:nvSpPr>
          <p:spPr bwMode="auto">
            <a:xfrm>
              <a:off x="3652" y="923"/>
              <a:ext cx="11" cy="11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23" name="Freeform 3375"/>
            <p:cNvSpPr>
              <a:spLocks noChangeAspect="true"/>
            </p:cNvSpPr>
            <p:nvPr/>
          </p:nvSpPr>
          <p:spPr bwMode="auto">
            <a:xfrm>
              <a:off x="3500" y="905"/>
              <a:ext cx="15" cy="16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24" name="Freeform 3376"/>
            <p:cNvSpPr>
              <a:spLocks noChangeAspect="true"/>
            </p:cNvSpPr>
            <p:nvPr/>
          </p:nvSpPr>
          <p:spPr bwMode="auto">
            <a:xfrm>
              <a:off x="3579" y="902"/>
              <a:ext cx="20" cy="21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25" name="Freeform 3377"/>
            <p:cNvSpPr>
              <a:spLocks noChangeAspect="true"/>
            </p:cNvSpPr>
            <p:nvPr/>
          </p:nvSpPr>
          <p:spPr bwMode="auto">
            <a:xfrm>
              <a:off x="3730" y="931"/>
              <a:ext cx="20" cy="20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26" name="Freeform 3378"/>
            <p:cNvSpPr>
              <a:spLocks noChangeAspect="true"/>
            </p:cNvSpPr>
            <p:nvPr/>
          </p:nvSpPr>
          <p:spPr bwMode="auto">
            <a:xfrm>
              <a:off x="3363" y="822"/>
              <a:ext cx="12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27" name="Freeform 3379"/>
            <p:cNvSpPr>
              <a:spLocks noChangeAspect="true"/>
            </p:cNvSpPr>
            <p:nvPr/>
          </p:nvSpPr>
          <p:spPr bwMode="auto">
            <a:xfrm>
              <a:off x="3390" y="880"/>
              <a:ext cx="34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28" name="Freeform 3380"/>
            <p:cNvSpPr>
              <a:spLocks noChangeAspect="true"/>
            </p:cNvSpPr>
            <p:nvPr/>
          </p:nvSpPr>
          <p:spPr bwMode="auto">
            <a:xfrm>
              <a:off x="3383" y="787"/>
              <a:ext cx="33" cy="8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29" name="Freeform 3381"/>
            <p:cNvSpPr>
              <a:spLocks noChangeAspect="true"/>
            </p:cNvSpPr>
            <p:nvPr/>
          </p:nvSpPr>
          <p:spPr bwMode="auto">
            <a:xfrm>
              <a:off x="3493" y="943"/>
              <a:ext cx="34" cy="8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30" name="Freeform 3382"/>
            <p:cNvSpPr>
              <a:spLocks noChangeAspect="true"/>
            </p:cNvSpPr>
            <p:nvPr/>
          </p:nvSpPr>
          <p:spPr bwMode="auto">
            <a:xfrm>
              <a:off x="3429" y="843"/>
              <a:ext cx="33" cy="9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31" name="Freeform 3383"/>
            <p:cNvSpPr>
              <a:spLocks noChangeAspect="true"/>
            </p:cNvSpPr>
            <p:nvPr/>
          </p:nvSpPr>
          <p:spPr bwMode="auto">
            <a:xfrm>
              <a:off x="3507" y="802"/>
              <a:ext cx="34" cy="8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5432" name="Group 3384"/>
          <p:cNvGrpSpPr/>
          <p:nvPr/>
        </p:nvGrpSpPr>
        <p:grpSpPr bwMode="auto">
          <a:xfrm>
            <a:off x="7332663" y="2147888"/>
            <a:ext cx="1873250" cy="1338262"/>
            <a:chOff x="3233" y="1452"/>
            <a:chExt cx="1180" cy="843"/>
          </a:xfrm>
        </p:grpSpPr>
        <p:sp>
          <p:nvSpPr>
            <p:cNvPr id="5433" name="Freeform 3385"/>
            <p:cNvSpPr>
              <a:spLocks noChangeAspect="true"/>
            </p:cNvSpPr>
            <p:nvPr/>
          </p:nvSpPr>
          <p:spPr bwMode="auto">
            <a:xfrm>
              <a:off x="3233" y="1452"/>
              <a:ext cx="1180" cy="843"/>
            </a:xfrm>
            <a:custGeom>
              <a:avLst/>
              <a:gdLst>
                <a:gd name="T0" fmla="*/ 422 w 1180"/>
                <a:gd name="T1" fmla="*/ 235 h 843"/>
                <a:gd name="T2" fmla="*/ 328 w 1180"/>
                <a:gd name="T3" fmla="*/ 72 h 843"/>
                <a:gd name="T4" fmla="*/ 394 w 1180"/>
                <a:gd name="T5" fmla="*/ 255 h 843"/>
                <a:gd name="T6" fmla="*/ 359 w 1180"/>
                <a:gd name="T7" fmla="*/ 299 h 843"/>
                <a:gd name="T8" fmla="*/ 325 w 1180"/>
                <a:gd name="T9" fmla="*/ 321 h 843"/>
                <a:gd name="T10" fmla="*/ 139 w 1180"/>
                <a:gd name="T11" fmla="*/ 258 h 843"/>
                <a:gd name="T12" fmla="*/ 40 w 1180"/>
                <a:gd name="T13" fmla="*/ 165 h 843"/>
                <a:gd name="T14" fmla="*/ 130 w 1180"/>
                <a:gd name="T15" fmla="*/ 282 h 843"/>
                <a:gd name="T16" fmla="*/ 304 w 1180"/>
                <a:gd name="T17" fmla="*/ 356 h 843"/>
                <a:gd name="T18" fmla="*/ 339 w 1180"/>
                <a:gd name="T19" fmla="*/ 415 h 843"/>
                <a:gd name="T20" fmla="*/ 274 w 1180"/>
                <a:gd name="T21" fmla="*/ 459 h 843"/>
                <a:gd name="T22" fmla="*/ 118 w 1180"/>
                <a:gd name="T23" fmla="*/ 477 h 843"/>
                <a:gd name="T24" fmla="*/ 1 w 1180"/>
                <a:gd name="T25" fmla="*/ 546 h 843"/>
                <a:gd name="T26" fmla="*/ 127 w 1180"/>
                <a:gd name="T27" fmla="*/ 504 h 843"/>
                <a:gd name="T28" fmla="*/ 245 w 1180"/>
                <a:gd name="T29" fmla="*/ 504 h 843"/>
                <a:gd name="T30" fmla="*/ 309 w 1180"/>
                <a:gd name="T31" fmla="*/ 551 h 843"/>
                <a:gd name="T32" fmla="*/ 319 w 1180"/>
                <a:gd name="T33" fmla="*/ 575 h 843"/>
                <a:gd name="T34" fmla="*/ 241 w 1180"/>
                <a:gd name="T35" fmla="*/ 621 h 843"/>
                <a:gd name="T36" fmla="*/ 367 w 1180"/>
                <a:gd name="T37" fmla="*/ 607 h 843"/>
                <a:gd name="T38" fmla="*/ 304 w 1180"/>
                <a:gd name="T39" fmla="*/ 702 h 843"/>
                <a:gd name="T40" fmla="*/ 393 w 1180"/>
                <a:gd name="T41" fmla="*/ 636 h 843"/>
                <a:gd name="T42" fmla="*/ 436 w 1180"/>
                <a:gd name="T43" fmla="*/ 723 h 843"/>
                <a:gd name="T44" fmla="*/ 549 w 1180"/>
                <a:gd name="T45" fmla="*/ 661 h 843"/>
                <a:gd name="T46" fmla="*/ 553 w 1180"/>
                <a:gd name="T47" fmla="*/ 792 h 843"/>
                <a:gd name="T48" fmla="*/ 607 w 1180"/>
                <a:gd name="T49" fmla="*/ 675 h 843"/>
                <a:gd name="T50" fmla="*/ 673 w 1180"/>
                <a:gd name="T51" fmla="*/ 705 h 843"/>
                <a:gd name="T52" fmla="*/ 736 w 1180"/>
                <a:gd name="T53" fmla="*/ 678 h 843"/>
                <a:gd name="T54" fmla="*/ 940 w 1180"/>
                <a:gd name="T55" fmla="*/ 828 h 843"/>
                <a:gd name="T56" fmla="*/ 778 w 1180"/>
                <a:gd name="T57" fmla="*/ 684 h 843"/>
                <a:gd name="T58" fmla="*/ 752 w 1180"/>
                <a:gd name="T59" fmla="*/ 591 h 843"/>
                <a:gd name="T60" fmla="*/ 799 w 1180"/>
                <a:gd name="T61" fmla="*/ 522 h 843"/>
                <a:gd name="T62" fmla="*/ 1012 w 1180"/>
                <a:gd name="T63" fmla="*/ 648 h 843"/>
                <a:gd name="T64" fmla="*/ 1144 w 1180"/>
                <a:gd name="T65" fmla="*/ 672 h 843"/>
                <a:gd name="T66" fmla="*/ 1024 w 1180"/>
                <a:gd name="T67" fmla="*/ 627 h 843"/>
                <a:gd name="T68" fmla="*/ 815 w 1180"/>
                <a:gd name="T69" fmla="*/ 492 h 843"/>
                <a:gd name="T70" fmla="*/ 871 w 1180"/>
                <a:gd name="T71" fmla="*/ 402 h 843"/>
                <a:gd name="T72" fmla="*/ 1165 w 1180"/>
                <a:gd name="T73" fmla="*/ 414 h 843"/>
                <a:gd name="T74" fmla="*/ 851 w 1180"/>
                <a:gd name="T75" fmla="*/ 356 h 843"/>
                <a:gd name="T76" fmla="*/ 751 w 1180"/>
                <a:gd name="T77" fmla="*/ 304 h 843"/>
                <a:gd name="T78" fmla="*/ 748 w 1180"/>
                <a:gd name="T79" fmla="*/ 246 h 843"/>
                <a:gd name="T80" fmla="*/ 675 w 1180"/>
                <a:gd name="T81" fmla="*/ 250 h 843"/>
                <a:gd name="T82" fmla="*/ 652 w 1180"/>
                <a:gd name="T83" fmla="*/ 207 h 843"/>
                <a:gd name="T84" fmla="*/ 709 w 1180"/>
                <a:gd name="T85" fmla="*/ 111 h 843"/>
                <a:gd name="T86" fmla="*/ 691 w 1180"/>
                <a:gd name="T87" fmla="*/ 0 h 843"/>
                <a:gd name="T88" fmla="*/ 685 w 1180"/>
                <a:gd name="T89" fmla="*/ 99 h 843"/>
                <a:gd name="T90" fmla="*/ 616 w 1180"/>
                <a:gd name="T91" fmla="*/ 179 h 843"/>
                <a:gd name="T92" fmla="*/ 547 w 1180"/>
                <a:gd name="T93" fmla="*/ 180 h 843"/>
                <a:gd name="T94" fmla="*/ 508 w 1180"/>
                <a:gd name="T95" fmla="*/ 217 h 843"/>
                <a:gd name="T96" fmla="*/ 469 w 1180"/>
                <a:gd name="T97" fmla="*/ 243 h 843"/>
                <a:gd name="T98" fmla="*/ 422 w 1180"/>
                <a:gd name="T99" fmla="*/ 235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80" h="843">
                  <a:moveTo>
                    <a:pt x="422" y="235"/>
                  </a:moveTo>
                  <a:cubicBezTo>
                    <a:pt x="399" y="209"/>
                    <a:pt x="349" y="66"/>
                    <a:pt x="328" y="72"/>
                  </a:cubicBezTo>
                  <a:cubicBezTo>
                    <a:pt x="307" y="78"/>
                    <a:pt x="389" y="217"/>
                    <a:pt x="394" y="255"/>
                  </a:cubicBezTo>
                  <a:cubicBezTo>
                    <a:pt x="399" y="293"/>
                    <a:pt x="371" y="288"/>
                    <a:pt x="359" y="299"/>
                  </a:cubicBezTo>
                  <a:cubicBezTo>
                    <a:pt x="347" y="310"/>
                    <a:pt x="362" y="328"/>
                    <a:pt x="325" y="321"/>
                  </a:cubicBezTo>
                  <a:cubicBezTo>
                    <a:pt x="288" y="314"/>
                    <a:pt x="186" y="284"/>
                    <a:pt x="139" y="258"/>
                  </a:cubicBezTo>
                  <a:cubicBezTo>
                    <a:pt x="92" y="232"/>
                    <a:pt x="73" y="150"/>
                    <a:pt x="40" y="165"/>
                  </a:cubicBezTo>
                  <a:cubicBezTo>
                    <a:pt x="7" y="180"/>
                    <a:pt x="86" y="250"/>
                    <a:pt x="130" y="282"/>
                  </a:cubicBezTo>
                  <a:cubicBezTo>
                    <a:pt x="174" y="314"/>
                    <a:pt x="269" y="334"/>
                    <a:pt x="304" y="356"/>
                  </a:cubicBezTo>
                  <a:cubicBezTo>
                    <a:pt x="339" y="378"/>
                    <a:pt x="344" y="398"/>
                    <a:pt x="339" y="415"/>
                  </a:cubicBezTo>
                  <a:cubicBezTo>
                    <a:pt x="334" y="432"/>
                    <a:pt x="311" y="449"/>
                    <a:pt x="274" y="459"/>
                  </a:cubicBezTo>
                  <a:cubicBezTo>
                    <a:pt x="237" y="469"/>
                    <a:pt x="163" y="462"/>
                    <a:pt x="118" y="477"/>
                  </a:cubicBezTo>
                  <a:cubicBezTo>
                    <a:pt x="73" y="492"/>
                    <a:pt x="0" y="542"/>
                    <a:pt x="1" y="546"/>
                  </a:cubicBezTo>
                  <a:cubicBezTo>
                    <a:pt x="7" y="603"/>
                    <a:pt x="86" y="511"/>
                    <a:pt x="127" y="504"/>
                  </a:cubicBezTo>
                  <a:cubicBezTo>
                    <a:pt x="168" y="497"/>
                    <a:pt x="215" y="496"/>
                    <a:pt x="245" y="504"/>
                  </a:cubicBezTo>
                  <a:cubicBezTo>
                    <a:pt x="275" y="512"/>
                    <a:pt x="296" y="539"/>
                    <a:pt x="309" y="551"/>
                  </a:cubicBezTo>
                  <a:cubicBezTo>
                    <a:pt x="321" y="563"/>
                    <a:pt x="330" y="563"/>
                    <a:pt x="319" y="575"/>
                  </a:cubicBezTo>
                  <a:cubicBezTo>
                    <a:pt x="308" y="587"/>
                    <a:pt x="233" y="616"/>
                    <a:pt x="241" y="621"/>
                  </a:cubicBezTo>
                  <a:cubicBezTo>
                    <a:pt x="250" y="639"/>
                    <a:pt x="357" y="594"/>
                    <a:pt x="367" y="607"/>
                  </a:cubicBezTo>
                  <a:cubicBezTo>
                    <a:pt x="377" y="620"/>
                    <a:pt x="300" y="697"/>
                    <a:pt x="304" y="702"/>
                  </a:cubicBezTo>
                  <a:cubicBezTo>
                    <a:pt x="325" y="717"/>
                    <a:pt x="371" y="633"/>
                    <a:pt x="393" y="636"/>
                  </a:cubicBezTo>
                  <a:cubicBezTo>
                    <a:pt x="415" y="639"/>
                    <a:pt x="410" y="719"/>
                    <a:pt x="436" y="723"/>
                  </a:cubicBezTo>
                  <a:cubicBezTo>
                    <a:pt x="462" y="727"/>
                    <a:pt x="530" y="650"/>
                    <a:pt x="549" y="661"/>
                  </a:cubicBezTo>
                  <a:cubicBezTo>
                    <a:pt x="568" y="672"/>
                    <a:pt x="543" y="790"/>
                    <a:pt x="553" y="792"/>
                  </a:cubicBezTo>
                  <a:cubicBezTo>
                    <a:pt x="571" y="795"/>
                    <a:pt x="587" y="689"/>
                    <a:pt x="607" y="675"/>
                  </a:cubicBezTo>
                  <a:cubicBezTo>
                    <a:pt x="627" y="661"/>
                    <a:pt x="652" y="705"/>
                    <a:pt x="673" y="705"/>
                  </a:cubicBezTo>
                  <a:cubicBezTo>
                    <a:pt x="694" y="705"/>
                    <a:pt x="692" y="658"/>
                    <a:pt x="736" y="678"/>
                  </a:cubicBezTo>
                  <a:cubicBezTo>
                    <a:pt x="780" y="698"/>
                    <a:pt x="925" y="843"/>
                    <a:pt x="940" y="828"/>
                  </a:cubicBezTo>
                  <a:cubicBezTo>
                    <a:pt x="955" y="813"/>
                    <a:pt x="809" y="724"/>
                    <a:pt x="778" y="684"/>
                  </a:cubicBezTo>
                  <a:cubicBezTo>
                    <a:pt x="747" y="644"/>
                    <a:pt x="749" y="618"/>
                    <a:pt x="752" y="591"/>
                  </a:cubicBezTo>
                  <a:cubicBezTo>
                    <a:pt x="755" y="564"/>
                    <a:pt x="756" y="512"/>
                    <a:pt x="799" y="522"/>
                  </a:cubicBezTo>
                  <a:cubicBezTo>
                    <a:pt x="842" y="532"/>
                    <a:pt x="954" y="623"/>
                    <a:pt x="1012" y="648"/>
                  </a:cubicBezTo>
                  <a:cubicBezTo>
                    <a:pt x="1070" y="673"/>
                    <a:pt x="1142" y="675"/>
                    <a:pt x="1144" y="672"/>
                  </a:cubicBezTo>
                  <a:cubicBezTo>
                    <a:pt x="1180" y="645"/>
                    <a:pt x="1079" y="657"/>
                    <a:pt x="1024" y="627"/>
                  </a:cubicBezTo>
                  <a:cubicBezTo>
                    <a:pt x="969" y="597"/>
                    <a:pt x="840" y="529"/>
                    <a:pt x="815" y="492"/>
                  </a:cubicBezTo>
                  <a:cubicBezTo>
                    <a:pt x="790" y="455"/>
                    <a:pt x="813" y="415"/>
                    <a:pt x="871" y="402"/>
                  </a:cubicBezTo>
                  <a:cubicBezTo>
                    <a:pt x="929" y="389"/>
                    <a:pt x="1165" y="432"/>
                    <a:pt x="1165" y="414"/>
                  </a:cubicBezTo>
                  <a:cubicBezTo>
                    <a:pt x="1165" y="396"/>
                    <a:pt x="920" y="374"/>
                    <a:pt x="851" y="356"/>
                  </a:cubicBezTo>
                  <a:cubicBezTo>
                    <a:pt x="782" y="338"/>
                    <a:pt x="768" y="322"/>
                    <a:pt x="751" y="304"/>
                  </a:cubicBezTo>
                  <a:cubicBezTo>
                    <a:pt x="734" y="286"/>
                    <a:pt x="761" y="255"/>
                    <a:pt x="748" y="246"/>
                  </a:cubicBezTo>
                  <a:cubicBezTo>
                    <a:pt x="735" y="237"/>
                    <a:pt x="691" y="256"/>
                    <a:pt x="675" y="250"/>
                  </a:cubicBezTo>
                  <a:cubicBezTo>
                    <a:pt x="659" y="244"/>
                    <a:pt x="646" y="230"/>
                    <a:pt x="652" y="207"/>
                  </a:cubicBezTo>
                  <a:cubicBezTo>
                    <a:pt x="658" y="184"/>
                    <a:pt x="703" y="145"/>
                    <a:pt x="709" y="111"/>
                  </a:cubicBezTo>
                  <a:cubicBezTo>
                    <a:pt x="715" y="77"/>
                    <a:pt x="730" y="0"/>
                    <a:pt x="691" y="0"/>
                  </a:cubicBezTo>
                  <a:cubicBezTo>
                    <a:pt x="652" y="0"/>
                    <a:pt x="697" y="69"/>
                    <a:pt x="685" y="99"/>
                  </a:cubicBezTo>
                  <a:cubicBezTo>
                    <a:pt x="673" y="129"/>
                    <a:pt x="639" y="165"/>
                    <a:pt x="616" y="179"/>
                  </a:cubicBezTo>
                  <a:cubicBezTo>
                    <a:pt x="593" y="193"/>
                    <a:pt x="565" y="174"/>
                    <a:pt x="547" y="180"/>
                  </a:cubicBezTo>
                  <a:cubicBezTo>
                    <a:pt x="529" y="186"/>
                    <a:pt x="521" y="207"/>
                    <a:pt x="508" y="217"/>
                  </a:cubicBezTo>
                  <a:cubicBezTo>
                    <a:pt x="495" y="227"/>
                    <a:pt x="483" y="240"/>
                    <a:pt x="469" y="243"/>
                  </a:cubicBezTo>
                  <a:cubicBezTo>
                    <a:pt x="455" y="246"/>
                    <a:pt x="432" y="237"/>
                    <a:pt x="422" y="235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E6B5"/>
                </a:gs>
                <a:gs pos="100000">
                  <a:srgbClr val="FFCC66"/>
                </a:gs>
              </a:gsLst>
              <a:path path="rect">
                <a:fillToRect l="50000" t="50000" r="50000" b="50000"/>
              </a:path>
            </a:gradFill>
            <a:ln w="19050" cmpd="sng">
              <a:solidFill>
                <a:srgbClr val="FF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34" name="Freeform 3386"/>
            <p:cNvSpPr>
              <a:spLocks noChangeAspect="true"/>
            </p:cNvSpPr>
            <p:nvPr/>
          </p:nvSpPr>
          <p:spPr bwMode="auto">
            <a:xfrm>
              <a:off x="3811" y="2050"/>
              <a:ext cx="9" cy="9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35" name="Freeform 3387"/>
            <p:cNvSpPr>
              <a:spLocks noChangeAspect="true"/>
            </p:cNvSpPr>
            <p:nvPr/>
          </p:nvSpPr>
          <p:spPr bwMode="auto">
            <a:xfrm>
              <a:off x="3671" y="2034"/>
              <a:ext cx="14" cy="13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36" name="Freeform 3388"/>
            <p:cNvSpPr>
              <a:spLocks noChangeAspect="true"/>
            </p:cNvSpPr>
            <p:nvPr/>
          </p:nvSpPr>
          <p:spPr bwMode="auto">
            <a:xfrm>
              <a:off x="3744" y="2032"/>
              <a:ext cx="18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37" name="Freeform 3389"/>
            <p:cNvSpPr>
              <a:spLocks noChangeAspect="true"/>
            </p:cNvSpPr>
            <p:nvPr/>
          </p:nvSpPr>
          <p:spPr bwMode="auto">
            <a:xfrm>
              <a:off x="3883" y="2057"/>
              <a:ext cx="18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38" name="Freeform 3390"/>
            <p:cNvSpPr>
              <a:spLocks noChangeAspect="true"/>
            </p:cNvSpPr>
            <p:nvPr/>
          </p:nvSpPr>
          <p:spPr bwMode="auto">
            <a:xfrm>
              <a:off x="4028" y="1833"/>
              <a:ext cx="18" cy="17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39" name="Freeform 3391"/>
            <p:cNvSpPr>
              <a:spLocks noChangeAspect="true"/>
            </p:cNvSpPr>
            <p:nvPr/>
          </p:nvSpPr>
          <p:spPr bwMode="auto">
            <a:xfrm>
              <a:off x="3834" y="1656"/>
              <a:ext cx="8" cy="10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40" name="Freeform 3392"/>
            <p:cNvSpPr>
              <a:spLocks noChangeAspect="true"/>
            </p:cNvSpPr>
            <p:nvPr/>
          </p:nvSpPr>
          <p:spPr bwMode="auto">
            <a:xfrm>
              <a:off x="3545" y="1959"/>
              <a:ext cx="11" cy="12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41" name="Freeform 3393"/>
            <p:cNvSpPr>
              <a:spLocks noChangeAspect="true"/>
            </p:cNvSpPr>
            <p:nvPr/>
          </p:nvSpPr>
          <p:spPr bwMode="auto">
            <a:xfrm>
              <a:off x="3894" y="1731"/>
              <a:ext cx="10" cy="12"/>
            </a:xfrm>
            <a:custGeom>
              <a:avLst/>
              <a:gdLst>
                <a:gd name="T0" fmla="*/ 20 w 112"/>
                <a:gd name="T1" fmla="*/ 11 h 113"/>
                <a:gd name="T2" fmla="*/ 8 w 112"/>
                <a:gd name="T3" fmla="*/ 75 h 113"/>
                <a:gd name="T4" fmla="*/ 71 w 112"/>
                <a:gd name="T5" fmla="*/ 109 h 113"/>
                <a:gd name="T6" fmla="*/ 112 w 112"/>
                <a:gd name="T7" fmla="*/ 52 h 113"/>
                <a:gd name="T8" fmla="*/ 71 w 112"/>
                <a:gd name="T9" fmla="*/ 6 h 113"/>
                <a:gd name="T10" fmla="*/ 20 w 112"/>
                <a:gd name="T1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3">
                  <a:moveTo>
                    <a:pt x="20" y="11"/>
                  </a:moveTo>
                  <a:cubicBezTo>
                    <a:pt x="10" y="22"/>
                    <a:pt x="0" y="59"/>
                    <a:pt x="8" y="75"/>
                  </a:cubicBezTo>
                  <a:cubicBezTo>
                    <a:pt x="16" y="91"/>
                    <a:pt x="54" y="113"/>
                    <a:pt x="71" y="109"/>
                  </a:cubicBezTo>
                  <a:cubicBezTo>
                    <a:pt x="88" y="105"/>
                    <a:pt x="112" y="69"/>
                    <a:pt x="112" y="52"/>
                  </a:cubicBezTo>
                  <a:cubicBezTo>
                    <a:pt x="112" y="35"/>
                    <a:pt x="89" y="10"/>
                    <a:pt x="71" y="6"/>
                  </a:cubicBezTo>
                  <a:cubicBezTo>
                    <a:pt x="53" y="2"/>
                    <a:pt x="30" y="0"/>
                    <a:pt x="20" y="11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42" name="Freeform 3394"/>
            <p:cNvSpPr>
              <a:spLocks noChangeAspect="true"/>
            </p:cNvSpPr>
            <p:nvPr/>
          </p:nvSpPr>
          <p:spPr bwMode="auto">
            <a:xfrm>
              <a:off x="3570" y="2011"/>
              <a:ext cx="30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43" name="Freeform 3395"/>
            <p:cNvSpPr>
              <a:spLocks noChangeAspect="true"/>
            </p:cNvSpPr>
            <p:nvPr/>
          </p:nvSpPr>
          <p:spPr bwMode="auto">
            <a:xfrm>
              <a:off x="3632" y="1928"/>
              <a:ext cx="31" cy="8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44" name="Freeform 3396"/>
            <p:cNvSpPr>
              <a:spLocks noChangeAspect="true"/>
            </p:cNvSpPr>
            <p:nvPr/>
          </p:nvSpPr>
          <p:spPr bwMode="auto">
            <a:xfrm>
              <a:off x="3833" y="1975"/>
              <a:ext cx="31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45" name="Freeform 3397"/>
            <p:cNvSpPr>
              <a:spLocks noChangeAspect="true"/>
            </p:cNvSpPr>
            <p:nvPr/>
          </p:nvSpPr>
          <p:spPr bwMode="auto">
            <a:xfrm>
              <a:off x="3665" y="2067"/>
              <a:ext cx="30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46" name="Freeform 3398"/>
            <p:cNvSpPr>
              <a:spLocks noChangeAspect="true"/>
            </p:cNvSpPr>
            <p:nvPr/>
          </p:nvSpPr>
          <p:spPr bwMode="auto">
            <a:xfrm>
              <a:off x="3674" y="1978"/>
              <a:ext cx="31" cy="8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47" name="Freeform 3399"/>
            <p:cNvSpPr>
              <a:spLocks noChangeAspect="true"/>
            </p:cNvSpPr>
            <p:nvPr/>
          </p:nvSpPr>
          <p:spPr bwMode="auto">
            <a:xfrm>
              <a:off x="3668" y="1756"/>
              <a:ext cx="31" cy="7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FFCC00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48" name="Freeform 3400"/>
            <p:cNvSpPr>
              <a:spLocks noChangeAspect="true"/>
            </p:cNvSpPr>
            <p:nvPr/>
          </p:nvSpPr>
          <p:spPr bwMode="auto">
            <a:xfrm>
              <a:off x="3795" y="1672"/>
              <a:ext cx="31" cy="8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449" name="Freeform 3401"/>
            <p:cNvSpPr>
              <a:spLocks noChangeAspect="true"/>
            </p:cNvSpPr>
            <p:nvPr/>
          </p:nvSpPr>
          <p:spPr bwMode="auto">
            <a:xfrm>
              <a:off x="3950" y="1782"/>
              <a:ext cx="31" cy="8"/>
            </a:xfrm>
            <a:custGeom>
              <a:avLst/>
              <a:gdLst>
                <a:gd name="T0" fmla="*/ 8 w 189"/>
                <a:gd name="T1" fmla="*/ 17 h 47"/>
                <a:gd name="T2" fmla="*/ 112 w 189"/>
                <a:gd name="T3" fmla="*/ 46 h 47"/>
                <a:gd name="T4" fmla="*/ 181 w 189"/>
                <a:gd name="T5" fmla="*/ 23 h 47"/>
                <a:gd name="T6" fmla="*/ 66 w 189"/>
                <a:gd name="T7" fmla="*/ 0 h 47"/>
                <a:gd name="T8" fmla="*/ 8 w 189"/>
                <a:gd name="T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7">
                  <a:moveTo>
                    <a:pt x="8" y="17"/>
                  </a:moveTo>
                  <a:cubicBezTo>
                    <a:pt x="16" y="25"/>
                    <a:pt x="83" y="45"/>
                    <a:pt x="112" y="46"/>
                  </a:cubicBezTo>
                  <a:cubicBezTo>
                    <a:pt x="141" y="47"/>
                    <a:pt x="189" y="31"/>
                    <a:pt x="181" y="23"/>
                  </a:cubicBezTo>
                  <a:cubicBezTo>
                    <a:pt x="173" y="15"/>
                    <a:pt x="95" y="0"/>
                    <a:pt x="66" y="0"/>
                  </a:cubicBezTo>
                  <a:cubicBezTo>
                    <a:pt x="37" y="0"/>
                    <a:pt x="0" y="9"/>
                    <a:pt x="8" y="17"/>
                  </a:cubicBezTo>
                  <a:close/>
                </a:path>
              </a:pathLst>
            </a:custGeom>
            <a:solidFill>
              <a:srgbClr val="996633"/>
            </a:solidFill>
            <a:ln w="3175" cmpd="sng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5450" name="Group 3402"/>
            <p:cNvGrpSpPr/>
            <p:nvPr/>
          </p:nvGrpSpPr>
          <p:grpSpPr bwMode="auto">
            <a:xfrm>
              <a:off x="3671" y="1749"/>
              <a:ext cx="234" cy="218"/>
              <a:chOff x="3602" y="1734"/>
              <a:chExt cx="294" cy="233"/>
            </a:xfrm>
          </p:grpSpPr>
          <p:sp>
            <p:nvSpPr>
              <p:cNvPr id="5451" name="Freeform 3403"/>
              <p:cNvSpPr>
                <a:spLocks noChangeAspect="true"/>
              </p:cNvSpPr>
              <p:nvPr/>
            </p:nvSpPr>
            <p:spPr bwMode="auto">
              <a:xfrm rot="1588548">
                <a:off x="3782" y="1740"/>
                <a:ext cx="54" cy="89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52" name="Freeform 3404"/>
              <p:cNvSpPr>
                <a:spLocks noChangeAspect="true"/>
              </p:cNvSpPr>
              <p:nvPr/>
            </p:nvSpPr>
            <p:spPr bwMode="auto">
              <a:xfrm rot="20011452" flipV="true">
                <a:off x="3748" y="1863"/>
                <a:ext cx="54" cy="89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996633"/>
                  </a:gs>
                  <a:gs pos="100000">
                    <a:srgbClr val="996633">
                      <a:gamma/>
                      <a:shade val="92157"/>
                      <a:invGamma/>
                    </a:srgbClr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53" name="Freeform 3405"/>
              <p:cNvSpPr>
                <a:spLocks noChangeAspect="true"/>
              </p:cNvSpPr>
              <p:nvPr/>
            </p:nvSpPr>
            <p:spPr bwMode="auto">
              <a:xfrm rot="20011452" flipV="true">
                <a:off x="3728" y="1734"/>
                <a:ext cx="53" cy="89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54" name="Freeform 3406"/>
              <p:cNvSpPr>
                <a:spLocks noChangeAspect="true"/>
              </p:cNvSpPr>
              <p:nvPr/>
            </p:nvSpPr>
            <p:spPr bwMode="auto">
              <a:xfrm flipH="true">
                <a:off x="3822" y="1794"/>
                <a:ext cx="54" cy="89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55" name="Freeform 3407"/>
              <p:cNvSpPr>
                <a:spLocks noChangeAspect="true"/>
              </p:cNvSpPr>
              <p:nvPr/>
            </p:nvSpPr>
            <p:spPr bwMode="auto">
              <a:xfrm rot="4687844" flipH="true">
                <a:off x="3796" y="1785"/>
                <a:ext cx="51" cy="93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56" name="Freeform 3408"/>
              <p:cNvSpPr>
                <a:spLocks noChangeAspect="true"/>
              </p:cNvSpPr>
              <p:nvPr/>
            </p:nvSpPr>
            <p:spPr bwMode="auto">
              <a:xfrm rot="-2250469">
                <a:off x="3794" y="1837"/>
                <a:ext cx="54" cy="88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57" name="Freeform 3409"/>
              <p:cNvSpPr>
                <a:spLocks noChangeAspect="true"/>
              </p:cNvSpPr>
              <p:nvPr/>
            </p:nvSpPr>
            <p:spPr bwMode="auto">
              <a:xfrm>
                <a:off x="3757" y="1807"/>
                <a:ext cx="54" cy="89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58" name="Freeform 3410"/>
              <p:cNvSpPr>
                <a:spLocks noChangeAspect="true"/>
              </p:cNvSpPr>
              <p:nvPr/>
            </p:nvSpPr>
            <p:spPr bwMode="auto">
              <a:xfrm rot="17541503" flipV="true">
                <a:off x="3676" y="1733"/>
                <a:ext cx="51" cy="93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59" name="Freeform 3411"/>
              <p:cNvSpPr>
                <a:spLocks noChangeAspect="true"/>
              </p:cNvSpPr>
              <p:nvPr/>
            </p:nvSpPr>
            <p:spPr bwMode="auto">
              <a:xfrm flipH="true">
                <a:off x="3636" y="1773"/>
                <a:ext cx="54" cy="89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60" name="Freeform 3412"/>
              <p:cNvSpPr>
                <a:spLocks noChangeAspect="true"/>
              </p:cNvSpPr>
              <p:nvPr/>
            </p:nvSpPr>
            <p:spPr bwMode="auto">
              <a:xfrm rot="13389691" flipH="true">
                <a:off x="3602" y="1801"/>
                <a:ext cx="54" cy="89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61" name="Freeform 3413"/>
              <p:cNvSpPr>
                <a:spLocks noChangeAspect="true"/>
              </p:cNvSpPr>
              <p:nvPr/>
            </p:nvSpPr>
            <p:spPr bwMode="auto">
              <a:xfrm rot="14686208">
                <a:off x="3671" y="1816"/>
                <a:ext cx="51" cy="93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62" name="Freeform 3414"/>
              <p:cNvSpPr>
                <a:spLocks noChangeAspect="true"/>
              </p:cNvSpPr>
              <p:nvPr/>
            </p:nvSpPr>
            <p:spPr bwMode="auto">
              <a:xfrm rot="1588548">
                <a:off x="3640" y="1806"/>
                <a:ext cx="54" cy="89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63" name="Freeform 3415"/>
              <p:cNvSpPr>
                <a:spLocks noChangeAspect="true"/>
              </p:cNvSpPr>
              <p:nvPr/>
            </p:nvSpPr>
            <p:spPr bwMode="auto">
              <a:xfrm rot="16008547">
                <a:off x="3718" y="1815"/>
                <a:ext cx="51" cy="94"/>
              </a:xfrm>
              <a:custGeom>
                <a:avLst/>
                <a:gdLst>
                  <a:gd name="T0" fmla="*/ 294 w 330"/>
                  <a:gd name="T1" fmla="*/ 21 h 913"/>
                  <a:gd name="T2" fmla="*/ 93 w 330"/>
                  <a:gd name="T3" fmla="*/ 240 h 913"/>
                  <a:gd name="T4" fmla="*/ 12 w 330"/>
                  <a:gd name="T5" fmla="*/ 626 h 913"/>
                  <a:gd name="T6" fmla="*/ 167 w 330"/>
                  <a:gd name="T7" fmla="*/ 880 h 913"/>
                  <a:gd name="T8" fmla="*/ 219 w 330"/>
                  <a:gd name="T9" fmla="*/ 822 h 913"/>
                  <a:gd name="T10" fmla="*/ 93 w 330"/>
                  <a:gd name="T11" fmla="*/ 678 h 913"/>
                  <a:gd name="T12" fmla="*/ 81 w 330"/>
                  <a:gd name="T13" fmla="*/ 442 h 913"/>
                  <a:gd name="T14" fmla="*/ 185 w 330"/>
                  <a:gd name="T15" fmla="*/ 217 h 913"/>
                  <a:gd name="T16" fmla="*/ 311 w 330"/>
                  <a:gd name="T17" fmla="*/ 113 h 913"/>
                  <a:gd name="T18" fmla="*/ 294 w 330"/>
                  <a:gd name="T19" fmla="*/ 21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0" h="913">
                    <a:moveTo>
                      <a:pt x="294" y="21"/>
                    </a:moveTo>
                    <a:cubicBezTo>
                      <a:pt x="258" y="42"/>
                      <a:pt x="140" y="139"/>
                      <a:pt x="93" y="240"/>
                    </a:cubicBezTo>
                    <a:cubicBezTo>
                      <a:pt x="46" y="341"/>
                      <a:pt x="0" y="519"/>
                      <a:pt x="12" y="626"/>
                    </a:cubicBezTo>
                    <a:cubicBezTo>
                      <a:pt x="24" y="733"/>
                      <a:pt x="133" y="847"/>
                      <a:pt x="167" y="880"/>
                    </a:cubicBezTo>
                    <a:cubicBezTo>
                      <a:pt x="201" y="913"/>
                      <a:pt x="231" y="856"/>
                      <a:pt x="219" y="822"/>
                    </a:cubicBezTo>
                    <a:cubicBezTo>
                      <a:pt x="207" y="788"/>
                      <a:pt x="116" y="741"/>
                      <a:pt x="93" y="678"/>
                    </a:cubicBezTo>
                    <a:cubicBezTo>
                      <a:pt x="70" y="615"/>
                      <a:pt x="66" y="519"/>
                      <a:pt x="81" y="442"/>
                    </a:cubicBezTo>
                    <a:cubicBezTo>
                      <a:pt x="96" y="365"/>
                      <a:pt x="147" y="272"/>
                      <a:pt x="185" y="217"/>
                    </a:cubicBezTo>
                    <a:cubicBezTo>
                      <a:pt x="223" y="162"/>
                      <a:pt x="294" y="144"/>
                      <a:pt x="311" y="113"/>
                    </a:cubicBezTo>
                    <a:cubicBezTo>
                      <a:pt x="328" y="82"/>
                      <a:pt x="330" y="0"/>
                      <a:pt x="294" y="21"/>
                    </a:cubicBez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64" name="Freeform 3416"/>
              <p:cNvSpPr>
                <a:spLocks noChangeAspect="true"/>
              </p:cNvSpPr>
              <p:nvPr/>
            </p:nvSpPr>
            <p:spPr bwMode="auto">
              <a:xfrm>
                <a:off x="3865" y="1809"/>
                <a:ext cx="31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65" name="Freeform 3417"/>
              <p:cNvSpPr>
                <a:spLocks noChangeAspect="true"/>
              </p:cNvSpPr>
              <p:nvPr/>
            </p:nvSpPr>
            <p:spPr bwMode="auto">
              <a:xfrm>
                <a:off x="3619" y="1863"/>
                <a:ext cx="18" cy="18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66" name="Freeform 3418"/>
              <p:cNvSpPr>
                <a:spLocks noChangeAspect="true"/>
              </p:cNvSpPr>
              <p:nvPr/>
            </p:nvSpPr>
            <p:spPr bwMode="auto">
              <a:xfrm>
                <a:off x="3624" y="1832"/>
                <a:ext cx="18" cy="18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67" name="Freeform 3419"/>
              <p:cNvSpPr>
                <a:spLocks noChangeAspect="true"/>
              </p:cNvSpPr>
              <p:nvPr/>
            </p:nvSpPr>
            <p:spPr bwMode="auto">
              <a:xfrm>
                <a:off x="3721" y="1942"/>
                <a:ext cx="18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68" name="Freeform 3420"/>
              <p:cNvSpPr>
                <a:spLocks noChangeAspect="true"/>
              </p:cNvSpPr>
              <p:nvPr/>
            </p:nvSpPr>
            <p:spPr bwMode="auto">
              <a:xfrm>
                <a:off x="3740" y="1843"/>
                <a:ext cx="18" cy="18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69" name="Freeform 3421"/>
              <p:cNvSpPr>
                <a:spLocks noChangeAspect="true"/>
              </p:cNvSpPr>
              <p:nvPr/>
            </p:nvSpPr>
            <p:spPr bwMode="auto">
              <a:xfrm>
                <a:off x="3748" y="1941"/>
                <a:ext cx="15" cy="15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70" name="Freeform 3422"/>
              <p:cNvSpPr>
                <a:spLocks noChangeAspect="true"/>
              </p:cNvSpPr>
              <p:nvPr/>
            </p:nvSpPr>
            <p:spPr bwMode="auto">
              <a:xfrm>
                <a:off x="3682" y="1854"/>
                <a:ext cx="18" cy="18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71" name="Freeform 3423"/>
              <p:cNvSpPr>
                <a:spLocks noChangeAspect="true"/>
              </p:cNvSpPr>
              <p:nvPr/>
            </p:nvSpPr>
            <p:spPr bwMode="auto">
              <a:xfrm>
                <a:off x="3686" y="1891"/>
                <a:ext cx="19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72" name="Freeform 3424"/>
              <p:cNvSpPr>
                <a:spLocks noChangeAspect="true"/>
              </p:cNvSpPr>
              <p:nvPr/>
            </p:nvSpPr>
            <p:spPr bwMode="auto">
              <a:xfrm>
                <a:off x="3672" y="1889"/>
                <a:ext cx="18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73" name="Freeform 3425"/>
              <p:cNvSpPr>
                <a:spLocks noChangeAspect="true"/>
              </p:cNvSpPr>
              <p:nvPr/>
            </p:nvSpPr>
            <p:spPr bwMode="auto">
              <a:xfrm>
                <a:off x="3690" y="1917"/>
                <a:ext cx="18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74" name="Freeform 3426"/>
              <p:cNvSpPr>
                <a:spLocks noChangeAspect="true"/>
              </p:cNvSpPr>
              <p:nvPr/>
            </p:nvSpPr>
            <p:spPr bwMode="auto">
              <a:xfrm>
                <a:off x="3718" y="1917"/>
                <a:ext cx="18" cy="18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75" name="Freeform 3427"/>
              <p:cNvSpPr>
                <a:spLocks noChangeAspect="true"/>
              </p:cNvSpPr>
              <p:nvPr/>
            </p:nvSpPr>
            <p:spPr bwMode="auto">
              <a:xfrm>
                <a:off x="3712" y="1832"/>
                <a:ext cx="14" cy="14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76" name="Freeform 3428"/>
              <p:cNvSpPr>
                <a:spLocks noChangeAspect="true"/>
              </p:cNvSpPr>
              <p:nvPr/>
            </p:nvSpPr>
            <p:spPr bwMode="auto">
              <a:xfrm>
                <a:off x="3749" y="1918"/>
                <a:ext cx="11" cy="11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77" name="Freeform 3429"/>
              <p:cNvSpPr>
                <a:spLocks noChangeAspect="true"/>
              </p:cNvSpPr>
              <p:nvPr/>
            </p:nvSpPr>
            <p:spPr bwMode="auto">
              <a:xfrm>
                <a:off x="3700" y="1806"/>
                <a:ext cx="18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78" name="Freeform 3430"/>
              <p:cNvSpPr>
                <a:spLocks noChangeAspect="true"/>
              </p:cNvSpPr>
              <p:nvPr/>
            </p:nvSpPr>
            <p:spPr bwMode="auto">
              <a:xfrm>
                <a:off x="3649" y="1896"/>
                <a:ext cx="18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79" name="Freeform 3431"/>
              <p:cNvSpPr>
                <a:spLocks noChangeAspect="true"/>
              </p:cNvSpPr>
              <p:nvPr/>
            </p:nvSpPr>
            <p:spPr bwMode="auto">
              <a:xfrm>
                <a:off x="3752" y="1772"/>
                <a:ext cx="12" cy="12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80" name="Freeform 3432"/>
              <p:cNvSpPr>
                <a:spLocks noChangeAspect="true"/>
              </p:cNvSpPr>
              <p:nvPr/>
            </p:nvSpPr>
            <p:spPr bwMode="auto">
              <a:xfrm>
                <a:off x="3742" y="1737"/>
                <a:ext cx="18" cy="18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81" name="Freeform 3433"/>
              <p:cNvSpPr>
                <a:spLocks noChangeAspect="true"/>
              </p:cNvSpPr>
              <p:nvPr/>
            </p:nvSpPr>
            <p:spPr bwMode="auto">
              <a:xfrm>
                <a:off x="3723" y="1739"/>
                <a:ext cx="10" cy="10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82" name="Freeform 3434"/>
              <p:cNvSpPr>
                <a:spLocks noChangeAspect="true"/>
              </p:cNvSpPr>
              <p:nvPr/>
            </p:nvSpPr>
            <p:spPr bwMode="auto">
              <a:xfrm>
                <a:off x="3698" y="1752"/>
                <a:ext cx="18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83" name="Freeform 3435"/>
              <p:cNvSpPr>
                <a:spLocks noChangeAspect="true"/>
              </p:cNvSpPr>
              <p:nvPr/>
            </p:nvSpPr>
            <p:spPr bwMode="auto">
              <a:xfrm>
                <a:off x="3703" y="1777"/>
                <a:ext cx="18" cy="18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84" name="Freeform 3436"/>
              <p:cNvSpPr>
                <a:spLocks noChangeAspect="true"/>
              </p:cNvSpPr>
              <p:nvPr/>
            </p:nvSpPr>
            <p:spPr bwMode="auto">
              <a:xfrm>
                <a:off x="3746" y="1813"/>
                <a:ext cx="18" cy="18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85" name="Freeform 3437"/>
              <p:cNvSpPr>
                <a:spLocks noChangeAspect="true"/>
              </p:cNvSpPr>
              <p:nvPr/>
            </p:nvSpPr>
            <p:spPr bwMode="auto">
              <a:xfrm>
                <a:off x="3711" y="1891"/>
                <a:ext cx="18" cy="18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86" name="Freeform 3438"/>
              <p:cNvSpPr>
                <a:spLocks noChangeAspect="true"/>
              </p:cNvSpPr>
              <p:nvPr/>
            </p:nvSpPr>
            <p:spPr bwMode="auto">
              <a:xfrm>
                <a:off x="3850" y="1883"/>
                <a:ext cx="18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87" name="Freeform 3439"/>
              <p:cNvSpPr>
                <a:spLocks noChangeAspect="true"/>
              </p:cNvSpPr>
              <p:nvPr/>
            </p:nvSpPr>
            <p:spPr bwMode="auto">
              <a:xfrm>
                <a:off x="3784" y="1899"/>
                <a:ext cx="18" cy="18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88" name="Freeform 3440"/>
              <p:cNvSpPr>
                <a:spLocks noChangeAspect="true"/>
              </p:cNvSpPr>
              <p:nvPr/>
            </p:nvSpPr>
            <p:spPr bwMode="auto">
              <a:xfrm>
                <a:off x="3831" y="1924"/>
                <a:ext cx="19" cy="18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89" name="Freeform 3441"/>
              <p:cNvSpPr>
                <a:spLocks noChangeAspect="true"/>
              </p:cNvSpPr>
              <p:nvPr/>
            </p:nvSpPr>
            <p:spPr bwMode="auto">
              <a:xfrm>
                <a:off x="3812" y="1872"/>
                <a:ext cx="18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90" name="Freeform 3442"/>
              <p:cNvSpPr>
                <a:spLocks noChangeAspect="true"/>
              </p:cNvSpPr>
              <p:nvPr/>
            </p:nvSpPr>
            <p:spPr bwMode="auto">
              <a:xfrm>
                <a:off x="3785" y="1744"/>
                <a:ext cx="18" cy="18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91" name="Freeform 3443"/>
              <p:cNvSpPr>
                <a:spLocks noChangeAspect="true"/>
              </p:cNvSpPr>
              <p:nvPr/>
            </p:nvSpPr>
            <p:spPr bwMode="auto">
              <a:xfrm>
                <a:off x="3781" y="1942"/>
                <a:ext cx="18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92" name="Freeform 3444"/>
              <p:cNvSpPr>
                <a:spLocks noChangeAspect="true"/>
              </p:cNvSpPr>
              <p:nvPr/>
            </p:nvSpPr>
            <p:spPr bwMode="auto">
              <a:xfrm>
                <a:off x="3616" y="1792"/>
                <a:ext cx="19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93" name="Freeform 3445"/>
              <p:cNvSpPr>
                <a:spLocks noChangeAspect="true"/>
              </p:cNvSpPr>
              <p:nvPr/>
            </p:nvSpPr>
            <p:spPr bwMode="auto">
              <a:xfrm>
                <a:off x="3761" y="1893"/>
                <a:ext cx="18" cy="18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94" name="Freeform 3446"/>
              <p:cNvSpPr>
                <a:spLocks noChangeAspect="true"/>
              </p:cNvSpPr>
              <p:nvPr/>
            </p:nvSpPr>
            <p:spPr bwMode="auto">
              <a:xfrm>
                <a:off x="3817" y="1825"/>
                <a:ext cx="14" cy="13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95" name="Freeform 3447"/>
              <p:cNvSpPr>
                <a:spLocks noChangeAspect="true"/>
              </p:cNvSpPr>
              <p:nvPr/>
            </p:nvSpPr>
            <p:spPr bwMode="auto">
              <a:xfrm>
                <a:off x="3837" y="1850"/>
                <a:ext cx="18" cy="17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96" name="Freeform 3448"/>
              <p:cNvSpPr>
                <a:spLocks noChangeAspect="true"/>
              </p:cNvSpPr>
              <p:nvPr/>
            </p:nvSpPr>
            <p:spPr bwMode="auto">
              <a:xfrm>
                <a:off x="3816" y="1769"/>
                <a:ext cx="18" cy="18"/>
              </a:xfrm>
              <a:custGeom>
                <a:avLst/>
                <a:gdLst>
                  <a:gd name="T0" fmla="*/ 20 w 112"/>
                  <a:gd name="T1" fmla="*/ 11 h 113"/>
                  <a:gd name="T2" fmla="*/ 8 w 112"/>
                  <a:gd name="T3" fmla="*/ 75 h 113"/>
                  <a:gd name="T4" fmla="*/ 71 w 112"/>
                  <a:gd name="T5" fmla="*/ 109 h 113"/>
                  <a:gd name="T6" fmla="*/ 112 w 112"/>
                  <a:gd name="T7" fmla="*/ 52 h 113"/>
                  <a:gd name="T8" fmla="*/ 71 w 112"/>
                  <a:gd name="T9" fmla="*/ 6 h 113"/>
                  <a:gd name="T10" fmla="*/ 20 w 112"/>
                  <a:gd name="T1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13">
                    <a:moveTo>
                      <a:pt x="20" y="11"/>
                    </a:moveTo>
                    <a:cubicBezTo>
                      <a:pt x="10" y="22"/>
                      <a:pt x="0" y="59"/>
                      <a:pt x="8" y="75"/>
                    </a:cubicBezTo>
                    <a:cubicBezTo>
                      <a:pt x="16" y="91"/>
                      <a:pt x="54" y="113"/>
                      <a:pt x="71" y="109"/>
                    </a:cubicBezTo>
                    <a:cubicBezTo>
                      <a:pt x="88" y="105"/>
                      <a:pt x="112" y="69"/>
                      <a:pt x="112" y="52"/>
                    </a:cubicBezTo>
                    <a:cubicBezTo>
                      <a:pt x="112" y="35"/>
                      <a:pt x="89" y="10"/>
                      <a:pt x="71" y="6"/>
                    </a:cubicBezTo>
                    <a:cubicBezTo>
                      <a:pt x="53" y="2"/>
                      <a:pt x="30" y="0"/>
                      <a:pt x="20" y="11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97" name="Freeform 3449"/>
              <p:cNvSpPr>
                <a:spLocks noChangeAspect="true"/>
              </p:cNvSpPr>
              <p:nvPr/>
            </p:nvSpPr>
            <p:spPr bwMode="auto">
              <a:xfrm>
                <a:off x="3716" y="1809"/>
                <a:ext cx="31" cy="8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98" name="Freeform 3450"/>
              <p:cNvSpPr>
                <a:spLocks noChangeAspect="true"/>
              </p:cNvSpPr>
              <p:nvPr/>
            </p:nvSpPr>
            <p:spPr bwMode="auto">
              <a:xfrm>
                <a:off x="3809" y="1946"/>
                <a:ext cx="30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499" name="Freeform 3451"/>
              <p:cNvSpPr>
                <a:spLocks noChangeAspect="true"/>
              </p:cNvSpPr>
              <p:nvPr/>
            </p:nvSpPr>
            <p:spPr bwMode="auto">
              <a:xfrm>
                <a:off x="3654" y="1916"/>
                <a:ext cx="31" cy="8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500" name="Freeform 3452"/>
              <p:cNvSpPr>
                <a:spLocks noChangeAspect="true"/>
              </p:cNvSpPr>
              <p:nvPr/>
            </p:nvSpPr>
            <p:spPr bwMode="auto">
              <a:xfrm>
                <a:off x="3752" y="1960"/>
                <a:ext cx="31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501" name="Freeform 3453"/>
              <p:cNvSpPr>
                <a:spLocks noChangeAspect="true"/>
              </p:cNvSpPr>
              <p:nvPr/>
            </p:nvSpPr>
            <p:spPr bwMode="auto">
              <a:xfrm>
                <a:off x="3800" y="1916"/>
                <a:ext cx="31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502" name="Freeform 3454"/>
              <p:cNvSpPr>
                <a:spLocks noChangeAspect="true"/>
              </p:cNvSpPr>
              <p:nvPr/>
            </p:nvSpPr>
            <p:spPr bwMode="auto">
              <a:xfrm>
                <a:off x="3615" y="1899"/>
                <a:ext cx="31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503" name="Freeform 3455"/>
              <p:cNvSpPr>
                <a:spLocks noChangeAspect="true"/>
              </p:cNvSpPr>
              <p:nvPr/>
            </p:nvSpPr>
            <p:spPr bwMode="auto">
              <a:xfrm>
                <a:off x="3678" y="1942"/>
                <a:ext cx="30" cy="8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504" name="Freeform 3456"/>
              <p:cNvSpPr>
                <a:spLocks noChangeAspect="true"/>
              </p:cNvSpPr>
              <p:nvPr/>
            </p:nvSpPr>
            <p:spPr bwMode="auto">
              <a:xfrm>
                <a:off x="3738" y="1933"/>
                <a:ext cx="31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505" name="Freeform 3457"/>
              <p:cNvSpPr>
                <a:spLocks noChangeAspect="true"/>
              </p:cNvSpPr>
              <p:nvPr/>
            </p:nvSpPr>
            <p:spPr bwMode="auto">
              <a:xfrm>
                <a:off x="3841" y="1783"/>
                <a:ext cx="31" cy="8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FFCC00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506" name="Freeform 3458"/>
              <p:cNvSpPr>
                <a:spLocks noChangeAspect="true"/>
              </p:cNvSpPr>
              <p:nvPr/>
            </p:nvSpPr>
            <p:spPr bwMode="auto">
              <a:xfrm>
                <a:off x="3621" y="1920"/>
                <a:ext cx="31" cy="7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507" name="Freeform 3459"/>
              <p:cNvSpPr>
                <a:spLocks noChangeAspect="true"/>
              </p:cNvSpPr>
              <p:nvPr/>
            </p:nvSpPr>
            <p:spPr bwMode="auto">
              <a:xfrm>
                <a:off x="3729" y="1889"/>
                <a:ext cx="31" cy="8"/>
              </a:xfrm>
              <a:custGeom>
                <a:avLst/>
                <a:gdLst>
                  <a:gd name="T0" fmla="*/ 8 w 189"/>
                  <a:gd name="T1" fmla="*/ 17 h 47"/>
                  <a:gd name="T2" fmla="*/ 112 w 189"/>
                  <a:gd name="T3" fmla="*/ 46 h 47"/>
                  <a:gd name="T4" fmla="*/ 181 w 189"/>
                  <a:gd name="T5" fmla="*/ 23 h 47"/>
                  <a:gd name="T6" fmla="*/ 66 w 189"/>
                  <a:gd name="T7" fmla="*/ 0 h 47"/>
                  <a:gd name="T8" fmla="*/ 8 w 189"/>
                  <a:gd name="T9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47">
                    <a:moveTo>
                      <a:pt x="8" y="17"/>
                    </a:moveTo>
                    <a:cubicBezTo>
                      <a:pt x="16" y="25"/>
                      <a:pt x="83" y="45"/>
                      <a:pt x="112" y="46"/>
                    </a:cubicBezTo>
                    <a:cubicBezTo>
                      <a:pt x="141" y="47"/>
                      <a:pt x="189" y="31"/>
                      <a:pt x="181" y="23"/>
                    </a:cubicBezTo>
                    <a:cubicBezTo>
                      <a:pt x="173" y="15"/>
                      <a:pt x="95" y="0"/>
                      <a:pt x="66" y="0"/>
                    </a:cubicBezTo>
                    <a:cubicBezTo>
                      <a:pt x="37" y="0"/>
                      <a:pt x="0" y="9"/>
                      <a:pt x="8" y="17"/>
                    </a:cubicBezTo>
                    <a:close/>
                  </a:path>
                </a:pathLst>
              </a:custGeom>
              <a:solidFill>
                <a:srgbClr val="996633"/>
              </a:solidFill>
              <a:ln w="3175" cmpd="sng">
                <a:solidFill>
                  <a:srgbClr val="FFCC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508" name="Freeform 3460"/>
              <p:cNvSpPr>
                <a:spLocks noChangeAspect="true"/>
              </p:cNvSpPr>
              <p:nvPr/>
            </p:nvSpPr>
            <p:spPr bwMode="auto">
              <a:xfrm>
                <a:off x="3718" y="1819"/>
                <a:ext cx="18" cy="14"/>
              </a:xfrm>
              <a:custGeom>
                <a:avLst/>
                <a:gdLst>
                  <a:gd name="T0" fmla="*/ 22 w 111"/>
                  <a:gd name="T1" fmla="*/ 8 h 93"/>
                  <a:gd name="T2" fmla="*/ 10 w 111"/>
                  <a:gd name="T3" fmla="*/ 58 h 93"/>
                  <a:gd name="T4" fmla="*/ 84 w 111"/>
                  <a:gd name="T5" fmla="*/ 87 h 93"/>
                  <a:gd name="T6" fmla="*/ 106 w 111"/>
                  <a:gd name="T7" fmla="*/ 19 h 93"/>
                  <a:gd name="T8" fmla="*/ 56 w 111"/>
                  <a:gd name="T9" fmla="*/ 8 h 93"/>
                  <a:gd name="T10" fmla="*/ 22 w 111"/>
                  <a:gd name="T11" fmla="*/ 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93">
                    <a:moveTo>
                      <a:pt x="22" y="8"/>
                    </a:moveTo>
                    <a:cubicBezTo>
                      <a:pt x="14" y="16"/>
                      <a:pt x="0" y="45"/>
                      <a:pt x="10" y="58"/>
                    </a:cubicBezTo>
                    <a:cubicBezTo>
                      <a:pt x="20" y="71"/>
                      <a:pt x="68" y="93"/>
                      <a:pt x="84" y="87"/>
                    </a:cubicBezTo>
                    <a:cubicBezTo>
                      <a:pt x="100" y="81"/>
                      <a:pt x="111" y="32"/>
                      <a:pt x="106" y="19"/>
                    </a:cubicBezTo>
                    <a:cubicBezTo>
                      <a:pt x="101" y="6"/>
                      <a:pt x="71" y="8"/>
                      <a:pt x="56" y="8"/>
                    </a:cubicBezTo>
                    <a:cubicBezTo>
                      <a:pt x="41" y="8"/>
                      <a:pt x="30" y="0"/>
                      <a:pt x="22" y="8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996633"/>
                  </a:gs>
                  <a:gs pos="100000">
                    <a:srgbClr val="996633">
                      <a:gamma/>
                      <a:shade val="92157"/>
                      <a:invGamma/>
                    </a:srgbClr>
                  </a:gs>
                </a:gsLst>
                <a:lin ang="5400000" scaled="true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5509" name="Oval 3461"/>
            <p:cNvSpPr>
              <a:spLocks noChangeAspect="true" noChangeArrowheads="true"/>
            </p:cNvSpPr>
            <p:nvPr/>
          </p:nvSpPr>
          <p:spPr bwMode="auto">
            <a:xfrm>
              <a:off x="3650" y="1726"/>
              <a:ext cx="264" cy="266"/>
            </a:xfrm>
            <a:prstGeom prst="ellipse">
              <a:avLst/>
            </a:prstGeom>
            <a:gradFill rotWithShape="true">
              <a:gsLst>
                <a:gs pos="0">
                  <a:srgbClr val="FFFFFF">
                    <a:alpha val="89999"/>
                  </a:srgbClr>
                </a:gs>
                <a:gs pos="100000">
                  <a:srgbClr val="996633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pSp>
          <p:nvGrpSpPr>
            <p:cNvPr id="5510" name="Group 3462"/>
            <p:cNvGrpSpPr>
              <a:grpSpLocks noChangeAspect="true"/>
            </p:cNvGrpSpPr>
            <p:nvPr/>
          </p:nvGrpSpPr>
          <p:grpSpPr bwMode="auto">
            <a:xfrm rot="-7210161">
              <a:off x="3840" y="1823"/>
              <a:ext cx="143" cy="209"/>
              <a:chOff x="3661" y="2739"/>
              <a:chExt cx="924" cy="1278"/>
            </a:xfrm>
          </p:grpSpPr>
          <p:sp>
            <p:nvSpPr>
              <p:cNvPr id="5511" name="Freeform 3463"/>
              <p:cNvSpPr>
                <a:spLocks noChangeAspect="true"/>
              </p:cNvSpPr>
              <p:nvPr/>
            </p:nvSpPr>
            <p:spPr bwMode="auto">
              <a:xfrm rot="14666402">
                <a:off x="3449" y="3045"/>
                <a:ext cx="1234" cy="710"/>
              </a:xfrm>
              <a:custGeom>
                <a:avLst/>
                <a:gdLst>
                  <a:gd name="T0" fmla="*/ 1230 w 5374"/>
                  <a:gd name="T1" fmla="*/ 1828 h 2556"/>
                  <a:gd name="T2" fmla="*/ 3446 w 5374"/>
                  <a:gd name="T3" fmla="*/ 1484 h 2556"/>
                  <a:gd name="T4" fmla="*/ 5194 w 5374"/>
                  <a:gd name="T5" fmla="*/ 2365 h 2556"/>
                  <a:gd name="T6" fmla="*/ 5070 w 5374"/>
                  <a:gd name="T7" fmla="*/ 2020 h 2556"/>
                  <a:gd name="T8" fmla="*/ 4446 w 5374"/>
                  <a:gd name="T9" fmla="*/ 1571 h 2556"/>
                  <a:gd name="T10" fmla="*/ 4922 w 5374"/>
                  <a:gd name="T11" fmla="*/ 1662 h 2556"/>
                  <a:gd name="T12" fmla="*/ 5217 w 5374"/>
                  <a:gd name="T13" fmla="*/ 1730 h 2556"/>
                  <a:gd name="T14" fmla="*/ 4105 w 5374"/>
                  <a:gd name="T15" fmla="*/ 1027 h 2556"/>
                  <a:gd name="T16" fmla="*/ 3690 w 5374"/>
                  <a:gd name="T17" fmla="*/ 1116 h 2556"/>
                  <a:gd name="T18" fmla="*/ 4309 w 5374"/>
                  <a:gd name="T19" fmla="*/ 1390 h 2556"/>
                  <a:gd name="T20" fmla="*/ 3482 w 5374"/>
                  <a:gd name="T21" fmla="*/ 1252 h 2556"/>
                  <a:gd name="T22" fmla="*/ 2434 w 5374"/>
                  <a:gd name="T23" fmla="*/ 1044 h 2556"/>
                  <a:gd name="T24" fmla="*/ 3410 w 5374"/>
                  <a:gd name="T25" fmla="*/ 1076 h 2556"/>
                  <a:gd name="T26" fmla="*/ 2858 w 5374"/>
                  <a:gd name="T27" fmla="*/ 846 h 2556"/>
                  <a:gd name="T28" fmla="*/ 3697 w 5374"/>
                  <a:gd name="T29" fmla="*/ 732 h 2556"/>
                  <a:gd name="T30" fmla="*/ 5030 w 5374"/>
                  <a:gd name="T31" fmla="*/ 1316 h 2556"/>
                  <a:gd name="T32" fmla="*/ 4173 w 5374"/>
                  <a:gd name="T33" fmla="*/ 641 h 2556"/>
                  <a:gd name="T34" fmla="*/ 3879 w 5374"/>
                  <a:gd name="T35" fmla="*/ 437 h 2556"/>
                  <a:gd name="T36" fmla="*/ 4530 w 5374"/>
                  <a:gd name="T37" fmla="*/ 548 h 2556"/>
                  <a:gd name="T38" fmla="*/ 4722 w 5374"/>
                  <a:gd name="T39" fmla="*/ 700 h 2556"/>
                  <a:gd name="T40" fmla="*/ 4674 w 5374"/>
                  <a:gd name="T41" fmla="*/ 500 h 2556"/>
                  <a:gd name="T42" fmla="*/ 4434 w 5374"/>
                  <a:gd name="T43" fmla="*/ 412 h 2556"/>
                  <a:gd name="T44" fmla="*/ 3738 w 5374"/>
                  <a:gd name="T45" fmla="*/ 180 h 2556"/>
                  <a:gd name="T46" fmla="*/ 2813 w 5374"/>
                  <a:gd name="T47" fmla="*/ 279 h 2556"/>
                  <a:gd name="T48" fmla="*/ 3502 w 5374"/>
                  <a:gd name="T49" fmla="*/ 516 h 2556"/>
                  <a:gd name="T50" fmla="*/ 2258 w 5374"/>
                  <a:gd name="T51" fmla="*/ 452 h 2556"/>
                  <a:gd name="T52" fmla="*/ 1526 w 5374"/>
                  <a:gd name="T53" fmla="*/ 644 h 2556"/>
                  <a:gd name="T54" fmla="*/ 2074 w 5374"/>
                  <a:gd name="T55" fmla="*/ 692 h 2556"/>
                  <a:gd name="T56" fmla="*/ 2631 w 5374"/>
                  <a:gd name="T57" fmla="*/ 823 h 2556"/>
                  <a:gd name="T58" fmla="*/ 1565 w 5374"/>
                  <a:gd name="T59" fmla="*/ 1027 h 2556"/>
                  <a:gd name="T60" fmla="*/ 846 w 5374"/>
                  <a:gd name="T61" fmla="*/ 1244 h 2556"/>
                  <a:gd name="T62" fmla="*/ 1338 w 5374"/>
                  <a:gd name="T63" fmla="*/ 844 h 2556"/>
                  <a:gd name="T64" fmla="*/ 926 w 5374"/>
                  <a:gd name="T65" fmla="*/ 764 h 2556"/>
                  <a:gd name="T66" fmla="*/ 1815 w 5374"/>
                  <a:gd name="T67" fmla="*/ 256 h 2556"/>
                  <a:gd name="T68" fmla="*/ 2298 w 5374"/>
                  <a:gd name="T69" fmla="*/ 172 h 2556"/>
                  <a:gd name="T70" fmla="*/ 2514 w 5374"/>
                  <a:gd name="T71" fmla="*/ 196 h 2556"/>
                  <a:gd name="T72" fmla="*/ 2362 w 5374"/>
                  <a:gd name="T73" fmla="*/ 20 h 2556"/>
                  <a:gd name="T74" fmla="*/ 2138 w 5374"/>
                  <a:gd name="T75" fmla="*/ 20 h 2556"/>
                  <a:gd name="T76" fmla="*/ 662 w 5374"/>
                  <a:gd name="T77" fmla="*/ 428 h 2556"/>
                  <a:gd name="T78" fmla="*/ 114 w 5374"/>
                  <a:gd name="T79" fmla="*/ 1095 h 2556"/>
                  <a:gd name="T80" fmla="*/ 678 w 5374"/>
                  <a:gd name="T81" fmla="*/ 916 h 2556"/>
                  <a:gd name="T82" fmla="*/ 91 w 5374"/>
                  <a:gd name="T83" fmla="*/ 1435 h 2556"/>
                  <a:gd name="T84" fmla="*/ 522 w 5374"/>
                  <a:gd name="T85" fmla="*/ 1276 h 2556"/>
                  <a:gd name="T86" fmla="*/ 341 w 5374"/>
                  <a:gd name="T87" fmla="*/ 1730 h 2556"/>
                  <a:gd name="T88" fmla="*/ 234 w 5374"/>
                  <a:gd name="T89" fmla="*/ 2148 h 2556"/>
                  <a:gd name="T90" fmla="*/ 810 w 5374"/>
                  <a:gd name="T91" fmla="*/ 1564 h 2556"/>
                  <a:gd name="T92" fmla="*/ 2054 w 5374"/>
                  <a:gd name="T93" fmla="*/ 1092 h 2556"/>
                  <a:gd name="T94" fmla="*/ 1286 w 5374"/>
                  <a:gd name="T95" fmla="*/ 1524 h 2556"/>
                  <a:gd name="T96" fmla="*/ 341 w 5374"/>
                  <a:gd name="T97" fmla="*/ 2388 h 2556"/>
                  <a:gd name="T98" fmla="*/ 774 w 5374"/>
                  <a:gd name="T99" fmla="*/ 2244 h 2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374" h="2556">
                    <a:moveTo>
                      <a:pt x="774" y="2244"/>
                    </a:moveTo>
                    <a:cubicBezTo>
                      <a:pt x="892" y="2124"/>
                      <a:pt x="997" y="1955"/>
                      <a:pt x="1230" y="1828"/>
                    </a:cubicBezTo>
                    <a:cubicBezTo>
                      <a:pt x="1463" y="1701"/>
                      <a:pt x="1805" y="1541"/>
                      <a:pt x="2174" y="1484"/>
                    </a:cubicBezTo>
                    <a:cubicBezTo>
                      <a:pt x="2543" y="1427"/>
                      <a:pt x="3037" y="1413"/>
                      <a:pt x="3446" y="1484"/>
                    </a:cubicBezTo>
                    <a:cubicBezTo>
                      <a:pt x="3855" y="1555"/>
                      <a:pt x="4336" y="1765"/>
                      <a:pt x="4627" y="1912"/>
                    </a:cubicBezTo>
                    <a:cubicBezTo>
                      <a:pt x="4918" y="2059"/>
                      <a:pt x="5073" y="2305"/>
                      <a:pt x="5194" y="2365"/>
                    </a:cubicBezTo>
                    <a:cubicBezTo>
                      <a:pt x="5315" y="2425"/>
                      <a:pt x="5374" y="2331"/>
                      <a:pt x="5353" y="2274"/>
                    </a:cubicBezTo>
                    <a:cubicBezTo>
                      <a:pt x="5332" y="2217"/>
                      <a:pt x="5161" y="2097"/>
                      <a:pt x="5070" y="2020"/>
                    </a:cubicBezTo>
                    <a:cubicBezTo>
                      <a:pt x="4979" y="1943"/>
                      <a:pt x="4910" y="1887"/>
                      <a:pt x="4806" y="1812"/>
                    </a:cubicBezTo>
                    <a:cubicBezTo>
                      <a:pt x="4702" y="1737"/>
                      <a:pt x="4498" y="1638"/>
                      <a:pt x="4446" y="1571"/>
                    </a:cubicBezTo>
                    <a:cubicBezTo>
                      <a:pt x="4394" y="1504"/>
                      <a:pt x="4412" y="1398"/>
                      <a:pt x="4491" y="1413"/>
                    </a:cubicBezTo>
                    <a:cubicBezTo>
                      <a:pt x="4570" y="1428"/>
                      <a:pt x="4811" y="1590"/>
                      <a:pt x="4922" y="1662"/>
                    </a:cubicBezTo>
                    <a:cubicBezTo>
                      <a:pt x="5033" y="1734"/>
                      <a:pt x="5105" y="1833"/>
                      <a:pt x="5154" y="1844"/>
                    </a:cubicBezTo>
                    <a:cubicBezTo>
                      <a:pt x="5203" y="1855"/>
                      <a:pt x="5275" y="1806"/>
                      <a:pt x="5217" y="1730"/>
                    </a:cubicBezTo>
                    <a:cubicBezTo>
                      <a:pt x="5159" y="1654"/>
                      <a:pt x="4993" y="1507"/>
                      <a:pt x="4808" y="1390"/>
                    </a:cubicBezTo>
                    <a:cubicBezTo>
                      <a:pt x="4623" y="1273"/>
                      <a:pt x="4292" y="1102"/>
                      <a:pt x="4105" y="1027"/>
                    </a:cubicBezTo>
                    <a:cubicBezTo>
                      <a:pt x="3918" y="952"/>
                      <a:pt x="3755" y="925"/>
                      <a:pt x="3686" y="940"/>
                    </a:cubicBezTo>
                    <a:cubicBezTo>
                      <a:pt x="3617" y="955"/>
                      <a:pt x="3633" y="1071"/>
                      <a:pt x="3690" y="1116"/>
                    </a:cubicBezTo>
                    <a:cubicBezTo>
                      <a:pt x="3747" y="1161"/>
                      <a:pt x="3923" y="1166"/>
                      <a:pt x="4026" y="1212"/>
                    </a:cubicBezTo>
                    <a:cubicBezTo>
                      <a:pt x="4129" y="1258"/>
                      <a:pt x="4276" y="1347"/>
                      <a:pt x="4309" y="1390"/>
                    </a:cubicBezTo>
                    <a:cubicBezTo>
                      <a:pt x="4342" y="1433"/>
                      <a:pt x="4364" y="1491"/>
                      <a:pt x="4226" y="1468"/>
                    </a:cubicBezTo>
                    <a:cubicBezTo>
                      <a:pt x="4088" y="1445"/>
                      <a:pt x="3777" y="1292"/>
                      <a:pt x="3482" y="1252"/>
                    </a:cubicBezTo>
                    <a:cubicBezTo>
                      <a:pt x="3187" y="1212"/>
                      <a:pt x="2629" y="1263"/>
                      <a:pt x="2454" y="1228"/>
                    </a:cubicBezTo>
                    <a:cubicBezTo>
                      <a:pt x="2279" y="1193"/>
                      <a:pt x="2341" y="1080"/>
                      <a:pt x="2434" y="1044"/>
                    </a:cubicBezTo>
                    <a:cubicBezTo>
                      <a:pt x="2527" y="1008"/>
                      <a:pt x="2847" y="1007"/>
                      <a:pt x="3010" y="1012"/>
                    </a:cubicBezTo>
                    <a:cubicBezTo>
                      <a:pt x="3173" y="1017"/>
                      <a:pt x="3334" y="1095"/>
                      <a:pt x="3410" y="1076"/>
                    </a:cubicBezTo>
                    <a:cubicBezTo>
                      <a:pt x="3486" y="1057"/>
                      <a:pt x="3558" y="938"/>
                      <a:pt x="3466" y="900"/>
                    </a:cubicBezTo>
                    <a:cubicBezTo>
                      <a:pt x="3374" y="862"/>
                      <a:pt x="2955" y="889"/>
                      <a:pt x="2858" y="846"/>
                    </a:cubicBezTo>
                    <a:cubicBezTo>
                      <a:pt x="2761" y="803"/>
                      <a:pt x="2741" y="660"/>
                      <a:pt x="2881" y="641"/>
                    </a:cubicBezTo>
                    <a:cubicBezTo>
                      <a:pt x="3021" y="622"/>
                      <a:pt x="3444" y="683"/>
                      <a:pt x="3697" y="732"/>
                    </a:cubicBezTo>
                    <a:cubicBezTo>
                      <a:pt x="3950" y="781"/>
                      <a:pt x="4178" y="839"/>
                      <a:pt x="4400" y="936"/>
                    </a:cubicBezTo>
                    <a:cubicBezTo>
                      <a:pt x="4622" y="1033"/>
                      <a:pt x="4934" y="1294"/>
                      <a:pt x="5030" y="1316"/>
                    </a:cubicBezTo>
                    <a:cubicBezTo>
                      <a:pt x="5126" y="1338"/>
                      <a:pt x="5117" y="1180"/>
                      <a:pt x="4974" y="1068"/>
                    </a:cubicBezTo>
                    <a:cubicBezTo>
                      <a:pt x="4831" y="956"/>
                      <a:pt x="4355" y="720"/>
                      <a:pt x="4173" y="641"/>
                    </a:cubicBezTo>
                    <a:cubicBezTo>
                      <a:pt x="3991" y="562"/>
                      <a:pt x="3928" y="630"/>
                      <a:pt x="3879" y="596"/>
                    </a:cubicBezTo>
                    <a:cubicBezTo>
                      <a:pt x="3830" y="562"/>
                      <a:pt x="3788" y="436"/>
                      <a:pt x="3879" y="437"/>
                    </a:cubicBezTo>
                    <a:cubicBezTo>
                      <a:pt x="3970" y="438"/>
                      <a:pt x="4318" y="586"/>
                      <a:pt x="4426" y="604"/>
                    </a:cubicBezTo>
                    <a:cubicBezTo>
                      <a:pt x="4534" y="622"/>
                      <a:pt x="4505" y="536"/>
                      <a:pt x="4530" y="548"/>
                    </a:cubicBezTo>
                    <a:cubicBezTo>
                      <a:pt x="4555" y="560"/>
                      <a:pt x="4546" y="651"/>
                      <a:pt x="4578" y="676"/>
                    </a:cubicBezTo>
                    <a:cubicBezTo>
                      <a:pt x="4610" y="701"/>
                      <a:pt x="4692" y="717"/>
                      <a:pt x="4722" y="700"/>
                    </a:cubicBezTo>
                    <a:cubicBezTo>
                      <a:pt x="4752" y="683"/>
                      <a:pt x="4766" y="605"/>
                      <a:pt x="4758" y="572"/>
                    </a:cubicBezTo>
                    <a:cubicBezTo>
                      <a:pt x="4750" y="539"/>
                      <a:pt x="4711" y="508"/>
                      <a:pt x="4674" y="500"/>
                    </a:cubicBezTo>
                    <a:cubicBezTo>
                      <a:pt x="4637" y="492"/>
                      <a:pt x="4578" y="539"/>
                      <a:pt x="4538" y="524"/>
                    </a:cubicBezTo>
                    <a:cubicBezTo>
                      <a:pt x="4498" y="509"/>
                      <a:pt x="4469" y="437"/>
                      <a:pt x="4434" y="412"/>
                    </a:cubicBezTo>
                    <a:cubicBezTo>
                      <a:pt x="4399" y="387"/>
                      <a:pt x="4446" y="411"/>
                      <a:pt x="4330" y="372"/>
                    </a:cubicBezTo>
                    <a:cubicBezTo>
                      <a:pt x="4214" y="333"/>
                      <a:pt x="3991" y="230"/>
                      <a:pt x="3738" y="180"/>
                    </a:cubicBezTo>
                    <a:cubicBezTo>
                      <a:pt x="3485" y="130"/>
                      <a:pt x="2967" y="58"/>
                      <a:pt x="2813" y="74"/>
                    </a:cubicBezTo>
                    <a:cubicBezTo>
                      <a:pt x="2659" y="90"/>
                      <a:pt x="2685" y="227"/>
                      <a:pt x="2813" y="279"/>
                    </a:cubicBezTo>
                    <a:cubicBezTo>
                      <a:pt x="2941" y="331"/>
                      <a:pt x="3467" y="349"/>
                      <a:pt x="3582" y="388"/>
                    </a:cubicBezTo>
                    <a:cubicBezTo>
                      <a:pt x="3697" y="427"/>
                      <a:pt x="3628" y="508"/>
                      <a:pt x="3502" y="516"/>
                    </a:cubicBezTo>
                    <a:cubicBezTo>
                      <a:pt x="3376" y="524"/>
                      <a:pt x="3033" y="447"/>
                      <a:pt x="2826" y="436"/>
                    </a:cubicBezTo>
                    <a:cubicBezTo>
                      <a:pt x="2619" y="425"/>
                      <a:pt x="2438" y="429"/>
                      <a:pt x="2258" y="452"/>
                    </a:cubicBezTo>
                    <a:cubicBezTo>
                      <a:pt x="2078" y="475"/>
                      <a:pt x="1869" y="541"/>
                      <a:pt x="1747" y="573"/>
                    </a:cubicBezTo>
                    <a:cubicBezTo>
                      <a:pt x="1625" y="605"/>
                      <a:pt x="1556" y="598"/>
                      <a:pt x="1526" y="644"/>
                    </a:cubicBezTo>
                    <a:cubicBezTo>
                      <a:pt x="1496" y="690"/>
                      <a:pt x="1474" y="838"/>
                      <a:pt x="1565" y="846"/>
                    </a:cubicBezTo>
                    <a:cubicBezTo>
                      <a:pt x="1656" y="854"/>
                      <a:pt x="1904" y="726"/>
                      <a:pt x="2074" y="692"/>
                    </a:cubicBezTo>
                    <a:cubicBezTo>
                      <a:pt x="2244" y="658"/>
                      <a:pt x="2493" y="619"/>
                      <a:pt x="2586" y="641"/>
                    </a:cubicBezTo>
                    <a:cubicBezTo>
                      <a:pt x="2679" y="663"/>
                      <a:pt x="2695" y="778"/>
                      <a:pt x="2631" y="823"/>
                    </a:cubicBezTo>
                    <a:cubicBezTo>
                      <a:pt x="2567" y="868"/>
                      <a:pt x="2378" y="880"/>
                      <a:pt x="2200" y="914"/>
                    </a:cubicBezTo>
                    <a:cubicBezTo>
                      <a:pt x="2022" y="948"/>
                      <a:pt x="1746" y="989"/>
                      <a:pt x="1565" y="1027"/>
                    </a:cubicBezTo>
                    <a:cubicBezTo>
                      <a:pt x="1384" y="1065"/>
                      <a:pt x="1232" y="1104"/>
                      <a:pt x="1112" y="1140"/>
                    </a:cubicBezTo>
                    <a:cubicBezTo>
                      <a:pt x="992" y="1176"/>
                      <a:pt x="904" y="1251"/>
                      <a:pt x="846" y="1244"/>
                    </a:cubicBezTo>
                    <a:cubicBezTo>
                      <a:pt x="788" y="1237"/>
                      <a:pt x="684" y="1167"/>
                      <a:pt x="766" y="1100"/>
                    </a:cubicBezTo>
                    <a:cubicBezTo>
                      <a:pt x="848" y="1033"/>
                      <a:pt x="1249" y="915"/>
                      <a:pt x="1338" y="844"/>
                    </a:cubicBezTo>
                    <a:cubicBezTo>
                      <a:pt x="1427" y="773"/>
                      <a:pt x="1367" y="689"/>
                      <a:pt x="1298" y="676"/>
                    </a:cubicBezTo>
                    <a:cubicBezTo>
                      <a:pt x="1229" y="663"/>
                      <a:pt x="999" y="781"/>
                      <a:pt x="926" y="764"/>
                    </a:cubicBezTo>
                    <a:cubicBezTo>
                      <a:pt x="853" y="747"/>
                      <a:pt x="714" y="658"/>
                      <a:pt x="862" y="573"/>
                    </a:cubicBezTo>
                    <a:cubicBezTo>
                      <a:pt x="1010" y="488"/>
                      <a:pt x="1597" y="316"/>
                      <a:pt x="1815" y="256"/>
                    </a:cubicBezTo>
                    <a:cubicBezTo>
                      <a:pt x="2033" y="196"/>
                      <a:pt x="2090" y="226"/>
                      <a:pt x="2170" y="212"/>
                    </a:cubicBezTo>
                    <a:cubicBezTo>
                      <a:pt x="2250" y="198"/>
                      <a:pt x="2259" y="167"/>
                      <a:pt x="2298" y="172"/>
                    </a:cubicBezTo>
                    <a:cubicBezTo>
                      <a:pt x="2337" y="177"/>
                      <a:pt x="2366" y="240"/>
                      <a:pt x="2402" y="244"/>
                    </a:cubicBezTo>
                    <a:cubicBezTo>
                      <a:pt x="2438" y="248"/>
                      <a:pt x="2498" y="232"/>
                      <a:pt x="2514" y="196"/>
                    </a:cubicBezTo>
                    <a:cubicBezTo>
                      <a:pt x="2530" y="160"/>
                      <a:pt x="2520" y="58"/>
                      <a:pt x="2495" y="29"/>
                    </a:cubicBezTo>
                    <a:cubicBezTo>
                      <a:pt x="2470" y="0"/>
                      <a:pt x="2398" y="8"/>
                      <a:pt x="2362" y="20"/>
                    </a:cubicBezTo>
                    <a:cubicBezTo>
                      <a:pt x="2326" y="32"/>
                      <a:pt x="2319" y="100"/>
                      <a:pt x="2282" y="100"/>
                    </a:cubicBezTo>
                    <a:cubicBezTo>
                      <a:pt x="2245" y="100"/>
                      <a:pt x="2277" y="16"/>
                      <a:pt x="2138" y="20"/>
                    </a:cubicBezTo>
                    <a:cubicBezTo>
                      <a:pt x="1999" y="24"/>
                      <a:pt x="1692" y="56"/>
                      <a:pt x="1446" y="124"/>
                    </a:cubicBezTo>
                    <a:cubicBezTo>
                      <a:pt x="1200" y="192"/>
                      <a:pt x="888" y="308"/>
                      <a:pt x="662" y="428"/>
                    </a:cubicBezTo>
                    <a:cubicBezTo>
                      <a:pt x="436" y="548"/>
                      <a:pt x="182" y="735"/>
                      <a:pt x="91" y="846"/>
                    </a:cubicBezTo>
                    <a:cubicBezTo>
                      <a:pt x="0" y="957"/>
                      <a:pt x="27" y="1105"/>
                      <a:pt x="114" y="1095"/>
                    </a:cubicBezTo>
                    <a:cubicBezTo>
                      <a:pt x="201" y="1085"/>
                      <a:pt x="520" y="818"/>
                      <a:pt x="614" y="788"/>
                    </a:cubicBezTo>
                    <a:cubicBezTo>
                      <a:pt x="708" y="758"/>
                      <a:pt x="727" y="850"/>
                      <a:pt x="678" y="916"/>
                    </a:cubicBezTo>
                    <a:cubicBezTo>
                      <a:pt x="629" y="982"/>
                      <a:pt x="416" y="1100"/>
                      <a:pt x="318" y="1186"/>
                    </a:cubicBezTo>
                    <a:cubicBezTo>
                      <a:pt x="220" y="1272"/>
                      <a:pt x="121" y="1352"/>
                      <a:pt x="91" y="1435"/>
                    </a:cubicBezTo>
                    <a:cubicBezTo>
                      <a:pt x="61" y="1518"/>
                      <a:pt x="64" y="1711"/>
                      <a:pt x="136" y="1685"/>
                    </a:cubicBezTo>
                    <a:cubicBezTo>
                      <a:pt x="208" y="1659"/>
                      <a:pt x="431" y="1329"/>
                      <a:pt x="522" y="1276"/>
                    </a:cubicBezTo>
                    <a:cubicBezTo>
                      <a:pt x="613" y="1223"/>
                      <a:pt x="711" y="1291"/>
                      <a:pt x="681" y="1367"/>
                    </a:cubicBezTo>
                    <a:cubicBezTo>
                      <a:pt x="651" y="1443"/>
                      <a:pt x="439" y="1616"/>
                      <a:pt x="341" y="1730"/>
                    </a:cubicBezTo>
                    <a:cubicBezTo>
                      <a:pt x="243" y="1844"/>
                      <a:pt x="109" y="1978"/>
                      <a:pt x="91" y="2048"/>
                    </a:cubicBezTo>
                    <a:cubicBezTo>
                      <a:pt x="73" y="2118"/>
                      <a:pt x="172" y="2169"/>
                      <a:pt x="234" y="2148"/>
                    </a:cubicBezTo>
                    <a:cubicBezTo>
                      <a:pt x="296" y="2127"/>
                      <a:pt x="370" y="2021"/>
                      <a:pt x="466" y="1924"/>
                    </a:cubicBezTo>
                    <a:cubicBezTo>
                      <a:pt x="562" y="1827"/>
                      <a:pt x="685" y="1659"/>
                      <a:pt x="810" y="1564"/>
                    </a:cubicBezTo>
                    <a:cubicBezTo>
                      <a:pt x="935" y="1469"/>
                      <a:pt x="1007" y="1435"/>
                      <a:pt x="1214" y="1356"/>
                    </a:cubicBezTo>
                    <a:cubicBezTo>
                      <a:pt x="1421" y="1277"/>
                      <a:pt x="1908" y="1105"/>
                      <a:pt x="2054" y="1092"/>
                    </a:cubicBezTo>
                    <a:cubicBezTo>
                      <a:pt x="2200" y="1079"/>
                      <a:pt x="2218" y="1204"/>
                      <a:pt x="2090" y="1276"/>
                    </a:cubicBezTo>
                    <a:cubicBezTo>
                      <a:pt x="1962" y="1348"/>
                      <a:pt x="1506" y="1417"/>
                      <a:pt x="1286" y="1524"/>
                    </a:cubicBezTo>
                    <a:cubicBezTo>
                      <a:pt x="1066" y="1631"/>
                      <a:pt x="927" y="1772"/>
                      <a:pt x="770" y="1916"/>
                    </a:cubicBezTo>
                    <a:cubicBezTo>
                      <a:pt x="613" y="2060"/>
                      <a:pt x="388" y="2285"/>
                      <a:pt x="341" y="2388"/>
                    </a:cubicBezTo>
                    <a:cubicBezTo>
                      <a:pt x="294" y="2491"/>
                      <a:pt x="418" y="2556"/>
                      <a:pt x="490" y="2532"/>
                    </a:cubicBezTo>
                    <a:cubicBezTo>
                      <a:pt x="562" y="2508"/>
                      <a:pt x="715" y="2304"/>
                      <a:pt x="774" y="2244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CC00">
                      <a:alpha val="46001"/>
                    </a:srgbClr>
                  </a:gs>
                  <a:gs pos="100000">
                    <a:srgbClr val="FFCC66">
                      <a:alpha val="47000"/>
                    </a:srgbClr>
                  </a:gs>
                </a:gsLst>
                <a:lin ang="5400000" scaled="true"/>
              </a:gradFill>
              <a:ln w="6350" cmpd="sng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512" name="Oval 346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07" y="367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13" name="Oval 346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3" y="365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14" name="Oval 346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0" y="364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15" name="Oval 346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0" y="367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16" name="Oval 346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00" y="369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17" name="Oval 346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1" y="371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18" name="Oval 347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1" y="3749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19" name="Oval 347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4" y="376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20" name="Oval 347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1" y="378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21" name="Oval 347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6" y="341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22" name="Oval 347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6" y="332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23" name="Oval 347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6" y="3377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24" name="Oval 347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30" y="346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25" name="Oval 347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63" y="347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26" name="Oval 347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9" y="343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27" name="Oval 347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7" y="3397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28" name="Oval 348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33" y="336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29" name="Oval 348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12" y="332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30" name="Oval 348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2" y="3260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31" name="Oval 348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0" y="323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32" name="Oval 348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1" y="319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33" name="Oval 348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0" y="315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34" name="Oval 348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5" y="367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35" name="Oval 348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7" y="3703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36" name="Oval 348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2" y="373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37" name="Oval 348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1" y="376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38" name="Oval 349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5" y="378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39" name="Oval 349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02" y="380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40" name="Oval 349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7" y="382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41" name="Oval 349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9" y="3840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42" name="Oval 349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2" y="347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43" name="Oval 349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17" y="381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44" name="Oval 349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6" y="328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45" name="Oval 349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2" y="3857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46" name="Oval 349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3" y="387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47" name="Oval 349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03" y="388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48" name="Oval 350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26" y="390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49" name="Oval 350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94" y="384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50" name="Oval 350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7" y="351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51" name="Oval 350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1" y="383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52" name="Oval 350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64" y="385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53" name="Oval 350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96" y="384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54" name="Oval 350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02" y="381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55" name="Oval 350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85" y="379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56" name="Oval 350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7" y="377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57" name="Oval 350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7" y="339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58" name="Oval 351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7" y="311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59" name="Oval 351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5" y="308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60" name="Oval 351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2" y="305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61" name="Oval 351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0" y="3069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62" name="Oval 351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7" y="309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63" name="Oval 351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7" y="312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64" name="Oval 351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5" y="315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65" name="Oval 351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6" y="318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66" name="Oval 351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6" y="321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67" name="Oval 351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9" y="352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68" name="Oval 352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38" y="350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69" name="Oval 352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32" y="323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70" name="Oval 352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23" y="347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71" name="Oval 352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78" y="373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72" name="Oval 352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15" y="344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73" name="Oval 352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0" y="335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74" name="Oval 352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4" y="328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75" name="Oval 352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00" y="341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76" name="Oval 352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92" y="338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77" name="Oval 352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88" y="335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78" name="Oval 353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71" y="329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79" name="Oval 353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78" y="332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80" name="Oval 353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7" y="325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81" name="Oval 353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6" y="322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82" name="Oval 353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3" y="318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83" name="Oval 353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2" y="335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84" name="Oval 353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6" y="337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85" name="Oval 353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8" y="339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86" name="Oval 353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7" y="341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87" name="Oval 353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91" y="343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88" name="Oval 354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38" y="373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89" name="Oval 354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30" y="319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90" name="Oval 354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97" y="3330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91" name="Oval 354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27" y="316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92" name="Oval 354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27" y="313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93" name="Oval 354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21" y="310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94" name="Oval 354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8" y="3127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95" name="Oval 354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663" y="315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96" name="Oval 354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2" y="370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97" name="Oval 354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6" y="365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98" name="Oval 355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41" y="363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599" name="Oval 355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4" y="361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00" name="Oval 355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25" y="371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01" name="Oval 355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05" y="371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02" name="Oval 355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7" y="370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03" name="Oval 355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1" y="329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04" name="Oval 355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7" y="366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05" name="Oval 355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33" y="364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06" name="Oval 355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07" y="361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07" name="Oval 355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4" y="359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08" name="Oval 356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4" y="357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09" name="Oval 356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43" y="353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10" name="Oval 356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3" y="351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11" name="Oval 356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1" y="375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12" name="Oval 356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4" y="299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13" name="Oval 356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2" y="296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14" name="Oval 356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5" y="344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15" name="Oval 356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8" y="302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16" name="Oval 356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02" y="348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17" name="Oval 356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62" y="370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18" name="Oval 357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32" y="326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19" name="Oval 357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4" y="306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20" name="Oval 357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4" y="309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21" name="Oval 357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4" y="311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22" name="Oval 357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4" y="314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23" name="Oval 357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59" y="317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24" name="Oval 357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6" y="320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25" name="Oval 357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7" y="323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26" name="Oval 357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7" y="298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27" name="Oval 357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7" y="3004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28" name="Oval 358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5" y="297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29" name="Oval 358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2" y="294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30" name="Oval 358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6" y="291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31" name="Oval 358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8" y="288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32" name="Oval 358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37" y="369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33" name="Oval 358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46" y="286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34" name="Oval 358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27" y="3224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35" name="Oval 358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57" y="283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36" name="Oval 358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5" y="281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37" name="Oval 358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8" y="280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38" name="Oval 359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10" y="282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39" name="Oval 359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96" y="285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40" name="Oval 359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3" y="289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41" name="Oval 359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5" y="291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42" name="Oval 359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4" y="294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43" name="Oval 359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9" y="350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44" name="Oval 359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63" y="353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45" name="Oval 359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74" y="355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46" name="Oval 359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94" y="358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47" name="Oval 359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89" y="329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48" name="Oval 360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00" y="325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49" name="Oval 360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02" y="368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50" name="Oval 360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31" y="325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51" name="Oval 360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2" y="319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52" name="Oval 360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40" y="273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53" name="Oval 360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23" y="276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54" name="Oval 360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13" y="279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55" name="Oval 360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9" y="282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56" name="Oval 360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91" y="285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57" name="Oval 360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3" y="288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58" name="Oval 361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71" y="290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59" name="Oval 361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6" y="293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60" name="Oval 361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5" y="295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61" name="Oval 361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2" y="363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62" name="Oval 361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39" y="358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63" name="Oval 361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19" y="355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64" name="Oval 361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00" y="352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65" name="Oval 361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81" y="350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66" name="Oval 361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5" y="347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67" name="Oval 361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75" y="366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68" name="Oval 362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6" y="311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69" name="Oval 362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3" y="315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70" name="Oval 362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09" y="308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71" name="Oval 362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3" y="304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72" name="Oval 362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5" y="302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73" name="Oval 362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26" y="299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74" name="Oval 362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32" y="295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75" name="Oval 362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36" y="292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76" name="Oval 362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6" y="289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77" name="Oval 362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46" y="361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78" name="Oval 363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43" y="374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79" name="Oval 363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06" y="3741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80" name="Oval 363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16" y="3583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81" name="Oval 363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90" y="355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82" name="Oval 363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43" y="364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83" name="Oval 363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17" y="361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84" name="Oval 363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00" y="359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85" name="Oval 363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5" y="357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86" name="Oval 363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49" y="3549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87" name="Oval 363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26" y="3532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88" name="Oval 364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08" y="350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89" name="Oval 364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79" y="3520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90" name="Oval 364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01" y="335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91" name="Oval 364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2" y="332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92" name="Oval 364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75" y="3306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93" name="Oval 364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0" y="331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94" name="Oval 364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5" y="3340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95" name="Oval 364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7" y="3363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96" name="Oval 364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72" y="338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97" name="Oval 364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84" y="341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98" name="Oval 365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1" y="334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699" name="Oval 365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8" y="324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00" name="Oval 365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72" y="321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01" name="Oval 365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5" y="319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02" name="Oval 365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3" y="315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03" name="Oval 365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4" y="311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04" name="Oval 365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59" y="308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05" name="Oval 365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3" y="304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06" name="Oval 365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7" y="301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07" name="Oval 365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69" y="297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08" name="Oval 366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75" y="294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09" name="Oval 366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794" y="2911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10" name="Oval 366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5" y="289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11" name="Oval 366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22" y="3422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12" name="Oval 366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08" y="344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13" name="Oval 366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27" y="3750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14" name="Oval 366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53" y="377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15" name="Oval 366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83" y="379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16" name="Oval 366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17" y="380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17" name="Oval 366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34" y="378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18" name="Oval 367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17" y="3765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19" name="Oval 367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962" y="3346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20" name="Oval 367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94" y="374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21" name="Oval 367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2" y="3728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22" name="Oval 367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50" y="371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23" name="Oval 367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32" y="3691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24" name="Oval 367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09" y="366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25" name="Oval 367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94" y="365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26" name="Oval 367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75" y="362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27" name="Oval 367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8" y="360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28" name="Oval 368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29" y="383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29" name="Oval 368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26" y="3798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30" name="Oval 368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99" y="3781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31" name="Oval 368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61" y="3777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32" name="Oval 368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29" y="376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33" name="Oval 368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65" y="375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34" name="Oval 368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96" y="3759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35" name="Oval 368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03" y="3910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36" name="Oval 368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11" y="373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37" name="Oval 368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74" y="372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38" name="Oval 369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43" y="370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39" name="Oval 369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19" y="367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40" name="Oval 369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95" y="3661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41" name="Oval 369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63" y="3975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42" name="Oval 369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04" y="386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43" name="Oval 369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59" y="3859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44" name="Oval 369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21" y="384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45" name="Oval 369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89" y="3840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46" name="Oval 369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65" y="381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47" name="Oval 369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40" y="387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48" name="Oval 370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13" y="380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49" name="Oval 370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45" y="3813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50" name="Oval 370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79" y="3825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51" name="Oval 370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25" y="383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52" name="Oval 370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64" y="3844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53" name="Oval 370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574" y="375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54" name="Oval 370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68" y="394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55" name="Oval 370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91" y="3904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56" name="Oval 370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54" y="3919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57" name="Oval 370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41" y="392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58" name="Oval 371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94" y="3863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59" name="Oval 371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66" y="385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60" name="Oval 371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4" y="3890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61" name="Oval 371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22" y="3878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62" name="Oval 371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57" y="3892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63" name="Oval 371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15" y="3910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64" name="Oval 371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44" y="3913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65" name="Oval 371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382" y="3906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66" name="Oval 371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415" y="3884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67" name="Oval 371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205" y="3986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68" name="Oval 372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73" y="3977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69" name="Oval 3721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38" y="3964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70" name="Oval 3722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11" y="3949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71" name="Oval 3723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84" y="3939"/>
                <a:ext cx="11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72" name="Oval 3724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21" y="3446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73" name="Oval 3725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34" y="3474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74" name="Oval 3726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49" y="3618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75" name="Oval 3727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065" y="3722"/>
                <a:ext cx="11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76" name="Oval 3728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6" y="3421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77" name="Oval 3729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4101" y="3723"/>
                <a:ext cx="10" cy="13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778" name="Oval 3730"/>
              <p:cNvSpPr>
                <a:spLocks noChangeAspect="true" noChangeArrowheads="true"/>
              </p:cNvSpPr>
              <p:nvPr/>
            </p:nvSpPr>
            <p:spPr bwMode="auto">
              <a:xfrm rot="14666402">
                <a:off x="3810" y="3395"/>
                <a:ext cx="10" cy="1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FF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WPS Presentation</Application>
  <PresentationFormat>宽屏</PresentationFormat>
  <Paragraphs>148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3" baseType="lpstr">
      <vt:lpstr>Arial</vt:lpstr>
      <vt:lpstr>SimSun</vt:lpstr>
      <vt:lpstr>Wingdings</vt:lpstr>
      <vt:lpstr>Liberation Sans</vt:lpstr>
      <vt:lpstr>Symbol</vt:lpstr>
      <vt:lpstr>AR PL UMing CN</vt:lpstr>
      <vt:lpstr>Calibri</vt:lpstr>
      <vt:lpstr>微软雅黑</vt:lpstr>
      <vt:lpstr>Arial Unicode MS</vt:lpstr>
      <vt:lpstr>等线 Light</vt:lpstr>
      <vt:lpstr>STIX MathJax Normal</vt:lpstr>
      <vt:lpstr>SimSun</vt:lpstr>
      <vt:lpstr>Calibri Light</vt:lpstr>
      <vt:lpstr>等线</vt:lpstr>
      <vt:lpstr>汉仪书宋二S</vt:lpstr>
      <vt:lpstr>Adobe New Century Schoolbook</vt:lpstr>
      <vt:lpstr>MathJax_Caligraphic</vt:lpstr>
      <vt:lpstr>Liberation Mono</vt:lpstr>
      <vt:lpstr>Asana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一珂</dc:creator>
  <cp:lastModifiedBy>谢大珂</cp:lastModifiedBy>
  <cp:revision>6</cp:revision>
  <dcterms:created xsi:type="dcterms:W3CDTF">2021-04-18T09:51:48Z</dcterms:created>
  <dcterms:modified xsi:type="dcterms:W3CDTF">2021-04-18T09:51:48Z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