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30,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485 identifiers, 485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65047"/>
            <a:ext cx="10911535" cy="412147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685254" y="1665465"/>
            <a:ext cx="482118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685254" y="1665465"/>
            <a:ext cx="4821187"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212546" y="1665465"/>
            <a:ext cx="576660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626475" y="1665465"/>
            <a:ext cx="693874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8717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26720">
                <a:tc>
                  <a:txBody>
                    <a:bodyPr/>
                    <a:lstStyle/>
                    <a:p>
                      <a:r>
                        <a:t>MyList</a:t>
                      </a:r>
                    </a:p>
                  </a:txBody>
                  <a:tcPr/>
                </a:tc>
                <a:tc>
                  <a:txBody>
                    <a:bodyPr/>
                    <a:lstStyle/>
                    <a:p>
                      <a:r>
                        <a:t>R-HSA-3247509|Chromatin modifying enzymes|-19.0;R-HSA-4839726|Chromatin organization|-19.0;R-HSA-69278|Cell Cycle, Mitotic|-18.8</a:t>
                      </a:r>
                    </a:p>
                  </a:txBody>
                  <a:tcPr/>
                </a:tc>
              </a:tr>
              <a:tr h="426720">
                <a:tc>
                  <a:txBody>
                    <a:bodyPr/>
                    <a:lstStyle/>
                    <a:p>
                      <a:r>
                        <a:t>MyList_MCODE_ALL</a:t>
                      </a:r>
                    </a:p>
                  </a:txBody>
                  <a:tcPr/>
                </a:tc>
                <a:tc>
                  <a:txBody>
                    <a:bodyPr/>
                    <a:lstStyle/>
                    <a:p>
                      <a:r>
                        <a:t>R-HSA-3214847|HATs acetylate histones|-28.0;R-HSA-3214815|HDACs deacetylate histones|-25.7;R-HSA-3214858|RMTs methylate histone arginines|-25.1</a:t>
                      </a:r>
                    </a:p>
                  </a:txBody>
                  <a:tcPr/>
                </a:tc>
              </a:tr>
              <a:tr h="426720">
                <a:tc>
                  <a:txBody>
                    <a:bodyPr/>
                    <a:lstStyle/>
                    <a:p>
                      <a:r>
                        <a:t>MyList_SUB1_MCODE_1</a:t>
                      </a:r>
                    </a:p>
                  </a:txBody>
                  <a:tcPr/>
                </a:tc>
                <a:tc>
                  <a:txBody>
                    <a:bodyPr/>
                    <a:lstStyle/>
                    <a:p>
                      <a:r>
                        <a:t>R-HSA-3214847|HATs acetylate histones|-43.3;R-HSA-4839726|Chromatin organization|-40.2;R-HSA-3247509|Chromatin modifying enzymes|-40.2</a:t>
                      </a:r>
                    </a:p>
                  </a:txBody>
                  <a:tcPr/>
                </a:tc>
              </a:tr>
              <a:tr h="426720">
                <a:tc>
                  <a:txBody>
                    <a:bodyPr/>
                    <a:lstStyle/>
                    <a:p>
                      <a:r>
                        <a:t>MyList_SUB1_MCODE_2</a:t>
                      </a:r>
                    </a:p>
                  </a:txBody>
                  <a:tcPr/>
                </a:tc>
                <a:tc>
                  <a:txBody>
                    <a:bodyPr/>
                    <a:lstStyle/>
                    <a:p>
                      <a:r>
                        <a:t>R-HSA-68877|Mitotic Prometaphase|-16.5;GO:0000226|microtubule cytoskeleton organization|-14.1;R-HSA-68886|M Phase|-13.7</a:t>
                      </a:r>
                    </a:p>
                  </a:txBody>
                  <a:tcPr/>
                </a:tc>
              </a:tr>
              <a:tr h="426720">
                <a:tc>
                  <a:txBody>
                    <a:bodyPr/>
                    <a:lstStyle/>
                    <a:p>
                      <a:r>
                        <a:t>MyList_SUB1_MCODE_3</a:t>
                      </a:r>
                    </a:p>
                  </a:txBody>
                  <a:tcPr/>
                </a:tc>
                <a:tc>
                  <a:txBody>
                    <a:bodyPr/>
                    <a:lstStyle/>
                    <a:p>
                      <a:r>
                        <a:t>GO:0034470|ncRNA processing|-4.8;GO:0022613|ribonucleoprotein complex biogenesis|-4.5;GO:0034660|ncRNA metabolic process|-4.4</a:t>
                      </a:r>
                    </a:p>
                  </a:txBody>
                  <a:tcPr/>
                </a:tc>
              </a:tr>
              <a:tr h="426720">
                <a:tc>
                  <a:txBody>
                    <a:bodyPr/>
                    <a:lstStyle/>
                    <a:p>
                      <a:r>
                        <a:t>MyList_SUB1_MCODE_4</a:t>
                      </a:r>
                    </a:p>
                  </a:txBody>
                  <a:tcPr/>
                </a:tc>
                <a:tc>
                  <a:txBody>
                    <a:bodyPr/>
                    <a:lstStyle/>
                    <a:p>
                      <a:r>
                        <a:t>R-HSA-8856828|Clathrin-mediated endocytosis|-13.8;R-HSA-199991|Membrane Trafficking|-9.9;R-HSA-5653656|Vesicle-mediated transport|-9.7</a:t>
                      </a:r>
                    </a:p>
                  </a:txBody>
                  <a:tcPr/>
                </a:tc>
              </a:tr>
              <a:tr h="426720">
                <a:tc>
                  <a:txBody>
                    <a:bodyPr/>
                    <a:lstStyle/>
                    <a:p>
                      <a:r>
                        <a:t>MyList_SUB1_MCODE_5</a:t>
                      </a:r>
                    </a:p>
                  </a:txBody>
                  <a:tcPr/>
                </a:tc>
                <a:tc>
                  <a:txBody>
                    <a:bodyPr/>
                    <a:lstStyle/>
                    <a:p>
                      <a:r>
                        <a:t>GO:0016024|CDP-diacylglycerol biosynthetic process|-12.9;GO:0046341|CDP-diacylglycerol metabolic process|-12.7;hsa00564|Glycerophospholipid metabolism |-12.4</a:t>
                      </a:r>
                    </a:p>
                  </a:txBody>
                  <a:tcPr/>
                </a:tc>
              </a:tr>
              <a:tr h="426720">
                <a:tc>
                  <a:txBody>
                    <a:bodyPr/>
                    <a:lstStyle/>
                    <a:p>
                      <a:r>
                        <a:t>MyList_SUB1_MCODE_7</a:t>
                      </a:r>
                    </a:p>
                  </a:txBody>
                  <a:tcPr/>
                </a:tc>
                <a:tc>
                  <a:txBody>
                    <a:bodyPr/>
                    <a:lstStyle/>
                    <a:p>
                      <a:r>
                        <a:t>R-HSA-416476|G alpha (q) signalling events|-8.5;R-HSA-500792|GPCR ligand binding|-7.1;R-HSA-388396|GPCR downstream signalling|-6.6</a:t>
                      </a:r>
                    </a:p>
                  </a:txBody>
                  <a:tcPr/>
                </a:tc>
              </a:tr>
              <a:tr h="426720">
                <a:tc>
                  <a:txBody>
                    <a:bodyPr/>
                    <a:lstStyle/>
                    <a:p>
                      <a:r>
                        <a:t>MyList_SUB1_MCODE_8</a:t>
                      </a:r>
                    </a:p>
                  </a:txBody>
                  <a:tcPr/>
                </a:tc>
                <a:tc>
                  <a:txBody>
                    <a:bodyPr/>
                    <a:lstStyle/>
                    <a:p>
                      <a:r>
                        <a:t>R-HSA-114608|Platelet degranulation |-9.4;R-HSA-76005|Response to elevated platelet cytosolic Ca2+|-9.3;R-HSA-76002|Platelet activation, signaling and aggregation|-8.1</a:t>
                      </a:r>
                    </a:p>
                  </a:txBody>
                  <a:tcPr/>
                </a:tc>
              </a:tr>
              <a:tr h="426720">
                <a:tc>
                  <a:txBody>
                    <a:bodyPr/>
                    <a:lstStyle/>
                    <a:p>
                      <a:r>
                        <a:t>MyList_SUB1_MCODE_10</a:t>
                      </a:r>
                    </a:p>
                  </a:txBody>
                  <a:tcPr/>
                </a:tc>
                <a:tc>
                  <a:txBody>
                    <a:bodyPr/>
                    <a:lstStyle/>
                    <a:p>
                      <a:r>
                        <a:t>R-HSA-6807505|RNA polymerase II transcribes snRNA genes|-7.8;GO:0031123|RNA 3'-end processing|-7.2</a:t>
                      </a:r>
                    </a:p>
                  </a:txBody>
                  <a:tcPr/>
                </a:tc>
              </a:tr>
              <a:tr h="426720">
                <a:tc>
                  <a:txBody>
                    <a:bodyPr/>
                    <a:lstStyle/>
                    <a:p>
                      <a:r>
                        <a:t>MyList_SUB1_MCODE_11</a:t>
                      </a:r>
                    </a:p>
                  </a:txBody>
                  <a:tcPr/>
                </a:tc>
                <a:tc>
                  <a:txBody>
                    <a:bodyPr/>
                    <a:lstStyle/>
                    <a:p>
                      <a:r>
                        <a:t>R-HSA-381340|Transcriptional regulation of white adipocyte differentiation|-7.6;R-HSA-1989781|PPARA activates gene expression|-7.2;R-HSA-400206|Regulation of lipid metabolism by PPARalpha|-7.1</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