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30,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469 identifiers, 469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336205"/>
            <a:ext cx="10911535" cy="3779161"/>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1971957" y="1665465"/>
            <a:ext cx="8247781"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1971957" y="1665465"/>
            <a:ext cx="8247781"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180462" y="1665465"/>
            <a:ext cx="5830770"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2463915" y="1665465"/>
            <a:ext cx="7263865"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9326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65760">
                <a:tc>
                  <a:txBody>
                    <a:bodyPr/>
                    <a:lstStyle/>
                    <a:p>
                      <a:r>
                        <a:t>MyList</a:t>
                      </a:r>
                    </a:p>
                  </a:txBody>
                  <a:tcPr/>
                </a:tc>
                <a:tc>
                  <a:txBody>
                    <a:bodyPr/>
                    <a:lstStyle/>
                    <a:p>
                      <a:r>
                        <a:t>R-HSA-913531|Interferon Signaling|-34.8;GO:0009615|response to virus|-34.4;R-HSA-909733|Interferon alpha/beta signaling|-34.3</a:t>
                      </a:r>
                    </a:p>
                  </a:txBody>
                  <a:tcPr/>
                </a:tc>
              </a:tr>
              <a:tr h="365760">
                <a:tc>
                  <a:txBody>
                    <a:bodyPr/>
                    <a:lstStyle/>
                    <a:p>
                      <a:r>
                        <a:t>MyList_MCODE_ALL</a:t>
                      </a:r>
                    </a:p>
                  </a:txBody>
                  <a:tcPr/>
                </a:tc>
                <a:tc>
                  <a:txBody>
                    <a:bodyPr/>
                    <a:lstStyle/>
                    <a:p>
                      <a:r>
                        <a:t>R-HSA-913531|Interferon Signaling|-45.2;R-HSA-909733|Interferon alpha/beta signaling|-43.0;R-HSA-1280215|Cytokine Signaling in Immune system|-38.9</a:t>
                      </a:r>
                    </a:p>
                  </a:txBody>
                  <a:tcPr/>
                </a:tc>
              </a:tr>
              <a:tr h="365760">
                <a:tc>
                  <a:txBody>
                    <a:bodyPr/>
                    <a:lstStyle/>
                    <a:p>
                      <a:r>
                        <a:t>MyList_SUB1_MCODE_1</a:t>
                      </a:r>
                    </a:p>
                  </a:txBody>
                  <a:tcPr/>
                </a:tc>
                <a:tc>
                  <a:txBody>
                    <a:bodyPr/>
                    <a:lstStyle/>
                    <a:p>
                      <a:r>
                        <a:t>R-HSA-909733|Interferon alpha/beta signaling|-58.9;R-HSA-913531|Interferon Signaling|-47.8;GO:0051607|defense response to virus|-35.5</a:t>
                      </a:r>
                    </a:p>
                  </a:txBody>
                  <a:tcPr/>
                </a:tc>
              </a:tr>
              <a:tr h="365760">
                <a:tc>
                  <a:txBody>
                    <a:bodyPr/>
                    <a:lstStyle/>
                    <a:p>
                      <a:r>
                        <a:t>MyList_SUB1_MCODE_2</a:t>
                      </a:r>
                    </a:p>
                  </a:txBody>
                  <a:tcPr/>
                </a:tc>
                <a:tc>
                  <a:txBody>
                    <a:bodyPr/>
                    <a:lstStyle/>
                    <a:p>
                      <a:r>
                        <a:t>R-HSA-983168|Antigen processing: Ubiquitination &amp; Proteasome degradation|-16.0;R-HSA-983169|Class I MHC mediated antigen processing &amp; presentation|-15.2;R-HSA-1280218|Adaptive Immune System|-12.4</a:t>
                      </a:r>
                    </a:p>
                  </a:txBody>
                  <a:tcPr/>
                </a:tc>
              </a:tr>
              <a:tr h="365760">
                <a:tc>
                  <a:txBody>
                    <a:bodyPr/>
                    <a:lstStyle/>
                    <a:p>
                      <a:r>
                        <a:t>MyList_SUB1_MCODE_3</a:t>
                      </a:r>
                    </a:p>
                  </a:txBody>
                  <a:tcPr/>
                </a:tc>
                <a:tc>
                  <a:txBody>
                    <a:bodyPr/>
                    <a:lstStyle/>
                    <a:p>
                      <a:r>
                        <a:t>R-HSA-416476|G alpha (q) signalling events|-14.8;R-HSA-500792|GPCR ligand binding|-12.5;R-HSA-388396|GPCR downstream signalling|-11.6</a:t>
                      </a:r>
                    </a:p>
                  </a:txBody>
                  <a:tcPr/>
                </a:tc>
              </a:tr>
              <a:tr h="365760">
                <a:tc>
                  <a:txBody>
                    <a:bodyPr/>
                    <a:lstStyle/>
                    <a:p>
                      <a:r>
                        <a:t>MyList_SUB1_MCODE_4</a:t>
                      </a:r>
                    </a:p>
                  </a:txBody>
                  <a:tcPr/>
                </a:tc>
                <a:tc>
                  <a:txBody>
                    <a:bodyPr/>
                    <a:lstStyle/>
                    <a:p>
                      <a:r>
                        <a:t>R-HSA-381340|Transcriptional regulation of white adipocyte differentiation|-8.6;R-HSA-1989781|PPARA activates gene expression|-5.6;R-HSA-400206|Regulation of lipid metabolism by PPARalpha|-5.6</a:t>
                      </a:r>
                    </a:p>
                  </a:txBody>
                  <a:tcPr/>
                </a:tc>
              </a:tr>
              <a:tr h="365760">
                <a:tc>
                  <a:txBody>
                    <a:bodyPr/>
                    <a:lstStyle/>
                    <a:p>
                      <a:r>
                        <a:t>MyList_SUB1_MCODE_5</a:t>
                      </a:r>
                    </a:p>
                  </a:txBody>
                  <a:tcPr/>
                </a:tc>
                <a:tc>
                  <a:txBody>
                    <a:bodyPr/>
                    <a:lstStyle/>
                    <a:p>
                      <a:r>
                        <a:t>R-HSA-5676594|TNF receptor superfamily (TNFSF) members mediating non-canonical NF-kB pathway|-16.2;R-HSA-5668541|TNFR2 non-canonical NF-kB pathway|-12.2;hsa04060|Cytokine-cytokine receptor interaction |-10.1</a:t>
                      </a:r>
                    </a:p>
                  </a:txBody>
                  <a:tcPr/>
                </a:tc>
              </a:tr>
              <a:tr h="365760">
                <a:tc>
                  <a:txBody>
                    <a:bodyPr/>
                    <a:lstStyle/>
                    <a:p>
                      <a:r>
                        <a:t>MyList_SUB1_MCODE_6</a:t>
                      </a:r>
                    </a:p>
                  </a:txBody>
                  <a:tcPr/>
                </a:tc>
                <a:tc>
                  <a:txBody>
                    <a:bodyPr/>
                    <a:lstStyle/>
                    <a:p>
                      <a:r>
                        <a:t>R-HSA-5368286|Mitochondrial translation initiation|-6.5;R-HSA-5368287|Mitochondrial translation|-6.5;R-HSA-72766|Translation|-5.0</a:t>
                      </a:r>
                    </a:p>
                  </a:txBody>
                  <a:tcPr/>
                </a:tc>
              </a:tr>
              <a:tr h="365760">
                <a:tc>
                  <a:txBody>
                    <a:bodyPr/>
                    <a:lstStyle/>
                    <a:p>
                      <a:r>
                        <a:t>MyList_SUB1_MCODE_7</a:t>
                      </a:r>
                    </a:p>
                  </a:txBody>
                  <a:tcPr/>
                </a:tc>
                <a:tc>
                  <a:txBody>
                    <a:bodyPr/>
                    <a:lstStyle/>
                    <a:p>
                      <a:r>
                        <a:t>ko04612|Antigen processing and presentation|-10.3;hsa04612|Antigen processing and presentation |-10.3;R-HSA-198933|Immunoregulatory interactions between a Lymphoid and a non-Lymphoid cell|-9.3</a:t>
                      </a:r>
                    </a:p>
                  </a:txBody>
                  <a:tcPr/>
                </a:tc>
              </a:tr>
              <a:tr h="365760">
                <a:tc>
                  <a:txBody>
                    <a:bodyPr/>
                    <a:lstStyle/>
                    <a:p>
                      <a:r>
                        <a:t>MyList_SUB1_MCODE_8</a:t>
                      </a:r>
                    </a:p>
                  </a:txBody>
                  <a:tcPr/>
                </a:tc>
                <a:tc>
                  <a:txBody>
                    <a:bodyPr/>
                    <a:lstStyle/>
                    <a:p>
                      <a:r>
                        <a:t>R-HSA-877300|Interferon gamma signaling|-7.5;R-HSA-913531|Interferon Signaling|-6.5;R-HSA-1280215|Cytokine Signaling in Immune system|-4.8</a:t>
                      </a:r>
                    </a:p>
                  </a:txBody>
                  <a:tcPr/>
                </a:tc>
              </a:tr>
              <a:tr h="365760">
                <a:tc>
                  <a:txBody>
                    <a:bodyPr/>
                    <a:lstStyle/>
                    <a:p>
                      <a:r>
                        <a:t>MyList_SUB1_MCODE_9</a:t>
                      </a:r>
                    </a:p>
                  </a:txBody>
                  <a:tcPr/>
                </a:tc>
                <a:tc>
                  <a:txBody>
                    <a:bodyPr/>
                    <a:lstStyle/>
                    <a:p>
                      <a:r>
                        <a:t>GO:0030595|leukocyte chemotaxis|-6.3;GO:0060326|cell chemotaxis|-5.9;R-HSA-418594|G alpha (i) signalling events|-5.8</a:t>
                      </a:r>
                    </a:p>
                  </a:txBody>
                  <a:tcPr/>
                </a:tc>
              </a:tr>
              <a:tr h="365760">
                <a:tc>
                  <a:txBody>
                    <a:bodyPr/>
                    <a:lstStyle/>
                    <a:p>
                      <a:r>
                        <a:t>MyList_SUB1_MCODE_10</a:t>
                      </a:r>
                    </a:p>
                  </a:txBody>
                  <a:tcPr/>
                </a:tc>
                <a:tc>
                  <a:txBody>
                    <a:bodyPr/>
                    <a:lstStyle/>
                    <a:p>
                      <a:r>
                        <a:t>R-HSA-2424491|DAP12 signaling|-9.0;R-HSA-2172127|DAP12 interactions|-8.4;GO:0001912|positive regulation of leukocyte mediated cytotoxicity|-8.1</a:t>
                      </a:r>
                    </a:p>
                  </a:txBody>
                  <a:tcPr/>
                </a:tc>
              </a:tr>
              <a:tr h="365760">
                <a:tc>
                  <a:txBody>
                    <a:bodyPr/>
                    <a:lstStyle/>
                    <a:p>
                      <a:r>
                        <a:t>MyList_SUB1_MCODE_11</a:t>
                      </a:r>
                    </a:p>
                  </a:txBody>
                  <a:tcPr/>
                </a:tc>
                <a:tc>
                  <a:txBody>
                    <a:bodyPr/>
                    <a:lstStyle/>
                    <a:p>
                      <a:r>
                        <a:t>R-HSA-114608|Platelet degranulation |-7.0;R-HSA-76005|Response to elevated platelet cytosolic Ca2+|-7.0;R-HSA-76002|Platelet activation, signaling and aggregation|-6.1</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