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8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0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A8E0-5BB8-4F0D-9100-AA57B54B0DFB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Shared Stack Implementation and Analysis Using Queue Delegation and Elimination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Mike Thomson (mt29253), Esha Choukse (ec27876)</a:t>
            </a:r>
          </a:p>
          <a:p>
            <a:endParaRPr lang="en-US" dirty="0"/>
          </a:p>
          <a:p>
            <a:r>
              <a:rPr lang="en-US" dirty="0" smtClean="0"/>
              <a:t>Multicore Computing, Fall 2014</a:t>
            </a:r>
          </a:p>
          <a:p>
            <a:r>
              <a:rPr lang="en-US" dirty="0" smtClean="0"/>
              <a:t>November 25,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4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15" y="675693"/>
            <a:ext cx="6232570" cy="61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2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82" y="386105"/>
            <a:ext cx="6504636" cy="64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40" y="1690688"/>
            <a:ext cx="8965720" cy="48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6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Baseline performance of </a:t>
            </a:r>
            <a:r>
              <a:rPr lang="en-US" dirty="0" err="1" smtClean="0"/>
              <a:t>MonitorT</a:t>
            </a:r>
            <a:r>
              <a:rPr lang="en-US" dirty="0" smtClean="0"/>
              <a:t> is similar to QD Lock</a:t>
            </a:r>
          </a:p>
          <a:p>
            <a:pPr lvl="1"/>
            <a:r>
              <a:rPr lang="en-US" dirty="0" smtClean="0"/>
              <a:t>They have different implementations of delegation</a:t>
            </a:r>
          </a:p>
          <a:p>
            <a:pPr lvl="1"/>
            <a:r>
              <a:rPr lang="en-US" dirty="0" smtClean="0"/>
              <a:t>JAVA vs C++ performance comes into play too</a:t>
            </a:r>
          </a:p>
          <a:p>
            <a:r>
              <a:rPr lang="en-US" dirty="0" smtClean="0"/>
              <a:t>QD elimination lock improves upon both QD Lock and </a:t>
            </a:r>
            <a:r>
              <a:rPr lang="en-US" dirty="0" err="1" smtClean="0"/>
              <a:t>MonitorT</a:t>
            </a:r>
            <a:endParaRPr lang="en-US" dirty="0" smtClean="0"/>
          </a:p>
          <a:p>
            <a:r>
              <a:rPr lang="en-US" dirty="0" smtClean="0"/>
              <a:t>Apart from a few anomalies, QD elimination lock</a:t>
            </a:r>
          </a:p>
          <a:p>
            <a:pPr lvl="1"/>
            <a:r>
              <a:rPr lang="en-US" dirty="0" smtClean="0"/>
              <a:t>Provides greater benefits with larger number of threads</a:t>
            </a:r>
          </a:p>
          <a:p>
            <a:pPr lvl="1"/>
            <a:r>
              <a:rPr lang="en-US" dirty="0" smtClean="0"/>
              <a:t>Gives better performance for a mid range of Elimination Array size</a:t>
            </a:r>
          </a:p>
          <a:p>
            <a:pPr lvl="2"/>
            <a:r>
              <a:rPr lang="en-US" dirty="0" smtClean="0"/>
              <a:t>Too small a size leads to contention – always busy</a:t>
            </a:r>
          </a:p>
          <a:p>
            <a:pPr lvl="2"/>
            <a:r>
              <a:rPr lang="en-US" dirty="0" smtClean="0"/>
              <a:t>Too big a size leads to lesser matches – always waiting</a:t>
            </a:r>
          </a:p>
          <a:p>
            <a:pPr lvl="1"/>
            <a:r>
              <a:rPr lang="en-US" dirty="0" smtClean="0"/>
              <a:t>Gives better performance with smaller delegation queue size</a:t>
            </a:r>
          </a:p>
          <a:p>
            <a:pPr lvl="2"/>
            <a:r>
              <a:rPr lang="en-US" dirty="0" smtClean="0"/>
              <a:t>Longer queue size means that the delegate thread cannot carry on with its own execution for a long time</a:t>
            </a:r>
          </a:p>
          <a:p>
            <a:pPr lvl="1"/>
            <a:r>
              <a:rPr lang="en-US" dirty="0" smtClean="0"/>
              <a:t>Unexpectedly, percentage distribution of </a:t>
            </a:r>
            <a:r>
              <a:rPr lang="en-US" dirty="0"/>
              <a:t>p</a:t>
            </a:r>
            <a:r>
              <a:rPr lang="en-US" dirty="0" smtClean="0"/>
              <a:t>ushes and pops did not seem to affect the performance adversely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5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44764" cy="23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Queue Delegation</a:t>
            </a:r>
          </a:p>
          <a:p>
            <a:pPr lvl="1"/>
            <a:r>
              <a:rPr lang="en-US" dirty="0" smtClean="0"/>
              <a:t>Elimination 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and Analysis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6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Queue Delegation</a:t>
            </a:r>
          </a:p>
          <a:p>
            <a:pPr lvl="1"/>
            <a:r>
              <a:rPr lang="en-US" dirty="0" smtClean="0"/>
              <a:t>Multiple threads accessing a shared data structure </a:t>
            </a:r>
          </a:p>
          <a:p>
            <a:pPr lvl="1"/>
            <a:r>
              <a:rPr lang="en-US" dirty="0" smtClean="0"/>
              <a:t>Locks – lead to slower, sequential behavior</a:t>
            </a:r>
          </a:p>
          <a:p>
            <a:pPr lvl="1"/>
            <a:r>
              <a:rPr lang="en-US" dirty="0" smtClean="0"/>
              <a:t>Delegate task to a thread already operating on the data structure </a:t>
            </a:r>
          </a:p>
          <a:p>
            <a:pPr lvl="2"/>
            <a:r>
              <a:rPr lang="en-US" dirty="0" smtClean="0"/>
              <a:t>No lock needs to be acquired</a:t>
            </a:r>
          </a:p>
          <a:p>
            <a:pPr lvl="2"/>
            <a:r>
              <a:rPr lang="en-US" dirty="0" smtClean="0"/>
              <a:t>Thread can continue with other work</a:t>
            </a:r>
          </a:p>
          <a:p>
            <a:pPr lvl="1"/>
            <a:r>
              <a:rPr lang="en-US" dirty="0" smtClean="0"/>
              <a:t>Delegate thread could be</a:t>
            </a:r>
          </a:p>
          <a:p>
            <a:pPr lvl="2"/>
            <a:r>
              <a:rPr lang="en-US" dirty="0" smtClean="0"/>
              <a:t>Designated thread – same delegate thread throughout</a:t>
            </a:r>
          </a:p>
          <a:p>
            <a:pPr lvl="2"/>
            <a:r>
              <a:rPr lang="en-US" dirty="0" smtClean="0"/>
              <a:t>Any thread – acquire a lock to become the delegate thread</a:t>
            </a:r>
          </a:p>
          <a:p>
            <a:pPr lvl="1"/>
            <a:r>
              <a:rPr lang="en-US" dirty="0" smtClean="0"/>
              <a:t>Delegate thread executes the tasks from the delegation queue</a:t>
            </a:r>
          </a:p>
          <a:p>
            <a:pPr lvl="2"/>
            <a:r>
              <a:rPr lang="en-US" dirty="0" smtClean="0"/>
              <a:t>Insertion doesn’t require locks – uses CAS</a:t>
            </a:r>
          </a:p>
          <a:p>
            <a:pPr lvl="2"/>
            <a:r>
              <a:rPr lang="en-US" dirty="0" smtClean="0"/>
              <a:t>Queue stops accepting tasks after a limit is reached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Elimination</a:t>
            </a:r>
          </a:p>
          <a:p>
            <a:pPr lvl="1"/>
            <a:r>
              <a:rPr lang="en-US" dirty="0" smtClean="0"/>
              <a:t>Operations with reverse semantics can be cancelled out</a:t>
            </a:r>
          </a:p>
          <a:p>
            <a:pPr lvl="2"/>
            <a:r>
              <a:rPr lang="en-US" dirty="0" smtClean="0"/>
              <a:t>For example, PUSH and POP operations on a stack</a:t>
            </a:r>
          </a:p>
          <a:p>
            <a:pPr lvl="1"/>
            <a:r>
              <a:rPr lang="en-US" dirty="0" smtClean="0"/>
              <a:t>Does not need to access the actual shared data structure</a:t>
            </a:r>
          </a:p>
          <a:p>
            <a:pPr lvl="1"/>
            <a:r>
              <a:rPr lang="en-US" dirty="0" smtClean="0"/>
              <a:t>Reduces contention – better performance</a:t>
            </a:r>
          </a:p>
          <a:p>
            <a:pPr lvl="1"/>
            <a:r>
              <a:rPr lang="en-US" dirty="0" smtClean="0"/>
              <a:t>Implemented using an array of exchanger slots</a:t>
            </a:r>
          </a:p>
          <a:p>
            <a:pPr lvl="1"/>
            <a:r>
              <a:rPr lang="en-US" dirty="0" smtClean="0"/>
              <a:t>No locks needed – uses CAS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2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MonitorT</a:t>
            </a:r>
            <a:r>
              <a:rPr lang="en-US" dirty="0" smtClean="0"/>
              <a:t> 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Used to compare performance against our implementation</a:t>
            </a:r>
          </a:p>
          <a:p>
            <a:pPr lvl="1"/>
            <a:r>
              <a:rPr lang="en-US" dirty="0" smtClean="0"/>
              <a:t>Implemented in JAVA</a:t>
            </a:r>
          </a:p>
          <a:p>
            <a:pPr lvl="1"/>
            <a:r>
              <a:rPr lang="en-US" dirty="0" smtClean="0"/>
              <a:t>Uses queue delegation without elimination</a:t>
            </a:r>
          </a:p>
          <a:p>
            <a:pPr lvl="2"/>
            <a:r>
              <a:rPr lang="en-US" dirty="0" smtClean="0"/>
              <a:t>Uses a designated delegate “manager” thread throughout the execution</a:t>
            </a:r>
          </a:p>
          <a:p>
            <a:pPr lvl="1"/>
            <a:r>
              <a:rPr lang="en-US" dirty="0" smtClean="0"/>
              <a:t>We did not add elimination to the </a:t>
            </a:r>
            <a:r>
              <a:rPr lang="en-US" dirty="0" err="1" smtClean="0"/>
              <a:t>MonitorT</a:t>
            </a:r>
            <a:r>
              <a:rPr lang="en-US" dirty="0" smtClean="0"/>
              <a:t> libraries</a:t>
            </a:r>
          </a:p>
          <a:p>
            <a:pPr lvl="2"/>
            <a:r>
              <a:rPr lang="en-US" dirty="0" smtClean="0"/>
              <a:t>Modified a different set of libraries, discussed in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Queue Delegation</a:t>
            </a:r>
          </a:p>
          <a:p>
            <a:pPr lvl="1"/>
            <a:r>
              <a:rPr lang="en-US" dirty="0" smtClean="0"/>
              <a:t>Uses “Queue Delegation Locking” C++ libraries published by </a:t>
            </a:r>
            <a:r>
              <a:rPr lang="en-US" dirty="0" err="1" smtClean="0"/>
              <a:t>Klaftenegger</a:t>
            </a:r>
            <a:r>
              <a:rPr lang="en-US" baseline="30000" dirty="0" smtClean="0"/>
              <a:t>[1]</a:t>
            </a:r>
            <a:endParaRPr lang="en-US" baseline="30000" dirty="0"/>
          </a:p>
          <a:p>
            <a:pPr lvl="1"/>
            <a:r>
              <a:rPr lang="en-US" dirty="0" smtClean="0"/>
              <a:t>Allows any worker thread to become the delegate thread by acquiring a lock</a:t>
            </a:r>
          </a:p>
          <a:p>
            <a:pPr lvl="1"/>
            <a:r>
              <a:rPr lang="en-US" dirty="0" smtClean="0"/>
              <a:t>Delegate thread </a:t>
            </a:r>
          </a:p>
          <a:p>
            <a:pPr lvl="2"/>
            <a:r>
              <a:rPr lang="en-US" dirty="0" smtClean="0"/>
              <a:t>Acquires the lock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pens the delegation queue to start accepting tasks till the maximum limit is reached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xecutes all the tasks in the queue </a:t>
            </a:r>
            <a:endParaRPr lang="en-US" dirty="0"/>
          </a:p>
          <a:p>
            <a:pPr lvl="2"/>
            <a:r>
              <a:rPr lang="en-US" dirty="0" smtClean="0"/>
              <a:t>Returns the results to the threads using promise and future variables</a:t>
            </a:r>
          </a:p>
          <a:p>
            <a:pPr lvl="2"/>
            <a:r>
              <a:rPr lang="en-US" dirty="0" smtClean="0"/>
              <a:t>Releases the lock once the queue is empty</a:t>
            </a:r>
          </a:p>
          <a:p>
            <a:pPr lvl="1"/>
            <a:r>
              <a:rPr lang="en-US" dirty="0" smtClean="0"/>
              <a:t>Important attribute affecting performance:</a:t>
            </a:r>
          </a:p>
          <a:p>
            <a:pPr lvl="2"/>
            <a:r>
              <a:rPr lang="en-US" dirty="0" smtClean="0"/>
              <a:t>Maximum allowed queue length</a:t>
            </a:r>
          </a:p>
          <a:p>
            <a:pPr lvl="2"/>
            <a:r>
              <a:rPr lang="en-US" dirty="0" smtClean="0"/>
              <a:t>Using a worker thread as a delegate thread (not a dedicated delegate thread)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08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52288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Elimination</a:t>
            </a:r>
          </a:p>
          <a:p>
            <a:pPr lvl="1"/>
            <a:r>
              <a:rPr lang="en-US" dirty="0" smtClean="0"/>
              <a:t>Added elimination to the existing queue delegation for implementing a shared stack</a:t>
            </a:r>
          </a:p>
          <a:p>
            <a:pPr lvl="1"/>
            <a:r>
              <a:rPr lang="en-US" dirty="0" smtClean="0"/>
              <a:t>Exchanger has four states:</a:t>
            </a:r>
          </a:p>
          <a:p>
            <a:pPr lvl="2"/>
            <a:r>
              <a:rPr lang="en-US" dirty="0" smtClean="0"/>
              <a:t>EMPTY, PUSH_WAIT, POP_WAIT, BUSY</a:t>
            </a:r>
          </a:p>
          <a:p>
            <a:pPr lvl="2"/>
            <a:r>
              <a:rPr lang="en-US" dirty="0" smtClean="0"/>
              <a:t>Helps prevent false matches</a:t>
            </a:r>
          </a:p>
          <a:p>
            <a:pPr lvl="1"/>
            <a:r>
              <a:rPr lang="en-US" dirty="0" smtClean="0"/>
              <a:t>Any worker thread</a:t>
            </a:r>
          </a:p>
          <a:p>
            <a:pPr lvl="2"/>
            <a:r>
              <a:rPr lang="en-US" dirty="0" smtClean="0"/>
              <a:t>Tries to acquire the delegation lock</a:t>
            </a:r>
          </a:p>
          <a:p>
            <a:pPr lvl="3"/>
            <a:r>
              <a:rPr lang="en-US" dirty="0" smtClean="0"/>
              <a:t>If fails, tries to </a:t>
            </a:r>
            <a:r>
              <a:rPr lang="en-US" dirty="0" err="1" smtClean="0"/>
              <a:t>enqueue</a:t>
            </a:r>
            <a:r>
              <a:rPr lang="en-US" dirty="0" smtClean="0"/>
              <a:t> its task for delegation</a:t>
            </a:r>
          </a:p>
          <a:p>
            <a:pPr lvl="4"/>
            <a:r>
              <a:rPr lang="en-US" dirty="0" smtClean="0"/>
              <a:t>If it fails to </a:t>
            </a:r>
            <a:r>
              <a:rPr lang="en-US" dirty="0" err="1" smtClean="0"/>
              <a:t>enqueue</a:t>
            </a:r>
            <a:r>
              <a:rPr lang="en-US" dirty="0" smtClean="0"/>
              <a:t> (queue was closed or full)</a:t>
            </a:r>
          </a:p>
          <a:p>
            <a:pPr lvl="5"/>
            <a:r>
              <a:rPr lang="en-US" dirty="0" smtClean="0"/>
              <a:t>Tries to enter the elimination array</a:t>
            </a:r>
          </a:p>
          <a:p>
            <a:pPr lvl="5"/>
            <a:r>
              <a:rPr lang="en-US" dirty="0" smtClean="0"/>
              <a:t>If it gets a match, exchanges the values and leaves</a:t>
            </a:r>
          </a:p>
          <a:p>
            <a:pPr lvl="5"/>
            <a:r>
              <a:rPr lang="en-US" dirty="0" smtClean="0"/>
              <a:t>Else, waits for a match to happen, till it times out</a:t>
            </a:r>
          </a:p>
          <a:p>
            <a:pPr lvl="2"/>
            <a:r>
              <a:rPr lang="en-US" dirty="0" smtClean="0"/>
              <a:t>If no match was found, starts over  </a:t>
            </a:r>
          </a:p>
          <a:p>
            <a:pPr lvl="1"/>
            <a:r>
              <a:rPr lang="en-US" dirty="0" smtClean="0"/>
              <a:t>Important attributes affecting the performance:</a:t>
            </a:r>
          </a:p>
          <a:p>
            <a:pPr lvl="2"/>
            <a:r>
              <a:rPr lang="en-US" dirty="0" smtClean="0"/>
              <a:t>Array length</a:t>
            </a:r>
          </a:p>
          <a:p>
            <a:pPr lvl="2"/>
            <a:r>
              <a:rPr lang="en-US" dirty="0" smtClean="0"/>
              <a:t>Range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4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95" y="1690688"/>
            <a:ext cx="8619388" cy="48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8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32" y="1320743"/>
            <a:ext cx="8001336" cy="55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567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Shared Stack Implementation and Analysis Using Queue Delegation and Elimination </vt:lpstr>
      <vt:lpstr>Agenda</vt:lpstr>
      <vt:lpstr>Background</vt:lpstr>
      <vt:lpstr>Background</vt:lpstr>
      <vt:lpstr>Implementation</vt:lpstr>
      <vt:lpstr>Implementation </vt:lpstr>
      <vt:lpstr>Implementation</vt:lpstr>
      <vt:lpstr>Results</vt:lpstr>
      <vt:lpstr>Results</vt:lpstr>
      <vt:lpstr>Results</vt:lpstr>
      <vt:lpstr>Results</vt:lpstr>
      <vt:lpstr>Results</vt:lpstr>
      <vt:lpstr>Conclusion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Stack Implementation and Analysis Using Queue Delegation and Elimination</dc:title>
  <dc:creator>Esha Choukse</dc:creator>
  <cp:lastModifiedBy>Esha Choukse</cp:lastModifiedBy>
  <cp:revision>10</cp:revision>
  <dcterms:created xsi:type="dcterms:W3CDTF">2014-11-18T20:27:37Z</dcterms:created>
  <dcterms:modified xsi:type="dcterms:W3CDTF">2014-11-18T21:21:25Z</dcterms:modified>
</cp:coreProperties>
</file>