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DF1"/>
    <a:srgbClr val="3990DF"/>
    <a:srgbClr val="6FD0E3"/>
    <a:srgbClr val="80B9A2"/>
    <a:srgbClr val="84BAA4"/>
    <a:srgbClr val="FE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A5CDF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A5CDF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A5CDF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Eficiente" TargetMode="External"/><Relationship Id="rId2" Type="http://schemas.openxmlformats.org/officeDocument/2006/relationships/hyperlink" Target="http://es.wikipedia.org/wiki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Memoria_(inform%C3%A1tica)" TargetMode="External"/><Relationship Id="rId5" Type="http://schemas.openxmlformats.org/officeDocument/2006/relationships/hyperlink" Target="http://es.wikipedia.org/wiki/Programa_inform%C3%A1tico" TargetMode="External"/><Relationship Id="rId4" Type="http://schemas.openxmlformats.org/officeDocument/2006/relationships/hyperlink" Target="http://es.wikipedia.org/wiki/Rendimient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Eficiente" TargetMode="External"/><Relationship Id="rId2" Type="http://schemas.openxmlformats.org/officeDocument/2006/relationships/hyperlink" Target="http://es.wikipedia.org/wiki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Memoria_(inform%C3%A1tica)" TargetMode="External"/><Relationship Id="rId5" Type="http://schemas.openxmlformats.org/officeDocument/2006/relationships/hyperlink" Target="http://es.wikipedia.org/wiki/Programa_inform%C3%A1tico" TargetMode="External"/><Relationship Id="rId4" Type="http://schemas.openxmlformats.org/officeDocument/2006/relationships/hyperlink" Target="http://es.wikipedia.org/wiki/Rendimient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6333" y="3133579"/>
            <a:ext cx="8915399" cy="2262781"/>
          </a:xfrm>
        </p:spPr>
        <p:txBody>
          <a:bodyPr>
            <a:noAutofit/>
          </a:bodyPr>
          <a:lstStyle/>
          <a:p>
            <a:r>
              <a:rPr lang="es-MX" sz="7200" dirty="0" smtClean="0"/>
              <a:t>TÉCNICAS DE PROGRAMACIÓN</a:t>
            </a:r>
            <a:br>
              <a:rPr lang="es-MX" sz="7200" dirty="0" smtClean="0"/>
            </a:b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 smtClean="0"/>
              <a:t>UNIDAD II</a:t>
            </a:r>
            <a:endParaRPr lang="es-MX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" y="363450"/>
            <a:ext cx="1469517" cy="1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Ciclo do-</a:t>
            </a:r>
            <a:r>
              <a:rPr lang="es-MX" sz="4400" dirty="0" err="1" smtClean="0"/>
              <a:t>while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599" y="1489026"/>
            <a:ext cx="9997659" cy="48355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4400" dirty="0" smtClean="0"/>
              <a:t>El ciclo do-</a:t>
            </a:r>
            <a:r>
              <a:rPr lang="es-MX" sz="4400" dirty="0" err="1" smtClean="0"/>
              <a:t>while</a:t>
            </a:r>
            <a:r>
              <a:rPr lang="es-MX" sz="4400" dirty="0"/>
              <a:t>, que evalúa la condición al final </a:t>
            </a:r>
            <a:r>
              <a:rPr lang="es-MX" sz="4400" dirty="0" smtClean="0"/>
              <a:t>de cada </a:t>
            </a:r>
            <a:r>
              <a:rPr lang="es-MX" sz="4400" dirty="0"/>
              <a:t>repetición. </a:t>
            </a:r>
            <a:r>
              <a:rPr lang="es-MX" sz="4400" dirty="0" smtClean="0"/>
              <a:t>Ejemplo con los números del 1 al 10</a:t>
            </a:r>
            <a:endParaRPr lang="es-MX" sz="4400" dirty="0"/>
          </a:p>
          <a:p>
            <a:pPr marL="0" indent="0">
              <a:spcBef>
                <a:spcPts val="0"/>
              </a:spcBef>
              <a:buNone/>
            </a:pPr>
            <a:r>
              <a:rPr lang="es-MX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escribe los número del 1 al 10</a:t>
            </a:r>
            <a:endParaRPr lang="es-MX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$contador = 1</a:t>
            </a: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s-MX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MX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MX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s-MX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'$contador';</a:t>
            </a:r>
            <a:endParaRPr lang="es-MX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MX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$contador++;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MX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MX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($contador &lt;= 10</a:t>
            </a: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“Hemos terminado”;</a:t>
            </a:r>
            <a:endParaRPr lang="es-MX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4400" dirty="0" smtClean="0"/>
              <a:t>La principal diferencia con los ciclos </a:t>
            </a:r>
            <a:r>
              <a:rPr lang="es-MX" sz="4400" b="1" dirty="0" err="1" smtClean="0"/>
              <a:t>while</a:t>
            </a:r>
            <a:r>
              <a:rPr lang="es-MX" sz="4400" dirty="0" smtClean="0"/>
              <a:t> y </a:t>
            </a:r>
            <a:r>
              <a:rPr lang="es-MX" sz="4400" b="1" dirty="0" smtClean="0"/>
              <a:t>do-</a:t>
            </a:r>
            <a:r>
              <a:rPr lang="es-MX" sz="4400" b="1" dirty="0" err="1" smtClean="0"/>
              <a:t>while</a:t>
            </a:r>
            <a:r>
              <a:rPr lang="es-MX" sz="4400" dirty="0" smtClean="0"/>
              <a:t>, en primer caso </a:t>
            </a:r>
            <a:r>
              <a:rPr lang="es-MX" sz="4400" b="1" dirty="0" err="1"/>
              <a:t>while</a:t>
            </a:r>
            <a:r>
              <a:rPr lang="es-MX" sz="4400" dirty="0"/>
              <a:t>, si la expresión condicional es </a:t>
            </a:r>
            <a:r>
              <a:rPr lang="es-MX" sz="4400" dirty="0" smtClean="0"/>
              <a:t>falsa en </a:t>
            </a:r>
            <a:r>
              <a:rPr lang="es-MX" sz="4400" dirty="0"/>
              <a:t>la primera pasada, el </a:t>
            </a:r>
            <a:r>
              <a:rPr lang="es-MX" sz="4400" dirty="0" smtClean="0"/>
              <a:t>ciclo nunca </a:t>
            </a:r>
            <a:r>
              <a:rPr lang="es-MX" sz="4400" dirty="0"/>
              <a:t>se ejecutará. En cambio, el </a:t>
            </a:r>
            <a:r>
              <a:rPr lang="es-MX" sz="4400" dirty="0" smtClean="0"/>
              <a:t>ciclo </a:t>
            </a:r>
            <a:r>
              <a:rPr lang="es-MX" sz="4400" b="1" dirty="0" smtClean="0"/>
              <a:t>do-</a:t>
            </a:r>
            <a:r>
              <a:rPr lang="es-MX" sz="4400" b="1" dirty="0" err="1" smtClean="0"/>
              <a:t>while</a:t>
            </a:r>
            <a:r>
              <a:rPr lang="es-MX" sz="4400" dirty="0" smtClean="0"/>
              <a:t> </a:t>
            </a:r>
            <a:r>
              <a:rPr lang="es-MX" sz="4400" dirty="0"/>
              <a:t>siempre </a:t>
            </a:r>
            <a:r>
              <a:rPr lang="es-MX" sz="4400" dirty="0" smtClean="0"/>
              <a:t>se ejecutará </a:t>
            </a:r>
            <a:r>
              <a:rPr lang="es-MX" sz="4400" dirty="0"/>
              <a:t>por lo menos una vez, aunque la expresión condicional sea falsa, porque la </a:t>
            </a:r>
            <a:r>
              <a:rPr lang="es-MX" sz="4400" dirty="0" smtClean="0"/>
              <a:t>condición se </a:t>
            </a:r>
            <a:r>
              <a:rPr lang="es-MX" sz="4400" dirty="0"/>
              <a:t>evalúa al final de la repetición del </a:t>
            </a:r>
            <a:r>
              <a:rPr lang="es-MX" sz="4400" dirty="0" smtClean="0"/>
              <a:t>ciclo y </a:t>
            </a:r>
            <a:r>
              <a:rPr lang="es-MX" sz="4400" dirty="0"/>
              <a:t>no al principio.</a:t>
            </a:r>
          </a:p>
        </p:txBody>
      </p:sp>
    </p:spTree>
    <p:extLst>
      <p:ext uri="{BB962C8B-B14F-4D97-AF65-F5344CB8AC3E}">
        <p14:creationId xmlns:p14="http://schemas.microsoft.com/office/powerpoint/2010/main" val="8122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TÉCNICAS DE PROGRAMACIÓN</a:t>
            </a:r>
            <a:br>
              <a:rPr lang="es-MX" sz="4400" dirty="0" smtClean="0"/>
            </a:br>
            <a:r>
              <a:rPr lang="es-MX" sz="4400" dirty="0" smtClean="0"/>
              <a:t>UNIDADES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427" y="2105464"/>
            <a:ext cx="8915400" cy="3777622"/>
          </a:xfrm>
        </p:spPr>
        <p:txBody>
          <a:bodyPr>
            <a:normAutofit/>
          </a:bodyPr>
          <a:lstStyle/>
          <a:p>
            <a:r>
              <a:rPr lang="es-MX" sz="4400" dirty="0" smtClean="0"/>
              <a:t>I. Optimización de Código</a:t>
            </a:r>
          </a:p>
          <a:p>
            <a:r>
              <a:rPr lang="es-MX" sz="4400" dirty="0" smtClean="0"/>
              <a:t>II. Complejidad de Algoritmos</a:t>
            </a:r>
          </a:p>
          <a:p>
            <a:r>
              <a:rPr lang="es-MX" sz="4400" dirty="0" smtClean="0"/>
              <a:t>III. Recursividad como técnicas de programación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327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1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427" y="2105464"/>
            <a:ext cx="8915400" cy="3777622"/>
          </a:xfrm>
        </p:spPr>
        <p:txBody>
          <a:bodyPr>
            <a:normAutofit/>
          </a:bodyPr>
          <a:lstStyle/>
          <a:p>
            <a:r>
              <a:rPr lang="es-MX" sz="4400" dirty="0" smtClean="0"/>
              <a:t>HTML</a:t>
            </a:r>
          </a:p>
          <a:p>
            <a:r>
              <a:rPr lang="es-MX" sz="4400" dirty="0" smtClean="0"/>
              <a:t>FORMULARIOS</a:t>
            </a:r>
          </a:p>
          <a:p>
            <a:r>
              <a:rPr lang="es-MX" sz="4400" dirty="0" smtClean="0"/>
              <a:t>IF</a:t>
            </a:r>
          </a:p>
          <a:p>
            <a:r>
              <a:rPr lang="es-MX" sz="4400" dirty="0" smtClean="0"/>
              <a:t>SWITCH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533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4" y="28648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1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751" y="1134793"/>
            <a:ext cx="10831366" cy="4942450"/>
          </a:xfrm>
        </p:spPr>
        <p:txBody>
          <a:bodyPr>
            <a:normAutofit fontScale="70000" lnSpcReduction="20000"/>
          </a:bodyPr>
          <a:lstStyle/>
          <a:p>
            <a:r>
              <a:rPr lang="es-MX" sz="4400" dirty="0"/>
              <a:t>¿</a:t>
            </a:r>
            <a:r>
              <a:rPr lang="es-MX" sz="4400" dirty="0" smtClean="0"/>
              <a:t>Que es optimizar?</a:t>
            </a:r>
          </a:p>
          <a:p>
            <a:r>
              <a:rPr lang="es-MX" sz="4400" dirty="0" smtClean="0"/>
              <a:t>Wikipedia: La</a:t>
            </a:r>
            <a:r>
              <a:rPr lang="es-MX" sz="4400" dirty="0"/>
              <a:t> </a:t>
            </a:r>
            <a:r>
              <a:rPr lang="es-MX" sz="4400" b="1" dirty="0"/>
              <a:t>optimización de software</a:t>
            </a:r>
            <a:r>
              <a:rPr lang="es-MX" sz="4400" dirty="0"/>
              <a:t> es el proceso de modificación de un </a:t>
            </a:r>
            <a:r>
              <a:rPr lang="es-MX" sz="4400" dirty="0">
                <a:hlinkClick r:id="rId2" tooltip="Software"/>
              </a:rPr>
              <a:t>software</a:t>
            </a:r>
            <a:r>
              <a:rPr lang="es-MX" sz="4400" dirty="0"/>
              <a:t> para hacer que algún aspecto del </a:t>
            </a:r>
            <a:r>
              <a:rPr lang="es-MX" sz="4400" dirty="0" smtClean="0"/>
              <a:t>“programa” funcione </a:t>
            </a:r>
            <a:r>
              <a:rPr lang="es-MX" sz="4400" dirty="0"/>
              <a:t>de manera más </a:t>
            </a:r>
            <a:r>
              <a:rPr lang="es-MX" sz="4400" dirty="0">
                <a:hlinkClick r:id="rId3" tooltip="Eficiente"/>
              </a:rPr>
              <a:t>eficiente</a:t>
            </a:r>
            <a:r>
              <a:rPr lang="es-MX" sz="4400" dirty="0"/>
              <a:t> y/o utilizar menos recursos (</a:t>
            </a:r>
            <a:r>
              <a:rPr lang="es-MX" sz="4400" dirty="0" smtClean="0"/>
              <a:t>mayor </a:t>
            </a:r>
            <a:r>
              <a:rPr lang="es-MX" sz="4400" dirty="0" smtClean="0">
                <a:hlinkClick r:id="rId4" tooltip="Rendimiento"/>
              </a:rPr>
              <a:t>rendimiento</a:t>
            </a:r>
            <a:r>
              <a:rPr lang="es-MX" sz="4400" dirty="0"/>
              <a:t>). En general, un </a:t>
            </a:r>
            <a:r>
              <a:rPr lang="es-MX" sz="4400" dirty="0">
                <a:hlinkClick r:id="rId5" tooltip="Programa informático"/>
              </a:rPr>
              <a:t>programa</a:t>
            </a:r>
            <a:r>
              <a:rPr lang="es-MX" sz="4400" dirty="0"/>
              <a:t> puede ser optimizado para que se ejecute más rápidamente, o sea capaz de operar con menos </a:t>
            </a:r>
            <a:r>
              <a:rPr lang="es-MX" sz="4400" dirty="0">
                <a:hlinkClick r:id="rId6" tooltip="Memoria (informática)"/>
              </a:rPr>
              <a:t>memoria</a:t>
            </a:r>
            <a:r>
              <a:rPr lang="es-MX" sz="4400" dirty="0"/>
              <a:t> u otros recursos, o consuman menos energía</a:t>
            </a:r>
            <a:r>
              <a:rPr lang="es-MX" sz="4400" dirty="0" smtClean="0"/>
              <a:t>.</a:t>
            </a:r>
          </a:p>
          <a:p>
            <a:r>
              <a:rPr lang="es-MX" sz="3600" dirty="0"/>
              <a:t>La palabra "optimización", comparte la misma raíz que "</a:t>
            </a:r>
            <a:r>
              <a:rPr lang="es-MX" sz="3600" dirty="0" smtClean="0"/>
              <a:t>óptimo“.</a:t>
            </a:r>
          </a:p>
          <a:p>
            <a:r>
              <a:rPr lang="es-MX" sz="4400" dirty="0" smtClean="0"/>
              <a:t>El objetivo del curso es aprender a optimizar nuestros códigos.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8344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4" y="28648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1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751" y="1134793"/>
            <a:ext cx="10831366" cy="4942450"/>
          </a:xfrm>
        </p:spPr>
        <p:txBody>
          <a:bodyPr>
            <a:normAutofit fontScale="70000" lnSpcReduction="20000"/>
          </a:bodyPr>
          <a:lstStyle/>
          <a:p>
            <a:r>
              <a:rPr lang="es-MX" sz="4400" dirty="0"/>
              <a:t>¿</a:t>
            </a:r>
            <a:r>
              <a:rPr lang="es-MX" sz="4400" dirty="0" smtClean="0"/>
              <a:t>Que es optimizar?</a:t>
            </a:r>
          </a:p>
          <a:p>
            <a:r>
              <a:rPr lang="es-MX" sz="4400" dirty="0" smtClean="0"/>
              <a:t>Wikipedia: La</a:t>
            </a:r>
            <a:r>
              <a:rPr lang="es-MX" sz="4400" dirty="0"/>
              <a:t> </a:t>
            </a:r>
            <a:r>
              <a:rPr lang="es-MX" sz="4400" b="1" dirty="0"/>
              <a:t>optimización de software</a:t>
            </a:r>
            <a:r>
              <a:rPr lang="es-MX" sz="4400" dirty="0"/>
              <a:t> es el proceso de modificación de un </a:t>
            </a:r>
            <a:r>
              <a:rPr lang="es-MX" sz="4400" dirty="0">
                <a:hlinkClick r:id="rId2" tooltip="Software"/>
              </a:rPr>
              <a:t>software</a:t>
            </a:r>
            <a:r>
              <a:rPr lang="es-MX" sz="4400" dirty="0"/>
              <a:t> para hacer que algún aspecto del </a:t>
            </a:r>
            <a:r>
              <a:rPr lang="es-MX" sz="4400" dirty="0" smtClean="0"/>
              <a:t>“programa” funcione </a:t>
            </a:r>
            <a:r>
              <a:rPr lang="es-MX" sz="4400" dirty="0"/>
              <a:t>de manera más </a:t>
            </a:r>
            <a:r>
              <a:rPr lang="es-MX" sz="4400" dirty="0">
                <a:hlinkClick r:id="rId3" tooltip="Eficiente"/>
              </a:rPr>
              <a:t>eficiente</a:t>
            </a:r>
            <a:r>
              <a:rPr lang="es-MX" sz="4400" dirty="0"/>
              <a:t> y/o utilizar menos recursos (</a:t>
            </a:r>
            <a:r>
              <a:rPr lang="es-MX" sz="4400" dirty="0" smtClean="0"/>
              <a:t>mayor </a:t>
            </a:r>
            <a:r>
              <a:rPr lang="es-MX" sz="4400" dirty="0" smtClean="0">
                <a:hlinkClick r:id="rId4" tooltip="Rendimiento"/>
              </a:rPr>
              <a:t>rendimiento</a:t>
            </a:r>
            <a:r>
              <a:rPr lang="es-MX" sz="4400" dirty="0"/>
              <a:t>). En general, un </a:t>
            </a:r>
            <a:r>
              <a:rPr lang="es-MX" sz="4400" dirty="0">
                <a:hlinkClick r:id="rId5" tooltip="Programa informático"/>
              </a:rPr>
              <a:t>programa</a:t>
            </a:r>
            <a:r>
              <a:rPr lang="es-MX" sz="4400" dirty="0"/>
              <a:t> puede ser optimizado para que se ejecute más rápidamente, o sea capaz de operar con menos </a:t>
            </a:r>
            <a:r>
              <a:rPr lang="es-MX" sz="4400" dirty="0">
                <a:hlinkClick r:id="rId6" tooltip="Memoria (informática)"/>
              </a:rPr>
              <a:t>memoria</a:t>
            </a:r>
            <a:r>
              <a:rPr lang="es-MX" sz="4400" dirty="0"/>
              <a:t> u otros recursos, o consuman menos energía</a:t>
            </a:r>
            <a:r>
              <a:rPr lang="es-MX" sz="4400" dirty="0" smtClean="0"/>
              <a:t>.</a:t>
            </a:r>
          </a:p>
          <a:p>
            <a:r>
              <a:rPr lang="es-MX" sz="3600" dirty="0"/>
              <a:t>La palabra "optimización", comparte la misma raíz que "</a:t>
            </a:r>
            <a:r>
              <a:rPr lang="es-MX" sz="3600" dirty="0" smtClean="0"/>
              <a:t>óptimo“.</a:t>
            </a:r>
          </a:p>
          <a:p>
            <a:r>
              <a:rPr lang="es-MX" sz="4400" dirty="0" smtClean="0"/>
              <a:t>El objetivo del curso es aprender a optimizar nuestros códigos.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2422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4" y="28648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Optimizar</a:t>
            </a:r>
            <a:endParaRPr lang="es-MX" sz="4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http://i.emezeta.com/weblog/optimizar-rendimiento-web/optimizar-rendimiento-we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t="2330" r="17051" b="15917"/>
          <a:stretch/>
        </p:blipFill>
        <p:spPr bwMode="auto">
          <a:xfrm>
            <a:off x="450166" y="1294227"/>
            <a:ext cx="3404382" cy="36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filmultimedia.com/wp-content/uploads/2013/04/optimizar-contenido-we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76" y="1294227"/>
            <a:ext cx="5591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arketingguerrilla.es/wp-content/uploads/2012/09/optimizar_campa%C3%B1a_on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37" y="4255611"/>
            <a:ext cx="2800863" cy="23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kms-consultores.com/wp-content/uploads/2009/09/Fotolia_11415523_S-300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39" y="4269090"/>
            <a:ext cx="2384498" cy="238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vconsultorespymes.files.wordpress.com/2011/04/mejorarproceso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37" y="4238612"/>
            <a:ext cx="2857500" cy="24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2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598" y="1806526"/>
            <a:ext cx="9997659" cy="4481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4400" dirty="0" smtClean="0"/>
              <a:t>Para saber optimizar, debemos conocer el funcionamiento de un lenguaje de programación (PHP).</a:t>
            </a:r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r>
              <a:rPr lang="es-MX" sz="4400" dirty="0" smtClean="0"/>
              <a:t>Continuamos viendo …</a:t>
            </a:r>
          </a:p>
          <a:p>
            <a:pPr marL="0" indent="0">
              <a:buNone/>
            </a:pPr>
            <a:endParaRPr lang="es-MX" sz="4400" dirty="0" smtClean="0"/>
          </a:p>
          <a:p>
            <a:pPr marL="0" indent="0">
              <a:buNone/>
            </a:pPr>
            <a:r>
              <a:rPr lang="es-MX" sz="4400" dirty="0" smtClean="0"/>
              <a:t>Estructuras de control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19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5098" y="33464"/>
            <a:ext cx="8911687" cy="858663"/>
          </a:xfrm>
        </p:spPr>
        <p:txBody>
          <a:bodyPr>
            <a:noAutofit/>
          </a:bodyPr>
          <a:lstStyle/>
          <a:p>
            <a:r>
              <a:rPr lang="es-MX" dirty="0" smtClean="0"/>
              <a:t>Ciclos </a:t>
            </a:r>
            <a:r>
              <a:rPr lang="es-MX" b="1" dirty="0" err="1" smtClean="0"/>
              <a:t>for</a:t>
            </a:r>
            <a:r>
              <a:rPr lang="es-MX" dirty="0" smtClean="0"/>
              <a:t>, </a:t>
            </a:r>
            <a:r>
              <a:rPr lang="es-MX" b="1" dirty="0" err="1" smtClean="0"/>
              <a:t>while</a:t>
            </a:r>
            <a:r>
              <a:rPr lang="es-MX" dirty="0" smtClean="0"/>
              <a:t>, </a:t>
            </a:r>
            <a:r>
              <a:rPr lang="es-MX" b="1" dirty="0" smtClean="0"/>
              <a:t>do-</a:t>
            </a:r>
            <a:r>
              <a:rPr lang="es-MX" b="1" dirty="0" err="1" smtClean="0"/>
              <a:t>while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5099" y="892127"/>
            <a:ext cx="11532601" cy="1101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Un ciclo, es </a:t>
            </a:r>
            <a:r>
              <a:rPr lang="es-MX" sz="2400" dirty="0"/>
              <a:t>la capacidad de repetir una serie de acciones hasta que se </a:t>
            </a:r>
            <a:r>
              <a:rPr lang="es-MX" sz="2400" dirty="0" smtClean="0"/>
              <a:t>cumple una </a:t>
            </a:r>
            <a:r>
              <a:rPr lang="es-MX" sz="2400" dirty="0"/>
              <a:t>condición </a:t>
            </a:r>
            <a:r>
              <a:rPr lang="es-MX" sz="2400" dirty="0" smtClean="0"/>
              <a:t>especificada.</a:t>
            </a:r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endParaRPr lang="es-MX" sz="2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45098" y="1750790"/>
            <a:ext cx="11138902" cy="3875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2300" dirty="0"/>
              <a:t>La mejor manera de comprender el </a:t>
            </a:r>
            <a:r>
              <a:rPr lang="es-MX" sz="2300" dirty="0" smtClean="0"/>
              <a:t>ciclo </a:t>
            </a:r>
            <a:r>
              <a:rPr lang="es-MX" sz="2300" dirty="0" err="1" smtClean="0"/>
              <a:t>for</a:t>
            </a:r>
            <a:r>
              <a:rPr lang="es-MX" sz="2300" dirty="0" smtClean="0"/>
              <a:t> </a:t>
            </a:r>
            <a:r>
              <a:rPr lang="es-MX" sz="2300" dirty="0"/>
              <a:t>es analizando el </a:t>
            </a:r>
            <a:r>
              <a:rPr lang="es-MX" sz="2300" dirty="0" smtClean="0"/>
              <a:t>código. A continuación un ejemplo </a:t>
            </a:r>
            <a:r>
              <a:rPr lang="es-MX" sz="2300" dirty="0"/>
              <a:t>que </a:t>
            </a:r>
            <a:r>
              <a:rPr lang="es-MX" sz="2300" dirty="0" smtClean="0"/>
              <a:t>imprime los </a:t>
            </a:r>
            <a:r>
              <a:rPr lang="es-MX" sz="2300" dirty="0"/>
              <a:t>números del 1 al 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ciclo de 10 iteraciones, termina hasta 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que 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valor de $x llega 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 10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($x=1; $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x&lt;=10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$x++) </a:t>
            </a:r>
            <a:endParaRPr lang="es-MX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MX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echo “ el número es $x \n";</a:t>
            </a:r>
            <a:endParaRPr lang="es-MX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300" dirty="0"/>
              <a:t>La primera </a:t>
            </a:r>
            <a:r>
              <a:rPr lang="es-MX" sz="2300" dirty="0" smtClean="0"/>
              <a:t>sección de </a:t>
            </a:r>
            <a:r>
              <a:rPr lang="es-MX" sz="2300" dirty="0" err="1" smtClean="0"/>
              <a:t>for</a:t>
            </a:r>
            <a:r>
              <a:rPr lang="es-MX" sz="2300" dirty="0" smtClean="0"/>
              <a:t>, es </a:t>
            </a:r>
            <a:r>
              <a:rPr lang="es-MX" sz="2300" dirty="0"/>
              <a:t>una expresión de asignación, que inicializa el </a:t>
            </a:r>
            <a:r>
              <a:rPr lang="es-MX" sz="2300" dirty="0" smtClean="0"/>
              <a:t>ciclo con </a:t>
            </a:r>
            <a:r>
              <a:rPr lang="es-MX" sz="2300" dirty="0"/>
              <a:t>cierto </a:t>
            </a:r>
            <a:r>
              <a:rPr lang="es-MX" sz="2300" dirty="0" smtClean="0"/>
              <a:t>valor; </a:t>
            </a:r>
            <a:r>
              <a:rPr lang="es-MX" sz="2300" dirty="0"/>
              <a:t>en </a:t>
            </a:r>
            <a:r>
              <a:rPr lang="es-MX" sz="2300" dirty="0" smtClean="0"/>
              <a:t>este caso </a:t>
            </a:r>
            <a:r>
              <a:rPr lang="es-MX" sz="2300" dirty="0"/>
              <a:t>le asigna el valor 1 a la variable $x.</a:t>
            </a:r>
          </a:p>
          <a:p>
            <a:pPr marL="0" indent="0">
              <a:buNone/>
            </a:pPr>
            <a:r>
              <a:rPr lang="es-MX" sz="2300" dirty="0"/>
              <a:t>La </a:t>
            </a:r>
            <a:r>
              <a:rPr lang="es-MX" sz="2300" dirty="0" smtClean="0"/>
              <a:t>segunda, </a:t>
            </a:r>
            <a:r>
              <a:rPr lang="es-MX" sz="2300" dirty="0"/>
              <a:t>es una expresión condicional, que debe evaluarse como verdadera o falsa; </a:t>
            </a:r>
            <a:r>
              <a:rPr lang="es-MX" sz="2300" dirty="0" smtClean="0"/>
              <a:t>el  ciclo seguirá </a:t>
            </a:r>
            <a:r>
              <a:rPr lang="es-MX" sz="2300" dirty="0"/>
              <a:t>ejecutándose mientras esta condición sea verdadera. Una vez que se </a:t>
            </a:r>
            <a:r>
              <a:rPr lang="es-MX" sz="2300" dirty="0" smtClean="0"/>
              <a:t>vuelva falsa</a:t>
            </a:r>
            <a:r>
              <a:rPr lang="es-MX" sz="2300" dirty="0"/>
              <a:t>, el </a:t>
            </a:r>
            <a:r>
              <a:rPr lang="es-MX" sz="2300" dirty="0" smtClean="0"/>
              <a:t>ciclo dejará </a:t>
            </a:r>
            <a:r>
              <a:rPr lang="es-MX" sz="2300" dirty="0"/>
              <a:t>de ejecutarse.</a:t>
            </a:r>
          </a:p>
          <a:p>
            <a:pPr marL="0" indent="0">
              <a:buNone/>
            </a:pPr>
            <a:r>
              <a:rPr lang="es-MX" sz="2300" dirty="0"/>
              <a:t>La tercera es, de nuevo, una expresión de asignación, que se ejecuta al final de cada </a:t>
            </a:r>
            <a:r>
              <a:rPr lang="es-MX" sz="2300" dirty="0" smtClean="0"/>
              <a:t>repetición del ciclo, </a:t>
            </a:r>
            <a:r>
              <a:rPr lang="es-MX" sz="2300" dirty="0"/>
              <a:t>y que actualiza el contador con un nuevo valor; en este caso añade 1 </a:t>
            </a:r>
            <a:r>
              <a:rPr lang="es-MX" sz="2300" dirty="0" smtClean="0"/>
              <a:t>al valor </a:t>
            </a:r>
            <a:r>
              <a:rPr lang="es-MX" sz="2300" dirty="0"/>
              <a:t>de $</a:t>
            </a:r>
            <a:r>
              <a:rPr lang="es-MX" sz="2300" dirty="0" smtClean="0"/>
              <a:t>x, es igual a decir $x=$x+1;</a:t>
            </a:r>
            <a:endParaRPr lang="es-MX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s-MX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45098" y="5756227"/>
            <a:ext cx="11532601" cy="110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s-MX" dirty="0" smtClean="0"/>
              <a:t> Maestro, ¿Porque le dicen bucle? …. </a:t>
            </a:r>
            <a:r>
              <a:rPr lang="es-MX" dirty="0" err="1" smtClean="0"/>
              <a:t>Ahh</a:t>
            </a:r>
            <a:r>
              <a:rPr lang="es-MX" dirty="0" smtClean="0"/>
              <a:t> porque es una palabra de lengua española, son traducciones de ese país, es por ejemplo, dicen computador, vídeo  y otras palabras, pero en México se dice </a:t>
            </a:r>
            <a:r>
              <a:rPr lang="es-MX" b="1" dirty="0" smtClean="0"/>
              <a:t>ciclo</a:t>
            </a:r>
            <a:r>
              <a:rPr lang="es-MX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es-MX" sz="2800" dirty="0" smtClean="0"/>
          </a:p>
          <a:p>
            <a:pPr marL="0" indent="0">
              <a:buFont typeface="Wingdings 3" charset="2"/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0573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Ciclo </a:t>
            </a:r>
            <a:r>
              <a:rPr lang="es-MX" sz="4400" dirty="0" err="1" smtClean="0"/>
              <a:t>while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599" y="1489026"/>
            <a:ext cx="9997659" cy="448173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sz="4400" dirty="0" smtClean="0"/>
              <a:t>El ciclo </a:t>
            </a:r>
            <a:r>
              <a:rPr lang="es-MX" sz="4400" dirty="0" err="1" smtClean="0"/>
              <a:t>while</a:t>
            </a:r>
            <a:r>
              <a:rPr lang="es-MX" sz="4400" dirty="0"/>
              <a:t> </a:t>
            </a:r>
            <a:r>
              <a:rPr lang="es-MX" sz="4400" dirty="0" smtClean="0"/>
              <a:t> </a:t>
            </a:r>
            <a:r>
              <a:rPr lang="es-MX" sz="4400" dirty="0"/>
              <a:t>se repite continuamente mientras </a:t>
            </a:r>
            <a:r>
              <a:rPr lang="es-MX" sz="4400" dirty="0" smtClean="0"/>
              <a:t>una condición </a:t>
            </a:r>
            <a:r>
              <a:rPr lang="es-MX" sz="4400" dirty="0"/>
              <a:t>específica sea verdadera. A continuación </a:t>
            </a:r>
            <a:r>
              <a:rPr lang="es-MX" sz="4400" dirty="0" smtClean="0"/>
              <a:t>un </a:t>
            </a:r>
            <a:r>
              <a:rPr lang="es-MX" sz="4400" dirty="0"/>
              <a:t>ejemplo, que utiliza </a:t>
            </a:r>
            <a:r>
              <a:rPr lang="es-MX" sz="4400" dirty="0" smtClean="0"/>
              <a:t>un ciclo </a:t>
            </a:r>
            <a:r>
              <a:rPr lang="es-MX" sz="4400" dirty="0" err="1" smtClean="0"/>
              <a:t>while</a:t>
            </a:r>
            <a:r>
              <a:rPr lang="es-MX" sz="4400" dirty="0" smtClean="0"/>
              <a:t> para </a:t>
            </a:r>
            <a:r>
              <a:rPr lang="es-MX" sz="4400" dirty="0"/>
              <a:t>escribir </a:t>
            </a:r>
            <a:r>
              <a:rPr lang="es-MX" sz="4400" dirty="0" smtClean="0"/>
              <a:t>los número del 1 al 10.</a:t>
            </a:r>
          </a:p>
          <a:p>
            <a:pPr marL="0" indent="0">
              <a:spcBef>
                <a:spcPts val="0"/>
              </a:spcBef>
              <a:buNone/>
            </a:pPr>
            <a:endParaRPr lang="es-MX" sz="4400" dirty="0"/>
          </a:p>
          <a:p>
            <a:pPr marL="0" indent="0">
              <a:spcBef>
                <a:spcPts val="0"/>
              </a:spcBef>
              <a:buNone/>
            </a:pPr>
            <a:r>
              <a:rPr lang="es-MX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escribe los número del 1 al 10</a:t>
            </a:r>
            <a:endParaRPr lang="es-MX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$contador = 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MX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($contador </a:t>
            </a: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s-MX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10)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MX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s-MX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'$contador';</a:t>
            </a:r>
            <a:endParaRPr lang="es-MX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MX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$contador++;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“Hemos terminado”;</a:t>
            </a:r>
            <a:endParaRPr lang="es-MX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4400" dirty="0"/>
              <a:t>Observa la condición encerrada entre paréntesis: mientras sea verdadera, se ejecutará </a:t>
            </a:r>
            <a:r>
              <a:rPr lang="es-MX" sz="4400" dirty="0" smtClean="0"/>
              <a:t>el código </a:t>
            </a:r>
            <a:r>
              <a:rPr lang="es-MX" sz="4400" dirty="0"/>
              <a:t>entre las llaves. En cuanto la condición sea falsa, el </a:t>
            </a:r>
            <a:r>
              <a:rPr lang="es-MX" sz="4400" dirty="0" smtClean="0"/>
              <a:t>ciclo se </a:t>
            </a:r>
            <a:r>
              <a:rPr lang="es-MX" sz="4400" dirty="0"/>
              <a:t>detiene y las líneas que </a:t>
            </a:r>
            <a:r>
              <a:rPr lang="es-MX" sz="4400" dirty="0" smtClean="0"/>
              <a:t>le siguen </a:t>
            </a:r>
            <a:r>
              <a:rPr lang="es-MX" sz="4400" dirty="0"/>
              <a:t>se ejecutan de la manera usual.</a:t>
            </a:r>
          </a:p>
        </p:txBody>
      </p:sp>
    </p:spTree>
    <p:extLst>
      <p:ext uri="{BB962C8B-B14F-4D97-AF65-F5344CB8AC3E}">
        <p14:creationId xmlns:p14="http://schemas.microsoft.com/office/powerpoint/2010/main" val="35216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2946</TotalTime>
  <Words>447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Espiral</vt:lpstr>
      <vt:lpstr>TÉCNICAS DE PROGRAMACIÓN  UNIDAD II</vt:lpstr>
      <vt:lpstr>TÉCNICAS DE PROGRAMACIÓN UNIDADES </vt:lpstr>
      <vt:lpstr>UNIDAD 1</vt:lpstr>
      <vt:lpstr>UNIDAD 1</vt:lpstr>
      <vt:lpstr>UNIDAD 1</vt:lpstr>
      <vt:lpstr>Optimizar</vt:lpstr>
      <vt:lpstr>UNIDAD 2</vt:lpstr>
      <vt:lpstr>Ciclos for, while, do-while</vt:lpstr>
      <vt:lpstr>Ciclo while</vt:lpstr>
      <vt:lpstr>Ciclo do-while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Programación</dc:title>
  <dc:creator>Esdras Chuc</dc:creator>
  <cp:lastModifiedBy>Esdras Chuc</cp:lastModifiedBy>
  <cp:revision>155</cp:revision>
  <dcterms:created xsi:type="dcterms:W3CDTF">2013-05-06T22:33:43Z</dcterms:created>
  <dcterms:modified xsi:type="dcterms:W3CDTF">2013-06-19T05:14:01Z</dcterms:modified>
</cp:coreProperties>
</file>