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1" r:id="rId3"/>
    <p:sldId id="332" r:id="rId4"/>
    <p:sldId id="333" r:id="rId5"/>
    <p:sldId id="322" r:id="rId6"/>
    <p:sldId id="324" r:id="rId7"/>
    <p:sldId id="325" r:id="rId8"/>
    <p:sldId id="32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9A2"/>
    <a:srgbClr val="84BAA4"/>
    <a:srgbClr val="FEF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84BAA4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80B9A2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06333" y="3133579"/>
            <a:ext cx="8915399" cy="2262781"/>
          </a:xfrm>
        </p:spPr>
        <p:txBody>
          <a:bodyPr>
            <a:noAutofit/>
          </a:bodyPr>
          <a:lstStyle/>
          <a:p>
            <a:r>
              <a:rPr lang="es-MX" sz="7200" dirty="0" smtClean="0"/>
              <a:t>Técnicas de Programación</a:t>
            </a:r>
            <a:endParaRPr lang="es-MX" sz="7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0" y="363450"/>
            <a:ext cx="1469517" cy="1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225" y="58960"/>
            <a:ext cx="11135775" cy="722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Preguntas para el maestro y que no atrevo a realizar…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1225" y="663575"/>
            <a:ext cx="8915400" cy="469900"/>
          </a:xfrm>
        </p:spPr>
        <p:txBody>
          <a:bodyPr/>
          <a:lstStyle/>
          <a:p>
            <a:r>
              <a:rPr lang="es-MX" dirty="0" smtClean="0"/>
              <a:t>¿Como puedo iniciar un programa …. Esos que usted deja …???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63600" y="1045940"/>
            <a:ext cx="105664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Los pasos que debes seguir son:</a:t>
            </a:r>
          </a:p>
          <a:p>
            <a:pPr marL="342900" indent="-342900">
              <a:buAutoNum type="arabicPeriod"/>
            </a:pPr>
            <a:r>
              <a:rPr lang="es-MX" dirty="0" smtClean="0"/>
              <a:t>Preparar tu página HTML 5</a:t>
            </a:r>
          </a:p>
          <a:p>
            <a:pPr lvl="1"/>
            <a:r>
              <a:rPr lang="es-MX" dirty="0" smtClean="0"/>
              <a:t>Recuerda que si vas a pedir datos, usa: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&lt;form method="POST" action="&lt;?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echo $_SERVER['PHP_SELF'];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?&gt;"&gt;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dentro deben estar los &lt;input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=“”&gt;     </a:t>
            </a:r>
            <a:endParaRPr lang="es-MX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radio,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MX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MX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es-MX" dirty="0" smtClean="0"/>
          </a:p>
          <a:p>
            <a:pPr marL="342900" indent="-342900">
              <a:buAutoNum type="arabicPeriod"/>
            </a:pPr>
            <a:r>
              <a:rPr lang="es-MX" dirty="0" smtClean="0"/>
              <a:t>Si quieres poner diseño en colores, fondo, imágenes, usa CSS.  </a:t>
            </a:r>
            <a:r>
              <a:rPr lang="es-MX" dirty="0" err="1" smtClean="0"/>
              <a:t>P.e</a:t>
            </a:r>
            <a:r>
              <a:rPr lang="es-MX" dirty="0"/>
              <a:t>:</a:t>
            </a:r>
            <a:r>
              <a:rPr lang="es-MX" dirty="0" smtClean="0"/>
              <a:t> </a:t>
            </a:r>
            <a:r>
              <a:rPr lang="es-MX" b="1" dirty="0" smtClean="0"/>
              <a:t>estilos.css </a:t>
            </a:r>
          </a:p>
          <a:p>
            <a:pPr marL="342900" indent="-342900">
              <a:buAutoNum type="arabicPeriod"/>
            </a:pPr>
            <a:r>
              <a:rPr lang="es-MX" dirty="0" smtClean="0"/>
              <a:t>Agrega código de PHP (incrustarlo) en </a:t>
            </a:r>
            <a:r>
              <a:rPr lang="es-MX" dirty="0" err="1" smtClean="0"/>
              <a:t>html</a:t>
            </a:r>
            <a:endParaRPr lang="es-MX" dirty="0" smtClean="0"/>
          </a:p>
          <a:p>
            <a:pPr lvl="1"/>
            <a:r>
              <a:rPr lang="es-MX" dirty="0" smtClean="0"/>
              <a:t>Recupera los datos pedidos en </a:t>
            </a:r>
            <a:r>
              <a:rPr lang="es-MX" dirty="0" err="1" smtClean="0"/>
              <a:t>html</a:t>
            </a:r>
            <a:r>
              <a:rPr lang="es-MX" dirty="0" smtClean="0"/>
              <a:t>, por ejemplo :</a:t>
            </a:r>
          </a:p>
          <a:p>
            <a:pPr lvl="1"/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&lt;!– en HTML se piden así --&gt;</a:t>
            </a:r>
          </a:p>
          <a:p>
            <a:pPr lvl="1"/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=“nombre”&gt;</a:t>
            </a:r>
          </a:p>
          <a:p>
            <a:pPr marL="342900" indent="-342900">
              <a:buAutoNum type="arabicPeriod"/>
            </a:pPr>
            <a:endParaRPr lang="es-MX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&lt;!– en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 hace así --&gt;</a:t>
            </a:r>
          </a:p>
          <a:p>
            <a:pPr lvl="1"/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s-MX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// recuperamos los valores que 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respondí 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en el formulario</a:t>
            </a:r>
          </a:p>
          <a:p>
            <a:pPr lvl="2"/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$nombre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=$_POST['nombre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lvl="1"/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lamada con línea 1 5"/>
          <p:cNvSpPr/>
          <p:nvPr/>
        </p:nvSpPr>
        <p:spPr>
          <a:xfrm>
            <a:off x="5238750" y="4864100"/>
            <a:ext cx="1816100" cy="774700"/>
          </a:xfrm>
          <a:prstGeom prst="borderCallout1">
            <a:avLst>
              <a:gd name="adj1" fmla="val 18750"/>
              <a:gd name="adj2" fmla="val -8333"/>
              <a:gd name="adj3" fmla="val 145287"/>
              <a:gd name="adj4" fmla="val -16210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Variable de </a:t>
            </a:r>
            <a:r>
              <a:rPr lang="es-MX" b="1" dirty="0" err="1" smtClean="0"/>
              <a:t>php</a:t>
            </a:r>
            <a:endParaRPr lang="es-MX" b="1" dirty="0"/>
          </a:p>
        </p:txBody>
      </p:sp>
      <p:sp>
        <p:nvSpPr>
          <p:cNvPr id="7" name="Llamada con línea 1 6"/>
          <p:cNvSpPr/>
          <p:nvPr/>
        </p:nvSpPr>
        <p:spPr>
          <a:xfrm>
            <a:off x="8788400" y="4902200"/>
            <a:ext cx="1816100" cy="736600"/>
          </a:xfrm>
          <a:prstGeom prst="borderCallout1">
            <a:avLst>
              <a:gd name="adj1" fmla="val 18750"/>
              <a:gd name="adj2" fmla="val -8333"/>
              <a:gd name="adj3" fmla="val 155632"/>
              <a:gd name="adj4" fmla="val -22924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/>
              <a:t>Dato de </a:t>
            </a:r>
            <a:r>
              <a:rPr lang="es-MX" sz="1600" b="1" dirty="0" err="1" smtClean="0"/>
              <a:t>html</a:t>
            </a:r>
            <a:endParaRPr lang="es-MX" sz="1600" b="1" dirty="0" smtClean="0"/>
          </a:p>
          <a:p>
            <a:pPr algn="ctr"/>
            <a:r>
              <a:rPr lang="es-MX" sz="1600" b="1" dirty="0" smtClean="0"/>
              <a:t>Proviene de &lt;input </a:t>
            </a:r>
            <a:r>
              <a:rPr lang="es-MX" sz="1600" b="1" dirty="0" err="1" smtClean="0"/>
              <a:t>type</a:t>
            </a:r>
            <a:r>
              <a:rPr lang="es-MX" sz="1600" b="1" dirty="0" smtClean="0"/>
              <a:t>=“”&gt;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118951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199" y="182880"/>
            <a:ext cx="11024601" cy="928468"/>
          </a:xfrm>
        </p:spPr>
        <p:txBody>
          <a:bodyPr>
            <a:noAutofit/>
          </a:bodyPr>
          <a:lstStyle/>
          <a:p>
            <a:r>
              <a:rPr lang="es-MX" sz="2400" b="1" dirty="0" smtClean="0">
                <a:solidFill>
                  <a:srgbClr val="002060"/>
                </a:solidFill>
              </a:rPr>
              <a:t>Profe es la primera vez que estoy programando, pero quiero aprender, que puedo hacer???</a:t>
            </a:r>
            <a:endParaRPr lang="es-MX" sz="24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7646" y="952500"/>
            <a:ext cx="10901706" cy="73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 recomiendo que leas </a:t>
            </a:r>
            <a:r>
              <a:rPr lang="es-MX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 internet hay muchos, ya que </a:t>
            </a:r>
            <a:r>
              <a:rPr lang="es-MX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es uno de los lenguajes mas utilizados hoy en día</a:t>
            </a:r>
            <a:endParaRPr lang="es-MX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17646" y="1689100"/>
            <a:ext cx="11024601" cy="9284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b="1" dirty="0" smtClean="0">
                <a:solidFill>
                  <a:srgbClr val="002060"/>
                </a:solidFill>
              </a:rPr>
              <a:t>Estoy estudiando ingeniería de software porque solo aquí me aceptaron???</a:t>
            </a:r>
            <a:endParaRPr lang="es-MX" sz="2400" b="1" dirty="0">
              <a:solidFill>
                <a:srgbClr val="00206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79093" y="2458720"/>
            <a:ext cx="10901706" cy="1440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 tus padres te pagan la carrera, te recomiendo que pongas empeño a la carrera, ellos se sentirán orgullosos de ti y piensa que esta carrera tiene futuro, además que es una universidad, eres de la primera generación y eso es histórico, tienes mas posibilidades de tener un buen trabajo al  concluir tus estudios</a:t>
            </a:r>
          </a:p>
          <a:p>
            <a:pPr marL="0" indent="0">
              <a:buFont typeface="Wingdings 3" charset="2"/>
              <a:buNone/>
            </a:pP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 pago mis estudios… bueno sabes lo difícil que es tener un buen empleo y siendo ingeniero en software tengo la seguridad que si me contratan me pagaran $$$$ por mis conocimientos</a:t>
            </a:r>
            <a:endParaRPr lang="es-MX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79094" y="3898900"/>
            <a:ext cx="11024601" cy="459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b="1" dirty="0" smtClean="0">
                <a:solidFill>
                  <a:srgbClr val="002060"/>
                </a:solidFill>
              </a:rPr>
              <a:t>Maestro, no me interesa aprender tengo otros planes</a:t>
            </a:r>
            <a:endParaRPr lang="es-MX" sz="2400" b="1" dirty="0">
              <a:solidFill>
                <a:srgbClr val="00206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79093" y="4358054"/>
            <a:ext cx="10901706" cy="60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Recapacita … piensa que es muy importante ser alguien en la vida.</a:t>
            </a:r>
            <a:endParaRPr lang="es-MX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79094" y="4879242"/>
            <a:ext cx="11024601" cy="459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b="1" dirty="0" smtClean="0">
                <a:solidFill>
                  <a:srgbClr val="002060"/>
                </a:solidFill>
              </a:rPr>
              <a:t>Maestro, si no hago mis tareas, o si falto o si no voy a sus clases o le pido permiso para irme a su casa cuando usted va a dar su clase, puedo pasar su materia?</a:t>
            </a:r>
            <a:endParaRPr lang="es-MX" sz="2400" b="1" dirty="0">
              <a:solidFill>
                <a:srgbClr val="002060"/>
              </a:solidFill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79093" y="6087696"/>
            <a:ext cx="10901706" cy="601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Definitivamente, no, necesito que participes, asistas, hagas tarea, propongas nuevos temas…  </a:t>
            </a:r>
            <a:endParaRPr lang="es-MX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80011" y="164956"/>
            <a:ext cx="11024601" cy="459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b="1" dirty="0" smtClean="0">
                <a:solidFill>
                  <a:srgbClr val="002060"/>
                </a:solidFill>
              </a:rPr>
              <a:t>Maestro, </a:t>
            </a:r>
            <a:r>
              <a:rPr lang="es-MX" sz="2400" b="1" dirty="0" err="1" smtClean="0">
                <a:solidFill>
                  <a:srgbClr val="002060"/>
                </a:solidFill>
              </a:rPr>
              <a:t>php</a:t>
            </a:r>
            <a:r>
              <a:rPr lang="es-MX" sz="2400" b="1" dirty="0" smtClean="0">
                <a:solidFill>
                  <a:srgbClr val="002060"/>
                </a:solidFill>
              </a:rPr>
              <a:t> esta complicado, no hay algo mas fácil?</a:t>
            </a:r>
            <a:endParaRPr lang="es-MX" sz="2400" b="1" dirty="0">
              <a:solidFill>
                <a:srgbClr val="00206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80011" y="624110"/>
            <a:ext cx="10901706" cy="1166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Desafortunadamente, no, </a:t>
            </a:r>
            <a:r>
              <a:rPr lang="es-MX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es uno de los lenguajes mas fáciles de aprender, no exige demasiado en cuanto a sus variables, y se parece mucho a otros lenguajes como el c, </a:t>
            </a:r>
            <a:r>
              <a:rPr lang="es-MX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java, </a:t>
            </a:r>
            <a:r>
              <a:rPr lang="es-MX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en internet hay videos para aprender desde cero.</a:t>
            </a:r>
            <a:endParaRPr lang="es-MX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80011" y="1790700"/>
            <a:ext cx="11024601" cy="459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b="1" dirty="0" smtClean="0">
                <a:solidFill>
                  <a:srgbClr val="002060"/>
                </a:solidFill>
              </a:rPr>
              <a:t>Maestro, dará asesorías?</a:t>
            </a:r>
            <a:endParaRPr lang="es-MX" sz="2400" b="1" dirty="0">
              <a:solidFill>
                <a:srgbClr val="00206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80011" y="2249853"/>
            <a:ext cx="10901706" cy="937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Si, claro, si hace falta, lo platicaré con el coordinador.</a:t>
            </a:r>
          </a:p>
          <a:p>
            <a:pPr marL="0" indent="0">
              <a:buFont typeface="Wingdings 3" charset="2"/>
              <a:buNone/>
            </a:pP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Solo que te recomiendo analizar los programas que son subidos al </a:t>
            </a:r>
            <a:r>
              <a:rPr lang="es-MX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alla</a:t>
            </a: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hay ejercicios </a:t>
            </a:r>
            <a:r>
              <a:rPr lang="es-MX" sz="21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resueltos</a:t>
            </a:r>
            <a:r>
              <a:rPr lang="es-MX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s-MX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2906" y="3314556"/>
            <a:ext cx="11024601" cy="459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b="1" dirty="0" smtClean="0">
                <a:solidFill>
                  <a:srgbClr val="002060"/>
                </a:solidFill>
              </a:rPr>
              <a:t>Si hay otra pregunta de ustedes, es hora…..</a:t>
            </a:r>
            <a:endParaRPr lang="es-MX" sz="2400" b="1" dirty="0">
              <a:solidFill>
                <a:srgbClr val="00206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602906" y="4710723"/>
            <a:ext cx="11024601" cy="459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b="1" dirty="0" smtClean="0">
                <a:solidFill>
                  <a:srgbClr val="002060"/>
                </a:solidFill>
              </a:rPr>
              <a:t>Continuamos con la clase</a:t>
            </a:r>
            <a:endParaRPr lang="es-MX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4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199" y="182880"/>
            <a:ext cx="8911687" cy="928468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</a:rPr>
              <a:t>Sentencia </a:t>
            </a:r>
            <a:r>
              <a:rPr lang="es-MX" sz="4000" b="1" dirty="0" err="1" smtClean="0">
                <a:solidFill>
                  <a:srgbClr val="002060"/>
                </a:solidFill>
              </a:rPr>
              <a:t>switch</a:t>
            </a:r>
            <a:endParaRPr lang="es-MX" sz="40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2276" y="829994"/>
            <a:ext cx="10901706" cy="60280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Las </a:t>
            </a:r>
            <a:r>
              <a:rPr lang="es-MX" b="1" dirty="0"/>
              <a:t>estructuras </a:t>
            </a:r>
            <a:r>
              <a:rPr lang="es-MX" b="1" dirty="0" smtClean="0"/>
              <a:t>IF...</a:t>
            </a:r>
            <a:r>
              <a:rPr lang="es-MX" b="1" dirty="0"/>
              <a:t>ELSE, son </a:t>
            </a:r>
            <a:r>
              <a:rPr lang="es-MX" b="1" dirty="0" smtClean="0"/>
              <a:t>útiles </a:t>
            </a:r>
            <a:r>
              <a:rPr lang="es-MX" b="1" dirty="0"/>
              <a:t>para decidir el flujo de nuestro programa dependiendo de la evaluación de una expresión. Sin embargo, cuando las opciones se vuelven muy grandes, el anidamiento de </a:t>
            </a:r>
            <a:r>
              <a:rPr lang="es-MX" b="1" dirty="0" smtClean="0"/>
              <a:t>estas </a:t>
            </a:r>
            <a:r>
              <a:rPr lang="es-MX" b="1" dirty="0"/>
              <a:t>sentencias </a:t>
            </a:r>
            <a:r>
              <a:rPr lang="es-MX" b="1" dirty="0" smtClean="0"/>
              <a:t>IF se </a:t>
            </a:r>
            <a:r>
              <a:rPr lang="es-MX" b="1" dirty="0"/>
              <a:t>vuelve un verdadero problema en cuanto a estilo y </a:t>
            </a:r>
            <a:r>
              <a:rPr lang="es-MX" b="1" dirty="0" smtClean="0"/>
              <a:t>legibilidad, se puede usar la sentencia </a:t>
            </a:r>
            <a:r>
              <a:rPr lang="es-MX" b="1" u="sng" dirty="0" err="1" smtClean="0"/>
              <a:t>switch</a:t>
            </a:r>
            <a:r>
              <a:rPr lang="es-MX" b="1" dirty="0" smtClean="0"/>
              <a:t>.</a:t>
            </a:r>
          </a:p>
          <a:p>
            <a:pPr marL="0" indent="0">
              <a:buNone/>
            </a:pPr>
            <a:r>
              <a:rPr lang="es-MX" b="1" dirty="0"/>
              <a:t>La sentencia </a:t>
            </a:r>
            <a:r>
              <a:rPr lang="es-MX" b="1" dirty="0" err="1"/>
              <a:t>switch</a:t>
            </a:r>
            <a:r>
              <a:rPr lang="es-MX" b="1" dirty="0"/>
              <a:t> evalúa la expresión y dependiendo del valor de la expresión, así se llevará a cabo un "caso" u otro. La </a:t>
            </a:r>
            <a:r>
              <a:rPr lang="es-MX" b="1" dirty="0" smtClean="0"/>
              <a:t>sintaxis </a:t>
            </a:r>
            <a:r>
              <a:rPr lang="es-MX" b="1" dirty="0"/>
              <a:t>de SWITCH es la siguiente: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(expresión)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1: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sentencias a ejecutarse en caso de que expresión valga 1;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2: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sentencias a ejecutarse en caso de que expresión valga 2;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sentencias a ejecutarse en caso de que expresión no cumpla con ninguno de los valores anteriores;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8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199" y="182880"/>
            <a:ext cx="8911687" cy="928468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</a:rPr>
              <a:t>Sentencia </a:t>
            </a:r>
            <a:r>
              <a:rPr lang="es-MX" sz="4000" b="1" dirty="0" err="1" smtClean="0">
                <a:solidFill>
                  <a:srgbClr val="002060"/>
                </a:solidFill>
              </a:rPr>
              <a:t>switch</a:t>
            </a:r>
            <a:endParaRPr lang="es-MX" sz="40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2276" y="829993"/>
            <a:ext cx="10901706" cy="645133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="POST"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="&lt;?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echo $_SERVER['PHP_SELF']; ?&gt;"&gt;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		Escribe tu número de lista:  &lt;input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="numero"&gt;&lt;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&lt;input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="Convertir"&gt;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($_POST['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=$_POST['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  <a:endParaRPr lang="es-MX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($numero)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1: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“</a:t>
            </a:r>
            <a:r>
              <a:rPr lang="es-MX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</a:t>
            </a: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Castro </a:t>
            </a:r>
            <a:r>
              <a:rPr lang="es-MX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Jose</a:t>
            </a: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Luis”;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2: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“Salas </a:t>
            </a:r>
            <a:r>
              <a:rPr lang="es-MX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Rodriguez</a:t>
            </a: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Katia”;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“No es un estudiante de la Ing. En software”;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MX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199" y="182880"/>
            <a:ext cx="8911687" cy="928468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</a:rPr>
              <a:t>Sentencia </a:t>
            </a:r>
            <a:r>
              <a:rPr lang="es-MX" sz="4000" b="1" dirty="0" err="1" smtClean="0">
                <a:solidFill>
                  <a:srgbClr val="002060"/>
                </a:solidFill>
              </a:rPr>
              <a:t>switch</a:t>
            </a:r>
            <a:endParaRPr lang="es-MX" sz="40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4676" y="647114"/>
            <a:ext cx="11459724" cy="645133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="POST" </a:t>
            </a:r>
            <a:r>
              <a:rPr lang="es-MX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="&lt;?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echo $_SERVER['PHP_SELF']; ?&gt;"&gt;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Calendario, escribe el deporte (Mayúsculas):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deporte"&gt;&lt;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&lt;input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="Convertir"&gt;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($_POST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deporte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deporte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=$_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deporte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s-MX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($deporte)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'FUTBOL'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"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 próximo partido UPB vs UQROO : 30 mayo 2013";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'BASQUETBOL'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"El próximo partido UPB vs NORMAL : 1 junio 2013";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"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Escribe un deporte válido</a:t>
            </a: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MX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925" y="141510"/>
            <a:ext cx="8911687" cy="1280890"/>
          </a:xfrm>
        </p:spPr>
        <p:txBody>
          <a:bodyPr/>
          <a:lstStyle/>
          <a:p>
            <a:r>
              <a:rPr lang="es-MX" dirty="0" smtClean="0"/>
              <a:t>Programa para realizar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312" y="1181100"/>
            <a:ext cx="8915400" cy="318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Restaurante “Universidad”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Elige el día de la semana</a:t>
            </a:r>
          </a:p>
          <a:p>
            <a:pPr marL="0" indent="0">
              <a:buNone/>
            </a:pPr>
            <a:r>
              <a:rPr lang="es-MX" dirty="0"/>
              <a:t>	 </a:t>
            </a:r>
            <a:r>
              <a:rPr lang="es-MX" dirty="0" smtClean="0"/>
              <a:t>  LUN		MAR		MIE			JUE			VIE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El menú del </a:t>
            </a:r>
            <a:r>
              <a:rPr lang="es-MX" dirty="0" smtClean="0"/>
              <a:t>día </a:t>
            </a:r>
            <a:r>
              <a:rPr lang="es-MX" b="1" dirty="0" smtClean="0">
                <a:solidFill>
                  <a:srgbClr val="FF0000"/>
                </a:solidFill>
              </a:rPr>
              <a:t>martes</a:t>
            </a:r>
            <a:r>
              <a:rPr lang="es-MX" dirty="0" smtClean="0">
                <a:solidFill>
                  <a:srgbClr val="FF0000"/>
                </a:solidFill>
              </a:rPr>
              <a:t> </a:t>
            </a:r>
            <a:r>
              <a:rPr lang="es-MX" dirty="0" smtClean="0"/>
              <a:t>es :</a:t>
            </a:r>
          </a:p>
          <a:p>
            <a:pPr marL="0" indent="0">
              <a:buNone/>
            </a:pPr>
            <a:r>
              <a:rPr lang="es-MX" dirty="0" smtClean="0"/>
              <a:t>Tortas ahogadas</a:t>
            </a:r>
          </a:p>
        </p:txBody>
      </p:sp>
      <p:sp>
        <p:nvSpPr>
          <p:cNvPr id="5" name="Elipse 4"/>
          <p:cNvSpPr/>
          <p:nvPr/>
        </p:nvSpPr>
        <p:spPr>
          <a:xfrm>
            <a:off x="1075005" y="2377582"/>
            <a:ext cx="331763" cy="33748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2198076" y="2377580"/>
            <a:ext cx="331763" cy="33748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3562642" y="2377580"/>
            <a:ext cx="331763" cy="33748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4992942" y="2377580"/>
            <a:ext cx="331763" cy="33748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6257360" y="2377580"/>
            <a:ext cx="331763" cy="33748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4257319" y="3938954"/>
            <a:ext cx="3027400" cy="2336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2000" dirty="0" smtClean="0"/>
              <a:t>LUN = Relleno blanco</a:t>
            </a:r>
          </a:p>
          <a:p>
            <a:pPr marL="0" indent="0">
              <a:buFont typeface="Wingdings 3" charset="2"/>
              <a:buNone/>
            </a:pPr>
            <a:r>
              <a:rPr lang="es-MX" sz="2000" dirty="0" smtClean="0"/>
              <a:t>MAR = Tortas ahogadas</a:t>
            </a:r>
          </a:p>
          <a:p>
            <a:pPr marL="0" indent="0">
              <a:buFont typeface="Wingdings 3" charset="2"/>
              <a:buNone/>
            </a:pPr>
            <a:r>
              <a:rPr lang="es-MX" sz="2000" dirty="0" smtClean="0"/>
              <a:t>MIE = </a:t>
            </a:r>
            <a:r>
              <a:rPr lang="es-MX" sz="2000" dirty="0" err="1" smtClean="0"/>
              <a:t>Salbutes</a:t>
            </a:r>
            <a:endParaRPr lang="es-MX" sz="2000" dirty="0" smtClean="0"/>
          </a:p>
          <a:p>
            <a:pPr marL="0" indent="0">
              <a:buFont typeface="Wingdings 3" charset="2"/>
              <a:buNone/>
            </a:pPr>
            <a:r>
              <a:rPr lang="es-MX" sz="2000" dirty="0" smtClean="0"/>
              <a:t>JUE = Tamales</a:t>
            </a:r>
          </a:p>
          <a:p>
            <a:pPr marL="0" indent="0">
              <a:buFont typeface="Wingdings 3" charset="2"/>
              <a:buNone/>
            </a:pPr>
            <a:r>
              <a:rPr lang="es-MX" sz="2000" dirty="0" smtClean="0"/>
              <a:t>VIE = Panuchos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5005" y="2908300"/>
            <a:ext cx="112307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Enviar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88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2755</TotalTime>
  <Words>639</Words>
  <Application>Microsoft Office PowerPoint</Application>
  <PresentationFormat>Panorámica</PresentationFormat>
  <Paragraphs>117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Espiral</vt:lpstr>
      <vt:lpstr>Técnicas de Programación</vt:lpstr>
      <vt:lpstr>Preguntas para el maestro y que no atrevo a realizar…</vt:lpstr>
      <vt:lpstr>Profe es la primera vez que estoy programando, pero quiero aprender, que puedo hacer???</vt:lpstr>
      <vt:lpstr>Presentación de PowerPoint</vt:lpstr>
      <vt:lpstr>Sentencia switch</vt:lpstr>
      <vt:lpstr>Sentencia switch</vt:lpstr>
      <vt:lpstr>Sentencia switch</vt:lpstr>
      <vt:lpstr>Programa para realizar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Programación</dc:title>
  <dc:creator>Esdras Chuc</dc:creator>
  <cp:lastModifiedBy>Esdras Chuc</cp:lastModifiedBy>
  <cp:revision>138</cp:revision>
  <dcterms:created xsi:type="dcterms:W3CDTF">2013-05-06T22:33:43Z</dcterms:created>
  <dcterms:modified xsi:type="dcterms:W3CDTF">2013-06-05T18:06:26Z</dcterms:modified>
</cp:coreProperties>
</file>