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2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9A2"/>
    <a:srgbClr val="84BAA4"/>
    <a:srgbClr val="FEF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84BAA4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80B9A2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06333" y="3133579"/>
            <a:ext cx="8915399" cy="2262781"/>
          </a:xfrm>
        </p:spPr>
        <p:txBody>
          <a:bodyPr>
            <a:noAutofit/>
          </a:bodyPr>
          <a:lstStyle/>
          <a:p>
            <a:r>
              <a:rPr lang="es-MX" sz="7200" dirty="0" smtClean="0"/>
              <a:t>Técnicas de Programación</a:t>
            </a:r>
            <a:endParaRPr lang="es-MX" sz="7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0" y="363450"/>
            <a:ext cx="1469517" cy="14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4925" y="0"/>
            <a:ext cx="8911687" cy="1280890"/>
          </a:xfrm>
        </p:spPr>
        <p:txBody>
          <a:bodyPr/>
          <a:lstStyle/>
          <a:p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814925" y="937990"/>
            <a:ext cx="8915400" cy="53485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 smtClean="0"/>
              <a:t>Un trabajador tiene un sueldo semanal de 2350 pesos, por 8 horas que trabaja diario.</a:t>
            </a:r>
          </a:p>
          <a:p>
            <a:pPr marL="0" indent="0">
              <a:buNone/>
            </a:pPr>
            <a:r>
              <a:rPr lang="es-MX" b="1" dirty="0" smtClean="0"/>
              <a:t>Por cada hora adicional de trabajo le pagan por hora extra el doble, pasando 8 horas extras, cada hora adicional se le paga el triple.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Realizar un programa que solicite el nombre y el sueldo semanal del trabajador</a:t>
            </a:r>
            <a:r>
              <a:rPr lang="es-MX" b="1" dirty="0"/>
              <a:t> </a:t>
            </a:r>
            <a:r>
              <a:rPr lang="es-MX" b="1" dirty="0" smtClean="0"/>
              <a:t>y por cada día (L-M-M-J-V-S) solicitar el número de horas extras trabajadas.</a:t>
            </a:r>
          </a:p>
          <a:p>
            <a:pPr marL="0" indent="0">
              <a:buNone/>
            </a:pPr>
            <a:r>
              <a:rPr lang="es-MX" b="1" dirty="0" smtClean="0"/>
              <a:t>Presentar el sueldo total del trabajador en base a la siguiente tabla:</a:t>
            </a:r>
          </a:p>
          <a:p>
            <a:pPr marL="0" indent="0">
              <a:buNone/>
            </a:pPr>
            <a:r>
              <a:rPr lang="es-MX" b="1" dirty="0" smtClean="0"/>
              <a:t>Nombre : XXXX</a:t>
            </a:r>
          </a:p>
          <a:p>
            <a:pPr marL="0" indent="0">
              <a:buNone/>
            </a:pPr>
            <a:r>
              <a:rPr lang="es-MX" b="1" dirty="0" smtClean="0"/>
              <a:t>Sueldo semanal : $$$$</a:t>
            </a:r>
          </a:p>
          <a:p>
            <a:pPr marL="0" indent="0">
              <a:buNone/>
            </a:pPr>
            <a:r>
              <a:rPr lang="es-MX" b="1" dirty="0" smtClean="0"/>
              <a:t>Horas extras totales : XX</a:t>
            </a:r>
          </a:p>
          <a:p>
            <a:pPr marL="0" indent="0">
              <a:buNone/>
            </a:pPr>
            <a:r>
              <a:rPr lang="es-MX" b="1" dirty="0" smtClean="0"/>
              <a:t>Horas extras con pago doble : XX, monto : $$$$$</a:t>
            </a:r>
          </a:p>
          <a:p>
            <a:pPr marL="0" indent="0">
              <a:buNone/>
            </a:pPr>
            <a:r>
              <a:rPr lang="es-MX" b="1" dirty="0"/>
              <a:t>Horas extras con pago </a:t>
            </a:r>
            <a:r>
              <a:rPr lang="es-MX" b="1" dirty="0" smtClean="0"/>
              <a:t>triple: </a:t>
            </a:r>
            <a:r>
              <a:rPr lang="es-MX" b="1" dirty="0"/>
              <a:t>XX, monto : </a:t>
            </a:r>
            <a:r>
              <a:rPr lang="es-MX" b="1" dirty="0" smtClean="0"/>
              <a:t>$$$$$</a:t>
            </a:r>
          </a:p>
          <a:p>
            <a:pPr marL="0" indent="0">
              <a:buNone/>
            </a:pPr>
            <a:r>
              <a:rPr lang="es-MX" b="1" dirty="0" smtClean="0"/>
              <a:t>SUELDO TOTAL : $$$$$</a:t>
            </a:r>
            <a:endParaRPr lang="es-MX" b="1" dirty="0"/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892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2639</TotalTime>
  <Words>128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Espiral</vt:lpstr>
      <vt:lpstr>Técnicas de Programación</vt:lpstr>
      <vt:lpstr>Tarea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Programación</dc:title>
  <dc:creator>Esdras Chuc</dc:creator>
  <cp:lastModifiedBy>Esdras Chuc</cp:lastModifiedBy>
  <cp:revision>129</cp:revision>
  <dcterms:created xsi:type="dcterms:W3CDTF">2013-05-06T22:33:43Z</dcterms:created>
  <dcterms:modified xsi:type="dcterms:W3CDTF">2013-05-29T17:59:53Z</dcterms:modified>
</cp:coreProperties>
</file>