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315200" cy="1463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8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9541"/>
            <a:ext cx="5486400" cy="509576"/>
          </a:xfrm>
        </p:spPr>
        <p:txBody>
          <a:bodyPr anchor="b"/>
          <a:lstStyle>
            <a:lvl1pPr algn="ctr"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768768"/>
            <a:ext cx="5486400" cy="353383"/>
          </a:xfrm>
        </p:spPr>
        <p:txBody>
          <a:bodyPr/>
          <a:lstStyle>
            <a:lvl1pPr marL="0" indent="0" algn="ctr">
              <a:buNone/>
              <a:defRPr sz="512"/>
            </a:lvl1pPr>
            <a:lvl2pPr marL="97566" indent="0" algn="ctr">
              <a:buNone/>
              <a:defRPr sz="427"/>
            </a:lvl2pPr>
            <a:lvl3pPr marL="195133" indent="0" algn="ctr">
              <a:buNone/>
              <a:defRPr sz="384"/>
            </a:lvl3pPr>
            <a:lvl4pPr marL="292699" indent="0" algn="ctr">
              <a:buNone/>
              <a:defRPr sz="341"/>
            </a:lvl4pPr>
            <a:lvl5pPr marL="390266" indent="0" algn="ctr">
              <a:buNone/>
              <a:defRPr sz="341"/>
            </a:lvl5pPr>
            <a:lvl6pPr marL="487832" indent="0" algn="ctr">
              <a:buNone/>
              <a:defRPr sz="341"/>
            </a:lvl6pPr>
            <a:lvl7pPr marL="585399" indent="0" algn="ctr">
              <a:buNone/>
              <a:defRPr sz="341"/>
            </a:lvl7pPr>
            <a:lvl8pPr marL="682965" indent="0" algn="ctr">
              <a:buNone/>
              <a:defRPr sz="341"/>
            </a:lvl8pPr>
            <a:lvl9pPr marL="780532" indent="0" algn="ctr">
              <a:buNone/>
              <a:defRPr sz="34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77927"/>
            <a:ext cx="1577340" cy="1240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7927"/>
            <a:ext cx="4640580" cy="124039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64903"/>
            <a:ext cx="6309360" cy="608848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979510"/>
            <a:ext cx="6309360" cy="320179"/>
          </a:xfrm>
        </p:spPr>
        <p:txBody>
          <a:bodyPr/>
          <a:lstStyle>
            <a:lvl1pPr marL="0" indent="0">
              <a:buNone/>
              <a:defRPr sz="512">
                <a:solidFill>
                  <a:schemeClr val="tx1">
                    <a:tint val="75000"/>
                  </a:schemeClr>
                </a:solidFill>
              </a:defRPr>
            </a:lvl1pPr>
            <a:lvl2pPr marL="9756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2pPr>
            <a:lvl3pPr marL="195133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3pPr>
            <a:lvl4pPr marL="2926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4pPr>
            <a:lvl5pPr marL="390266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5pPr>
            <a:lvl6pPr marL="4878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6pPr>
            <a:lvl7pPr marL="585399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7pPr>
            <a:lvl8pPr marL="682965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8pPr>
            <a:lvl9pPr marL="780532" indent="0">
              <a:buNone/>
              <a:defRPr sz="3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1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89636"/>
            <a:ext cx="3108960" cy="9286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89636"/>
            <a:ext cx="3108960" cy="9286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7927"/>
            <a:ext cx="6309360" cy="2829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358804"/>
            <a:ext cx="3094672" cy="175844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534648"/>
            <a:ext cx="3094672" cy="7863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58804"/>
            <a:ext cx="3109913" cy="175844"/>
          </a:xfrm>
        </p:spPr>
        <p:txBody>
          <a:bodyPr anchor="b"/>
          <a:lstStyle>
            <a:lvl1pPr marL="0" indent="0">
              <a:buNone/>
              <a:defRPr sz="512" b="1"/>
            </a:lvl1pPr>
            <a:lvl2pPr marL="97566" indent="0">
              <a:buNone/>
              <a:defRPr sz="427" b="1"/>
            </a:lvl2pPr>
            <a:lvl3pPr marL="195133" indent="0">
              <a:buNone/>
              <a:defRPr sz="384" b="1"/>
            </a:lvl3pPr>
            <a:lvl4pPr marL="292699" indent="0">
              <a:buNone/>
              <a:defRPr sz="341" b="1"/>
            </a:lvl4pPr>
            <a:lvl5pPr marL="390266" indent="0">
              <a:buNone/>
              <a:defRPr sz="341" b="1"/>
            </a:lvl5pPr>
            <a:lvl6pPr marL="487832" indent="0">
              <a:buNone/>
              <a:defRPr sz="341" b="1"/>
            </a:lvl6pPr>
            <a:lvl7pPr marL="585399" indent="0">
              <a:buNone/>
              <a:defRPr sz="341" b="1"/>
            </a:lvl7pPr>
            <a:lvl8pPr marL="682965" indent="0">
              <a:buNone/>
              <a:defRPr sz="341" b="1"/>
            </a:lvl8pPr>
            <a:lvl9pPr marL="780532" indent="0">
              <a:buNone/>
              <a:defRPr sz="34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534648"/>
            <a:ext cx="3109913" cy="7863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4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578"/>
            <a:ext cx="2359342" cy="34152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10742"/>
            <a:ext cx="3703320" cy="1040158"/>
          </a:xfrm>
        </p:spPr>
        <p:txBody>
          <a:bodyPr/>
          <a:lstStyle>
            <a:lvl1pPr>
              <a:defRPr sz="683"/>
            </a:lvl1pPr>
            <a:lvl2pPr>
              <a:defRPr sz="598"/>
            </a:lvl2pPr>
            <a:lvl3pPr>
              <a:defRPr sz="512"/>
            </a:lvl3pPr>
            <a:lvl4pPr>
              <a:defRPr sz="427"/>
            </a:lvl4pPr>
            <a:lvl5pPr>
              <a:defRPr sz="427"/>
            </a:lvl5pPr>
            <a:lvl6pPr>
              <a:defRPr sz="427"/>
            </a:lvl6pPr>
            <a:lvl7pPr>
              <a:defRPr sz="427"/>
            </a:lvl7pPr>
            <a:lvl8pPr>
              <a:defRPr sz="427"/>
            </a:lvl8pPr>
            <a:lvl9pPr>
              <a:defRPr sz="42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9102"/>
            <a:ext cx="2359342" cy="813492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6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578"/>
            <a:ext cx="2359342" cy="341524"/>
          </a:xfrm>
        </p:spPr>
        <p:txBody>
          <a:bodyPr anchor="b"/>
          <a:lstStyle>
            <a:lvl1pPr>
              <a:defRPr sz="6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10742"/>
            <a:ext cx="3703320" cy="1040158"/>
          </a:xfrm>
        </p:spPr>
        <p:txBody>
          <a:bodyPr anchor="t"/>
          <a:lstStyle>
            <a:lvl1pPr marL="0" indent="0">
              <a:buNone/>
              <a:defRPr sz="683"/>
            </a:lvl1pPr>
            <a:lvl2pPr marL="97566" indent="0">
              <a:buNone/>
              <a:defRPr sz="598"/>
            </a:lvl2pPr>
            <a:lvl3pPr marL="195133" indent="0">
              <a:buNone/>
              <a:defRPr sz="512"/>
            </a:lvl3pPr>
            <a:lvl4pPr marL="292699" indent="0">
              <a:buNone/>
              <a:defRPr sz="427"/>
            </a:lvl4pPr>
            <a:lvl5pPr marL="390266" indent="0">
              <a:buNone/>
              <a:defRPr sz="427"/>
            </a:lvl5pPr>
            <a:lvl6pPr marL="487832" indent="0">
              <a:buNone/>
              <a:defRPr sz="427"/>
            </a:lvl6pPr>
            <a:lvl7pPr marL="585399" indent="0">
              <a:buNone/>
              <a:defRPr sz="427"/>
            </a:lvl7pPr>
            <a:lvl8pPr marL="682965" indent="0">
              <a:buNone/>
              <a:defRPr sz="427"/>
            </a:lvl8pPr>
            <a:lvl9pPr marL="780532" indent="0">
              <a:buNone/>
              <a:defRPr sz="42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9102"/>
            <a:ext cx="2359342" cy="813492"/>
          </a:xfrm>
        </p:spPr>
        <p:txBody>
          <a:bodyPr/>
          <a:lstStyle>
            <a:lvl1pPr marL="0" indent="0">
              <a:buNone/>
              <a:defRPr sz="341"/>
            </a:lvl1pPr>
            <a:lvl2pPr marL="97566" indent="0">
              <a:buNone/>
              <a:defRPr sz="299"/>
            </a:lvl2pPr>
            <a:lvl3pPr marL="195133" indent="0">
              <a:buNone/>
              <a:defRPr sz="256"/>
            </a:lvl3pPr>
            <a:lvl4pPr marL="292699" indent="0">
              <a:buNone/>
              <a:defRPr sz="213"/>
            </a:lvl4pPr>
            <a:lvl5pPr marL="390266" indent="0">
              <a:buNone/>
              <a:defRPr sz="213"/>
            </a:lvl5pPr>
            <a:lvl6pPr marL="487832" indent="0">
              <a:buNone/>
              <a:defRPr sz="213"/>
            </a:lvl6pPr>
            <a:lvl7pPr marL="585399" indent="0">
              <a:buNone/>
              <a:defRPr sz="213"/>
            </a:lvl7pPr>
            <a:lvl8pPr marL="682965" indent="0">
              <a:buNone/>
              <a:defRPr sz="213"/>
            </a:lvl8pPr>
            <a:lvl9pPr marL="780532" indent="0">
              <a:buNone/>
              <a:defRPr sz="21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77927"/>
            <a:ext cx="6309360" cy="282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89636"/>
            <a:ext cx="6309360" cy="92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356610"/>
            <a:ext cx="1645920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8FE2D-8123-44B4-8F37-DF90548F0B9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356610"/>
            <a:ext cx="2468880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356610"/>
            <a:ext cx="1645920" cy="77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F639C-25FA-4217-9824-DA56D63D4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5133" rtl="0" eaLnBrk="1" latinLnBrk="0" hangingPunct="1">
        <a:lnSpc>
          <a:spcPct val="90000"/>
        </a:lnSpc>
        <a:spcBef>
          <a:spcPct val="0"/>
        </a:spcBef>
        <a:buNone/>
        <a:defRPr sz="9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83" indent="-48783" algn="l" defTabSz="19513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8" kern="1200">
          <a:solidFill>
            <a:schemeClr val="tx1"/>
          </a:solidFill>
          <a:latin typeface="+mn-lt"/>
          <a:ea typeface="+mn-ea"/>
          <a:cs typeface="+mn-cs"/>
        </a:defRPr>
      </a:lvl1pPr>
      <a:lvl2pPr marL="146350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512" kern="1200">
          <a:solidFill>
            <a:schemeClr val="tx1"/>
          </a:solidFill>
          <a:latin typeface="+mn-lt"/>
          <a:ea typeface="+mn-ea"/>
          <a:cs typeface="+mn-cs"/>
        </a:defRPr>
      </a:lvl2pPr>
      <a:lvl3pPr marL="2439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41483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4390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536616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634182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731749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829315" indent="-48783" algn="l" defTabSz="195133" rtl="0" eaLnBrk="1" latinLnBrk="0" hangingPunct="1">
        <a:lnSpc>
          <a:spcPct val="90000"/>
        </a:lnSpc>
        <a:spcBef>
          <a:spcPts val="107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1pPr>
      <a:lvl2pPr marL="975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95133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3pPr>
      <a:lvl4pPr marL="2926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4pPr>
      <a:lvl5pPr marL="390266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5pPr>
      <a:lvl6pPr marL="4878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6pPr>
      <a:lvl7pPr marL="585399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7pPr>
      <a:lvl8pPr marL="682965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8pPr>
      <a:lvl9pPr marL="780532" algn="l" defTabSz="195133" rtl="0" eaLnBrk="1" latinLnBrk="0" hangingPunct="1">
        <a:defRPr sz="3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27076" y="1172474"/>
            <a:ext cx="622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Scale I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04240" y="1172474"/>
            <a:ext cx="664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Scale II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47194" y="1172473"/>
            <a:ext cx="703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Scale III</a:t>
            </a:r>
            <a:r>
              <a:rPr lang="en-US" sz="1200" b="1" dirty="0">
                <a:latin typeface="Agency FB" panose="020B050302020202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6036" y="1172472"/>
            <a:ext cx="714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Scale IV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4380" y="1172475"/>
            <a:ext cx="964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FC Gradient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3" y="118825"/>
            <a:ext cx="6846401" cy="1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7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10</cp:revision>
  <dcterms:created xsi:type="dcterms:W3CDTF">2019-11-14T23:41:27Z</dcterms:created>
  <dcterms:modified xsi:type="dcterms:W3CDTF">2019-11-17T01:03:05Z</dcterms:modified>
</cp:coreProperties>
</file>