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315200" cy="1463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6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9541"/>
            <a:ext cx="5486400" cy="509576"/>
          </a:xfrm>
        </p:spPr>
        <p:txBody>
          <a:bodyPr anchor="b"/>
          <a:lstStyle>
            <a:lvl1pPr algn="ctr"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768768"/>
            <a:ext cx="5486400" cy="353383"/>
          </a:xfrm>
        </p:spPr>
        <p:txBody>
          <a:bodyPr/>
          <a:lstStyle>
            <a:lvl1pPr marL="0" indent="0" algn="ctr">
              <a:buNone/>
              <a:defRPr sz="512"/>
            </a:lvl1pPr>
            <a:lvl2pPr marL="97566" indent="0" algn="ctr">
              <a:buNone/>
              <a:defRPr sz="427"/>
            </a:lvl2pPr>
            <a:lvl3pPr marL="195133" indent="0" algn="ctr">
              <a:buNone/>
              <a:defRPr sz="384"/>
            </a:lvl3pPr>
            <a:lvl4pPr marL="292699" indent="0" algn="ctr">
              <a:buNone/>
              <a:defRPr sz="341"/>
            </a:lvl4pPr>
            <a:lvl5pPr marL="390266" indent="0" algn="ctr">
              <a:buNone/>
              <a:defRPr sz="341"/>
            </a:lvl5pPr>
            <a:lvl6pPr marL="487832" indent="0" algn="ctr">
              <a:buNone/>
              <a:defRPr sz="341"/>
            </a:lvl6pPr>
            <a:lvl7pPr marL="585399" indent="0" algn="ctr">
              <a:buNone/>
              <a:defRPr sz="341"/>
            </a:lvl7pPr>
            <a:lvl8pPr marL="682965" indent="0" algn="ctr">
              <a:buNone/>
              <a:defRPr sz="341"/>
            </a:lvl8pPr>
            <a:lvl9pPr marL="780532" indent="0" algn="ctr">
              <a:buNone/>
              <a:defRPr sz="34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77927"/>
            <a:ext cx="1577340" cy="12403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77927"/>
            <a:ext cx="4640580" cy="124039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3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0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364903"/>
            <a:ext cx="6309360" cy="608848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979510"/>
            <a:ext cx="6309360" cy="320179"/>
          </a:xfrm>
        </p:spPr>
        <p:txBody>
          <a:bodyPr/>
          <a:lstStyle>
            <a:lvl1pPr marL="0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1pPr>
            <a:lvl2pPr marL="9756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2pPr>
            <a:lvl3pPr marL="195133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3pPr>
            <a:lvl4pPr marL="292699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4pPr>
            <a:lvl5pPr marL="390266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5pPr>
            <a:lvl6pPr marL="487832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6pPr>
            <a:lvl7pPr marL="585399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7pPr>
            <a:lvl8pPr marL="682965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8pPr>
            <a:lvl9pPr marL="780532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1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89636"/>
            <a:ext cx="3108960" cy="9286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389636"/>
            <a:ext cx="3108960" cy="9286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7927"/>
            <a:ext cx="6309360" cy="282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358804"/>
            <a:ext cx="3094672" cy="175844"/>
          </a:xfrm>
        </p:spPr>
        <p:txBody>
          <a:bodyPr anchor="b"/>
          <a:lstStyle>
            <a:lvl1pPr marL="0" indent="0">
              <a:buNone/>
              <a:defRPr sz="512" b="1"/>
            </a:lvl1pPr>
            <a:lvl2pPr marL="97566" indent="0">
              <a:buNone/>
              <a:defRPr sz="427" b="1"/>
            </a:lvl2pPr>
            <a:lvl3pPr marL="195133" indent="0">
              <a:buNone/>
              <a:defRPr sz="384" b="1"/>
            </a:lvl3pPr>
            <a:lvl4pPr marL="292699" indent="0">
              <a:buNone/>
              <a:defRPr sz="341" b="1"/>
            </a:lvl4pPr>
            <a:lvl5pPr marL="390266" indent="0">
              <a:buNone/>
              <a:defRPr sz="341" b="1"/>
            </a:lvl5pPr>
            <a:lvl6pPr marL="487832" indent="0">
              <a:buNone/>
              <a:defRPr sz="341" b="1"/>
            </a:lvl6pPr>
            <a:lvl7pPr marL="585399" indent="0">
              <a:buNone/>
              <a:defRPr sz="341" b="1"/>
            </a:lvl7pPr>
            <a:lvl8pPr marL="682965" indent="0">
              <a:buNone/>
              <a:defRPr sz="341" b="1"/>
            </a:lvl8pPr>
            <a:lvl9pPr marL="780532" indent="0">
              <a:buNone/>
              <a:defRPr sz="34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534648"/>
            <a:ext cx="3094672" cy="7863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358804"/>
            <a:ext cx="3109913" cy="175844"/>
          </a:xfrm>
        </p:spPr>
        <p:txBody>
          <a:bodyPr anchor="b"/>
          <a:lstStyle>
            <a:lvl1pPr marL="0" indent="0">
              <a:buNone/>
              <a:defRPr sz="512" b="1"/>
            </a:lvl1pPr>
            <a:lvl2pPr marL="97566" indent="0">
              <a:buNone/>
              <a:defRPr sz="427" b="1"/>
            </a:lvl2pPr>
            <a:lvl3pPr marL="195133" indent="0">
              <a:buNone/>
              <a:defRPr sz="384" b="1"/>
            </a:lvl3pPr>
            <a:lvl4pPr marL="292699" indent="0">
              <a:buNone/>
              <a:defRPr sz="341" b="1"/>
            </a:lvl4pPr>
            <a:lvl5pPr marL="390266" indent="0">
              <a:buNone/>
              <a:defRPr sz="341" b="1"/>
            </a:lvl5pPr>
            <a:lvl6pPr marL="487832" indent="0">
              <a:buNone/>
              <a:defRPr sz="341" b="1"/>
            </a:lvl6pPr>
            <a:lvl7pPr marL="585399" indent="0">
              <a:buNone/>
              <a:defRPr sz="341" b="1"/>
            </a:lvl7pPr>
            <a:lvl8pPr marL="682965" indent="0">
              <a:buNone/>
              <a:defRPr sz="341" b="1"/>
            </a:lvl8pPr>
            <a:lvl9pPr marL="780532" indent="0">
              <a:buNone/>
              <a:defRPr sz="34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534648"/>
            <a:ext cx="3109913" cy="7863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5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4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7578"/>
            <a:ext cx="2359342" cy="341524"/>
          </a:xfrm>
        </p:spPr>
        <p:txBody>
          <a:bodyPr anchor="b"/>
          <a:lstStyle>
            <a:lvl1pPr>
              <a:defRPr sz="6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210742"/>
            <a:ext cx="3703320" cy="1040158"/>
          </a:xfrm>
        </p:spPr>
        <p:txBody>
          <a:bodyPr/>
          <a:lstStyle>
            <a:lvl1pPr>
              <a:defRPr sz="683"/>
            </a:lvl1pPr>
            <a:lvl2pPr>
              <a:defRPr sz="598"/>
            </a:lvl2pPr>
            <a:lvl3pPr>
              <a:defRPr sz="512"/>
            </a:lvl3pPr>
            <a:lvl4pPr>
              <a:defRPr sz="427"/>
            </a:lvl4pPr>
            <a:lvl5pPr>
              <a:defRPr sz="427"/>
            </a:lvl5pPr>
            <a:lvl6pPr>
              <a:defRPr sz="427"/>
            </a:lvl6pPr>
            <a:lvl7pPr>
              <a:defRPr sz="427"/>
            </a:lvl7pPr>
            <a:lvl8pPr>
              <a:defRPr sz="427"/>
            </a:lvl8pPr>
            <a:lvl9pPr>
              <a:defRPr sz="42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39102"/>
            <a:ext cx="2359342" cy="813492"/>
          </a:xfrm>
        </p:spPr>
        <p:txBody>
          <a:bodyPr/>
          <a:lstStyle>
            <a:lvl1pPr marL="0" indent="0">
              <a:buNone/>
              <a:defRPr sz="341"/>
            </a:lvl1pPr>
            <a:lvl2pPr marL="97566" indent="0">
              <a:buNone/>
              <a:defRPr sz="299"/>
            </a:lvl2pPr>
            <a:lvl3pPr marL="195133" indent="0">
              <a:buNone/>
              <a:defRPr sz="256"/>
            </a:lvl3pPr>
            <a:lvl4pPr marL="292699" indent="0">
              <a:buNone/>
              <a:defRPr sz="213"/>
            </a:lvl4pPr>
            <a:lvl5pPr marL="390266" indent="0">
              <a:buNone/>
              <a:defRPr sz="213"/>
            </a:lvl5pPr>
            <a:lvl6pPr marL="487832" indent="0">
              <a:buNone/>
              <a:defRPr sz="213"/>
            </a:lvl6pPr>
            <a:lvl7pPr marL="585399" indent="0">
              <a:buNone/>
              <a:defRPr sz="213"/>
            </a:lvl7pPr>
            <a:lvl8pPr marL="682965" indent="0">
              <a:buNone/>
              <a:defRPr sz="213"/>
            </a:lvl8pPr>
            <a:lvl9pPr marL="780532" indent="0">
              <a:buNone/>
              <a:defRPr sz="2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6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7578"/>
            <a:ext cx="2359342" cy="341524"/>
          </a:xfrm>
        </p:spPr>
        <p:txBody>
          <a:bodyPr anchor="b"/>
          <a:lstStyle>
            <a:lvl1pPr>
              <a:defRPr sz="6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210742"/>
            <a:ext cx="3703320" cy="1040158"/>
          </a:xfrm>
        </p:spPr>
        <p:txBody>
          <a:bodyPr anchor="t"/>
          <a:lstStyle>
            <a:lvl1pPr marL="0" indent="0">
              <a:buNone/>
              <a:defRPr sz="683"/>
            </a:lvl1pPr>
            <a:lvl2pPr marL="97566" indent="0">
              <a:buNone/>
              <a:defRPr sz="598"/>
            </a:lvl2pPr>
            <a:lvl3pPr marL="195133" indent="0">
              <a:buNone/>
              <a:defRPr sz="512"/>
            </a:lvl3pPr>
            <a:lvl4pPr marL="292699" indent="0">
              <a:buNone/>
              <a:defRPr sz="427"/>
            </a:lvl4pPr>
            <a:lvl5pPr marL="390266" indent="0">
              <a:buNone/>
              <a:defRPr sz="427"/>
            </a:lvl5pPr>
            <a:lvl6pPr marL="487832" indent="0">
              <a:buNone/>
              <a:defRPr sz="427"/>
            </a:lvl6pPr>
            <a:lvl7pPr marL="585399" indent="0">
              <a:buNone/>
              <a:defRPr sz="427"/>
            </a:lvl7pPr>
            <a:lvl8pPr marL="682965" indent="0">
              <a:buNone/>
              <a:defRPr sz="427"/>
            </a:lvl8pPr>
            <a:lvl9pPr marL="780532" indent="0">
              <a:buNone/>
              <a:defRPr sz="42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39102"/>
            <a:ext cx="2359342" cy="813492"/>
          </a:xfrm>
        </p:spPr>
        <p:txBody>
          <a:bodyPr/>
          <a:lstStyle>
            <a:lvl1pPr marL="0" indent="0">
              <a:buNone/>
              <a:defRPr sz="341"/>
            </a:lvl1pPr>
            <a:lvl2pPr marL="97566" indent="0">
              <a:buNone/>
              <a:defRPr sz="299"/>
            </a:lvl2pPr>
            <a:lvl3pPr marL="195133" indent="0">
              <a:buNone/>
              <a:defRPr sz="256"/>
            </a:lvl3pPr>
            <a:lvl4pPr marL="292699" indent="0">
              <a:buNone/>
              <a:defRPr sz="213"/>
            </a:lvl4pPr>
            <a:lvl5pPr marL="390266" indent="0">
              <a:buNone/>
              <a:defRPr sz="213"/>
            </a:lvl5pPr>
            <a:lvl6pPr marL="487832" indent="0">
              <a:buNone/>
              <a:defRPr sz="213"/>
            </a:lvl6pPr>
            <a:lvl7pPr marL="585399" indent="0">
              <a:buNone/>
              <a:defRPr sz="213"/>
            </a:lvl7pPr>
            <a:lvl8pPr marL="682965" indent="0">
              <a:buNone/>
              <a:defRPr sz="213"/>
            </a:lvl8pPr>
            <a:lvl9pPr marL="780532" indent="0">
              <a:buNone/>
              <a:defRPr sz="2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77927"/>
            <a:ext cx="6309360" cy="282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89636"/>
            <a:ext cx="6309360" cy="92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356610"/>
            <a:ext cx="1645920" cy="77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356610"/>
            <a:ext cx="2468880" cy="77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356610"/>
            <a:ext cx="1645920" cy="77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5133" rtl="0" eaLnBrk="1" latinLnBrk="0" hangingPunct="1">
        <a:lnSpc>
          <a:spcPct val="90000"/>
        </a:lnSpc>
        <a:spcBef>
          <a:spcPct val="0"/>
        </a:spcBef>
        <a:buNone/>
        <a:defRPr sz="9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83" indent="-48783" algn="l" defTabSz="19513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598" kern="1200">
          <a:solidFill>
            <a:schemeClr val="tx1"/>
          </a:solidFill>
          <a:latin typeface="+mn-lt"/>
          <a:ea typeface="+mn-ea"/>
          <a:cs typeface="+mn-cs"/>
        </a:defRPr>
      </a:lvl1pPr>
      <a:lvl2pPr marL="146350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512" kern="1200">
          <a:solidFill>
            <a:schemeClr val="tx1"/>
          </a:solidFill>
          <a:latin typeface="+mn-lt"/>
          <a:ea typeface="+mn-ea"/>
          <a:cs typeface="+mn-cs"/>
        </a:defRPr>
      </a:lvl2pPr>
      <a:lvl3pPr marL="243916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427" kern="1200">
          <a:solidFill>
            <a:schemeClr val="tx1"/>
          </a:solidFill>
          <a:latin typeface="+mn-lt"/>
          <a:ea typeface="+mn-ea"/>
          <a:cs typeface="+mn-cs"/>
        </a:defRPr>
      </a:lvl3pPr>
      <a:lvl4pPr marL="341483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4pPr>
      <a:lvl5pPr marL="439049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5pPr>
      <a:lvl6pPr marL="536616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6pPr>
      <a:lvl7pPr marL="634182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7pPr>
      <a:lvl8pPr marL="731749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8pPr>
      <a:lvl9pPr marL="829315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6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2pPr>
      <a:lvl3pPr marL="195133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3pPr>
      <a:lvl4pPr marL="292699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4pPr>
      <a:lvl5pPr marL="390266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5pPr>
      <a:lvl6pPr marL="487832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6pPr>
      <a:lvl7pPr marL="585399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7pPr>
      <a:lvl8pPr marL="682965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8pPr>
      <a:lvl9pPr marL="780532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../../Figures/FigS10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51738" r="-665" b="24733"/>
          <a:stretch/>
        </p:blipFill>
        <p:spPr bwMode="auto">
          <a:xfrm>
            <a:off x="1553772" y="111715"/>
            <a:ext cx="5505450" cy="11175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27076" y="1172474"/>
            <a:ext cx="622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Scale I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4240" y="1172474"/>
            <a:ext cx="66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Scale II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7194" y="1172473"/>
            <a:ext cx="7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Scale III</a:t>
            </a:r>
            <a:r>
              <a:rPr lang="en-US" sz="1200" b="1" dirty="0">
                <a:latin typeface="Agency FB" panose="020B0503020202020204" pitchFamily="34" charset="0"/>
              </a:rPr>
              <a:t> </a:t>
            </a:r>
            <a:endParaRPr lang="en-US" sz="1200" b="1" dirty="0"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6036" y="1172472"/>
            <a:ext cx="714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Scale IV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409369" y="716236"/>
            <a:ext cx="166603" cy="47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4380" y="1172475"/>
            <a:ext cx="964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FC Gradient </a:t>
            </a:r>
          </a:p>
        </p:txBody>
      </p:sp>
      <p:pic>
        <p:nvPicPr>
          <p:cNvPr id="21" name="Picture 20" descr="../../Figures/FigS10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t="76498"/>
          <a:stretch/>
        </p:blipFill>
        <p:spPr bwMode="auto">
          <a:xfrm>
            <a:off x="1579897" y="113001"/>
            <a:ext cx="5453203" cy="11163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 descr="../../Figures/Fig6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3" t="52189" r="31367" b="33918"/>
          <a:stretch/>
        </p:blipFill>
        <p:spPr bwMode="auto">
          <a:xfrm>
            <a:off x="225555" y="161789"/>
            <a:ext cx="1169503" cy="1041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57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9</cp:revision>
  <dcterms:created xsi:type="dcterms:W3CDTF">2019-11-14T23:41:27Z</dcterms:created>
  <dcterms:modified xsi:type="dcterms:W3CDTF">2019-11-17T00:53:32Z</dcterms:modified>
</cp:coreProperties>
</file>