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90" d="100"/>
          <a:sy n="90" d="100"/>
        </p:scale>
        <p:origin x="8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08-Jun-23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9604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0821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3178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587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6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0071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8480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5943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165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9574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08-Jun-23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953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08-Jun-23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73158058"/>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33"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igsaw puzzles in plastic figures">
            <a:extLst>
              <a:ext uri="{FF2B5EF4-FFF2-40B4-BE49-F238E27FC236}">
                <a16:creationId xmlns:a16="http://schemas.microsoft.com/office/drawing/2014/main" id="{B07F3C81-785A-2B12-595E-EF806A7752DA}"/>
              </a:ext>
            </a:extLst>
          </p:cNvPr>
          <p:cNvPicPr>
            <a:picLocks noChangeAspect="1"/>
          </p:cNvPicPr>
          <p:nvPr/>
        </p:nvPicPr>
        <p:blipFill rotWithShape="1">
          <a:blip r:embed="rId2"/>
          <a:srcRect t="5262" r="1" b="13508"/>
          <a:stretch/>
        </p:blipFill>
        <p:spPr>
          <a:xfrm>
            <a:off x="20" y="10"/>
            <a:ext cx="12191435" cy="6857989"/>
          </a:xfrm>
          <a:prstGeom prst="rect">
            <a:avLst/>
          </a:prstGeom>
        </p:spPr>
      </p:pic>
      <p:sp>
        <p:nvSpPr>
          <p:cNvPr id="20" name="Rectangle 19">
            <a:extLst>
              <a:ext uri="{FF2B5EF4-FFF2-40B4-BE49-F238E27FC236}">
                <a16:creationId xmlns:a16="http://schemas.microsoft.com/office/drawing/2014/main" id="{0A3D475D-F146-44DA-80FB-3306B95B8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23925" y="-923925"/>
            <a:ext cx="6858000" cy="8705850"/>
          </a:xfrm>
          <a:prstGeom prst="rect">
            <a:avLst/>
          </a:prstGeom>
          <a:gradFill>
            <a:gsLst>
              <a:gs pos="100000">
                <a:srgbClr val="000000">
                  <a:alpha val="0"/>
                </a:srgbClr>
              </a:gs>
              <a:gs pos="31000">
                <a:srgbClr val="000000">
                  <a:alpha val="70000"/>
                </a:srgb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1AC59-40E1-4DCC-6196-ACEE4D045568}"/>
              </a:ext>
            </a:extLst>
          </p:cNvPr>
          <p:cNvSpPr>
            <a:spLocks noGrp="1"/>
          </p:cNvSpPr>
          <p:nvPr>
            <p:ph type="ctrTitle"/>
          </p:nvPr>
        </p:nvSpPr>
        <p:spPr>
          <a:xfrm>
            <a:off x="762000" y="1523999"/>
            <a:ext cx="5334000" cy="3535018"/>
          </a:xfrm>
        </p:spPr>
        <p:txBody>
          <a:bodyPr anchor="ctr">
            <a:normAutofit/>
          </a:bodyPr>
          <a:lstStyle/>
          <a:p>
            <a:pPr marL="0" marR="0" algn="l">
              <a:spcBef>
                <a:spcPts val="0"/>
              </a:spcBef>
              <a:spcAft>
                <a:spcPts val="800"/>
              </a:spcAft>
            </a:pPr>
            <a:r>
              <a:rPr lang="en-US" sz="3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Team: Coin Connoisseurs</a:t>
            </a:r>
            <a:br>
              <a:rPr lang="en-US" sz="3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3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Project: TYME (Track Your Money Easily)</a:t>
            </a:r>
            <a:br>
              <a:rPr lang="en-US" sz="3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br>
              <a:rPr lang="en-US" sz="3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ro-RO" sz="3800">
              <a:solidFill>
                <a:srgbClr val="FFFFFF"/>
              </a:solidFill>
            </a:endParaRPr>
          </a:p>
        </p:txBody>
      </p:sp>
      <p:sp>
        <p:nvSpPr>
          <p:cNvPr id="3" name="Subtitle 2">
            <a:extLst>
              <a:ext uri="{FF2B5EF4-FFF2-40B4-BE49-F238E27FC236}">
                <a16:creationId xmlns:a16="http://schemas.microsoft.com/office/drawing/2014/main" id="{772C8025-A17D-3A9B-2B05-064D1FC041F3}"/>
              </a:ext>
            </a:extLst>
          </p:cNvPr>
          <p:cNvSpPr>
            <a:spLocks noGrp="1"/>
          </p:cNvSpPr>
          <p:nvPr>
            <p:ph type="subTitle" idx="1"/>
          </p:nvPr>
        </p:nvSpPr>
        <p:spPr>
          <a:xfrm>
            <a:off x="762000" y="5333998"/>
            <a:ext cx="5334000" cy="762000"/>
          </a:xfrm>
        </p:spPr>
        <p:txBody>
          <a:bodyPr anchor="t">
            <a:normAutofit/>
          </a:bodyPr>
          <a:lstStyle/>
          <a:p>
            <a:pPr algn="l"/>
            <a:r>
              <a:rPr lang="en-US" sz="17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Members: Cinteza Emilian-Cosmin, Despina Cojocaru, Stan Anamaria Cristina, Dubina Jesica Denisa</a:t>
            </a:r>
            <a:endParaRPr lang="ro-RO" sz="1700">
              <a:solidFill>
                <a:srgbClr val="FFFFFF"/>
              </a:solidFill>
            </a:endParaRPr>
          </a:p>
        </p:txBody>
      </p:sp>
    </p:spTree>
    <p:extLst>
      <p:ext uri="{BB962C8B-B14F-4D97-AF65-F5344CB8AC3E}">
        <p14:creationId xmlns:p14="http://schemas.microsoft.com/office/powerpoint/2010/main" val="236427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EBC50B6-8839-4766-8FD7-C7EBD59FF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9F493-5560-8C7F-3615-762D6D071928}"/>
              </a:ext>
            </a:extLst>
          </p:cNvPr>
          <p:cNvSpPr>
            <a:spLocks noGrp="1"/>
          </p:cNvSpPr>
          <p:nvPr>
            <p:ph type="title"/>
          </p:nvPr>
        </p:nvSpPr>
        <p:spPr>
          <a:xfrm>
            <a:off x="762000" y="1097281"/>
            <a:ext cx="10668000" cy="2854518"/>
          </a:xfrm>
        </p:spPr>
        <p:txBody>
          <a:bodyPr vert="horz" lIns="91440" tIns="45720" rIns="91440" bIns="45720" rtlCol="0" anchor="b" anchorCtr="0">
            <a:normAutofit/>
          </a:bodyPr>
          <a:lstStyle/>
          <a:p>
            <a:pPr algn="ctr"/>
            <a:r>
              <a:rPr lang="en-US" sz="8000"/>
              <a:t>Thank you for your attention!</a:t>
            </a:r>
          </a:p>
        </p:txBody>
      </p:sp>
      <p:sp>
        <p:nvSpPr>
          <p:cNvPr id="9" name="Freeform: Shape 8">
            <a:extLst>
              <a:ext uri="{FF2B5EF4-FFF2-40B4-BE49-F238E27FC236}">
                <a16:creationId xmlns:a16="http://schemas.microsoft.com/office/drawing/2014/main" id="{7115DC02-2F1A-42B8-AED2-831CAF26C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1D22E552-66C7-44E9-B796-23474BB45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43606"/>
            <a:ext cx="12192000" cy="100584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508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E56CF-0B0F-B28E-778B-8F243768D3E7}"/>
              </a:ext>
            </a:extLst>
          </p:cNvPr>
          <p:cNvSpPr>
            <a:spLocks noGrp="1"/>
          </p:cNvSpPr>
          <p:nvPr>
            <p:ph type="title"/>
          </p:nvPr>
        </p:nvSpPr>
        <p:spPr>
          <a:xfrm>
            <a:off x="762000" y="838200"/>
            <a:ext cx="3810001" cy="1949449"/>
          </a:xfrm>
        </p:spPr>
        <p:txBody>
          <a:bodyPr anchor="b">
            <a:normAutofit/>
          </a:bodyPr>
          <a:lstStyle/>
          <a:p>
            <a:r>
              <a:rPr lang="en-US"/>
              <a:t>Introduction</a:t>
            </a:r>
            <a:endParaRPr lang="ro-RO"/>
          </a:p>
        </p:txBody>
      </p:sp>
      <p:pic>
        <p:nvPicPr>
          <p:cNvPr id="1026" name="Picture 2" descr="Save Money Png Image Hd - Save Money Transparent Background Transparent PNG  - 1068x745 - Free Download on NicePNG">
            <a:extLst>
              <a:ext uri="{FF2B5EF4-FFF2-40B4-BE49-F238E27FC236}">
                <a16:creationId xmlns:a16="http://schemas.microsoft.com/office/drawing/2014/main" id="{1CD1BCC3-986A-3896-2237-023CFD601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3" r="1885" b="-3"/>
          <a:stretch/>
        </p:blipFill>
        <p:spPr bwMode="auto">
          <a:xfrm>
            <a:off x="5334476"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EFB5BBF-BD71-7A0C-3AD9-9835A3FFAB1A}"/>
              </a:ext>
            </a:extLst>
          </p:cNvPr>
          <p:cNvSpPr>
            <a:spLocks noGrp="1"/>
          </p:cNvSpPr>
          <p:nvPr>
            <p:ph idx="1"/>
          </p:nvPr>
        </p:nvSpPr>
        <p:spPr>
          <a:xfrm>
            <a:off x="762001" y="3047999"/>
            <a:ext cx="3810000" cy="3048001"/>
          </a:xfrm>
        </p:spPr>
        <p:txBody>
          <a:bodyPr>
            <a:normAutofit/>
          </a:bodyPr>
          <a:lstStyle/>
          <a:p>
            <a:r>
              <a:rPr lang="en-US" sz="2200" kern="100">
                <a:effectLst/>
                <a:latin typeface="Calibri" panose="020F0502020204030204" pitchFamily="34" charset="0"/>
                <a:ea typeface="Calibri" panose="020F0502020204030204" pitchFamily="34" charset="0"/>
                <a:cs typeface="Times New Roman" panose="02020603050405020304" pitchFamily="18" charset="0"/>
              </a:rPr>
              <a:t>The goal of this project is to create a C# application that allows users to track their finances easily. The application will feature six main buttons on the home screen, each leading to a different section of the app.</a:t>
            </a:r>
          </a:p>
          <a:p>
            <a:endParaRPr lang="ro-RO" sz="2200"/>
          </a:p>
        </p:txBody>
      </p:sp>
      <p:sp>
        <p:nvSpPr>
          <p:cNvPr id="1033" name="Freeform: Shape 1032">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476"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3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F6283-0827-2CF4-484F-918776E230A2}"/>
              </a:ext>
            </a:extLst>
          </p:cNvPr>
          <p:cNvSpPr>
            <a:spLocks noGrp="1"/>
          </p:cNvSpPr>
          <p:nvPr>
            <p:ph type="title"/>
          </p:nvPr>
        </p:nvSpPr>
        <p:spPr>
          <a:xfrm>
            <a:off x="762000" y="762000"/>
            <a:ext cx="6095998" cy="2025649"/>
          </a:xfrm>
        </p:spPr>
        <p:txBody>
          <a:bodyPr anchor="b">
            <a:normAutofit/>
          </a:bodyPr>
          <a:lstStyle/>
          <a:p>
            <a:r>
              <a:rPr lang="en-US"/>
              <a:t>The menu</a:t>
            </a:r>
            <a:endParaRPr lang="ro-RO"/>
          </a:p>
        </p:txBody>
      </p:sp>
      <p:sp>
        <p:nvSpPr>
          <p:cNvPr id="3" name="Content Placeholder 2">
            <a:extLst>
              <a:ext uri="{FF2B5EF4-FFF2-40B4-BE49-F238E27FC236}">
                <a16:creationId xmlns:a16="http://schemas.microsoft.com/office/drawing/2014/main" id="{34E3762E-E7C4-735A-2A72-EC3A2319DFB9}"/>
              </a:ext>
            </a:extLst>
          </p:cNvPr>
          <p:cNvSpPr>
            <a:spLocks noGrp="1"/>
          </p:cNvSpPr>
          <p:nvPr>
            <p:ph idx="1"/>
          </p:nvPr>
        </p:nvSpPr>
        <p:spPr>
          <a:xfrm>
            <a:off x="762000" y="3047999"/>
            <a:ext cx="6095997" cy="3048001"/>
          </a:xfrm>
        </p:spPr>
        <p:txBody>
          <a:bodyPr>
            <a:normAutofit/>
          </a:bodyPr>
          <a:lstStyle/>
          <a:p>
            <a:r>
              <a:rPr lang="en-US"/>
              <a:t>The User Interface has six buttons on the main screen: Profile, Salary Statements, Monthly Billing, Bills, Reports and Exit.</a:t>
            </a:r>
            <a:endParaRPr lang="ro-RO"/>
          </a:p>
        </p:txBody>
      </p:sp>
      <p:pic>
        <p:nvPicPr>
          <p:cNvPr id="4" name="Picture 3" descr="Graphical user interface&#10;&#10;Description automatically generated">
            <a:extLst>
              <a:ext uri="{FF2B5EF4-FFF2-40B4-BE49-F238E27FC236}">
                <a16:creationId xmlns:a16="http://schemas.microsoft.com/office/drawing/2014/main" id="{A3218467-1C4C-3864-0185-BBF5F4A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775447" y="762000"/>
            <a:ext cx="3413759" cy="5333999"/>
          </a:xfrm>
          <a:prstGeom prst="rect">
            <a:avLst/>
          </a:prstGeom>
          <a:noFill/>
        </p:spPr>
      </p:pic>
    </p:spTree>
    <p:extLst>
      <p:ext uri="{BB962C8B-B14F-4D97-AF65-F5344CB8AC3E}">
        <p14:creationId xmlns:p14="http://schemas.microsoft.com/office/powerpoint/2010/main" val="122396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BEDD0-915A-E429-D26C-7A1AB7BB6FA0}"/>
              </a:ext>
            </a:extLst>
          </p:cNvPr>
          <p:cNvSpPr>
            <a:spLocks noGrp="1"/>
          </p:cNvSpPr>
          <p:nvPr>
            <p:ph type="title"/>
          </p:nvPr>
        </p:nvSpPr>
        <p:spPr>
          <a:xfrm>
            <a:off x="835024" y="841377"/>
            <a:ext cx="4745505" cy="1666499"/>
          </a:xfrm>
        </p:spPr>
        <p:txBody>
          <a:bodyPr anchor="b">
            <a:normAutofit/>
          </a:bodyPr>
          <a:lstStyle/>
          <a:p>
            <a:r>
              <a:rPr lang="ro-RO"/>
              <a:t>User Profile Module </a:t>
            </a:r>
          </a:p>
        </p:txBody>
      </p:sp>
      <p:sp>
        <p:nvSpPr>
          <p:cNvPr id="3" name="Content Placeholder 2">
            <a:extLst>
              <a:ext uri="{FF2B5EF4-FFF2-40B4-BE49-F238E27FC236}">
                <a16:creationId xmlns:a16="http://schemas.microsoft.com/office/drawing/2014/main" id="{00A51F6A-C740-1862-2B42-E12686CC0378}"/>
              </a:ext>
            </a:extLst>
          </p:cNvPr>
          <p:cNvSpPr>
            <a:spLocks noGrp="1"/>
          </p:cNvSpPr>
          <p:nvPr>
            <p:ph idx="1"/>
          </p:nvPr>
        </p:nvSpPr>
        <p:spPr>
          <a:xfrm>
            <a:off x="835022" y="2796988"/>
            <a:ext cx="4745505" cy="3280777"/>
          </a:xfrm>
        </p:spPr>
        <p:txBody>
          <a:bodyPr>
            <a:normAutofit/>
          </a:bodyPr>
          <a:lstStyle/>
          <a:p>
            <a:r>
              <a:rPr lang="en-US"/>
              <a:t>The User Profile module will allow users to enter and update their personal information, such as name, age, email and profile picture. </a:t>
            </a:r>
            <a:endParaRPr lang="ro-RO"/>
          </a:p>
        </p:txBody>
      </p:sp>
      <p:grpSp>
        <p:nvGrpSpPr>
          <p:cNvPr id="16" name="Group 15">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descr="Graphical user interface, text, application&#10;&#10;Description automatically generated">
            <a:extLst>
              <a:ext uri="{FF2B5EF4-FFF2-40B4-BE49-F238E27FC236}">
                <a16:creationId xmlns:a16="http://schemas.microsoft.com/office/drawing/2014/main" id="{7DD99A61-AC3A-9E8F-7FC4-459E1C69B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41932" y="1642771"/>
            <a:ext cx="4369112" cy="2479471"/>
          </a:xfrm>
          <a:prstGeom prst="rect">
            <a:avLst/>
          </a:prstGeom>
          <a:noFill/>
        </p:spPr>
      </p:pic>
    </p:spTree>
    <p:extLst>
      <p:ext uri="{BB962C8B-B14F-4D97-AF65-F5344CB8AC3E}">
        <p14:creationId xmlns:p14="http://schemas.microsoft.com/office/powerpoint/2010/main" val="264137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BAF91-E63A-73C6-6A34-B48268ED4E1C}"/>
              </a:ext>
            </a:extLst>
          </p:cNvPr>
          <p:cNvSpPr>
            <a:spLocks noGrp="1"/>
          </p:cNvSpPr>
          <p:nvPr>
            <p:ph type="title"/>
          </p:nvPr>
        </p:nvSpPr>
        <p:spPr>
          <a:xfrm>
            <a:off x="7619523" y="885825"/>
            <a:ext cx="3810001" cy="1901824"/>
          </a:xfrm>
        </p:spPr>
        <p:txBody>
          <a:bodyPr anchor="b">
            <a:normAutofit/>
          </a:bodyPr>
          <a:lstStyle/>
          <a:p>
            <a:r>
              <a:rPr lang="ro-RO" sz="4100"/>
              <a:t>Salary Statements Module </a:t>
            </a:r>
          </a:p>
        </p:txBody>
      </p:sp>
      <p:pic>
        <p:nvPicPr>
          <p:cNvPr id="5" name="Picture 4">
            <a:extLst>
              <a:ext uri="{FF2B5EF4-FFF2-40B4-BE49-F238E27FC236}">
                <a16:creationId xmlns:a16="http://schemas.microsoft.com/office/drawing/2014/main" id="{85F1ACE2-0ED9-3F3C-D243-C0350339B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62000" y="1554773"/>
            <a:ext cx="6095047" cy="3748453"/>
          </a:xfrm>
          <a:prstGeom prst="rect">
            <a:avLst/>
          </a:prstGeom>
          <a:noFill/>
        </p:spPr>
      </p:pic>
      <p:sp>
        <p:nvSpPr>
          <p:cNvPr id="3" name="Content Placeholder 2">
            <a:extLst>
              <a:ext uri="{FF2B5EF4-FFF2-40B4-BE49-F238E27FC236}">
                <a16:creationId xmlns:a16="http://schemas.microsoft.com/office/drawing/2014/main" id="{2694A867-204D-EC34-7EAA-4A5A82AD92B2}"/>
              </a:ext>
            </a:extLst>
          </p:cNvPr>
          <p:cNvSpPr>
            <a:spLocks noGrp="1"/>
          </p:cNvSpPr>
          <p:nvPr>
            <p:ph idx="1"/>
          </p:nvPr>
        </p:nvSpPr>
        <p:spPr>
          <a:xfrm>
            <a:off x="7619524" y="3047999"/>
            <a:ext cx="3810000" cy="3048001"/>
          </a:xfrm>
        </p:spPr>
        <p:txBody>
          <a:bodyPr>
            <a:normAutofit/>
          </a:bodyPr>
          <a:lstStyle/>
          <a:p>
            <a:r>
              <a:rPr lang="en-US" sz="1800"/>
              <a:t>The Salary Statements module will allow users to enter and track their income. Users can enter their salary and the amount of money they want to save each month. This module will be linked to other modules that require user data, such as the Reports module.</a:t>
            </a:r>
            <a:endParaRPr lang="ro-RO" sz="1800"/>
          </a:p>
        </p:txBody>
      </p:sp>
    </p:spTree>
    <p:extLst>
      <p:ext uri="{BB962C8B-B14F-4D97-AF65-F5344CB8AC3E}">
        <p14:creationId xmlns:p14="http://schemas.microsoft.com/office/powerpoint/2010/main" val="121284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93288-88FF-E1B6-BE6E-21F9DA93344D}"/>
              </a:ext>
            </a:extLst>
          </p:cNvPr>
          <p:cNvSpPr>
            <a:spLocks noGrp="1"/>
          </p:cNvSpPr>
          <p:nvPr>
            <p:ph type="title"/>
          </p:nvPr>
        </p:nvSpPr>
        <p:spPr>
          <a:xfrm>
            <a:off x="762000" y="762000"/>
            <a:ext cx="3810001" cy="2025649"/>
          </a:xfrm>
        </p:spPr>
        <p:txBody>
          <a:bodyPr anchor="b">
            <a:normAutofit/>
          </a:bodyPr>
          <a:lstStyle/>
          <a:p>
            <a:r>
              <a:rPr lang="ro-RO"/>
              <a:t>Monthly Billing Module </a:t>
            </a:r>
          </a:p>
        </p:txBody>
      </p:sp>
      <p:pic>
        <p:nvPicPr>
          <p:cNvPr id="4" name="Picture 3" descr="A screenshot of a computer&#10;&#10;Description automatically generated with medium confidence">
            <a:extLst>
              <a:ext uri="{FF2B5EF4-FFF2-40B4-BE49-F238E27FC236}">
                <a16:creationId xmlns:a16="http://schemas.microsoft.com/office/drawing/2014/main" id="{E60AAF16-B5F6-C4D9-5C9F-E5EA21424F4F}"/>
              </a:ext>
            </a:extLst>
          </p:cNvPr>
          <p:cNvPicPr>
            <a:picLocks noChangeAspect="1"/>
          </p:cNvPicPr>
          <p:nvPr/>
        </p:nvPicPr>
        <p:blipFill>
          <a:blip r:embed="rId2"/>
          <a:stretch>
            <a:fillRect/>
          </a:stretch>
        </p:blipFill>
        <p:spPr>
          <a:xfrm>
            <a:off x="5351319" y="762000"/>
            <a:ext cx="6061362" cy="5333999"/>
          </a:xfrm>
          <a:prstGeom prst="rect">
            <a:avLst/>
          </a:prstGeom>
        </p:spPr>
      </p:pic>
      <p:sp>
        <p:nvSpPr>
          <p:cNvPr id="3" name="Content Placeholder 2">
            <a:extLst>
              <a:ext uri="{FF2B5EF4-FFF2-40B4-BE49-F238E27FC236}">
                <a16:creationId xmlns:a16="http://schemas.microsoft.com/office/drawing/2014/main" id="{51CEA6EE-5FF1-BFA6-E34B-B754ED4AF41A}"/>
              </a:ext>
            </a:extLst>
          </p:cNvPr>
          <p:cNvSpPr>
            <a:spLocks noGrp="1"/>
          </p:cNvSpPr>
          <p:nvPr>
            <p:ph idx="1"/>
          </p:nvPr>
        </p:nvSpPr>
        <p:spPr>
          <a:xfrm>
            <a:off x="762001" y="3047999"/>
            <a:ext cx="3810000" cy="3048001"/>
          </a:xfrm>
        </p:spPr>
        <p:txBody>
          <a:bodyPr>
            <a:normAutofit/>
          </a:bodyPr>
          <a:lstStyle/>
          <a:p>
            <a:r>
              <a:rPr lang="en-US" sz="2000"/>
              <a:t>The Monthly Billing module will allow users to track their recurring monthly bills, such as Netflix or Hulu. Users can add, edit, and delete subscriptions as needed. This module will also provide a summary of total monthly expenses.</a:t>
            </a:r>
            <a:endParaRPr lang="ro-RO" sz="2000"/>
          </a:p>
        </p:txBody>
      </p:sp>
    </p:spTree>
    <p:extLst>
      <p:ext uri="{BB962C8B-B14F-4D97-AF65-F5344CB8AC3E}">
        <p14:creationId xmlns:p14="http://schemas.microsoft.com/office/powerpoint/2010/main" val="70820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674A0-1FCD-78B1-6CCF-2740EA84B47D}"/>
              </a:ext>
            </a:extLst>
          </p:cNvPr>
          <p:cNvSpPr>
            <a:spLocks noGrp="1"/>
          </p:cNvSpPr>
          <p:nvPr>
            <p:ph type="title"/>
          </p:nvPr>
        </p:nvSpPr>
        <p:spPr>
          <a:xfrm>
            <a:off x="7619523" y="762000"/>
            <a:ext cx="3810001" cy="2025649"/>
          </a:xfrm>
        </p:spPr>
        <p:txBody>
          <a:bodyPr anchor="b">
            <a:normAutofit/>
          </a:bodyPr>
          <a:lstStyle/>
          <a:p>
            <a:r>
              <a:rPr lang="ro-RO"/>
              <a:t>Bills Module </a:t>
            </a:r>
          </a:p>
        </p:txBody>
      </p:sp>
      <p:pic>
        <p:nvPicPr>
          <p:cNvPr id="4" name="Picture 3" descr="A screenshot of a computer&#10;&#10;Description automatically generated with low confidence">
            <a:extLst>
              <a:ext uri="{FF2B5EF4-FFF2-40B4-BE49-F238E27FC236}">
                <a16:creationId xmlns:a16="http://schemas.microsoft.com/office/drawing/2014/main" id="{C30D73FC-6B94-F2AE-C32B-1219683823ED}"/>
              </a:ext>
            </a:extLst>
          </p:cNvPr>
          <p:cNvPicPr>
            <a:picLocks noChangeAspect="1"/>
          </p:cNvPicPr>
          <p:nvPr/>
        </p:nvPicPr>
        <p:blipFill rotWithShape="1">
          <a:blip r:embed="rId2"/>
          <a:srcRect r="4183"/>
          <a:stretch/>
        </p:blipFill>
        <p:spPr>
          <a:xfrm>
            <a:off x="762000" y="762001"/>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20" name="Freeform: Shape 10">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D90860C-5ED1-DA91-EAB2-EA464DFDCA4A}"/>
              </a:ext>
            </a:extLst>
          </p:cNvPr>
          <p:cNvSpPr>
            <a:spLocks noGrp="1"/>
          </p:cNvSpPr>
          <p:nvPr>
            <p:ph idx="1"/>
          </p:nvPr>
        </p:nvSpPr>
        <p:spPr>
          <a:xfrm>
            <a:off x="7619524" y="3047999"/>
            <a:ext cx="3810000" cy="3048001"/>
          </a:xfrm>
        </p:spPr>
        <p:txBody>
          <a:bodyPr>
            <a:normAutofit/>
          </a:bodyPr>
          <a:lstStyle/>
          <a:p>
            <a:r>
              <a:rPr lang="en-US" sz="2000"/>
              <a:t>The Bills module will allow users to track their one-time expenses, such as grocery bills or restaurant receipts. Users can add, edit, and delete bills as needed. This module will also provide a summary of total expenses over time.</a:t>
            </a:r>
            <a:endParaRPr lang="ro-RO" sz="2000"/>
          </a:p>
        </p:txBody>
      </p:sp>
    </p:spTree>
    <p:extLst>
      <p:ext uri="{BB962C8B-B14F-4D97-AF65-F5344CB8AC3E}">
        <p14:creationId xmlns:p14="http://schemas.microsoft.com/office/powerpoint/2010/main" val="238298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C99CF-9B14-4CB0-9607-C7763FE71020}"/>
              </a:ext>
            </a:extLst>
          </p:cNvPr>
          <p:cNvSpPr>
            <a:spLocks noGrp="1"/>
          </p:cNvSpPr>
          <p:nvPr>
            <p:ph type="title"/>
          </p:nvPr>
        </p:nvSpPr>
        <p:spPr>
          <a:xfrm>
            <a:off x="7619523" y="885825"/>
            <a:ext cx="3810001" cy="1901824"/>
          </a:xfrm>
        </p:spPr>
        <p:txBody>
          <a:bodyPr anchor="b">
            <a:normAutofit/>
          </a:bodyPr>
          <a:lstStyle/>
          <a:p>
            <a:r>
              <a:rPr lang="ro-RO"/>
              <a:t>Reports Module </a:t>
            </a:r>
          </a:p>
        </p:txBody>
      </p:sp>
      <p:pic>
        <p:nvPicPr>
          <p:cNvPr id="4" name="Picture 3" descr="A picture containing text, screenshot, font&#10;&#10;Description automatically generated">
            <a:extLst>
              <a:ext uri="{FF2B5EF4-FFF2-40B4-BE49-F238E27FC236}">
                <a16:creationId xmlns:a16="http://schemas.microsoft.com/office/drawing/2014/main" id="{7B7E09A8-21F2-0FBB-42F1-CB82F36102E8}"/>
              </a:ext>
            </a:extLst>
          </p:cNvPr>
          <p:cNvPicPr>
            <a:picLocks noChangeAspect="1"/>
          </p:cNvPicPr>
          <p:nvPr/>
        </p:nvPicPr>
        <p:blipFill>
          <a:blip r:embed="rId2"/>
          <a:stretch>
            <a:fillRect/>
          </a:stretch>
        </p:blipFill>
        <p:spPr>
          <a:xfrm>
            <a:off x="762000" y="2095708"/>
            <a:ext cx="6095047" cy="2666583"/>
          </a:xfrm>
          <a:prstGeom prst="rect">
            <a:avLst/>
          </a:prstGeom>
        </p:spPr>
      </p:pic>
      <p:sp>
        <p:nvSpPr>
          <p:cNvPr id="3" name="Content Placeholder 2">
            <a:extLst>
              <a:ext uri="{FF2B5EF4-FFF2-40B4-BE49-F238E27FC236}">
                <a16:creationId xmlns:a16="http://schemas.microsoft.com/office/drawing/2014/main" id="{E0EF1099-4B85-63E8-DFDF-569CB3694651}"/>
              </a:ext>
            </a:extLst>
          </p:cNvPr>
          <p:cNvSpPr>
            <a:spLocks noGrp="1"/>
          </p:cNvSpPr>
          <p:nvPr>
            <p:ph idx="1"/>
          </p:nvPr>
        </p:nvSpPr>
        <p:spPr>
          <a:xfrm>
            <a:off x="7619524" y="3047999"/>
            <a:ext cx="3810000" cy="3048001"/>
          </a:xfrm>
        </p:spPr>
        <p:txBody>
          <a:bodyPr>
            <a:normAutofit/>
          </a:bodyPr>
          <a:lstStyle/>
          <a:p>
            <a:r>
              <a:rPr lang="en-US" sz="1800"/>
              <a:t>By pressing the Reports button, the User will view a detailed summary of his finances with a pie chart and the ability to choose a specific month or a specific year. If you choose the current year, it will only show available data until the current month.</a:t>
            </a:r>
            <a:endParaRPr lang="ro-RO" sz="1800"/>
          </a:p>
        </p:txBody>
      </p:sp>
    </p:spTree>
    <p:extLst>
      <p:ext uri="{BB962C8B-B14F-4D97-AF65-F5344CB8AC3E}">
        <p14:creationId xmlns:p14="http://schemas.microsoft.com/office/powerpoint/2010/main" val="321013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B6510-A41C-A61E-4F5B-0190D08EF98F}"/>
              </a:ext>
            </a:extLst>
          </p:cNvPr>
          <p:cNvSpPr>
            <a:spLocks noGrp="1"/>
          </p:cNvSpPr>
          <p:nvPr>
            <p:ph type="title"/>
          </p:nvPr>
        </p:nvSpPr>
        <p:spPr>
          <a:xfrm>
            <a:off x="5334002" y="1163594"/>
            <a:ext cx="6095998" cy="1624055"/>
          </a:xfrm>
        </p:spPr>
        <p:txBody>
          <a:bodyPr anchor="b">
            <a:normAutofit/>
          </a:bodyPr>
          <a:lstStyle/>
          <a:p>
            <a:r>
              <a:rPr lang="en-US"/>
              <a:t>The Exit Module</a:t>
            </a:r>
            <a:endParaRPr lang="ro-RO"/>
          </a:p>
        </p:txBody>
      </p:sp>
      <p:pic>
        <p:nvPicPr>
          <p:cNvPr id="5" name="Picture 4" descr="A screenshot of a phone&#10;&#10;Description automatically generated with medium confidence">
            <a:extLst>
              <a:ext uri="{FF2B5EF4-FFF2-40B4-BE49-F238E27FC236}">
                <a16:creationId xmlns:a16="http://schemas.microsoft.com/office/drawing/2014/main" id="{6D2EEC69-B458-5A33-11B5-33D4A2298CEB}"/>
              </a:ext>
            </a:extLst>
          </p:cNvPr>
          <p:cNvPicPr>
            <a:picLocks noChangeAspect="1"/>
          </p:cNvPicPr>
          <p:nvPr/>
        </p:nvPicPr>
        <p:blipFill>
          <a:blip r:embed="rId2"/>
          <a:stretch>
            <a:fillRect/>
          </a:stretch>
        </p:blipFill>
        <p:spPr>
          <a:xfrm>
            <a:off x="762001" y="1472775"/>
            <a:ext cx="2771774" cy="4314044"/>
          </a:xfrm>
          <a:prstGeom prst="rect">
            <a:avLst/>
          </a:prstGeom>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8B99513-F1E4-9349-F98A-53BC1585A1AE}"/>
              </a:ext>
            </a:extLst>
          </p:cNvPr>
          <p:cNvSpPr>
            <a:spLocks noGrp="1"/>
          </p:cNvSpPr>
          <p:nvPr>
            <p:ph idx="1"/>
          </p:nvPr>
        </p:nvSpPr>
        <p:spPr>
          <a:xfrm>
            <a:off x="5334002" y="3047999"/>
            <a:ext cx="6095998" cy="3048001"/>
          </a:xfrm>
        </p:spPr>
        <p:txBody>
          <a:bodyPr>
            <a:normAutofit/>
          </a:bodyPr>
          <a:lstStyle/>
          <a:p>
            <a:r>
              <a:rPr lang="en-US"/>
              <a:t>In order to exit the app just exit the current tab (Profile, Salary Statements, Monthly Billing, Bills or Reports) and press the Exit button or the [X] button.</a:t>
            </a:r>
            <a:endParaRPr lang="ro-RO"/>
          </a:p>
        </p:txBody>
      </p:sp>
    </p:spTree>
    <p:extLst>
      <p:ext uri="{BB962C8B-B14F-4D97-AF65-F5344CB8AC3E}">
        <p14:creationId xmlns:p14="http://schemas.microsoft.com/office/powerpoint/2010/main" val="1140732314"/>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11</TotalTime>
  <Words>376</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Verdana Pro</vt:lpstr>
      <vt:lpstr>Verdana Pro Cond SemiBold</vt:lpstr>
      <vt:lpstr>TornVTI</vt:lpstr>
      <vt:lpstr>Team: Coin Connoisseurs Project: TYME (Track Your Money Easily)  </vt:lpstr>
      <vt:lpstr>Introduction</vt:lpstr>
      <vt:lpstr>The menu</vt:lpstr>
      <vt:lpstr>User Profile Module </vt:lpstr>
      <vt:lpstr>Salary Statements Module </vt:lpstr>
      <vt:lpstr>Monthly Billing Module </vt:lpstr>
      <vt:lpstr>Bills Module </vt:lpstr>
      <vt:lpstr>Reports Module </vt:lpstr>
      <vt:lpstr>The Exit Module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Coin Connoisseurs Project: TYME (Track Your Money Easily)  </dc:title>
  <dc:creator>Emilian Cinteza</dc:creator>
  <cp:lastModifiedBy>Emilian Cinteza</cp:lastModifiedBy>
  <cp:revision>1</cp:revision>
  <dcterms:created xsi:type="dcterms:W3CDTF">2023-06-08T10:20:01Z</dcterms:created>
  <dcterms:modified xsi:type="dcterms:W3CDTF">2023-06-08T10:31:34Z</dcterms:modified>
</cp:coreProperties>
</file>