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3"/>
  </p:notesMasterIdLst>
  <p:sldIdLst>
    <p:sldId id="256" r:id="rId2"/>
    <p:sldId id="259" r:id="rId3"/>
    <p:sldId id="343" r:id="rId4"/>
    <p:sldId id="342" r:id="rId5"/>
    <p:sldId id="346" r:id="rId6"/>
    <p:sldId id="348" r:id="rId7"/>
    <p:sldId id="344" r:id="rId8"/>
    <p:sldId id="349" r:id="rId9"/>
    <p:sldId id="350" r:id="rId10"/>
    <p:sldId id="260" r:id="rId11"/>
    <p:sldId id="265" r:id="rId12"/>
  </p:sldIdLst>
  <p:sldSz cx="9144000" cy="5143500" type="screen16x9"/>
  <p:notesSz cx="6858000" cy="9144000"/>
  <p:embeddedFontLst>
    <p:embeddedFont>
      <p:font typeface="Yu Gothic UI Semibold" panose="020B0700000000000000" pitchFamily="34" charset="-128"/>
      <p:bold r:id="rId14"/>
    </p:embeddedFont>
    <p:embeddedFont>
      <p:font typeface="Catamaran" panose="020B0604020202020204" charset="0"/>
      <p:regular r:id="rId15"/>
      <p:bold r:id="rId16"/>
    </p:embeddedFont>
    <p:embeddedFont>
      <p:font typeface="Microsoft JhengHei UI" panose="020B0604030504040204" pitchFamily="34" charset="-120"/>
      <p:regular r:id="rId17"/>
      <p:bold r:id="rId18"/>
    </p:embeddedFont>
    <p:embeddedFont>
      <p:font typeface="Staatliches" panose="020B0604020202020204" charset="0"/>
      <p:regular r:id="rId19"/>
    </p:embeddedFont>
    <p:embeddedFont>
      <p:font typeface="Titan One" panose="020B0604020202020204" charset="0"/>
      <p:regular r:id="rId20"/>
    </p:embeddedFont>
    <p:embeddedFont>
      <p:font typeface="UD Digi Kyokasho NP-R" panose="02020400000000000000" pitchFamily="18" charset="-128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U Yi Hei (190144658)" initials="CYH(" lastIdx="1" clrIdx="0">
    <p:extLst>
      <p:ext uri="{19B8F6BF-5375-455C-9EA6-DF929625EA0E}">
        <p15:presenceInfo xmlns:p15="http://schemas.microsoft.com/office/powerpoint/2012/main" userId="CHAU Yi Hei (190144658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73543"/>
    <a:srgbClr val="5DB7B0"/>
    <a:srgbClr val="DBF0F1"/>
    <a:srgbClr val="259FE9"/>
    <a:srgbClr val="E0E5EC"/>
    <a:srgbClr val="52BAD9"/>
    <a:srgbClr val="8C4C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4981A7-4A35-46D2-BF5E-7B2B2F719A7E}">
  <a:tblStyle styleId="{D04981A7-4A35-46D2-BF5E-7B2B2F719A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2098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c8887c4e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c8887c4e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xl_extra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xl_extra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xl_extra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xl_extra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xl_extra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xl_extra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7079c982a6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7079c982a6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447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7079c982a6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7079c982a6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749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7079c982a6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7079c982a6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031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7079c982a6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7079c982a6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7810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7079c982a6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7079c982a6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042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7079c982a6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7079c982a6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87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7079c982a6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7079c982a6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60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-633779" flipH="1">
            <a:off x="4244261" y="-774901"/>
            <a:ext cx="8304964" cy="7084563"/>
            <a:chOff x="-2828475" y="-1908869"/>
            <a:chExt cx="10698766" cy="9126600"/>
          </a:xfrm>
        </p:grpSpPr>
        <p:sp>
          <p:nvSpPr>
            <p:cNvPr id="10" name="Google Shape;10;p2"/>
            <p:cNvSpPr/>
            <p:nvPr/>
          </p:nvSpPr>
          <p:spPr>
            <a:xfrm rot="-1549136">
              <a:off x="-1412480" y="-1181175"/>
              <a:ext cx="5100009" cy="76712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2046408">
              <a:off x="817421" y="352777"/>
              <a:ext cx="6310031" cy="4585110"/>
            </a:xfrm>
            <a:custGeom>
              <a:avLst/>
              <a:gdLst/>
              <a:ahLst/>
              <a:cxnLst/>
              <a:rect l="l" t="t" r="r" b="b"/>
              <a:pathLst>
                <a:path w="109046" h="79237" extrusionOk="0">
                  <a:moveTo>
                    <a:pt x="68170" y="1"/>
                  </a:moveTo>
                  <a:cubicBezTo>
                    <a:pt x="66113" y="5637"/>
                    <a:pt x="56930" y="12570"/>
                    <a:pt x="56638" y="12783"/>
                  </a:cubicBezTo>
                  <a:cubicBezTo>
                    <a:pt x="56453" y="10810"/>
                    <a:pt x="54305" y="9340"/>
                    <a:pt x="52420" y="9340"/>
                  </a:cubicBezTo>
                  <a:cubicBezTo>
                    <a:pt x="52402" y="9340"/>
                    <a:pt x="52385" y="9340"/>
                    <a:pt x="52367" y="9340"/>
                  </a:cubicBezTo>
                  <a:cubicBezTo>
                    <a:pt x="50368" y="9367"/>
                    <a:pt x="48621" y="10965"/>
                    <a:pt x="48124" y="12855"/>
                  </a:cubicBezTo>
                  <a:cubicBezTo>
                    <a:pt x="48050" y="13141"/>
                    <a:pt x="48002" y="13430"/>
                    <a:pt x="47986" y="13729"/>
                  </a:cubicBezTo>
                  <a:cubicBezTo>
                    <a:pt x="47969" y="14021"/>
                    <a:pt x="47972" y="14317"/>
                    <a:pt x="48002" y="14610"/>
                  </a:cubicBezTo>
                  <a:cubicBezTo>
                    <a:pt x="46990" y="12638"/>
                    <a:pt x="45047" y="11657"/>
                    <a:pt x="42926" y="11657"/>
                  </a:cubicBezTo>
                  <a:cubicBezTo>
                    <a:pt x="40642" y="11657"/>
                    <a:pt x="38151" y="12794"/>
                    <a:pt x="36392" y="15055"/>
                  </a:cubicBezTo>
                  <a:cubicBezTo>
                    <a:pt x="34590" y="13681"/>
                    <a:pt x="32679" y="12464"/>
                    <a:pt x="30636" y="11475"/>
                  </a:cubicBezTo>
                  <a:cubicBezTo>
                    <a:pt x="27364" y="9897"/>
                    <a:pt x="23709" y="8959"/>
                    <a:pt x="20095" y="8959"/>
                  </a:cubicBezTo>
                  <a:cubicBezTo>
                    <a:pt x="17852" y="8959"/>
                    <a:pt x="15625" y="9321"/>
                    <a:pt x="13515" y="10115"/>
                  </a:cubicBezTo>
                  <a:cubicBezTo>
                    <a:pt x="942" y="14840"/>
                    <a:pt x="0" y="30606"/>
                    <a:pt x="3591" y="41662"/>
                  </a:cubicBezTo>
                  <a:cubicBezTo>
                    <a:pt x="5838" y="48587"/>
                    <a:pt x="10203" y="54160"/>
                    <a:pt x="15381" y="59028"/>
                  </a:cubicBezTo>
                  <a:cubicBezTo>
                    <a:pt x="16476" y="60061"/>
                    <a:pt x="17615" y="61064"/>
                    <a:pt x="18771" y="62040"/>
                  </a:cubicBezTo>
                  <a:cubicBezTo>
                    <a:pt x="25941" y="68075"/>
                    <a:pt x="34352" y="72661"/>
                    <a:pt x="43266" y="75534"/>
                  </a:cubicBezTo>
                  <a:cubicBezTo>
                    <a:pt x="51031" y="78034"/>
                    <a:pt x="59189" y="79237"/>
                    <a:pt x="67340" y="79237"/>
                  </a:cubicBezTo>
                  <a:cubicBezTo>
                    <a:pt x="67913" y="79237"/>
                    <a:pt x="68485" y="79231"/>
                    <a:pt x="69058" y="79219"/>
                  </a:cubicBezTo>
                  <a:cubicBezTo>
                    <a:pt x="80226" y="78982"/>
                    <a:pt x="91666" y="76969"/>
                    <a:pt x="99839" y="68765"/>
                  </a:cubicBezTo>
                  <a:cubicBezTo>
                    <a:pt x="103358" y="65233"/>
                    <a:pt x="106037" y="60908"/>
                    <a:pt x="107621" y="56176"/>
                  </a:cubicBezTo>
                  <a:cubicBezTo>
                    <a:pt x="109046" y="51916"/>
                    <a:pt x="108685" y="47496"/>
                    <a:pt x="105669" y="44004"/>
                  </a:cubicBezTo>
                  <a:cubicBezTo>
                    <a:pt x="103272" y="41230"/>
                    <a:pt x="100079" y="40424"/>
                    <a:pt x="97236" y="40424"/>
                  </a:cubicBezTo>
                  <a:cubicBezTo>
                    <a:pt x="93910" y="40424"/>
                    <a:pt x="91064" y="41526"/>
                    <a:pt x="90534" y="41866"/>
                  </a:cubicBezTo>
                  <a:cubicBezTo>
                    <a:pt x="91668" y="33369"/>
                    <a:pt x="85460" y="32426"/>
                    <a:pt x="82645" y="32426"/>
                  </a:cubicBezTo>
                  <a:cubicBezTo>
                    <a:pt x="81840" y="32426"/>
                    <a:pt x="81313" y="32503"/>
                    <a:pt x="81313" y="32503"/>
                  </a:cubicBezTo>
                  <a:cubicBezTo>
                    <a:pt x="81313" y="32503"/>
                    <a:pt x="83741" y="28760"/>
                    <a:pt x="81501" y="26869"/>
                  </a:cubicBezTo>
                  <a:cubicBezTo>
                    <a:pt x="80935" y="26390"/>
                    <a:pt x="80130" y="26165"/>
                    <a:pt x="79304" y="26165"/>
                  </a:cubicBezTo>
                  <a:cubicBezTo>
                    <a:pt x="78419" y="26165"/>
                    <a:pt x="77509" y="26423"/>
                    <a:pt x="76843" y="26904"/>
                  </a:cubicBezTo>
                  <a:cubicBezTo>
                    <a:pt x="74925" y="15810"/>
                    <a:pt x="78784" y="8959"/>
                    <a:pt x="78784" y="8959"/>
                  </a:cubicBezTo>
                  <a:lnTo>
                    <a:pt x="72852" y="3951"/>
                  </a:lnTo>
                  <a:lnTo>
                    <a:pt x="681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2046432">
              <a:off x="6376545" y="3765665"/>
              <a:ext cx="84073" cy="84073"/>
            </a:xfrm>
            <a:custGeom>
              <a:avLst/>
              <a:gdLst/>
              <a:ahLst/>
              <a:cxnLst/>
              <a:rect l="l" t="t" r="r" b="b"/>
              <a:pathLst>
                <a:path w="1109" h="1109" extrusionOk="0">
                  <a:moveTo>
                    <a:pt x="554" y="1"/>
                  </a:moveTo>
                  <a:cubicBezTo>
                    <a:pt x="248" y="1"/>
                    <a:pt x="0" y="249"/>
                    <a:pt x="0" y="555"/>
                  </a:cubicBezTo>
                  <a:cubicBezTo>
                    <a:pt x="0" y="861"/>
                    <a:pt x="248" y="1109"/>
                    <a:pt x="554" y="1109"/>
                  </a:cubicBezTo>
                  <a:cubicBezTo>
                    <a:pt x="860" y="1109"/>
                    <a:pt x="1108" y="861"/>
                    <a:pt x="1108" y="555"/>
                  </a:cubicBezTo>
                  <a:cubicBezTo>
                    <a:pt x="1108" y="249"/>
                    <a:pt x="860" y="1"/>
                    <a:pt x="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2046432">
              <a:off x="6767407" y="4039991"/>
              <a:ext cx="337961" cy="337961"/>
            </a:xfrm>
            <a:custGeom>
              <a:avLst/>
              <a:gdLst/>
              <a:ahLst/>
              <a:cxnLst/>
              <a:rect l="l" t="t" r="r" b="b"/>
              <a:pathLst>
                <a:path w="4458" h="4458" extrusionOk="0">
                  <a:moveTo>
                    <a:pt x="2231" y="1"/>
                  </a:moveTo>
                  <a:cubicBezTo>
                    <a:pt x="1000" y="1"/>
                    <a:pt x="1" y="1000"/>
                    <a:pt x="1" y="2231"/>
                  </a:cubicBezTo>
                  <a:cubicBezTo>
                    <a:pt x="1" y="3462"/>
                    <a:pt x="1000" y="4457"/>
                    <a:pt x="2231" y="4457"/>
                  </a:cubicBezTo>
                  <a:cubicBezTo>
                    <a:pt x="3461" y="4457"/>
                    <a:pt x="4457" y="3462"/>
                    <a:pt x="4457" y="2231"/>
                  </a:cubicBezTo>
                  <a:cubicBezTo>
                    <a:pt x="4457" y="1000"/>
                    <a:pt x="3461" y="1"/>
                    <a:pt x="2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046432">
              <a:off x="4576657" y="268727"/>
              <a:ext cx="430753" cy="430450"/>
            </a:xfrm>
            <a:custGeom>
              <a:avLst/>
              <a:gdLst/>
              <a:ahLst/>
              <a:cxnLst/>
              <a:rect l="l" t="t" r="r" b="b"/>
              <a:pathLst>
                <a:path w="5682" h="5678" extrusionOk="0">
                  <a:moveTo>
                    <a:pt x="2843" y="0"/>
                  </a:moveTo>
                  <a:cubicBezTo>
                    <a:pt x="1272" y="0"/>
                    <a:pt x="0" y="1272"/>
                    <a:pt x="0" y="2839"/>
                  </a:cubicBezTo>
                  <a:cubicBezTo>
                    <a:pt x="0" y="4407"/>
                    <a:pt x="1272" y="5678"/>
                    <a:pt x="2843" y="5678"/>
                  </a:cubicBezTo>
                  <a:cubicBezTo>
                    <a:pt x="4410" y="5678"/>
                    <a:pt x="5682" y="4407"/>
                    <a:pt x="5682" y="2839"/>
                  </a:cubicBezTo>
                  <a:cubicBezTo>
                    <a:pt x="5682" y="1272"/>
                    <a:pt x="4410" y="0"/>
                    <a:pt x="2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2046432">
              <a:off x="4080448" y="471002"/>
              <a:ext cx="141310" cy="141386"/>
            </a:xfrm>
            <a:custGeom>
              <a:avLst/>
              <a:gdLst/>
              <a:ahLst/>
              <a:cxnLst/>
              <a:rect l="l" t="t" r="r" b="b"/>
              <a:pathLst>
                <a:path w="1864" h="1865" extrusionOk="0">
                  <a:moveTo>
                    <a:pt x="931" y="1"/>
                  </a:moveTo>
                  <a:cubicBezTo>
                    <a:pt x="415" y="1"/>
                    <a:pt x="0" y="416"/>
                    <a:pt x="0" y="933"/>
                  </a:cubicBezTo>
                  <a:cubicBezTo>
                    <a:pt x="0" y="1446"/>
                    <a:pt x="415" y="1864"/>
                    <a:pt x="931" y="1864"/>
                  </a:cubicBezTo>
                  <a:cubicBezTo>
                    <a:pt x="1445" y="1864"/>
                    <a:pt x="1863" y="1446"/>
                    <a:pt x="1863" y="933"/>
                  </a:cubicBezTo>
                  <a:cubicBezTo>
                    <a:pt x="1863" y="416"/>
                    <a:pt x="1445" y="1"/>
                    <a:pt x="9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1742818" y="-35004"/>
            <a:ext cx="3028592" cy="4316028"/>
            <a:chOff x="3079418" y="2910538"/>
            <a:chExt cx="1180737" cy="1682662"/>
          </a:xfrm>
        </p:grpSpPr>
        <p:sp>
          <p:nvSpPr>
            <p:cNvPr id="17" name="Google Shape;17;p2"/>
            <p:cNvSpPr/>
            <p:nvPr/>
          </p:nvSpPr>
          <p:spPr>
            <a:xfrm>
              <a:off x="3079418" y="2910538"/>
              <a:ext cx="1180737" cy="609347"/>
            </a:xfrm>
            <a:custGeom>
              <a:avLst/>
              <a:gdLst/>
              <a:ahLst/>
              <a:cxnLst/>
              <a:rect l="l" t="t" r="r" b="b"/>
              <a:pathLst>
                <a:path w="12918" h="6667" extrusionOk="0">
                  <a:moveTo>
                    <a:pt x="3008" y="1"/>
                  </a:moveTo>
                  <a:cubicBezTo>
                    <a:pt x="2923" y="1"/>
                    <a:pt x="2834" y="14"/>
                    <a:pt x="2740" y="43"/>
                  </a:cubicBezTo>
                  <a:cubicBezTo>
                    <a:pt x="1263" y="497"/>
                    <a:pt x="2426" y="4763"/>
                    <a:pt x="2426" y="4763"/>
                  </a:cubicBezTo>
                  <a:cubicBezTo>
                    <a:pt x="2193" y="4713"/>
                    <a:pt x="1982" y="4691"/>
                    <a:pt x="1792" y="4691"/>
                  </a:cubicBezTo>
                  <a:cubicBezTo>
                    <a:pt x="3" y="4691"/>
                    <a:pt x="1" y="6667"/>
                    <a:pt x="1" y="6667"/>
                  </a:cubicBezTo>
                  <a:lnTo>
                    <a:pt x="12530" y="6409"/>
                  </a:lnTo>
                  <a:cubicBezTo>
                    <a:pt x="12530" y="6409"/>
                    <a:pt x="12918" y="4820"/>
                    <a:pt x="11418" y="4078"/>
                  </a:cubicBezTo>
                  <a:cubicBezTo>
                    <a:pt x="11110" y="3926"/>
                    <a:pt x="10784" y="3866"/>
                    <a:pt x="10462" y="3866"/>
                  </a:cubicBezTo>
                  <a:cubicBezTo>
                    <a:pt x="9221" y="3866"/>
                    <a:pt x="8028" y="4763"/>
                    <a:pt x="8028" y="4763"/>
                  </a:cubicBezTo>
                  <a:cubicBezTo>
                    <a:pt x="8028" y="4763"/>
                    <a:pt x="8425" y="2090"/>
                    <a:pt x="6898" y="1482"/>
                  </a:cubicBezTo>
                  <a:cubicBezTo>
                    <a:pt x="6704" y="1406"/>
                    <a:pt x="6522" y="1372"/>
                    <a:pt x="6353" y="1372"/>
                  </a:cubicBezTo>
                  <a:cubicBezTo>
                    <a:pt x="5192" y="1372"/>
                    <a:pt x="4627" y="2952"/>
                    <a:pt x="4627" y="2952"/>
                  </a:cubicBezTo>
                  <a:cubicBezTo>
                    <a:pt x="4627" y="2952"/>
                    <a:pt x="4270" y="1"/>
                    <a:pt x="3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68650" y="4075375"/>
              <a:ext cx="92375" cy="93375"/>
            </a:xfrm>
            <a:custGeom>
              <a:avLst/>
              <a:gdLst/>
              <a:ahLst/>
              <a:cxnLst/>
              <a:rect l="l" t="t" r="r" b="b"/>
              <a:pathLst>
                <a:path w="3695" h="3735" extrusionOk="0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51950" y="4502500"/>
              <a:ext cx="93975" cy="90700"/>
            </a:xfrm>
            <a:custGeom>
              <a:avLst/>
              <a:gdLst/>
              <a:ahLst/>
              <a:cxnLst/>
              <a:rect l="l" t="t" r="r" b="b"/>
              <a:pathLst>
                <a:path w="3759" h="3628" extrusionOk="0">
                  <a:moveTo>
                    <a:pt x="2944" y="0"/>
                  </a:moveTo>
                  <a:lnTo>
                    <a:pt x="1811" y="661"/>
                  </a:lnTo>
                  <a:lnTo>
                    <a:pt x="622" y="104"/>
                  </a:lnTo>
                  <a:lnTo>
                    <a:pt x="899" y="1386"/>
                  </a:lnTo>
                  <a:lnTo>
                    <a:pt x="1" y="2345"/>
                  </a:lnTo>
                  <a:lnTo>
                    <a:pt x="1307" y="2476"/>
                  </a:lnTo>
                  <a:lnTo>
                    <a:pt x="1942" y="3628"/>
                  </a:lnTo>
                  <a:lnTo>
                    <a:pt x="2469" y="2425"/>
                  </a:lnTo>
                  <a:lnTo>
                    <a:pt x="3759" y="2178"/>
                  </a:lnTo>
                  <a:lnTo>
                    <a:pt x="2780" y="1303"/>
                  </a:lnTo>
                  <a:lnTo>
                    <a:pt x="29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-273951" y="2019519"/>
            <a:ext cx="9728918" cy="3875642"/>
            <a:chOff x="4853275" y="3998575"/>
            <a:chExt cx="2673000" cy="1065000"/>
          </a:xfrm>
        </p:grpSpPr>
        <p:sp>
          <p:nvSpPr>
            <p:cNvPr id="21" name="Google Shape;21;p2"/>
            <p:cNvSpPr/>
            <p:nvPr/>
          </p:nvSpPr>
          <p:spPr>
            <a:xfrm>
              <a:off x="4853275" y="3998575"/>
              <a:ext cx="2673000" cy="1065000"/>
            </a:xfrm>
            <a:custGeom>
              <a:avLst/>
              <a:gdLst/>
              <a:ahLst/>
              <a:cxnLst/>
              <a:rect l="l" t="t" r="r" b="b"/>
              <a:pathLst>
                <a:path w="106920" h="42600" extrusionOk="0">
                  <a:moveTo>
                    <a:pt x="50639" y="1"/>
                  </a:moveTo>
                  <a:cubicBezTo>
                    <a:pt x="50453" y="1"/>
                    <a:pt x="50266" y="1"/>
                    <a:pt x="50079" y="2"/>
                  </a:cubicBezTo>
                  <a:cubicBezTo>
                    <a:pt x="17720" y="223"/>
                    <a:pt x="2966" y="23557"/>
                    <a:pt x="408" y="28083"/>
                  </a:cubicBezTo>
                  <a:cubicBezTo>
                    <a:pt x="130" y="28568"/>
                    <a:pt x="0" y="28839"/>
                    <a:pt x="0" y="28839"/>
                  </a:cubicBezTo>
                  <a:lnTo>
                    <a:pt x="361" y="30903"/>
                  </a:lnTo>
                  <a:lnTo>
                    <a:pt x="1183" y="35536"/>
                  </a:lnTo>
                  <a:lnTo>
                    <a:pt x="1844" y="39270"/>
                  </a:lnTo>
                  <a:lnTo>
                    <a:pt x="2432" y="42600"/>
                  </a:lnTo>
                  <a:cubicBezTo>
                    <a:pt x="2432" y="42600"/>
                    <a:pt x="17028" y="19399"/>
                    <a:pt x="47765" y="18234"/>
                  </a:cubicBezTo>
                  <a:cubicBezTo>
                    <a:pt x="48697" y="18198"/>
                    <a:pt x="49615" y="18181"/>
                    <a:pt x="50518" y="18181"/>
                  </a:cubicBezTo>
                  <a:cubicBezTo>
                    <a:pt x="79377" y="18181"/>
                    <a:pt x="93208" y="35705"/>
                    <a:pt x="93208" y="35705"/>
                  </a:cubicBezTo>
                  <a:cubicBezTo>
                    <a:pt x="93208" y="35705"/>
                    <a:pt x="94818" y="36123"/>
                    <a:pt x="96929" y="36467"/>
                  </a:cubicBezTo>
                  <a:cubicBezTo>
                    <a:pt x="97641" y="36581"/>
                    <a:pt x="98409" y="36687"/>
                    <a:pt x="99194" y="36768"/>
                  </a:cubicBezTo>
                  <a:cubicBezTo>
                    <a:pt x="100030" y="36850"/>
                    <a:pt x="100881" y="36904"/>
                    <a:pt x="101697" y="36904"/>
                  </a:cubicBezTo>
                  <a:cubicBezTo>
                    <a:pt x="102071" y="36904"/>
                    <a:pt x="102437" y="36893"/>
                    <a:pt x="102791" y="36868"/>
                  </a:cubicBezTo>
                  <a:cubicBezTo>
                    <a:pt x="105112" y="36718"/>
                    <a:pt x="106920" y="35996"/>
                    <a:pt x="106843" y="34102"/>
                  </a:cubicBezTo>
                  <a:cubicBezTo>
                    <a:pt x="106826" y="33454"/>
                    <a:pt x="106579" y="32676"/>
                    <a:pt x="106068" y="31737"/>
                  </a:cubicBezTo>
                  <a:cubicBezTo>
                    <a:pt x="101456" y="23298"/>
                    <a:pt x="86068" y="1"/>
                    <a:pt x="506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53275" y="4084425"/>
              <a:ext cx="2673000" cy="979150"/>
            </a:xfrm>
            <a:custGeom>
              <a:avLst/>
              <a:gdLst/>
              <a:ahLst/>
              <a:cxnLst/>
              <a:rect l="l" t="t" r="r" b="b"/>
              <a:pathLst>
                <a:path w="106920" h="39166" extrusionOk="0">
                  <a:moveTo>
                    <a:pt x="50657" y="0"/>
                  </a:moveTo>
                  <a:cubicBezTo>
                    <a:pt x="23883" y="0"/>
                    <a:pt x="6394" y="17540"/>
                    <a:pt x="408" y="24649"/>
                  </a:cubicBezTo>
                  <a:cubicBezTo>
                    <a:pt x="130" y="25134"/>
                    <a:pt x="0" y="25405"/>
                    <a:pt x="0" y="25405"/>
                  </a:cubicBezTo>
                  <a:lnTo>
                    <a:pt x="361" y="27469"/>
                  </a:lnTo>
                  <a:lnTo>
                    <a:pt x="1183" y="32102"/>
                  </a:lnTo>
                  <a:lnTo>
                    <a:pt x="1844" y="35836"/>
                  </a:lnTo>
                  <a:lnTo>
                    <a:pt x="2432" y="39166"/>
                  </a:lnTo>
                  <a:cubicBezTo>
                    <a:pt x="2432" y="39166"/>
                    <a:pt x="17028" y="15965"/>
                    <a:pt x="47765" y="14800"/>
                  </a:cubicBezTo>
                  <a:cubicBezTo>
                    <a:pt x="48697" y="14764"/>
                    <a:pt x="49615" y="14747"/>
                    <a:pt x="50518" y="14747"/>
                  </a:cubicBezTo>
                  <a:cubicBezTo>
                    <a:pt x="79377" y="14747"/>
                    <a:pt x="93208" y="32271"/>
                    <a:pt x="93208" y="32271"/>
                  </a:cubicBezTo>
                  <a:cubicBezTo>
                    <a:pt x="93208" y="32271"/>
                    <a:pt x="94818" y="32689"/>
                    <a:pt x="96929" y="33033"/>
                  </a:cubicBezTo>
                  <a:cubicBezTo>
                    <a:pt x="97641" y="33147"/>
                    <a:pt x="98409" y="33253"/>
                    <a:pt x="99194" y="33334"/>
                  </a:cubicBezTo>
                  <a:cubicBezTo>
                    <a:pt x="100030" y="33416"/>
                    <a:pt x="100881" y="33470"/>
                    <a:pt x="101697" y="33470"/>
                  </a:cubicBezTo>
                  <a:cubicBezTo>
                    <a:pt x="102071" y="33470"/>
                    <a:pt x="102437" y="33459"/>
                    <a:pt x="102791" y="33434"/>
                  </a:cubicBezTo>
                  <a:cubicBezTo>
                    <a:pt x="105112" y="33284"/>
                    <a:pt x="106920" y="32562"/>
                    <a:pt x="106843" y="30668"/>
                  </a:cubicBezTo>
                  <a:cubicBezTo>
                    <a:pt x="99869" y="21784"/>
                    <a:pt x="80819" y="1224"/>
                    <a:pt x="53273" y="56"/>
                  </a:cubicBezTo>
                  <a:cubicBezTo>
                    <a:pt x="52391" y="18"/>
                    <a:pt x="51520" y="0"/>
                    <a:pt x="506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62300" y="4163500"/>
              <a:ext cx="2560775" cy="900075"/>
            </a:xfrm>
            <a:custGeom>
              <a:avLst/>
              <a:gdLst/>
              <a:ahLst/>
              <a:cxnLst/>
              <a:rect l="l" t="t" r="r" b="b"/>
              <a:pathLst>
                <a:path w="102431" h="36003" extrusionOk="0">
                  <a:moveTo>
                    <a:pt x="52078" y="1"/>
                  </a:moveTo>
                  <a:cubicBezTo>
                    <a:pt x="22329" y="1"/>
                    <a:pt x="5689" y="17107"/>
                    <a:pt x="0" y="24306"/>
                  </a:cubicBezTo>
                  <a:lnTo>
                    <a:pt x="822" y="28939"/>
                  </a:lnTo>
                  <a:lnTo>
                    <a:pt x="1483" y="32673"/>
                  </a:lnTo>
                  <a:lnTo>
                    <a:pt x="2071" y="36003"/>
                  </a:lnTo>
                  <a:cubicBezTo>
                    <a:pt x="2071" y="36003"/>
                    <a:pt x="16667" y="12802"/>
                    <a:pt x="47404" y="11637"/>
                  </a:cubicBezTo>
                  <a:cubicBezTo>
                    <a:pt x="48336" y="11601"/>
                    <a:pt x="49254" y="11584"/>
                    <a:pt x="50157" y="11584"/>
                  </a:cubicBezTo>
                  <a:cubicBezTo>
                    <a:pt x="79016" y="11584"/>
                    <a:pt x="92847" y="29108"/>
                    <a:pt x="92847" y="29108"/>
                  </a:cubicBezTo>
                  <a:cubicBezTo>
                    <a:pt x="92847" y="29108"/>
                    <a:pt x="94457" y="29526"/>
                    <a:pt x="96568" y="29870"/>
                  </a:cubicBezTo>
                  <a:cubicBezTo>
                    <a:pt x="97280" y="29984"/>
                    <a:pt x="98048" y="30090"/>
                    <a:pt x="98833" y="30171"/>
                  </a:cubicBezTo>
                  <a:cubicBezTo>
                    <a:pt x="99669" y="30253"/>
                    <a:pt x="100520" y="30307"/>
                    <a:pt x="101336" y="30307"/>
                  </a:cubicBezTo>
                  <a:cubicBezTo>
                    <a:pt x="101710" y="30307"/>
                    <a:pt x="102076" y="30296"/>
                    <a:pt x="102430" y="30271"/>
                  </a:cubicBezTo>
                  <a:cubicBezTo>
                    <a:pt x="95663" y="19272"/>
                    <a:pt x="80068" y="289"/>
                    <a:pt x="52912" y="5"/>
                  </a:cubicBezTo>
                  <a:cubicBezTo>
                    <a:pt x="52633" y="2"/>
                    <a:pt x="52355" y="1"/>
                    <a:pt x="520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882825" y="4270425"/>
              <a:ext cx="2450300" cy="793150"/>
            </a:xfrm>
            <a:custGeom>
              <a:avLst/>
              <a:gdLst/>
              <a:ahLst/>
              <a:cxnLst/>
              <a:rect l="l" t="t" r="r" b="b"/>
              <a:pathLst>
                <a:path w="98012" h="31726" extrusionOk="0">
                  <a:moveTo>
                    <a:pt x="50675" y="0"/>
                  </a:moveTo>
                  <a:cubicBezTo>
                    <a:pt x="50614" y="0"/>
                    <a:pt x="50554" y="0"/>
                    <a:pt x="50494" y="0"/>
                  </a:cubicBezTo>
                  <a:cubicBezTo>
                    <a:pt x="20436" y="74"/>
                    <a:pt x="4302" y="18816"/>
                    <a:pt x="1" y="24662"/>
                  </a:cubicBezTo>
                  <a:lnTo>
                    <a:pt x="662" y="28396"/>
                  </a:lnTo>
                  <a:lnTo>
                    <a:pt x="1250" y="31726"/>
                  </a:lnTo>
                  <a:cubicBezTo>
                    <a:pt x="1250" y="31726"/>
                    <a:pt x="15846" y="8525"/>
                    <a:pt x="46583" y="7360"/>
                  </a:cubicBezTo>
                  <a:cubicBezTo>
                    <a:pt x="47515" y="7324"/>
                    <a:pt x="48433" y="7307"/>
                    <a:pt x="49336" y="7307"/>
                  </a:cubicBezTo>
                  <a:cubicBezTo>
                    <a:pt x="78195" y="7307"/>
                    <a:pt x="92026" y="24831"/>
                    <a:pt x="92026" y="24831"/>
                  </a:cubicBezTo>
                  <a:cubicBezTo>
                    <a:pt x="92026" y="24831"/>
                    <a:pt x="93636" y="25249"/>
                    <a:pt x="95747" y="25593"/>
                  </a:cubicBezTo>
                  <a:cubicBezTo>
                    <a:pt x="96459" y="25707"/>
                    <a:pt x="97227" y="25813"/>
                    <a:pt x="98012" y="25894"/>
                  </a:cubicBezTo>
                  <a:cubicBezTo>
                    <a:pt x="94894" y="20364"/>
                    <a:pt x="81334" y="0"/>
                    <a:pt x="506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899375" y="4377875"/>
              <a:ext cx="2377125" cy="685700"/>
            </a:xfrm>
            <a:custGeom>
              <a:avLst/>
              <a:gdLst/>
              <a:ahLst/>
              <a:cxnLst/>
              <a:rect l="l" t="t" r="r" b="b"/>
              <a:pathLst>
                <a:path w="95085" h="27428" extrusionOk="0">
                  <a:moveTo>
                    <a:pt x="49625" y="1"/>
                  </a:moveTo>
                  <a:cubicBezTo>
                    <a:pt x="19628" y="1"/>
                    <a:pt x="4618" y="17463"/>
                    <a:pt x="0" y="24098"/>
                  </a:cubicBezTo>
                  <a:lnTo>
                    <a:pt x="588" y="27428"/>
                  </a:lnTo>
                  <a:cubicBezTo>
                    <a:pt x="588" y="27428"/>
                    <a:pt x="15184" y="4227"/>
                    <a:pt x="45921" y="3062"/>
                  </a:cubicBezTo>
                  <a:cubicBezTo>
                    <a:pt x="46853" y="3026"/>
                    <a:pt x="47771" y="3009"/>
                    <a:pt x="48674" y="3009"/>
                  </a:cubicBezTo>
                  <a:cubicBezTo>
                    <a:pt x="77533" y="3009"/>
                    <a:pt x="91364" y="20533"/>
                    <a:pt x="91364" y="20533"/>
                  </a:cubicBezTo>
                  <a:cubicBezTo>
                    <a:pt x="91364" y="20533"/>
                    <a:pt x="92974" y="20951"/>
                    <a:pt x="95085" y="21295"/>
                  </a:cubicBezTo>
                  <a:cubicBezTo>
                    <a:pt x="88257" y="12277"/>
                    <a:pt x="74907" y="560"/>
                    <a:pt x="51429" y="22"/>
                  </a:cubicBezTo>
                  <a:cubicBezTo>
                    <a:pt x="50822" y="8"/>
                    <a:pt x="50220" y="1"/>
                    <a:pt x="496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2060957" y="1158225"/>
            <a:ext cx="5052300" cy="22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5200"/>
              <a:buNone/>
              <a:defRPr sz="4800">
                <a:latin typeface="Titan One"/>
                <a:ea typeface="Titan One"/>
                <a:cs typeface="Titan One"/>
                <a:sym typeface="Titan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2317450" y="583050"/>
            <a:ext cx="4509000" cy="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BLANK_1_1_1">
    <p:bg>
      <p:bgPr>
        <a:solidFill>
          <a:schemeClr val="accent4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>
            <a:spLocks noGrp="1"/>
          </p:cNvSpPr>
          <p:nvPr>
            <p:ph type="ctrTitle"/>
          </p:nvPr>
        </p:nvSpPr>
        <p:spPr>
          <a:xfrm>
            <a:off x="864023" y="3098825"/>
            <a:ext cx="2122800" cy="36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subTitle" idx="1"/>
          </p:nvPr>
        </p:nvSpPr>
        <p:spPr>
          <a:xfrm>
            <a:off x="864025" y="3372412"/>
            <a:ext cx="21228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ctrTitle" idx="2"/>
          </p:nvPr>
        </p:nvSpPr>
        <p:spPr>
          <a:xfrm>
            <a:off x="864000" y="2071887"/>
            <a:ext cx="2122800" cy="36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69" name="Google Shape;169;p17"/>
          <p:cNvSpPr txBox="1">
            <a:spLocks noGrp="1"/>
          </p:cNvSpPr>
          <p:nvPr>
            <p:ph type="subTitle" idx="3"/>
          </p:nvPr>
        </p:nvSpPr>
        <p:spPr>
          <a:xfrm>
            <a:off x="863998" y="1522300"/>
            <a:ext cx="2122800" cy="59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ctrTitle" idx="4"/>
          </p:nvPr>
        </p:nvSpPr>
        <p:spPr>
          <a:xfrm>
            <a:off x="6157048" y="3098825"/>
            <a:ext cx="2122800" cy="36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subTitle" idx="5"/>
          </p:nvPr>
        </p:nvSpPr>
        <p:spPr>
          <a:xfrm>
            <a:off x="6157050" y="3372412"/>
            <a:ext cx="21228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grpSp>
        <p:nvGrpSpPr>
          <p:cNvPr id="172" name="Google Shape;172;p17"/>
          <p:cNvGrpSpPr/>
          <p:nvPr/>
        </p:nvGrpSpPr>
        <p:grpSpPr>
          <a:xfrm>
            <a:off x="1246613" y="540178"/>
            <a:ext cx="7429692" cy="4199282"/>
            <a:chOff x="1246613" y="540178"/>
            <a:chExt cx="7429692" cy="4199282"/>
          </a:xfrm>
        </p:grpSpPr>
        <p:sp>
          <p:nvSpPr>
            <p:cNvPr id="173" name="Google Shape;173;p17"/>
            <p:cNvSpPr/>
            <p:nvPr/>
          </p:nvSpPr>
          <p:spPr>
            <a:xfrm flipH="1">
              <a:off x="1246613" y="4499953"/>
              <a:ext cx="236942" cy="239507"/>
            </a:xfrm>
            <a:custGeom>
              <a:avLst/>
              <a:gdLst/>
              <a:ahLst/>
              <a:cxnLst/>
              <a:rect l="l" t="t" r="r" b="b"/>
              <a:pathLst>
                <a:path w="3695" h="3735" extrusionOk="0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 flipH="1">
              <a:off x="8439363" y="2342128"/>
              <a:ext cx="236942" cy="239507"/>
            </a:xfrm>
            <a:custGeom>
              <a:avLst/>
              <a:gdLst/>
              <a:ahLst/>
              <a:cxnLst/>
              <a:rect l="l" t="t" r="r" b="b"/>
              <a:pathLst>
                <a:path w="3695" h="3735" extrusionOk="0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 flipH="1">
              <a:off x="2753013" y="540178"/>
              <a:ext cx="236942" cy="239507"/>
            </a:xfrm>
            <a:custGeom>
              <a:avLst/>
              <a:gdLst/>
              <a:ahLst/>
              <a:cxnLst/>
              <a:rect l="l" t="t" r="r" b="b"/>
              <a:pathLst>
                <a:path w="3695" h="3735" extrusionOk="0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17"/>
          <p:cNvSpPr txBox="1">
            <a:spLocks noGrp="1"/>
          </p:cNvSpPr>
          <p:nvPr>
            <p:ph type="ctrTitle" idx="6"/>
          </p:nvPr>
        </p:nvSpPr>
        <p:spPr>
          <a:xfrm>
            <a:off x="6157025" y="2071887"/>
            <a:ext cx="2122800" cy="36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ubTitle" idx="7"/>
          </p:nvPr>
        </p:nvSpPr>
        <p:spPr>
          <a:xfrm>
            <a:off x="6157048" y="1522300"/>
            <a:ext cx="2122800" cy="59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title" idx="8"/>
          </p:nvPr>
        </p:nvSpPr>
        <p:spPr>
          <a:xfrm>
            <a:off x="726600" y="395375"/>
            <a:ext cx="76845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">
    <p:bg>
      <p:bgPr>
        <a:solidFill>
          <a:schemeClr val="accent4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/>
          <p:nvPr/>
        </p:nvSpPr>
        <p:spPr>
          <a:xfrm flipH="1">
            <a:off x="2516988" y="4706503"/>
            <a:ext cx="236942" cy="239507"/>
          </a:xfrm>
          <a:custGeom>
            <a:avLst/>
            <a:gdLst/>
            <a:ahLst/>
            <a:cxnLst/>
            <a:rect l="l" t="t" r="r" b="b"/>
            <a:pathLst>
              <a:path w="3695" h="3735" extrusionOk="0">
                <a:moveTo>
                  <a:pt x="1126" y="0"/>
                </a:moveTo>
                <a:lnTo>
                  <a:pt x="1099" y="1313"/>
                </a:lnTo>
                <a:lnTo>
                  <a:pt x="1" y="2034"/>
                </a:lnTo>
                <a:lnTo>
                  <a:pt x="1240" y="2469"/>
                </a:lnTo>
                <a:lnTo>
                  <a:pt x="1587" y="3734"/>
                </a:lnTo>
                <a:lnTo>
                  <a:pt x="2382" y="2689"/>
                </a:lnTo>
                <a:lnTo>
                  <a:pt x="3695" y="2749"/>
                </a:lnTo>
                <a:lnTo>
                  <a:pt x="2943" y="1670"/>
                </a:lnTo>
                <a:lnTo>
                  <a:pt x="3408" y="445"/>
                </a:lnTo>
                <a:lnTo>
                  <a:pt x="2152" y="822"/>
                </a:lnTo>
                <a:lnTo>
                  <a:pt x="1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3"/>
          <p:cNvSpPr/>
          <p:nvPr/>
        </p:nvSpPr>
        <p:spPr>
          <a:xfrm flipH="1">
            <a:off x="8253463" y="1929003"/>
            <a:ext cx="236942" cy="239507"/>
          </a:xfrm>
          <a:custGeom>
            <a:avLst/>
            <a:gdLst/>
            <a:ahLst/>
            <a:cxnLst/>
            <a:rect l="l" t="t" r="r" b="b"/>
            <a:pathLst>
              <a:path w="3695" h="3735" extrusionOk="0">
                <a:moveTo>
                  <a:pt x="1126" y="0"/>
                </a:moveTo>
                <a:lnTo>
                  <a:pt x="1099" y="1313"/>
                </a:lnTo>
                <a:lnTo>
                  <a:pt x="1" y="2034"/>
                </a:lnTo>
                <a:lnTo>
                  <a:pt x="1240" y="2469"/>
                </a:lnTo>
                <a:lnTo>
                  <a:pt x="1587" y="3734"/>
                </a:lnTo>
                <a:lnTo>
                  <a:pt x="2382" y="2689"/>
                </a:lnTo>
                <a:lnTo>
                  <a:pt x="3695" y="2749"/>
                </a:lnTo>
                <a:lnTo>
                  <a:pt x="2943" y="1670"/>
                </a:lnTo>
                <a:lnTo>
                  <a:pt x="3408" y="445"/>
                </a:lnTo>
                <a:lnTo>
                  <a:pt x="2152" y="822"/>
                </a:lnTo>
                <a:lnTo>
                  <a:pt x="1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3"/>
          <p:cNvSpPr/>
          <p:nvPr/>
        </p:nvSpPr>
        <p:spPr>
          <a:xfrm rot="-126104" flipH="1">
            <a:off x="-739396" y="3641457"/>
            <a:ext cx="2578391" cy="1330662"/>
          </a:xfrm>
          <a:custGeom>
            <a:avLst/>
            <a:gdLst/>
            <a:ahLst/>
            <a:cxnLst/>
            <a:rect l="l" t="t" r="r" b="b"/>
            <a:pathLst>
              <a:path w="12918" h="6667" extrusionOk="0">
                <a:moveTo>
                  <a:pt x="3008" y="1"/>
                </a:moveTo>
                <a:cubicBezTo>
                  <a:pt x="2923" y="1"/>
                  <a:pt x="2834" y="14"/>
                  <a:pt x="2740" y="43"/>
                </a:cubicBezTo>
                <a:cubicBezTo>
                  <a:pt x="1263" y="497"/>
                  <a:pt x="2426" y="4763"/>
                  <a:pt x="2426" y="4763"/>
                </a:cubicBezTo>
                <a:cubicBezTo>
                  <a:pt x="2193" y="4713"/>
                  <a:pt x="1982" y="4691"/>
                  <a:pt x="1792" y="4691"/>
                </a:cubicBezTo>
                <a:cubicBezTo>
                  <a:pt x="3" y="4691"/>
                  <a:pt x="1" y="6667"/>
                  <a:pt x="1" y="6667"/>
                </a:cubicBezTo>
                <a:lnTo>
                  <a:pt x="12530" y="6409"/>
                </a:lnTo>
                <a:cubicBezTo>
                  <a:pt x="12530" y="6409"/>
                  <a:pt x="12918" y="4820"/>
                  <a:pt x="11418" y="4078"/>
                </a:cubicBezTo>
                <a:cubicBezTo>
                  <a:pt x="11110" y="3926"/>
                  <a:pt x="10784" y="3866"/>
                  <a:pt x="10462" y="3866"/>
                </a:cubicBezTo>
                <a:cubicBezTo>
                  <a:pt x="9221" y="3866"/>
                  <a:pt x="8028" y="4763"/>
                  <a:pt x="8028" y="4763"/>
                </a:cubicBezTo>
                <a:cubicBezTo>
                  <a:pt x="8028" y="4763"/>
                  <a:pt x="8425" y="2090"/>
                  <a:pt x="6898" y="1482"/>
                </a:cubicBezTo>
                <a:cubicBezTo>
                  <a:pt x="6704" y="1406"/>
                  <a:pt x="6522" y="1372"/>
                  <a:pt x="6353" y="1372"/>
                </a:cubicBezTo>
                <a:cubicBezTo>
                  <a:pt x="5192" y="1372"/>
                  <a:pt x="4627" y="2952"/>
                  <a:pt x="4627" y="2952"/>
                </a:cubicBezTo>
                <a:cubicBezTo>
                  <a:pt x="4627" y="2952"/>
                  <a:pt x="4270" y="1"/>
                  <a:pt x="3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3"/>
          <p:cNvSpPr/>
          <p:nvPr/>
        </p:nvSpPr>
        <p:spPr>
          <a:xfrm rot="-126083" flipH="1">
            <a:off x="346412" y="28949"/>
            <a:ext cx="1594152" cy="822678"/>
          </a:xfrm>
          <a:custGeom>
            <a:avLst/>
            <a:gdLst/>
            <a:ahLst/>
            <a:cxnLst/>
            <a:rect l="l" t="t" r="r" b="b"/>
            <a:pathLst>
              <a:path w="12918" h="6667" extrusionOk="0">
                <a:moveTo>
                  <a:pt x="3008" y="1"/>
                </a:moveTo>
                <a:cubicBezTo>
                  <a:pt x="2923" y="1"/>
                  <a:pt x="2834" y="14"/>
                  <a:pt x="2740" y="43"/>
                </a:cubicBezTo>
                <a:cubicBezTo>
                  <a:pt x="1263" y="497"/>
                  <a:pt x="2426" y="4763"/>
                  <a:pt x="2426" y="4763"/>
                </a:cubicBezTo>
                <a:cubicBezTo>
                  <a:pt x="2193" y="4713"/>
                  <a:pt x="1982" y="4691"/>
                  <a:pt x="1792" y="4691"/>
                </a:cubicBezTo>
                <a:cubicBezTo>
                  <a:pt x="3" y="4691"/>
                  <a:pt x="1" y="6667"/>
                  <a:pt x="1" y="6667"/>
                </a:cubicBezTo>
                <a:lnTo>
                  <a:pt x="12530" y="6409"/>
                </a:lnTo>
                <a:cubicBezTo>
                  <a:pt x="12530" y="6409"/>
                  <a:pt x="12918" y="4820"/>
                  <a:pt x="11418" y="4078"/>
                </a:cubicBezTo>
                <a:cubicBezTo>
                  <a:pt x="11110" y="3926"/>
                  <a:pt x="10784" y="3866"/>
                  <a:pt x="10462" y="3866"/>
                </a:cubicBezTo>
                <a:cubicBezTo>
                  <a:pt x="9221" y="3866"/>
                  <a:pt x="8028" y="4763"/>
                  <a:pt x="8028" y="4763"/>
                </a:cubicBezTo>
                <a:cubicBezTo>
                  <a:pt x="8028" y="4763"/>
                  <a:pt x="8425" y="2090"/>
                  <a:pt x="6898" y="1482"/>
                </a:cubicBezTo>
                <a:cubicBezTo>
                  <a:pt x="6704" y="1406"/>
                  <a:pt x="6522" y="1372"/>
                  <a:pt x="6353" y="1372"/>
                </a:cubicBezTo>
                <a:cubicBezTo>
                  <a:pt x="5192" y="1372"/>
                  <a:pt x="4627" y="2952"/>
                  <a:pt x="4627" y="2952"/>
                </a:cubicBezTo>
                <a:cubicBezTo>
                  <a:pt x="4627" y="2952"/>
                  <a:pt x="4270" y="1"/>
                  <a:pt x="3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3"/>
          <p:cNvSpPr/>
          <p:nvPr/>
        </p:nvSpPr>
        <p:spPr>
          <a:xfrm rot="-126039" flipH="1">
            <a:off x="6997836" y="3219504"/>
            <a:ext cx="1838757" cy="948902"/>
          </a:xfrm>
          <a:custGeom>
            <a:avLst/>
            <a:gdLst/>
            <a:ahLst/>
            <a:cxnLst/>
            <a:rect l="l" t="t" r="r" b="b"/>
            <a:pathLst>
              <a:path w="12918" h="6667" extrusionOk="0">
                <a:moveTo>
                  <a:pt x="3008" y="1"/>
                </a:moveTo>
                <a:cubicBezTo>
                  <a:pt x="2923" y="1"/>
                  <a:pt x="2834" y="14"/>
                  <a:pt x="2740" y="43"/>
                </a:cubicBezTo>
                <a:cubicBezTo>
                  <a:pt x="1263" y="497"/>
                  <a:pt x="2426" y="4763"/>
                  <a:pt x="2426" y="4763"/>
                </a:cubicBezTo>
                <a:cubicBezTo>
                  <a:pt x="2193" y="4713"/>
                  <a:pt x="1982" y="4691"/>
                  <a:pt x="1792" y="4691"/>
                </a:cubicBezTo>
                <a:cubicBezTo>
                  <a:pt x="3" y="4691"/>
                  <a:pt x="1" y="6667"/>
                  <a:pt x="1" y="6667"/>
                </a:cubicBezTo>
                <a:lnTo>
                  <a:pt x="12530" y="6409"/>
                </a:lnTo>
                <a:cubicBezTo>
                  <a:pt x="12530" y="6409"/>
                  <a:pt x="12918" y="4820"/>
                  <a:pt x="11418" y="4078"/>
                </a:cubicBezTo>
                <a:cubicBezTo>
                  <a:pt x="11110" y="3926"/>
                  <a:pt x="10784" y="3866"/>
                  <a:pt x="10462" y="3866"/>
                </a:cubicBezTo>
                <a:cubicBezTo>
                  <a:pt x="9221" y="3866"/>
                  <a:pt x="8028" y="4763"/>
                  <a:pt x="8028" y="4763"/>
                </a:cubicBezTo>
                <a:cubicBezTo>
                  <a:pt x="8028" y="4763"/>
                  <a:pt x="8425" y="2090"/>
                  <a:pt x="6898" y="1482"/>
                </a:cubicBezTo>
                <a:cubicBezTo>
                  <a:pt x="6704" y="1406"/>
                  <a:pt x="6522" y="1372"/>
                  <a:pt x="6353" y="1372"/>
                </a:cubicBezTo>
                <a:cubicBezTo>
                  <a:pt x="5192" y="1372"/>
                  <a:pt x="4627" y="2952"/>
                  <a:pt x="4627" y="2952"/>
                </a:cubicBezTo>
                <a:cubicBezTo>
                  <a:pt x="4627" y="2952"/>
                  <a:pt x="4270" y="1"/>
                  <a:pt x="3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3"/>
          <p:cNvSpPr/>
          <p:nvPr/>
        </p:nvSpPr>
        <p:spPr>
          <a:xfrm flipH="1">
            <a:off x="2663313" y="242953"/>
            <a:ext cx="236942" cy="239507"/>
          </a:xfrm>
          <a:custGeom>
            <a:avLst/>
            <a:gdLst/>
            <a:ahLst/>
            <a:cxnLst/>
            <a:rect l="l" t="t" r="r" b="b"/>
            <a:pathLst>
              <a:path w="3695" h="3735" extrusionOk="0">
                <a:moveTo>
                  <a:pt x="1126" y="0"/>
                </a:moveTo>
                <a:lnTo>
                  <a:pt x="1099" y="1313"/>
                </a:lnTo>
                <a:lnTo>
                  <a:pt x="1" y="2034"/>
                </a:lnTo>
                <a:lnTo>
                  <a:pt x="1240" y="2469"/>
                </a:lnTo>
                <a:lnTo>
                  <a:pt x="1587" y="3734"/>
                </a:lnTo>
                <a:lnTo>
                  <a:pt x="2382" y="2689"/>
                </a:lnTo>
                <a:lnTo>
                  <a:pt x="3695" y="2749"/>
                </a:lnTo>
                <a:lnTo>
                  <a:pt x="2943" y="1670"/>
                </a:lnTo>
                <a:lnTo>
                  <a:pt x="3408" y="445"/>
                </a:lnTo>
                <a:lnTo>
                  <a:pt x="2152" y="822"/>
                </a:lnTo>
                <a:lnTo>
                  <a:pt x="1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59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an One"/>
              <a:buNone/>
              <a:defRPr sz="28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an One"/>
              <a:buNone/>
              <a:defRPr sz="2800" b="1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an One"/>
              <a:buNone/>
              <a:defRPr sz="2800" b="1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an One"/>
              <a:buNone/>
              <a:defRPr sz="2800" b="1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an One"/>
              <a:buNone/>
              <a:defRPr sz="2800" b="1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an One"/>
              <a:buNone/>
              <a:defRPr sz="2800" b="1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an One"/>
              <a:buNone/>
              <a:defRPr sz="2800" b="1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an One"/>
              <a:buNone/>
              <a:defRPr sz="2800" b="1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an One"/>
              <a:buNone/>
              <a:defRPr sz="2800" b="1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673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3" r:id="rId3"/>
    <p:sldLayoutId id="214748366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9FE9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45;p40">
            <a:extLst>
              <a:ext uri="{FF2B5EF4-FFF2-40B4-BE49-F238E27FC236}">
                <a16:creationId xmlns:a16="http://schemas.microsoft.com/office/drawing/2014/main" id="{818FB24F-14CC-4E81-9488-7B056D339812}"/>
              </a:ext>
            </a:extLst>
          </p:cNvPr>
          <p:cNvSpPr/>
          <p:nvPr/>
        </p:nvSpPr>
        <p:spPr>
          <a:xfrm>
            <a:off x="-341270" y="602679"/>
            <a:ext cx="1151110" cy="668538"/>
          </a:xfrm>
          <a:custGeom>
            <a:avLst/>
            <a:gdLst/>
            <a:ahLst/>
            <a:cxnLst/>
            <a:rect l="l" t="t" r="r" b="b"/>
            <a:pathLst>
              <a:path w="61218" h="35554" extrusionOk="0">
                <a:moveTo>
                  <a:pt x="19770" y="1"/>
                </a:moveTo>
                <a:cubicBezTo>
                  <a:pt x="19565" y="1"/>
                  <a:pt x="19358" y="8"/>
                  <a:pt x="19150" y="22"/>
                </a:cubicBezTo>
                <a:cubicBezTo>
                  <a:pt x="14256" y="386"/>
                  <a:pt x="10578" y="4642"/>
                  <a:pt x="10913" y="9535"/>
                </a:cubicBezTo>
                <a:cubicBezTo>
                  <a:pt x="10913" y="9657"/>
                  <a:pt x="10943" y="9748"/>
                  <a:pt x="10943" y="9839"/>
                </a:cubicBezTo>
                <a:cubicBezTo>
                  <a:pt x="10424" y="9736"/>
                  <a:pt x="9904" y="9688"/>
                  <a:pt x="9366" y="9688"/>
                </a:cubicBezTo>
                <a:cubicBezTo>
                  <a:pt x="9116" y="9688"/>
                  <a:pt x="8862" y="9699"/>
                  <a:pt x="8602" y="9718"/>
                </a:cubicBezTo>
                <a:cubicBezTo>
                  <a:pt x="3709" y="10052"/>
                  <a:pt x="0" y="14308"/>
                  <a:pt x="365" y="19201"/>
                </a:cubicBezTo>
                <a:cubicBezTo>
                  <a:pt x="685" y="23917"/>
                  <a:pt x="4602" y="27490"/>
                  <a:pt x="9258" y="27490"/>
                </a:cubicBezTo>
                <a:cubicBezTo>
                  <a:pt x="9464" y="27490"/>
                  <a:pt x="9671" y="27483"/>
                  <a:pt x="9879" y="27469"/>
                </a:cubicBezTo>
                <a:cubicBezTo>
                  <a:pt x="10335" y="27438"/>
                  <a:pt x="10791" y="27378"/>
                  <a:pt x="11217" y="27256"/>
                </a:cubicBezTo>
                <a:cubicBezTo>
                  <a:pt x="12486" y="32103"/>
                  <a:pt x="16878" y="35554"/>
                  <a:pt x="21974" y="35554"/>
                </a:cubicBezTo>
                <a:cubicBezTo>
                  <a:pt x="22246" y="35554"/>
                  <a:pt x="22521" y="35544"/>
                  <a:pt x="22797" y="35524"/>
                </a:cubicBezTo>
                <a:cubicBezTo>
                  <a:pt x="26870" y="35250"/>
                  <a:pt x="30275" y="32818"/>
                  <a:pt x="31977" y="29445"/>
                </a:cubicBezTo>
                <a:cubicBezTo>
                  <a:pt x="33299" y="32348"/>
                  <a:pt x="36226" y="34328"/>
                  <a:pt x="39549" y="34328"/>
                </a:cubicBezTo>
                <a:cubicBezTo>
                  <a:pt x="39739" y="34328"/>
                  <a:pt x="39930" y="34321"/>
                  <a:pt x="40123" y="34308"/>
                </a:cubicBezTo>
                <a:cubicBezTo>
                  <a:pt x="43010" y="34095"/>
                  <a:pt x="45412" y="32454"/>
                  <a:pt x="46749" y="30113"/>
                </a:cubicBezTo>
                <a:cubicBezTo>
                  <a:pt x="48147" y="31001"/>
                  <a:pt x="49831" y="31507"/>
                  <a:pt x="51589" y="31507"/>
                </a:cubicBezTo>
                <a:cubicBezTo>
                  <a:pt x="51819" y="31507"/>
                  <a:pt x="52049" y="31499"/>
                  <a:pt x="52281" y="31481"/>
                </a:cubicBezTo>
                <a:cubicBezTo>
                  <a:pt x="57388" y="31116"/>
                  <a:pt x="61217" y="26709"/>
                  <a:pt x="60853" y="21633"/>
                </a:cubicBezTo>
                <a:cubicBezTo>
                  <a:pt x="60518" y="17013"/>
                  <a:pt x="56810" y="13426"/>
                  <a:pt x="52311" y="13092"/>
                </a:cubicBezTo>
                <a:cubicBezTo>
                  <a:pt x="52342" y="12666"/>
                  <a:pt x="52372" y="12241"/>
                  <a:pt x="52342" y="11815"/>
                </a:cubicBezTo>
                <a:cubicBezTo>
                  <a:pt x="52021" y="7445"/>
                  <a:pt x="48378" y="4137"/>
                  <a:pt x="44062" y="4137"/>
                </a:cubicBezTo>
                <a:cubicBezTo>
                  <a:pt x="43875" y="4137"/>
                  <a:pt x="43686" y="4143"/>
                  <a:pt x="43497" y="4155"/>
                </a:cubicBezTo>
                <a:cubicBezTo>
                  <a:pt x="41916" y="4277"/>
                  <a:pt x="40457" y="4855"/>
                  <a:pt x="39241" y="5736"/>
                </a:cubicBezTo>
                <a:cubicBezTo>
                  <a:pt x="37384" y="4316"/>
                  <a:pt x="35062" y="3485"/>
                  <a:pt x="32581" y="3485"/>
                </a:cubicBezTo>
                <a:cubicBezTo>
                  <a:pt x="32300" y="3485"/>
                  <a:pt x="32018" y="3496"/>
                  <a:pt x="31734" y="3517"/>
                </a:cubicBezTo>
                <a:cubicBezTo>
                  <a:pt x="30244" y="3608"/>
                  <a:pt x="28846" y="4003"/>
                  <a:pt x="27600" y="4611"/>
                </a:cubicBezTo>
                <a:cubicBezTo>
                  <a:pt x="26082" y="1834"/>
                  <a:pt x="23108" y="1"/>
                  <a:pt x="1977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226;p40">
            <a:extLst>
              <a:ext uri="{FF2B5EF4-FFF2-40B4-BE49-F238E27FC236}">
                <a16:creationId xmlns:a16="http://schemas.microsoft.com/office/drawing/2014/main" id="{90FACF1E-B3B0-46AF-95FA-54A499A58D53}"/>
              </a:ext>
            </a:extLst>
          </p:cNvPr>
          <p:cNvSpPr/>
          <p:nvPr/>
        </p:nvSpPr>
        <p:spPr>
          <a:xfrm>
            <a:off x="7712101" y="59089"/>
            <a:ext cx="1249977" cy="822965"/>
          </a:xfrm>
          <a:custGeom>
            <a:avLst/>
            <a:gdLst/>
            <a:ahLst/>
            <a:cxnLst/>
            <a:rect l="l" t="t" r="r" b="b"/>
            <a:pathLst>
              <a:path w="61461" h="49059" extrusionOk="0">
                <a:moveTo>
                  <a:pt x="23010" y="0"/>
                </a:moveTo>
                <a:cubicBezTo>
                  <a:pt x="16201" y="0"/>
                  <a:pt x="10669" y="5502"/>
                  <a:pt x="10669" y="12311"/>
                </a:cubicBezTo>
                <a:cubicBezTo>
                  <a:pt x="10669" y="13374"/>
                  <a:pt x="10821" y="14408"/>
                  <a:pt x="11065" y="15381"/>
                </a:cubicBezTo>
                <a:lnTo>
                  <a:pt x="10669" y="15381"/>
                </a:lnTo>
                <a:cubicBezTo>
                  <a:pt x="4773" y="15381"/>
                  <a:pt x="1" y="20153"/>
                  <a:pt x="1" y="26049"/>
                </a:cubicBezTo>
                <a:cubicBezTo>
                  <a:pt x="1" y="31399"/>
                  <a:pt x="3922" y="35837"/>
                  <a:pt x="9058" y="36627"/>
                </a:cubicBezTo>
                <a:cubicBezTo>
                  <a:pt x="9058" y="36657"/>
                  <a:pt x="9058" y="36718"/>
                  <a:pt x="9058" y="36749"/>
                </a:cubicBezTo>
                <a:cubicBezTo>
                  <a:pt x="9058" y="43557"/>
                  <a:pt x="14560" y="49059"/>
                  <a:pt x="21369" y="49059"/>
                </a:cubicBezTo>
                <a:cubicBezTo>
                  <a:pt x="25503" y="49059"/>
                  <a:pt x="29150" y="47022"/>
                  <a:pt x="31399" y="43892"/>
                </a:cubicBezTo>
                <a:cubicBezTo>
                  <a:pt x="33101" y="46080"/>
                  <a:pt x="35776" y="47478"/>
                  <a:pt x="38755" y="47478"/>
                </a:cubicBezTo>
                <a:cubicBezTo>
                  <a:pt x="43740" y="47478"/>
                  <a:pt x="47813" y="43588"/>
                  <a:pt x="48117" y="38694"/>
                </a:cubicBezTo>
                <a:cubicBezTo>
                  <a:pt x="49302" y="39271"/>
                  <a:pt x="50670" y="39575"/>
                  <a:pt x="52099" y="39575"/>
                </a:cubicBezTo>
                <a:cubicBezTo>
                  <a:pt x="57266" y="39575"/>
                  <a:pt x="61461" y="35381"/>
                  <a:pt x="61461" y="30214"/>
                </a:cubicBezTo>
                <a:cubicBezTo>
                  <a:pt x="61461" y="25593"/>
                  <a:pt x="58087" y="21733"/>
                  <a:pt x="53649" y="21004"/>
                </a:cubicBezTo>
                <a:cubicBezTo>
                  <a:pt x="53892" y="20031"/>
                  <a:pt x="54044" y="18967"/>
                  <a:pt x="54044" y="17903"/>
                </a:cubicBezTo>
                <a:cubicBezTo>
                  <a:pt x="54044" y="11125"/>
                  <a:pt x="48542" y="5593"/>
                  <a:pt x="41734" y="5593"/>
                </a:cubicBezTo>
                <a:cubicBezTo>
                  <a:pt x="39029" y="5593"/>
                  <a:pt x="36536" y="6475"/>
                  <a:pt x="34500" y="7934"/>
                </a:cubicBezTo>
                <a:cubicBezTo>
                  <a:pt x="32737" y="3283"/>
                  <a:pt x="28269" y="0"/>
                  <a:pt x="2301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227;p40">
            <a:extLst>
              <a:ext uri="{FF2B5EF4-FFF2-40B4-BE49-F238E27FC236}">
                <a16:creationId xmlns:a16="http://schemas.microsoft.com/office/drawing/2014/main" id="{CBD48735-1CCD-405B-953C-6A7FE4AE8E60}"/>
              </a:ext>
            </a:extLst>
          </p:cNvPr>
          <p:cNvGrpSpPr/>
          <p:nvPr/>
        </p:nvGrpSpPr>
        <p:grpSpPr>
          <a:xfrm>
            <a:off x="322845" y="1399711"/>
            <a:ext cx="1941885" cy="2248761"/>
            <a:chOff x="5293245" y="6083019"/>
            <a:chExt cx="1941885" cy="2248761"/>
          </a:xfrm>
        </p:grpSpPr>
        <p:sp>
          <p:nvSpPr>
            <p:cNvPr id="130" name="Google Shape;228;p40">
              <a:extLst>
                <a:ext uri="{FF2B5EF4-FFF2-40B4-BE49-F238E27FC236}">
                  <a16:creationId xmlns:a16="http://schemas.microsoft.com/office/drawing/2014/main" id="{B7956EFF-90BE-4DC7-B775-11B37D85E7AD}"/>
                </a:ext>
              </a:extLst>
            </p:cNvPr>
            <p:cNvSpPr/>
            <p:nvPr/>
          </p:nvSpPr>
          <p:spPr>
            <a:xfrm>
              <a:off x="5874526" y="7937279"/>
              <a:ext cx="271002" cy="394502"/>
            </a:xfrm>
            <a:custGeom>
              <a:avLst/>
              <a:gdLst/>
              <a:ahLst/>
              <a:cxnLst/>
              <a:rect l="l" t="t" r="r" b="b"/>
              <a:pathLst>
                <a:path w="10274" h="14956" extrusionOk="0">
                  <a:moveTo>
                    <a:pt x="10274" y="1"/>
                  </a:moveTo>
                  <a:lnTo>
                    <a:pt x="10274" y="1"/>
                  </a:lnTo>
                  <a:cubicBezTo>
                    <a:pt x="6809" y="852"/>
                    <a:pt x="3344" y="1612"/>
                    <a:pt x="0" y="2584"/>
                  </a:cubicBezTo>
                  <a:lnTo>
                    <a:pt x="1368" y="14955"/>
                  </a:lnTo>
                  <a:lnTo>
                    <a:pt x="7994" y="14955"/>
                  </a:lnTo>
                  <a:lnTo>
                    <a:pt x="10274" y="1"/>
                  </a:lnTo>
                  <a:close/>
                </a:path>
              </a:pathLst>
            </a:custGeom>
            <a:solidFill>
              <a:srgbClr val="8C4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29;p40">
              <a:extLst>
                <a:ext uri="{FF2B5EF4-FFF2-40B4-BE49-F238E27FC236}">
                  <a16:creationId xmlns:a16="http://schemas.microsoft.com/office/drawing/2014/main" id="{9D5CD9B8-B13D-4CAD-9CCD-89691E32CAB6}"/>
                </a:ext>
              </a:extLst>
            </p:cNvPr>
            <p:cNvSpPr/>
            <p:nvPr/>
          </p:nvSpPr>
          <p:spPr>
            <a:xfrm>
              <a:off x="5856880" y="7757701"/>
              <a:ext cx="315923" cy="247764"/>
            </a:xfrm>
            <a:custGeom>
              <a:avLst/>
              <a:gdLst/>
              <a:ahLst/>
              <a:cxnLst/>
              <a:rect l="l" t="t" r="r" b="b"/>
              <a:pathLst>
                <a:path w="11977" h="9393" extrusionOk="0">
                  <a:moveTo>
                    <a:pt x="11977" y="0"/>
                  </a:moveTo>
                  <a:lnTo>
                    <a:pt x="1" y="3526"/>
                  </a:lnTo>
                  <a:lnTo>
                    <a:pt x="669" y="9392"/>
                  </a:lnTo>
                  <a:cubicBezTo>
                    <a:pt x="4013" y="8450"/>
                    <a:pt x="7478" y="7660"/>
                    <a:pt x="10943" y="6809"/>
                  </a:cubicBezTo>
                  <a:lnTo>
                    <a:pt x="11977" y="0"/>
                  </a:lnTo>
                  <a:close/>
                </a:path>
              </a:pathLst>
            </a:custGeom>
            <a:solidFill>
              <a:srgbClr val="67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30;p40">
              <a:extLst>
                <a:ext uri="{FF2B5EF4-FFF2-40B4-BE49-F238E27FC236}">
                  <a16:creationId xmlns:a16="http://schemas.microsoft.com/office/drawing/2014/main" id="{4E69FF40-420B-4D76-834A-297089DDF38F}"/>
                </a:ext>
              </a:extLst>
            </p:cNvPr>
            <p:cNvSpPr/>
            <p:nvPr/>
          </p:nvSpPr>
          <p:spPr>
            <a:xfrm>
              <a:off x="5678093" y="6086027"/>
              <a:ext cx="215689" cy="360000"/>
            </a:xfrm>
            <a:custGeom>
              <a:avLst/>
              <a:gdLst/>
              <a:ahLst/>
              <a:cxnLst/>
              <a:rect l="l" t="t" r="r" b="b"/>
              <a:pathLst>
                <a:path w="8177" h="13648" extrusionOk="0">
                  <a:moveTo>
                    <a:pt x="7599" y="0"/>
                  </a:moveTo>
                  <a:cubicBezTo>
                    <a:pt x="4742" y="274"/>
                    <a:pt x="2219" y="760"/>
                    <a:pt x="0" y="1490"/>
                  </a:cubicBezTo>
                  <a:cubicBezTo>
                    <a:pt x="2067" y="5867"/>
                    <a:pt x="4742" y="9940"/>
                    <a:pt x="8177" y="13648"/>
                  </a:cubicBezTo>
                  <a:cubicBezTo>
                    <a:pt x="7903" y="9119"/>
                    <a:pt x="7690" y="4560"/>
                    <a:pt x="7599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31;p40">
              <a:extLst>
                <a:ext uri="{FF2B5EF4-FFF2-40B4-BE49-F238E27FC236}">
                  <a16:creationId xmlns:a16="http://schemas.microsoft.com/office/drawing/2014/main" id="{D654748D-B28F-4F34-9AC1-5CD94B81AB5A}"/>
                </a:ext>
              </a:extLst>
            </p:cNvPr>
            <p:cNvSpPr/>
            <p:nvPr/>
          </p:nvSpPr>
          <p:spPr>
            <a:xfrm>
              <a:off x="5306065" y="6265605"/>
              <a:ext cx="623801" cy="844291"/>
            </a:xfrm>
            <a:custGeom>
              <a:avLst/>
              <a:gdLst/>
              <a:ahLst/>
              <a:cxnLst/>
              <a:rect l="l" t="t" r="r" b="b"/>
              <a:pathLst>
                <a:path w="23649" h="32008" extrusionOk="0">
                  <a:moveTo>
                    <a:pt x="5472" y="1"/>
                  </a:moveTo>
                  <a:cubicBezTo>
                    <a:pt x="2341" y="3405"/>
                    <a:pt x="669" y="7995"/>
                    <a:pt x="1" y="13557"/>
                  </a:cubicBezTo>
                  <a:cubicBezTo>
                    <a:pt x="6779" y="21187"/>
                    <a:pt x="13375" y="29819"/>
                    <a:pt x="23649" y="32007"/>
                  </a:cubicBezTo>
                  <a:cubicBezTo>
                    <a:pt x="23649" y="31947"/>
                    <a:pt x="23649" y="31916"/>
                    <a:pt x="23649" y="31886"/>
                  </a:cubicBezTo>
                  <a:cubicBezTo>
                    <a:pt x="23588" y="31764"/>
                    <a:pt x="23557" y="31612"/>
                    <a:pt x="23618" y="31491"/>
                  </a:cubicBezTo>
                  <a:cubicBezTo>
                    <a:pt x="23345" y="27144"/>
                    <a:pt x="23102" y="22828"/>
                    <a:pt x="22889" y="18481"/>
                  </a:cubicBezTo>
                  <a:cubicBezTo>
                    <a:pt x="18907" y="17478"/>
                    <a:pt x="14895" y="12342"/>
                    <a:pt x="12433" y="9484"/>
                  </a:cubicBezTo>
                  <a:cubicBezTo>
                    <a:pt x="9819" y="6506"/>
                    <a:pt x="7478" y="3375"/>
                    <a:pt x="5472" y="1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32;p40">
              <a:extLst>
                <a:ext uri="{FF2B5EF4-FFF2-40B4-BE49-F238E27FC236}">
                  <a16:creationId xmlns:a16="http://schemas.microsoft.com/office/drawing/2014/main" id="{A9DE4F0C-0996-4829-AD43-E1C03C233965}"/>
                </a:ext>
              </a:extLst>
            </p:cNvPr>
            <p:cNvSpPr/>
            <p:nvPr/>
          </p:nvSpPr>
          <p:spPr>
            <a:xfrm>
              <a:off x="5913802" y="6083019"/>
              <a:ext cx="118699" cy="338160"/>
            </a:xfrm>
            <a:custGeom>
              <a:avLst/>
              <a:gdLst/>
              <a:ahLst/>
              <a:cxnLst/>
              <a:rect l="l" t="t" r="r" b="b"/>
              <a:pathLst>
                <a:path w="4500" h="12820" extrusionOk="0">
                  <a:moveTo>
                    <a:pt x="913" y="0"/>
                  </a:moveTo>
                  <a:cubicBezTo>
                    <a:pt x="609" y="0"/>
                    <a:pt x="305" y="8"/>
                    <a:pt x="1" y="23"/>
                  </a:cubicBezTo>
                  <a:cubicBezTo>
                    <a:pt x="31" y="4279"/>
                    <a:pt x="183" y="8564"/>
                    <a:pt x="396" y="12820"/>
                  </a:cubicBezTo>
                  <a:cubicBezTo>
                    <a:pt x="1855" y="11817"/>
                    <a:pt x="3375" y="9750"/>
                    <a:pt x="4499" y="8108"/>
                  </a:cubicBezTo>
                  <a:cubicBezTo>
                    <a:pt x="3587" y="4917"/>
                    <a:pt x="2645" y="2212"/>
                    <a:pt x="1824" y="23"/>
                  </a:cubicBezTo>
                  <a:cubicBezTo>
                    <a:pt x="1520" y="8"/>
                    <a:pt x="1217" y="0"/>
                    <a:pt x="913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33;p40">
              <a:extLst>
                <a:ext uri="{FF2B5EF4-FFF2-40B4-BE49-F238E27FC236}">
                  <a16:creationId xmlns:a16="http://schemas.microsoft.com/office/drawing/2014/main" id="{B78076D7-63F3-438B-B26B-70BAD556B3C1}"/>
                </a:ext>
              </a:extLst>
            </p:cNvPr>
            <p:cNvSpPr/>
            <p:nvPr/>
          </p:nvSpPr>
          <p:spPr>
            <a:xfrm>
              <a:off x="5293245" y="6665698"/>
              <a:ext cx="660677" cy="819417"/>
            </a:xfrm>
            <a:custGeom>
              <a:avLst/>
              <a:gdLst/>
              <a:ahLst/>
              <a:cxnLst/>
              <a:rect l="l" t="t" r="r" b="b"/>
              <a:pathLst>
                <a:path w="25047" h="31065" extrusionOk="0">
                  <a:moveTo>
                    <a:pt x="335" y="0"/>
                  </a:moveTo>
                  <a:lnTo>
                    <a:pt x="335" y="0"/>
                  </a:lnTo>
                  <a:cubicBezTo>
                    <a:pt x="0" y="4256"/>
                    <a:pt x="183" y="9028"/>
                    <a:pt x="730" y="14256"/>
                  </a:cubicBezTo>
                  <a:cubicBezTo>
                    <a:pt x="7204" y="22037"/>
                    <a:pt x="15046" y="30062"/>
                    <a:pt x="25046" y="31065"/>
                  </a:cubicBezTo>
                  <a:cubicBezTo>
                    <a:pt x="24743" y="26536"/>
                    <a:pt x="24469" y="22007"/>
                    <a:pt x="24165" y="17447"/>
                  </a:cubicBezTo>
                  <a:cubicBezTo>
                    <a:pt x="24104" y="17478"/>
                    <a:pt x="24043" y="17508"/>
                    <a:pt x="23983" y="17508"/>
                  </a:cubicBezTo>
                  <a:cubicBezTo>
                    <a:pt x="14286" y="15624"/>
                    <a:pt x="6779" y="7690"/>
                    <a:pt x="335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34;p40">
              <a:extLst>
                <a:ext uri="{FF2B5EF4-FFF2-40B4-BE49-F238E27FC236}">
                  <a16:creationId xmlns:a16="http://schemas.microsoft.com/office/drawing/2014/main" id="{08945D61-1F06-405C-91A9-E8C55F53E8BF}"/>
                </a:ext>
              </a:extLst>
            </p:cNvPr>
            <p:cNvSpPr/>
            <p:nvPr/>
          </p:nvSpPr>
          <p:spPr>
            <a:xfrm>
              <a:off x="5468840" y="6134139"/>
              <a:ext cx="440188" cy="600537"/>
            </a:xfrm>
            <a:custGeom>
              <a:avLst/>
              <a:gdLst/>
              <a:ahLst/>
              <a:cxnLst/>
              <a:rect l="l" t="t" r="r" b="b"/>
              <a:pathLst>
                <a:path w="16688" h="22767" extrusionOk="0">
                  <a:moveTo>
                    <a:pt x="6900" y="0"/>
                  </a:moveTo>
                  <a:cubicBezTo>
                    <a:pt x="4104" y="1064"/>
                    <a:pt x="1824" y="2493"/>
                    <a:pt x="0" y="4255"/>
                  </a:cubicBezTo>
                  <a:cubicBezTo>
                    <a:pt x="2006" y="7660"/>
                    <a:pt x="4255" y="10882"/>
                    <a:pt x="6900" y="13830"/>
                  </a:cubicBezTo>
                  <a:cubicBezTo>
                    <a:pt x="9362" y="16596"/>
                    <a:pt x="12979" y="21399"/>
                    <a:pt x="16687" y="22766"/>
                  </a:cubicBezTo>
                  <a:cubicBezTo>
                    <a:pt x="16657" y="22219"/>
                    <a:pt x="16627" y="21672"/>
                    <a:pt x="16596" y="21125"/>
                  </a:cubicBezTo>
                  <a:cubicBezTo>
                    <a:pt x="16475" y="18389"/>
                    <a:pt x="16323" y="15593"/>
                    <a:pt x="16140" y="12827"/>
                  </a:cubicBezTo>
                  <a:cubicBezTo>
                    <a:pt x="12219" y="9149"/>
                    <a:pt x="9210" y="4772"/>
                    <a:pt x="6900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35;p40">
              <a:extLst>
                <a:ext uri="{FF2B5EF4-FFF2-40B4-BE49-F238E27FC236}">
                  <a16:creationId xmlns:a16="http://schemas.microsoft.com/office/drawing/2014/main" id="{73AA56E3-F71C-45C3-97AB-F3CA53D73F4A}"/>
                </a:ext>
              </a:extLst>
            </p:cNvPr>
            <p:cNvSpPr/>
            <p:nvPr/>
          </p:nvSpPr>
          <p:spPr>
            <a:xfrm>
              <a:off x="5961123" y="7012853"/>
              <a:ext cx="186832" cy="473054"/>
            </a:xfrm>
            <a:custGeom>
              <a:avLst/>
              <a:gdLst/>
              <a:ahLst/>
              <a:cxnLst/>
              <a:rect l="l" t="t" r="r" b="b"/>
              <a:pathLst>
                <a:path w="7083" h="17934" extrusionOk="0">
                  <a:moveTo>
                    <a:pt x="6930" y="1"/>
                  </a:moveTo>
                  <a:cubicBezTo>
                    <a:pt x="4711" y="1308"/>
                    <a:pt x="2401" y="2493"/>
                    <a:pt x="0" y="3496"/>
                  </a:cubicBezTo>
                  <a:cubicBezTo>
                    <a:pt x="274" y="8299"/>
                    <a:pt x="578" y="13132"/>
                    <a:pt x="851" y="17934"/>
                  </a:cubicBezTo>
                  <a:cubicBezTo>
                    <a:pt x="2736" y="17022"/>
                    <a:pt x="4559" y="16080"/>
                    <a:pt x="6292" y="15016"/>
                  </a:cubicBezTo>
                  <a:cubicBezTo>
                    <a:pt x="6900" y="9758"/>
                    <a:pt x="7082" y="4742"/>
                    <a:pt x="6930" y="1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36;p40">
              <a:extLst>
                <a:ext uri="{FF2B5EF4-FFF2-40B4-BE49-F238E27FC236}">
                  <a16:creationId xmlns:a16="http://schemas.microsoft.com/office/drawing/2014/main" id="{FDD391B7-B4A1-4905-94D3-C3CC7D050468}"/>
                </a:ext>
              </a:extLst>
            </p:cNvPr>
            <p:cNvSpPr/>
            <p:nvPr/>
          </p:nvSpPr>
          <p:spPr>
            <a:xfrm>
              <a:off x="5985153" y="7446604"/>
              <a:ext cx="137928" cy="300677"/>
            </a:xfrm>
            <a:custGeom>
              <a:avLst/>
              <a:gdLst/>
              <a:ahLst/>
              <a:cxnLst/>
              <a:rect l="l" t="t" r="r" b="b"/>
              <a:pathLst>
                <a:path w="5229" h="11399" extrusionOk="0">
                  <a:moveTo>
                    <a:pt x="5229" y="1"/>
                  </a:moveTo>
                  <a:lnTo>
                    <a:pt x="5229" y="1"/>
                  </a:lnTo>
                  <a:cubicBezTo>
                    <a:pt x="3557" y="943"/>
                    <a:pt x="1825" y="1672"/>
                    <a:pt x="1" y="2220"/>
                  </a:cubicBezTo>
                  <a:cubicBezTo>
                    <a:pt x="183" y="5289"/>
                    <a:pt x="335" y="8329"/>
                    <a:pt x="518" y="11399"/>
                  </a:cubicBezTo>
                  <a:cubicBezTo>
                    <a:pt x="1338" y="10913"/>
                    <a:pt x="2311" y="10791"/>
                    <a:pt x="3284" y="10639"/>
                  </a:cubicBezTo>
                  <a:cubicBezTo>
                    <a:pt x="4135" y="7022"/>
                    <a:pt x="4773" y="3466"/>
                    <a:pt x="5229" y="1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37;p40">
              <a:extLst>
                <a:ext uri="{FF2B5EF4-FFF2-40B4-BE49-F238E27FC236}">
                  <a16:creationId xmlns:a16="http://schemas.microsoft.com/office/drawing/2014/main" id="{02DCC883-9ACA-4F7E-93C1-2A6E9B5CAD2B}"/>
                </a:ext>
              </a:extLst>
            </p:cNvPr>
            <p:cNvSpPr/>
            <p:nvPr/>
          </p:nvSpPr>
          <p:spPr>
            <a:xfrm>
              <a:off x="5925039" y="6336164"/>
              <a:ext cx="179604" cy="400120"/>
            </a:xfrm>
            <a:custGeom>
              <a:avLst/>
              <a:gdLst/>
              <a:ahLst/>
              <a:cxnLst/>
              <a:rect l="l" t="t" r="r" b="b"/>
              <a:pathLst>
                <a:path w="6809" h="15169" extrusionOk="0">
                  <a:moveTo>
                    <a:pt x="4499" y="1"/>
                  </a:moveTo>
                  <a:cubicBezTo>
                    <a:pt x="3161" y="1824"/>
                    <a:pt x="1642" y="3557"/>
                    <a:pt x="0" y="4165"/>
                  </a:cubicBezTo>
                  <a:cubicBezTo>
                    <a:pt x="183" y="7843"/>
                    <a:pt x="395" y="11521"/>
                    <a:pt x="578" y="15168"/>
                  </a:cubicBezTo>
                  <a:cubicBezTo>
                    <a:pt x="2918" y="13861"/>
                    <a:pt x="4985" y="12311"/>
                    <a:pt x="6809" y="10639"/>
                  </a:cubicBezTo>
                  <a:cubicBezTo>
                    <a:pt x="6171" y="6718"/>
                    <a:pt x="5350" y="3162"/>
                    <a:pt x="4499" y="1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38;p40">
              <a:extLst>
                <a:ext uri="{FF2B5EF4-FFF2-40B4-BE49-F238E27FC236}">
                  <a16:creationId xmlns:a16="http://schemas.microsoft.com/office/drawing/2014/main" id="{71FD4C7C-DC19-4CDA-B0E2-45972E09B2CE}"/>
                </a:ext>
              </a:extLst>
            </p:cNvPr>
            <p:cNvSpPr/>
            <p:nvPr/>
          </p:nvSpPr>
          <p:spPr>
            <a:xfrm>
              <a:off x="5941868" y="6657680"/>
              <a:ext cx="200469" cy="420932"/>
            </a:xfrm>
            <a:custGeom>
              <a:avLst/>
              <a:gdLst/>
              <a:ahLst/>
              <a:cxnLst/>
              <a:rect l="l" t="t" r="r" b="b"/>
              <a:pathLst>
                <a:path w="7600" h="15958" extrusionOk="0">
                  <a:moveTo>
                    <a:pt x="6444" y="0"/>
                  </a:moveTo>
                  <a:cubicBezTo>
                    <a:pt x="4469" y="1611"/>
                    <a:pt x="2341" y="2918"/>
                    <a:pt x="1" y="3830"/>
                  </a:cubicBezTo>
                  <a:cubicBezTo>
                    <a:pt x="1" y="4104"/>
                    <a:pt x="31" y="4377"/>
                    <a:pt x="31" y="4651"/>
                  </a:cubicBezTo>
                  <a:cubicBezTo>
                    <a:pt x="213" y="8420"/>
                    <a:pt x="456" y="12189"/>
                    <a:pt x="669" y="15958"/>
                  </a:cubicBezTo>
                  <a:cubicBezTo>
                    <a:pt x="3101" y="14833"/>
                    <a:pt x="5411" y="13557"/>
                    <a:pt x="7599" y="12159"/>
                  </a:cubicBezTo>
                  <a:cubicBezTo>
                    <a:pt x="7448" y="7842"/>
                    <a:pt x="7022" y="3769"/>
                    <a:pt x="6444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39;p40">
              <a:extLst>
                <a:ext uri="{FF2B5EF4-FFF2-40B4-BE49-F238E27FC236}">
                  <a16:creationId xmlns:a16="http://schemas.microsoft.com/office/drawing/2014/main" id="{597DA6E7-A034-4950-ACA7-6FD1ACF77CD4}"/>
                </a:ext>
              </a:extLst>
            </p:cNvPr>
            <p:cNvSpPr/>
            <p:nvPr/>
          </p:nvSpPr>
          <p:spPr>
            <a:xfrm>
              <a:off x="5999608" y="7757701"/>
              <a:ext cx="64941" cy="137928"/>
            </a:xfrm>
            <a:custGeom>
              <a:avLst/>
              <a:gdLst/>
              <a:ahLst/>
              <a:cxnLst/>
              <a:rect l="l" t="t" r="r" b="b"/>
              <a:pathLst>
                <a:path w="2462" h="5229" extrusionOk="0">
                  <a:moveTo>
                    <a:pt x="2462" y="0"/>
                  </a:moveTo>
                  <a:lnTo>
                    <a:pt x="2462" y="0"/>
                  </a:lnTo>
                  <a:cubicBezTo>
                    <a:pt x="1672" y="152"/>
                    <a:pt x="851" y="274"/>
                    <a:pt x="0" y="334"/>
                  </a:cubicBezTo>
                  <a:cubicBezTo>
                    <a:pt x="91" y="1976"/>
                    <a:pt x="152" y="3587"/>
                    <a:pt x="243" y="5228"/>
                  </a:cubicBezTo>
                  <a:cubicBezTo>
                    <a:pt x="486" y="5228"/>
                    <a:pt x="730" y="5228"/>
                    <a:pt x="1034" y="5198"/>
                  </a:cubicBezTo>
                  <a:cubicBezTo>
                    <a:pt x="1550" y="3465"/>
                    <a:pt x="2006" y="1733"/>
                    <a:pt x="2462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40;p40">
              <a:extLst>
                <a:ext uri="{FF2B5EF4-FFF2-40B4-BE49-F238E27FC236}">
                  <a16:creationId xmlns:a16="http://schemas.microsoft.com/office/drawing/2014/main" id="{78DC669C-BA9A-4C8A-9BEF-3748FBC6E070}"/>
                </a:ext>
              </a:extLst>
            </p:cNvPr>
            <p:cNvSpPr/>
            <p:nvPr/>
          </p:nvSpPr>
          <p:spPr>
            <a:xfrm>
              <a:off x="5516926" y="7639820"/>
              <a:ext cx="462661" cy="254200"/>
            </a:xfrm>
            <a:custGeom>
              <a:avLst/>
              <a:gdLst/>
              <a:ahLst/>
              <a:cxnLst/>
              <a:rect l="l" t="t" r="r" b="b"/>
              <a:pathLst>
                <a:path w="17540" h="9637" extrusionOk="0">
                  <a:moveTo>
                    <a:pt x="1" y="1"/>
                  </a:moveTo>
                  <a:cubicBezTo>
                    <a:pt x="7205" y="8573"/>
                    <a:pt x="17053" y="9606"/>
                    <a:pt x="17539" y="9636"/>
                  </a:cubicBezTo>
                  <a:cubicBezTo>
                    <a:pt x="17448" y="8269"/>
                    <a:pt x="17387" y="6870"/>
                    <a:pt x="17296" y="5472"/>
                  </a:cubicBezTo>
                  <a:cubicBezTo>
                    <a:pt x="17266" y="5503"/>
                    <a:pt x="17266" y="5533"/>
                    <a:pt x="17205" y="5563"/>
                  </a:cubicBezTo>
                  <a:cubicBezTo>
                    <a:pt x="16183" y="5888"/>
                    <a:pt x="15124" y="6033"/>
                    <a:pt x="14047" y="6033"/>
                  </a:cubicBezTo>
                  <a:cubicBezTo>
                    <a:pt x="9071" y="6033"/>
                    <a:pt x="3724" y="2925"/>
                    <a:pt x="1" y="1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41;p40">
              <a:extLst>
                <a:ext uri="{FF2B5EF4-FFF2-40B4-BE49-F238E27FC236}">
                  <a16:creationId xmlns:a16="http://schemas.microsoft.com/office/drawing/2014/main" id="{AA547756-4851-45C3-8C89-F29332A9A561}"/>
                </a:ext>
              </a:extLst>
            </p:cNvPr>
            <p:cNvSpPr/>
            <p:nvPr/>
          </p:nvSpPr>
          <p:spPr>
            <a:xfrm>
              <a:off x="5318910" y="7096232"/>
              <a:ext cx="653450" cy="680803"/>
            </a:xfrm>
            <a:custGeom>
              <a:avLst/>
              <a:gdLst/>
              <a:ahLst/>
              <a:cxnLst/>
              <a:rect l="l" t="t" r="r" b="b"/>
              <a:pathLst>
                <a:path w="24773" h="25810" extrusionOk="0">
                  <a:moveTo>
                    <a:pt x="0" y="1"/>
                  </a:moveTo>
                  <a:lnTo>
                    <a:pt x="0" y="1"/>
                  </a:lnTo>
                  <a:cubicBezTo>
                    <a:pt x="152" y="1277"/>
                    <a:pt x="334" y="2584"/>
                    <a:pt x="517" y="3891"/>
                  </a:cubicBezTo>
                  <a:cubicBezTo>
                    <a:pt x="1368" y="9819"/>
                    <a:pt x="3222" y="14378"/>
                    <a:pt x="5532" y="17965"/>
                  </a:cubicBezTo>
                  <a:cubicBezTo>
                    <a:pt x="10367" y="22460"/>
                    <a:pt x="15899" y="25809"/>
                    <a:pt x="21703" y="25809"/>
                  </a:cubicBezTo>
                  <a:cubicBezTo>
                    <a:pt x="22649" y="25809"/>
                    <a:pt x="23602" y="25720"/>
                    <a:pt x="24560" y="25533"/>
                  </a:cubicBezTo>
                  <a:cubicBezTo>
                    <a:pt x="24587" y="25524"/>
                    <a:pt x="24611" y="25520"/>
                    <a:pt x="24633" y="25520"/>
                  </a:cubicBezTo>
                  <a:cubicBezTo>
                    <a:pt x="24687" y="25520"/>
                    <a:pt x="24730" y="25542"/>
                    <a:pt x="24773" y="25563"/>
                  </a:cubicBezTo>
                  <a:cubicBezTo>
                    <a:pt x="24590" y="22311"/>
                    <a:pt x="24377" y="19028"/>
                    <a:pt x="24165" y="15776"/>
                  </a:cubicBezTo>
                  <a:cubicBezTo>
                    <a:pt x="23982" y="15715"/>
                    <a:pt x="23891" y="15503"/>
                    <a:pt x="24013" y="15381"/>
                  </a:cubicBezTo>
                  <a:cubicBezTo>
                    <a:pt x="14590" y="15351"/>
                    <a:pt x="6414" y="7539"/>
                    <a:pt x="0" y="1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42;p40">
              <a:extLst>
                <a:ext uri="{FF2B5EF4-FFF2-40B4-BE49-F238E27FC236}">
                  <a16:creationId xmlns:a16="http://schemas.microsoft.com/office/drawing/2014/main" id="{CB017A1D-C584-4008-B7B6-CC8F7AAF04C6}"/>
                </a:ext>
              </a:extLst>
            </p:cNvPr>
            <p:cNvSpPr/>
            <p:nvPr/>
          </p:nvSpPr>
          <p:spPr>
            <a:xfrm>
              <a:off x="6043685" y="6154160"/>
              <a:ext cx="283057" cy="462661"/>
            </a:xfrm>
            <a:custGeom>
              <a:avLst/>
              <a:gdLst/>
              <a:ahLst/>
              <a:cxnLst/>
              <a:rect l="l" t="t" r="r" b="b"/>
              <a:pathLst>
                <a:path w="10731" h="17540" extrusionOk="0">
                  <a:moveTo>
                    <a:pt x="4591" y="1"/>
                  </a:moveTo>
                  <a:cubicBezTo>
                    <a:pt x="3952" y="1034"/>
                    <a:pt x="3314" y="2068"/>
                    <a:pt x="2615" y="3071"/>
                  </a:cubicBezTo>
                  <a:cubicBezTo>
                    <a:pt x="1885" y="4044"/>
                    <a:pt x="1004" y="5503"/>
                    <a:pt x="1" y="6901"/>
                  </a:cubicBezTo>
                  <a:cubicBezTo>
                    <a:pt x="852" y="10062"/>
                    <a:pt x="1673" y="13618"/>
                    <a:pt x="2341" y="17539"/>
                  </a:cubicBezTo>
                  <a:cubicBezTo>
                    <a:pt x="5624" y="14530"/>
                    <a:pt x="8299" y="11004"/>
                    <a:pt x="10731" y="7144"/>
                  </a:cubicBezTo>
                  <a:cubicBezTo>
                    <a:pt x="9089" y="4196"/>
                    <a:pt x="7053" y="1734"/>
                    <a:pt x="4591" y="1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43;p40">
              <a:extLst>
                <a:ext uri="{FF2B5EF4-FFF2-40B4-BE49-F238E27FC236}">
                  <a16:creationId xmlns:a16="http://schemas.microsoft.com/office/drawing/2014/main" id="{3B8EEA38-B527-46A7-84CC-3EA6BCE001D5}"/>
                </a:ext>
              </a:extLst>
            </p:cNvPr>
            <p:cNvSpPr/>
            <p:nvPr/>
          </p:nvSpPr>
          <p:spPr>
            <a:xfrm>
              <a:off x="5961915" y="6083626"/>
              <a:ext cx="176413" cy="213288"/>
            </a:xfrm>
            <a:custGeom>
              <a:avLst/>
              <a:gdLst/>
              <a:ahLst/>
              <a:cxnLst/>
              <a:rect l="l" t="t" r="r" b="b"/>
              <a:pathLst>
                <a:path w="6688" h="8086" extrusionOk="0">
                  <a:moveTo>
                    <a:pt x="0" y="0"/>
                  </a:moveTo>
                  <a:cubicBezTo>
                    <a:pt x="821" y="2158"/>
                    <a:pt x="1763" y="4894"/>
                    <a:pt x="2675" y="8085"/>
                  </a:cubicBezTo>
                  <a:cubicBezTo>
                    <a:pt x="3131" y="7477"/>
                    <a:pt x="3496" y="6900"/>
                    <a:pt x="3800" y="6474"/>
                  </a:cubicBezTo>
                  <a:cubicBezTo>
                    <a:pt x="4803" y="5015"/>
                    <a:pt x="5776" y="3526"/>
                    <a:pt x="6688" y="2006"/>
                  </a:cubicBezTo>
                  <a:cubicBezTo>
                    <a:pt x="4712" y="851"/>
                    <a:pt x="2493" y="122"/>
                    <a:pt x="0" y="0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44;p40">
              <a:extLst>
                <a:ext uri="{FF2B5EF4-FFF2-40B4-BE49-F238E27FC236}">
                  <a16:creationId xmlns:a16="http://schemas.microsoft.com/office/drawing/2014/main" id="{31C8616A-2556-4C61-8BAB-3137DE16D491}"/>
                </a:ext>
              </a:extLst>
            </p:cNvPr>
            <p:cNvSpPr/>
            <p:nvPr/>
          </p:nvSpPr>
          <p:spPr>
            <a:xfrm>
              <a:off x="6071751" y="7084204"/>
              <a:ext cx="411331" cy="643057"/>
            </a:xfrm>
            <a:custGeom>
              <a:avLst/>
              <a:gdLst/>
              <a:ahLst/>
              <a:cxnLst/>
              <a:rect l="l" t="t" r="r" b="b"/>
              <a:pathLst>
                <a:path w="15594" h="24379" extrusionOk="0">
                  <a:moveTo>
                    <a:pt x="15594" y="1"/>
                  </a:moveTo>
                  <a:lnTo>
                    <a:pt x="15594" y="1"/>
                  </a:lnTo>
                  <a:cubicBezTo>
                    <a:pt x="12189" y="5381"/>
                    <a:pt x="7569" y="10548"/>
                    <a:pt x="1946" y="13740"/>
                  </a:cubicBezTo>
                  <a:cubicBezTo>
                    <a:pt x="1490" y="17205"/>
                    <a:pt x="852" y="20761"/>
                    <a:pt x="1" y="24378"/>
                  </a:cubicBezTo>
                  <a:cubicBezTo>
                    <a:pt x="396" y="24317"/>
                    <a:pt x="791" y="24226"/>
                    <a:pt x="1186" y="24105"/>
                  </a:cubicBezTo>
                  <a:cubicBezTo>
                    <a:pt x="5077" y="22828"/>
                    <a:pt x="8147" y="20153"/>
                    <a:pt x="10882" y="17174"/>
                  </a:cubicBezTo>
                  <a:cubicBezTo>
                    <a:pt x="12068" y="15898"/>
                    <a:pt x="13284" y="14651"/>
                    <a:pt x="14469" y="13375"/>
                  </a:cubicBezTo>
                  <a:cubicBezTo>
                    <a:pt x="15199" y="9606"/>
                    <a:pt x="15594" y="4955"/>
                    <a:pt x="15594" y="1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45;p40">
              <a:extLst>
                <a:ext uri="{FF2B5EF4-FFF2-40B4-BE49-F238E27FC236}">
                  <a16:creationId xmlns:a16="http://schemas.microsoft.com/office/drawing/2014/main" id="{30F60A62-B614-4AE7-AA60-3D3ABB47E060}"/>
                </a:ext>
              </a:extLst>
            </p:cNvPr>
            <p:cNvSpPr/>
            <p:nvPr/>
          </p:nvSpPr>
          <p:spPr>
            <a:xfrm>
              <a:off x="6111844" y="6377049"/>
              <a:ext cx="338371" cy="601354"/>
            </a:xfrm>
            <a:custGeom>
              <a:avLst/>
              <a:gdLst/>
              <a:ahLst/>
              <a:cxnLst/>
              <a:rect l="l" t="t" r="r" b="b"/>
              <a:pathLst>
                <a:path w="12828" h="22798" extrusionOk="0">
                  <a:moveTo>
                    <a:pt x="8815" y="1"/>
                  </a:moveTo>
                  <a:cubicBezTo>
                    <a:pt x="6444" y="3952"/>
                    <a:pt x="3526" y="7752"/>
                    <a:pt x="0" y="10639"/>
                  </a:cubicBezTo>
                  <a:cubicBezTo>
                    <a:pt x="578" y="14408"/>
                    <a:pt x="973" y="18481"/>
                    <a:pt x="1155" y="22798"/>
                  </a:cubicBezTo>
                  <a:cubicBezTo>
                    <a:pt x="5532" y="20001"/>
                    <a:pt x="9454" y="16688"/>
                    <a:pt x="12827" y="12858"/>
                  </a:cubicBezTo>
                  <a:cubicBezTo>
                    <a:pt x="12007" y="8208"/>
                    <a:pt x="10669" y="3770"/>
                    <a:pt x="8815" y="1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46;p40">
              <a:extLst>
                <a:ext uri="{FF2B5EF4-FFF2-40B4-BE49-F238E27FC236}">
                  <a16:creationId xmlns:a16="http://schemas.microsoft.com/office/drawing/2014/main" id="{C288F417-58A3-48D5-B39D-0171387B45C1}"/>
                </a:ext>
              </a:extLst>
            </p:cNvPr>
            <p:cNvSpPr/>
            <p:nvPr/>
          </p:nvSpPr>
          <p:spPr>
            <a:xfrm>
              <a:off x="6026856" y="7527583"/>
              <a:ext cx="404921" cy="367228"/>
            </a:xfrm>
            <a:custGeom>
              <a:avLst/>
              <a:gdLst/>
              <a:ahLst/>
              <a:cxnLst/>
              <a:rect l="l" t="t" r="r" b="b"/>
              <a:pathLst>
                <a:path w="15351" h="13922" extrusionOk="0">
                  <a:moveTo>
                    <a:pt x="15350" y="1"/>
                  </a:moveTo>
                  <a:cubicBezTo>
                    <a:pt x="13891" y="1399"/>
                    <a:pt x="12372" y="2767"/>
                    <a:pt x="10882" y="4013"/>
                  </a:cubicBezTo>
                  <a:cubicBezTo>
                    <a:pt x="7934" y="6475"/>
                    <a:pt x="4955" y="8055"/>
                    <a:pt x="1399" y="8724"/>
                  </a:cubicBezTo>
                  <a:cubicBezTo>
                    <a:pt x="973" y="10457"/>
                    <a:pt x="517" y="12189"/>
                    <a:pt x="1" y="13922"/>
                  </a:cubicBezTo>
                  <a:cubicBezTo>
                    <a:pt x="3557" y="13770"/>
                    <a:pt x="11612" y="12068"/>
                    <a:pt x="15198" y="578"/>
                  </a:cubicBezTo>
                  <a:cubicBezTo>
                    <a:pt x="15259" y="396"/>
                    <a:pt x="15290" y="183"/>
                    <a:pt x="15350" y="1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47;p40">
              <a:extLst>
                <a:ext uri="{FF2B5EF4-FFF2-40B4-BE49-F238E27FC236}">
                  <a16:creationId xmlns:a16="http://schemas.microsoft.com/office/drawing/2014/main" id="{6E1CC97D-27BB-47A5-ABD7-F049CAD493DD}"/>
                </a:ext>
              </a:extLst>
            </p:cNvPr>
            <p:cNvSpPr/>
            <p:nvPr/>
          </p:nvSpPr>
          <p:spPr>
            <a:xfrm>
              <a:off x="6127064" y="6761106"/>
              <a:ext cx="355226" cy="647831"/>
            </a:xfrm>
            <a:custGeom>
              <a:avLst/>
              <a:gdLst/>
              <a:ahLst/>
              <a:cxnLst/>
              <a:rect l="l" t="t" r="r" b="b"/>
              <a:pathLst>
                <a:path w="13467" h="24560" extrusionOk="0">
                  <a:moveTo>
                    <a:pt x="12554" y="0"/>
                  </a:moveTo>
                  <a:cubicBezTo>
                    <a:pt x="9059" y="3709"/>
                    <a:pt x="5047" y="6931"/>
                    <a:pt x="639" y="9545"/>
                  </a:cubicBezTo>
                  <a:cubicBezTo>
                    <a:pt x="791" y="14286"/>
                    <a:pt x="609" y="19302"/>
                    <a:pt x="1" y="24560"/>
                  </a:cubicBezTo>
                  <a:cubicBezTo>
                    <a:pt x="1855" y="23405"/>
                    <a:pt x="3618" y="22068"/>
                    <a:pt x="5259" y="20457"/>
                  </a:cubicBezTo>
                  <a:cubicBezTo>
                    <a:pt x="8360" y="17326"/>
                    <a:pt x="10883" y="13800"/>
                    <a:pt x="13466" y="10274"/>
                  </a:cubicBezTo>
                  <a:cubicBezTo>
                    <a:pt x="13375" y="6900"/>
                    <a:pt x="13071" y="3405"/>
                    <a:pt x="12554" y="0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48;p40">
              <a:extLst>
                <a:ext uri="{FF2B5EF4-FFF2-40B4-BE49-F238E27FC236}">
                  <a16:creationId xmlns:a16="http://schemas.microsoft.com/office/drawing/2014/main" id="{1D3A8901-9169-41F9-8A24-DDE53AB5C323}"/>
                </a:ext>
              </a:extLst>
            </p:cNvPr>
            <p:cNvSpPr/>
            <p:nvPr/>
          </p:nvSpPr>
          <p:spPr>
            <a:xfrm>
              <a:off x="5929840" y="7105068"/>
              <a:ext cx="53757" cy="387274"/>
            </a:xfrm>
            <a:custGeom>
              <a:avLst/>
              <a:gdLst/>
              <a:ahLst/>
              <a:cxnLst/>
              <a:rect l="l" t="t" r="r" b="b"/>
              <a:pathLst>
                <a:path w="2038" h="14682" extrusionOk="0">
                  <a:moveTo>
                    <a:pt x="1" y="61"/>
                  </a:moveTo>
                  <a:cubicBezTo>
                    <a:pt x="1" y="91"/>
                    <a:pt x="1" y="122"/>
                    <a:pt x="1" y="182"/>
                  </a:cubicBezTo>
                  <a:lnTo>
                    <a:pt x="31" y="182"/>
                  </a:lnTo>
                  <a:cubicBezTo>
                    <a:pt x="59" y="187"/>
                    <a:pt x="83" y="195"/>
                    <a:pt x="106" y="205"/>
                  </a:cubicBezTo>
                  <a:lnTo>
                    <a:pt x="106" y="205"/>
                  </a:lnTo>
                  <a:cubicBezTo>
                    <a:pt x="64" y="165"/>
                    <a:pt x="28" y="116"/>
                    <a:pt x="1" y="61"/>
                  </a:cubicBezTo>
                  <a:close/>
                  <a:moveTo>
                    <a:pt x="106" y="205"/>
                  </a:moveTo>
                  <a:cubicBezTo>
                    <a:pt x="133" y="231"/>
                    <a:pt x="164" y="253"/>
                    <a:pt x="197" y="269"/>
                  </a:cubicBezTo>
                  <a:lnTo>
                    <a:pt x="197" y="269"/>
                  </a:lnTo>
                  <a:cubicBezTo>
                    <a:pt x="174" y="243"/>
                    <a:pt x="143" y="221"/>
                    <a:pt x="106" y="205"/>
                  </a:cubicBezTo>
                  <a:close/>
                  <a:moveTo>
                    <a:pt x="1186" y="0"/>
                  </a:moveTo>
                  <a:cubicBezTo>
                    <a:pt x="943" y="91"/>
                    <a:pt x="730" y="182"/>
                    <a:pt x="487" y="274"/>
                  </a:cubicBezTo>
                  <a:cubicBezTo>
                    <a:pt x="437" y="295"/>
                    <a:pt x="389" y="305"/>
                    <a:pt x="343" y="305"/>
                  </a:cubicBezTo>
                  <a:cubicBezTo>
                    <a:pt x="291" y="305"/>
                    <a:pt x="242" y="292"/>
                    <a:pt x="197" y="269"/>
                  </a:cubicBezTo>
                  <a:lnTo>
                    <a:pt x="197" y="269"/>
                  </a:lnTo>
                  <a:cubicBezTo>
                    <a:pt x="328" y="417"/>
                    <a:pt x="244" y="696"/>
                    <a:pt x="31" y="790"/>
                  </a:cubicBezTo>
                  <a:cubicBezTo>
                    <a:pt x="335" y="5350"/>
                    <a:pt x="609" y="9879"/>
                    <a:pt x="912" y="14408"/>
                  </a:cubicBezTo>
                  <a:cubicBezTo>
                    <a:pt x="1034" y="14438"/>
                    <a:pt x="1156" y="14468"/>
                    <a:pt x="1247" y="14468"/>
                  </a:cubicBezTo>
                  <a:cubicBezTo>
                    <a:pt x="1399" y="14468"/>
                    <a:pt x="1490" y="14590"/>
                    <a:pt x="1520" y="14681"/>
                  </a:cubicBezTo>
                  <a:cubicBezTo>
                    <a:pt x="1703" y="14590"/>
                    <a:pt x="1855" y="14499"/>
                    <a:pt x="2037" y="14438"/>
                  </a:cubicBezTo>
                  <a:cubicBezTo>
                    <a:pt x="1764" y="9605"/>
                    <a:pt x="1460" y="4803"/>
                    <a:pt x="1186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49;p40">
              <a:extLst>
                <a:ext uri="{FF2B5EF4-FFF2-40B4-BE49-F238E27FC236}">
                  <a16:creationId xmlns:a16="http://schemas.microsoft.com/office/drawing/2014/main" id="{0E1F9929-B7F7-4365-8DBB-07F37EA3F22F}"/>
                </a:ext>
              </a:extLst>
            </p:cNvPr>
            <p:cNvSpPr/>
            <p:nvPr/>
          </p:nvSpPr>
          <p:spPr>
            <a:xfrm>
              <a:off x="5909793" y="6753087"/>
              <a:ext cx="49748" cy="343171"/>
            </a:xfrm>
            <a:custGeom>
              <a:avLst/>
              <a:gdLst/>
              <a:ahLst/>
              <a:cxnLst/>
              <a:rect l="l" t="t" r="r" b="b"/>
              <a:pathLst>
                <a:path w="1886" h="13010" extrusionOk="0">
                  <a:moveTo>
                    <a:pt x="1" y="0"/>
                  </a:moveTo>
                  <a:lnTo>
                    <a:pt x="1" y="0"/>
                  </a:lnTo>
                  <a:cubicBezTo>
                    <a:pt x="214" y="4347"/>
                    <a:pt x="457" y="8663"/>
                    <a:pt x="730" y="13010"/>
                  </a:cubicBezTo>
                  <a:cubicBezTo>
                    <a:pt x="761" y="12919"/>
                    <a:pt x="791" y="12827"/>
                    <a:pt x="913" y="12797"/>
                  </a:cubicBezTo>
                  <a:cubicBezTo>
                    <a:pt x="1247" y="12645"/>
                    <a:pt x="1551" y="12493"/>
                    <a:pt x="1885" y="12311"/>
                  </a:cubicBezTo>
                  <a:cubicBezTo>
                    <a:pt x="1642" y="8572"/>
                    <a:pt x="1429" y="4803"/>
                    <a:pt x="1247" y="1034"/>
                  </a:cubicBezTo>
                  <a:cubicBezTo>
                    <a:pt x="1247" y="760"/>
                    <a:pt x="1217" y="456"/>
                    <a:pt x="1217" y="183"/>
                  </a:cubicBezTo>
                  <a:cubicBezTo>
                    <a:pt x="1065" y="244"/>
                    <a:pt x="913" y="304"/>
                    <a:pt x="791" y="365"/>
                  </a:cubicBezTo>
                  <a:cubicBezTo>
                    <a:pt x="752" y="382"/>
                    <a:pt x="715" y="389"/>
                    <a:pt x="680" y="389"/>
                  </a:cubicBezTo>
                  <a:cubicBezTo>
                    <a:pt x="527" y="389"/>
                    <a:pt x="421" y="241"/>
                    <a:pt x="396" y="92"/>
                  </a:cubicBezTo>
                  <a:cubicBezTo>
                    <a:pt x="24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50;p40">
              <a:extLst>
                <a:ext uri="{FF2B5EF4-FFF2-40B4-BE49-F238E27FC236}">
                  <a16:creationId xmlns:a16="http://schemas.microsoft.com/office/drawing/2014/main" id="{3B1EFB7B-8C2E-4A2E-848A-A9B0696C4EAB}"/>
                </a:ext>
              </a:extLst>
            </p:cNvPr>
            <p:cNvSpPr/>
            <p:nvPr/>
          </p:nvSpPr>
          <p:spPr>
            <a:xfrm>
              <a:off x="5878535" y="6083257"/>
              <a:ext cx="61750" cy="660229"/>
            </a:xfrm>
            <a:custGeom>
              <a:avLst/>
              <a:gdLst/>
              <a:ahLst/>
              <a:cxnLst/>
              <a:rect l="l" t="t" r="r" b="b"/>
              <a:pathLst>
                <a:path w="2341" h="25030" extrusionOk="0">
                  <a:moveTo>
                    <a:pt x="1065" y="1"/>
                  </a:moveTo>
                  <a:cubicBezTo>
                    <a:pt x="1024" y="1"/>
                    <a:pt x="983" y="4"/>
                    <a:pt x="943" y="14"/>
                  </a:cubicBezTo>
                  <a:cubicBezTo>
                    <a:pt x="608" y="14"/>
                    <a:pt x="335" y="45"/>
                    <a:pt x="0" y="75"/>
                  </a:cubicBezTo>
                  <a:cubicBezTo>
                    <a:pt x="91" y="4634"/>
                    <a:pt x="304" y="9194"/>
                    <a:pt x="578" y="13723"/>
                  </a:cubicBezTo>
                  <a:cubicBezTo>
                    <a:pt x="791" y="13966"/>
                    <a:pt x="1003" y="14239"/>
                    <a:pt x="1216" y="14482"/>
                  </a:cubicBezTo>
                  <a:cubicBezTo>
                    <a:pt x="1428" y="14694"/>
                    <a:pt x="1239" y="14996"/>
                    <a:pt x="1003" y="14996"/>
                  </a:cubicBezTo>
                  <a:cubicBezTo>
                    <a:pt x="933" y="14996"/>
                    <a:pt x="860" y="14970"/>
                    <a:pt x="791" y="14908"/>
                  </a:cubicBezTo>
                  <a:cubicBezTo>
                    <a:pt x="730" y="14847"/>
                    <a:pt x="669" y="14786"/>
                    <a:pt x="639" y="14726"/>
                  </a:cubicBezTo>
                  <a:lnTo>
                    <a:pt x="639" y="14726"/>
                  </a:lnTo>
                  <a:cubicBezTo>
                    <a:pt x="791" y="17522"/>
                    <a:pt x="943" y="20318"/>
                    <a:pt x="1064" y="23054"/>
                  </a:cubicBezTo>
                  <a:cubicBezTo>
                    <a:pt x="1095" y="23601"/>
                    <a:pt x="1125" y="24148"/>
                    <a:pt x="1155" y="24695"/>
                  </a:cubicBezTo>
                  <a:cubicBezTo>
                    <a:pt x="1338" y="24787"/>
                    <a:pt x="1550" y="24878"/>
                    <a:pt x="1733" y="24939"/>
                  </a:cubicBezTo>
                  <a:cubicBezTo>
                    <a:pt x="1824" y="24939"/>
                    <a:pt x="1854" y="24999"/>
                    <a:pt x="1885" y="25030"/>
                  </a:cubicBezTo>
                  <a:cubicBezTo>
                    <a:pt x="2037" y="24939"/>
                    <a:pt x="2189" y="24847"/>
                    <a:pt x="2341" y="24756"/>
                  </a:cubicBezTo>
                  <a:cubicBezTo>
                    <a:pt x="2158" y="21109"/>
                    <a:pt x="1946" y="17431"/>
                    <a:pt x="1763" y="13723"/>
                  </a:cubicBezTo>
                  <a:cubicBezTo>
                    <a:pt x="1550" y="13814"/>
                    <a:pt x="1338" y="13875"/>
                    <a:pt x="1095" y="13905"/>
                  </a:cubicBezTo>
                  <a:cubicBezTo>
                    <a:pt x="1064" y="13912"/>
                    <a:pt x="1034" y="13915"/>
                    <a:pt x="1006" y="13915"/>
                  </a:cubicBezTo>
                  <a:cubicBezTo>
                    <a:pt x="646" y="13915"/>
                    <a:pt x="517" y="13408"/>
                    <a:pt x="912" y="13267"/>
                  </a:cubicBezTo>
                  <a:cubicBezTo>
                    <a:pt x="1186" y="13145"/>
                    <a:pt x="1459" y="12993"/>
                    <a:pt x="1733" y="12811"/>
                  </a:cubicBezTo>
                  <a:cubicBezTo>
                    <a:pt x="1520" y="8525"/>
                    <a:pt x="1368" y="4270"/>
                    <a:pt x="1338" y="14"/>
                  </a:cubicBezTo>
                  <a:cubicBezTo>
                    <a:pt x="1236" y="14"/>
                    <a:pt x="1149" y="1"/>
                    <a:pt x="1065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51;p40">
              <a:extLst>
                <a:ext uri="{FF2B5EF4-FFF2-40B4-BE49-F238E27FC236}">
                  <a16:creationId xmlns:a16="http://schemas.microsoft.com/office/drawing/2014/main" id="{91C2813F-DAF6-4468-98BC-5584406F45D6}"/>
                </a:ext>
              </a:extLst>
            </p:cNvPr>
            <p:cNvSpPr/>
            <p:nvPr/>
          </p:nvSpPr>
          <p:spPr>
            <a:xfrm>
              <a:off x="5956296" y="7505136"/>
              <a:ext cx="49748" cy="390493"/>
            </a:xfrm>
            <a:custGeom>
              <a:avLst/>
              <a:gdLst/>
              <a:ahLst/>
              <a:cxnLst/>
              <a:rect l="l" t="t" r="r" b="b"/>
              <a:pathLst>
                <a:path w="1886" h="14804" extrusionOk="0">
                  <a:moveTo>
                    <a:pt x="1095" y="1"/>
                  </a:moveTo>
                  <a:cubicBezTo>
                    <a:pt x="761" y="92"/>
                    <a:pt x="426" y="213"/>
                    <a:pt x="92" y="274"/>
                  </a:cubicBezTo>
                  <a:cubicBezTo>
                    <a:pt x="82" y="284"/>
                    <a:pt x="72" y="288"/>
                    <a:pt x="61" y="288"/>
                  </a:cubicBezTo>
                  <a:cubicBezTo>
                    <a:pt x="41" y="288"/>
                    <a:pt x="21" y="274"/>
                    <a:pt x="1" y="274"/>
                  </a:cubicBezTo>
                  <a:lnTo>
                    <a:pt x="1" y="274"/>
                  </a:lnTo>
                  <a:cubicBezTo>
                    <a:pt x="213" y="3526"/>
                    <a:pt x="426" y="6809"/>
                    <a:pt x="609" y="10061"/>
                  </a:cubicBezTo>
                  <a:cubicBezTo>
                    <a:pt x="821" y="10183"/>
                    <a:pt x="852" y="10457"/>
                    <a:pt x="639" y="10578"/>
                  </a:cubicBezTo>
                  <a:cubicBezTo>
                    <a:pt x="730" y="11976"/>
                    <a:pt x="791" y="13375"/>
                    <a:pt x="882" y="14742"/>
                  </a:cubicBezTo>
                  <a:lnTo>
                    <a:pt x="913" y="14742"/>
                  </a:lnTo>
                  <a:cubicBezTo>
                    <a:pt x="913" y="14742"/>
                    <a:pt x="1277" y="14803"/>
                    <a:pt x="1885" y="14803"/>
                  </a:cubicBezTo>
                  <a:cubicBezTo>
                    <a:pt x="1794" y="13162"/>
                    <a:pt x="1733" y="11551"/>
                    <a:pt x="1642" y="9909"/>
                  </a:cubicBezTo>
                  <a:cubicBezTo>
                    <a:pt x="1551" y="9909"/>
                    <a:pt x="1460" y="9940"/>
                    <a:pt x="1338" y="9940"/>
                  </a:cubicBezTo>
                  <a:cubicBezTo>
                    <a:pt x="1125" y="9940"/>
                    <a:pt x="1004" y="9636"/>
                    <a:pt x="1156" y="9484"/>
                  </a:cubicBezTo>
                  <a:cubicBezTo>
                    <a:pt x="1308" y="9362"/>
                    <a:pt x="1460" y="9271"/>
                    <a:pt x="1612" y="9180"/>
                  </a:cubicBezTo>
                  <a:cubicBezTo>
                    <a:pt x="1429" y="6110"/>
                    <a:pt x="1277" y="3070"/>
                    <a:pt x="1095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52;p40">
              <a:extLst>
                <a:ext uri="{FF2B5EF4-FFF2-40B4-BE49-F238E27FC236}">
                  <a16:creationId xmlns:a16="http://schemas.microsoft.com/office/drawing/2014/main" id="{0CC87A97-8BE5-4890-8E05-6B5CB47A5367}"/>
                </a:ext>
              </a:extLst>
            </p:cNvPr>
            <p:cNvSpPr/>
            <p:nvPr/>
          </p:nvSpPr>
          <p:spPr>
            <a:xfrm>
              <a:off x="5450376" y="6246375"/>
              <a:ext cx="459443" cy="506738"/>
            </a:xfrm>
            <a:custGeom>
              <a:avLst/>
              <a:gdLst/>
              <a:ahLst/>
              <a:cxnLst/>
              <a:rect l="l" t="t" r="r" b="b"/>
              <a:pathLst>
                <a:path w="17418" h="19211" extrusionOk="0">
                  <a:moveTo>
                    <a:pt x="700" y="0"/>
                  </a:moveTo>
                  <a:cubicBezTo>
                    <a:pt x="457" y="244"/>
                    <a:pt x="214" y="487"/>
                    <a:pt x="1" y="730"/>
                  </a:cubicBezTo>
                  <a:cubicBezTo>
                    <a:pt x="2038" y="4104"/>
                    <a:pt x="4348" y="7265"/>
                    <a:pt x="6962" y="10244"/>
                  </a:cubicBezTo>
                  <a:cubicBezTo>
                    <a:pt x="9424" y="13071"/>
                    <a:pt x="13436" y="18207"/>
                    <a:pt x="17418" y="19210"/>
                  </a:cubicBezTo>
                  <a:cubicBezTo>
                    <a:pt x="17418" y="18967"/>
                    <a:pt x="17387" y="18755"/>
                    <a:pt x="17387" y="18511"/>
                  </a:cubicBezTo>
                  <a:cubicBezTo>
                    <a:pt x="13679" y="17113"/>
                    <a:pt x="10062" y="12341"/>
                    <a:pt x="7600" y="9605"/>
                  </a:cubicBezTo>
                  <a:cubicBezTo>
                    <a:pt x="4955" y="6627"/>
                    <a:pt x="2706" y="3405"/>
                    <a:pt x="700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53;p40">
              <a:extLst>
                <a:ext uri="{FF2B5EF4-FFF2-40B4-BE49-F238E27FC236}">
                  <a16:creationId xmlns:a16="http://schemas.microsoft.com/office/drawing/2014/main" id="{7BABD20D-57A6-4E44-A76B-CC6E3DDC112B}"/>
                </a:ext>
              </a:extLst>
            </p:cNvPr>
            <p:cNvSpPr/>
            <p:nvPr/>
          </p:nvSpPr>
          <p:spPr>
            <a:xfrm>
              <a:off x="5909001" y="6734649"/>
              <a:ext cx="19256" cy="20865"/>
            </a:xfrm>
            <a:custGeom>
              <a:avLst/>
              <a:gdLst/>
              <a:ahLst/>
              <a:cxnLst/>
              <a:rect l="l" t="t" r="r" b="b"/>
              <a:pathLst>
                <a:path w="730" h="791" extrusionOk="0">
                  <a:moveTo>
                    <a:pt x="0" y="0"/>
                  </a:moveTo>
                  <a:cubicBezTo>
                    <a:pt x="0" y="244"/>
                    <a:pt x="31" y="487"/>
                    <a:pt x="31" y="699"/>
                  </a:cubicBezTo>
                  <a:cubicBezTo>
                    <a:pt x="152" y="730"/>
                    <a:pt x="304" y="760"/>
                    <a:pt x="426" y="791"/>
                  </a:cubicBezTo>
                  <a:cubicBezTo>
                    <a:pt x="395" y="669"/>
                    <a:pt x="426" y="517"/>
                    <a:pt x="547" y="456"/>
                  </a:cubicBezTo>
                  <a:cubicBezTo>
                    <a:pt x="608" y="426"/>
                    <a:pt x="669" y="365"/>
                    <a:pt x="730" y="335"/>
                  </a:cubicBezTo>
                  <a:cubicBezTo>
                    <a:pt x="699" y="304"/>
                    <a:pt x="669" y="274"/>
                    <a:pt x="578" y="244"/>
                  </a:cubicBezTo>
                  <a:cubicBezTo>
                    <a:pt x="395" y="183"/>
                    <a:pt x="183" y="92"/>
                    <a:pt x="0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54;p40">
              <a:extLst>
                <a:ext uri="{FF2B5EF4-FFF2-40B4-BE49-F238E27FC236}">
                  <a16:creationId xmlns:a16="http://schemas.microsoft.com/office/drawing/2014/main" id="{5B3B2AEB-A5C9-4E56-82D2-21E30C44ECA1}"/>
                </a:ext>
              </a:extLst>
            </p:cNvPr>
            <p:cNvSpPr/>
            <p:nvPr/>
          </p:nvSpPr>
          <p:spPr>
            <a:xfrm>
              <a:off x="5302055" y="6623204"/>
              <a:ext cx="628602" cy="504338"/>
            </a:xfrm>
            <a:custGeom>
              <a:avLst/>
              <a:gdLst/>
              <a:ahLst/>
              <a:cxnLst/>
              <a:rect l="l" t="t" r="r" b="b"/>
              <a:pathLst>
                <a:path w="23831" h="19120" extrusionOk="0">
                  <a:moveTo>
                    <a:pt x="183" y="0"/>
                  </a:moveTo>
                  <a:cubicBezTo>
                    <a:pt x="92" y="517"/>
                    <a:pt x="62" y="1064"/>
                    <a:pt x="1" y="1611"/>
                  </a:cubicBezTo>
                  <a:cubicBezTo>
                    <a:pt x="6445" y="9301"/>
                    <a:pt x="13952" y="17235"/>
                    <a:pt x="23649" y="19119"/>
                  </a:cubicBezTo>
                  <a:cubicBezTo>
                    <a:pt x="23709" y="19119"/>
                    <a:pt x="23770" y="19089"/>
                    <a:pt x="23831" y="19058"/>
                  </a:cubicBezTo>
                  <a:cubicBezTo>
                    <a:pt x="23831" y="18846"/>
                    <a:pt x="23801" y="18663"/>
                    <a:pt x="23801" y="18450"/>
                  </a:cubicBezTo>
                  <a:cubicBezTo>
                    <a:pt x="13527" y="16262"/>
                    <a:pt x="6931" y="7599"/>
                    <a:pt x="183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55;p40">
              <a:extLst>
                <a:ext uri="{FF2B5EF4-FFF2-40B4-BE49-F238E27FC236}">
                  <a16:creationId xmlns:a16="http://schemas.microsoft.com/office/drawing/2014/main" id="{7283A1E8-DD97-4EF7-87DD-FA21B1F61BF6}"/>
                </a:ext>
              </a:extLst>
            </p:cNvPr>
            <p:cNvSpPr/>
            <p:nvPr/>
          </p:nvSpPr>
          <p:spPr>
            <a:xfrm>
              <a:off x="5929840" y="7109869"/>
              <a:ext cx="10445" cy="16064"/>
            </a:xfrm>
            <a:custGeom>
              <a:avLst/>
              <a:gdLst/>
              <a:ahLst/>
              <a:cxnLst/>
              <a:rect l="l" t="t" r="r" b="b"/>
              <a:pathLst>
                <a:path w="396" h="609" extrusionOk="0">
                  <a:moveTo>
                    <a:pt x="1" y="0"/>
                  </a:moveTo>
                  <a:cubicBezTo>
                    <a:pt x="1" y="213"/>
                    <a:pt x="31" y="396"/>
                    <a:pt x="31" y="608"/>
                  </a:cubicBezTo>
                  <a:cubicBezTo>
                    <a:pt x="305" y="517"/>
                    <a:pt x="396" y="61"/>
                    <a:pt x="31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56;p40">
              <a:extLst>
                <a:ext uri="{FF2B5EF4-FFF2-40B4-BE49-F238E27FC236}">
                  <a16:creationId xmlns:a16="http://schemas.microsoft.com/office/drawing/2014/main" id="{5B712307-2CD8-4721-9C0D-79B03EB5C5E2}"/>
                </a:ext>
              </a:extLst>
            </p:cNvPr>
            <p:cNvSpPr/>
            <p:nvPr/>
          </p:nvSpPr>
          <p:spPr>
            <a:xfrm>
              <a:off x="5313292" y="7041710"/>
              <a:ext cx="642239" cy="460235"/>
            </a:xfrm>
            <a:custGeom>
              <a:avLst/>
              <a:gdLst/>
              <a:ahLst/>
              <a:cxnLst/>
              <a:rect l="l" t="t" r="r" b="b"/>
              <a:pathLst>
                <a:path w="24348" h="17448" extrusionOk="0">
                  <a:moveTo>
                    <a:pt x="0" y="1"/>
                  </a:moveTo>
                  <a:cubicBezTo>
                    <a:pt x="61" y="670"/>
                    <a:pt x="122" y="1369"/>
                    <a:pt x="213" y="2068"/>
                  </a:cubicBezTo>
                  <a:cubicBezTo>
                    <a:pt x="6627" y="9606"/>
                    <a:pt x="14803" y="17418"/>
                    <a:pt x="24226" y="17448"/>
                  </a:cubicBezTo>
                  <a:cubicBezTo>
                    <a:pt x="24256" y="17418"/>
                    <a:pt x="24256" y="17387"/>
                    <a:pt x="24286" y="17387"/>
                  </a:cubicBezTo>
                  <a:cubicBezTo>
                    <a:pt x="24286" y="17357"/>
                    <a:pt x="24317" y="17357"/>
                    <a:pt x="24347" y="17357"/>
                  </a:cubicBezTo>
                  <a:cubicBezTo>
                    <a:pt x="24317" y="17174"/>
                    <a:pt x="24317" y="16992"/>
                    <a:pt x="24317" y="16810"/>
                  </a:cubicBezTo>
                  <a:cubicBezTo>
                    <a:pt x="14286" y="15776"/>
                    <a:pt x="6444" y="7782"/>
                    <a:pt x="0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57;p40">
              <a:extLst>
                <a:ext uri="{FF2B5EF4-FFF2-40B4-BE49-F238E27FC236}">
                  <a16:creationId xmlns:a16="http://schemas.microsoft.com/office/drawing/2014/main" id="{1A5AB6DB-0A5C-42E2-B235-5939639C37B4}"/>
                </a:ext>
              </a:extLst>
            </p:cNvPr>
            <p:cNvSpPr/>
            <p:nvPr/>
          </p:nvSpPr>
          <p:spPr>
            <a:xfrm>
              <a:off x="5953896" y="7485089"/>
              <a:ext cx="16064" cy="14455"/>
            </a:xfrm>
            <a:custGeom>
              <a:avLst/>
              <a:gdLst/>
              <a:ahLst/>
              <a:cxnLst/>
              <a:rect l="l" t="t" r="r" b="b"/>
              <a:pathLst>
                <a:path w="609" h="548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183"/>
                    <a:pt x="31" y="365"/>
                    <a:pt x="61" y="548"/>
                  </a:cubicBezTo>
                  <a:cubicBezTo>
                    <a:pt x="244" y="457"/>
                    <a:pt x="426" y="365"/>
                    <a:pt x="608" y="274"/>
                  </a:cubicBezTo>
                  <a:cubicBezTo>
                    <a:pt x="578" y="183"/>
                    <a:pt x="487" y="61"/>
                    <a:pt x="335" y="61"/>
                  </a:cubicBezTo>
                  <a:cubicBezTo>
                    <a:pt x="244" y="61"/>
                    <a:pt x="122" y="31"/>
                    <a:pt x="0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58;p40">
              <a:extLst>
                <a:ext uri="{FF2B5EF4-FFF2-40B4-BE49-F238E27FC236}">
                  <a16:creationId xmlns:a16="http://schemas.microsoft.com/office/drawing/2014/main" id="{47F3CAB3-695F-4997-859E-DA942E0D5E27}"/>
                </a:ext>
              </a:extLst>
            </p:cNvPr>
            <p:cNvSpPr/>
            <p:nvPr/>
          </p:nvSpPr>
          <p:spPr>
            <a:xfrm>
              <a:off x="5464831" y="7570077"/>
              <a:ext cx="508321" cy="228904"/>
            </a:xfrm>
            <a:custGeom>
              <a:avLst/>
              <a:gdLst/>
              <a:ahLst/>
              <a:cxnLst/>
              <a:rect l="l" t="t" r="r" b="b"/>
              <a:pathLst>
                <a:path w="19271" h="8678" extrusionOk="0">
                  <a:moveTo>
                    <a:pt x="0" y="1"/>
                  </a:moveTo>
                  <a:lnTo>
                    <a:pt x="0" y="1"/>
                  </a:lnTo>
                  <a:cubicBezTo>
                    <a:pt x="638" y="943"/>
                    <a:pt x="1307" y="1824"/>
                    <a:pt x="1976" y="2645"/>
                  </a:cubicBezTo>
                  <a:cubicBezTo>
                    <a:pt x="5699" y="5569"/>
                    <a:pt x="11046" y="8677"/>
                    <a:pt x="16022" y="8677"/>
                  </a:cubicBezTo>
                  <a:cubicBezTo>
                    <a:pt x="17099" y="8677"/>
                    <a:pt x="18158" y="8532"/>
                    <a:pt x="19180" y="8207"/>
                  </a:cubicBezTo>
                  <a:cubicBezTo>
                    <a:pt x="19241" y="8177"/>
                    <a:pt x="19241" y="8147"/>
                    <a:pt x="19271" y="8116"/>
                  </a:cubicBezTo>
                  <a:cubicBezTo>
                    <a:pt x="19271" y="7964"/>
                    <a:pt x="19271" y="7782"/>
                    <a:pt x="19241" y="7599"/>
                  </a:cubicBezTo>
                  <a:cubicBezTo>
                    <a:pt x="19198" y="7578"/>
                    <a:pt x="19155" y="7556"/>
                    <a:pt x="19090" y="7556"/>
                  </a:cubicBezTo>
                  <a:cubicBezTo>
                    <a:pt x="19063" y="7556"/>
                    <a:pt x="19033" y="7560"/>
                    <a:pt x="18997" y="7569"/>
                  </a:cubicBezTo>
                  <a:cubicBezTo>
                    <a:pt x="18043" y="7756"/>
                    <a:pt x="17094" y="7845"/>
                    <a:pt x="16152" y="7845"/>
                  </a:cubicBezTo>
                  <a:cubicBezTo>
                    <a:pt x="10367" y="7845"/>
                    <a:pt x="4835" y="4496"/>
                    <a:pt x="0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59;p40">
              <a:extLst>
                <a:ext uri="{FF2B5EF4-FFF2-40B4-BE49-F238E27FC236}">
                  <a16:creationId xmlns:a16="http://schemas.microsoft.com/office/drawing/2014/main" id="{34280181-700E-40D1-BEE2-16D3E0F683EE}"/>
                </a:ext>
              </a:extLst>
            </p:cNvPr>
            <p:cNvSpPr/>
            <p:nvPr/>
          </p:nvSpPr>
          <p:spPr>
            <a:xfrm>
              <a:off x="5972334" y="7770520"/>
              <a:ext cx="5645" cy="13664"/>
            </a:xfrm>
            <a:custGeom>
              <a:avLst/>
              <a:gdLst/>
              <a:ahLst/>
              <a:cxnLst/>
              <a:rect l="l" t="t" r="r" b="b"/>
              <a:pathLst>
                <a:path w="214" h="518" extrusionOk="0">
                  <a:moveTo>
                    <a:pt x="1" y="0"/>
                  </a:moveTo>
                  <a:cubicBezTo>
                    <a:pt x="31" y="183"/>
                    <a:pt x="31" y="365"/>
                    <a:pt x="31" y="517"/>
                  </a:cubicBezTo>
                  <a:cubicBezTo>
                    <a:pt x="213" y="396"/>
                    <a:pt x="213" y="122"/>
                    <a:pt x="1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60;p40">
              <a:extLst>
                <a:ext uri="{FF2B5EF4-FFF2-40B4-BE49-F238E27FC236}">
                  <a16:creationId xmlns:a16="http://schemas.microsoft.com/office/drawing/2014/main" id="{47A5DBDB-B15F-4BAA-B85D-6BBCCE76C172}"/>
                </a:ext>
              </a:extLst>
            </p:cNvPr>
            <p:cNvSpPr/>
            <p:nvPr/>
          </p:nvSpPr>
          <p:spPr>
            <a:xfrm>
              <a:off x="5650819" y="6125303"/>
              <a:ext cx="244572" cy="347181"/>
            </a:xfrm>
            <a:custGeom>
              <a:avLst/>
              <a:gdLst/>
              <a:ahLst/>
              <a:cxnLst/>
              <a:rect l="l" t="t" r="r" b="b"/>
              <a:pathLst>
                <a:path w="9272" h="13162" extrusionOk="0">
                  <a:moveTo>
                    <a:pt x="1034" y="1"/>
                  </a:moveTo>
                  <a:cubicBezTo>
                    <a:pt x="670" y="92"/>
                    <a:pt x="335" y="213"/>
                    <a:pt x="1" y="335"/>
                  </a:cubicBezTo>
                  <a:cubicBezTo>
                    <a:pt x="2311" y="5107"/>
                    <a:pt x="5351" y="9484"/>
                    <a:pt x="9272" y="13162"/>
                  </a:cubicBezTo>
                  <a:lnTo>
                    <a:pt x="9211" y="12159"/>
                  </a:lnTo>
                  <a:cubicBezTo>
                    <a:pt x="5746" y="8451"/>
                    <a:pt x="3101" y="4378"/>
                    <a:pt x="1034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61;p40">
              <a:extLst>
                <a:ext uri="{FF2B5EF4-FFF2-40B4-BE49-F238E27FC236}">
                  <a16:creationId xmlns:a16="http://schemas.microsoft.com/office/drawing/2014/main" id="{117B5AB3-1C58-4790-BED5-00205F7B9156}"/>
                </a:ext>
              </a:extLst>
            </p:cNvPr>
            <p:cNvSpPr/>
            <p:nvPr/>
          </p:nvSpPr>
          <p:spPr>
            <a:xfrm>
              <a:off x="5893755" y="6445209"/>
              <a:ext cx="22447" cy="33631"/>
            </a:xfrm>
            <a:custGeom>
              <a:avLst/>
              <a:gdLst/>
              <a:ahLst/>
              <a:cxnLst/>
              <a:rect l="l" t="t" r="r" b="b"/>
              <a:pathLst>
                <a:path w="851" h="1275" extrusionOk="0">
                  <a:moveTo>
                    <a:pt x="1" y="1"/>
                  </a:moveTo>
                  <a:cubicBezTo>
                    <a:pt x="1" y="365"/>
                    <a:pt x="31" y="669"/>
                    <a:pt x="62" y="1004"/>
                  </a:cubicBezTo>
                  <a:cubicBezTo>
                    <a:pt x="92" y="1064"/>
                    <a:pt x="153" y="1125"/>
                    <a:pt x="214" y="1186"/>
                  </a:cubicBezTo>
                  <a:cubicBezTo>
                    <a:pt x="276" y="1248"/>
                    <a:pt x="346" y="1274"/>
                    <a:pt x="413" y="1274"/>
                  </a:cubicBezTo>
                  <a:cubicBezTo>
                    <a:pt x="644" y="1274"/>
                    <a:pt x="851" y="972"/>
                    <a:pt x="639" y="760"/>
                  </a:cubicBezTo>
                  <a:cubicBezTo>
                    <a:pt x="426" y="517"/>
                    <a:pt x="214" y="244"/>
                    <a:pt x="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62;p40">
              <a:extLst>
                <a:ext uri="{FF2B5EF4-FFF2-40B4-BE49-F238E27FC236}">
                  <a16:creationId xmlns:a16="http://schemas.microsoft.com/office/drawing/2014/main" id="{F7CF6AF9-F367-4519-9344-DC2F420C7FBC}"/>
                </a:ext>
              </a:extLst>
            </p:cNvPr>
            <p:cNvSpPr/>
            <p:nvPr/>
          </p:nvSpPr>
          <p:spPr>
            <a:xfrm>
              <a:off x="5924221" y="6296888"/>
              <a:ext cx="119490" cy="149138"/>
            </a:xfrm>
            <a:custGeom>
              <a:avLst/>
              <a:gdLst/>
              <a:ahLst/>
              <a:cxnLst/>
              <a:rect l="l" t="t" r="r" b="b"/>
              <a:pathLst>
                <a:path w="4530" h="5654" extrusionOk="0">
                  <a:moveTo>
                    <a:pt x="4135" y="0"/>
                  </a:moveTo>
                  <a:cubicBezTo>
                    <a:pt x="2980" y="1642"/>
                    <a:pt x="1460" y="3709"/>
                    <a:pt x="1" y="4712"/>
                  </a:cubicBezTo>
                  <a:cubicBezTo>
                    <a:pt x="31" y="5016"/>
                    <a:pt x="31" y="5350"/>
                    <a:pt x="31" y="5654"/>
                  </a:cubicBezTo>
                  <a:cubicBezTo>
                    <a:pt x="1673" y="5046"/>
                    <a:pt x="3192" y="3313"/>
                    <a:pt x="4530" y="1490"/>
                  </a:cubicBezTo>
                  <a:cubicBezTo>
                    <a:pt x="4378" y="1003"/>
                    <a:pt x="4256" y="487"/>
                    <a:pt x="4135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63;p40">
              <a:extLst>
                <a:ext uri="{FF2B5EF4-FFF2-40B4-BE49-F238E27FC236}">
                  <a16:creationId xmlns:a16="http://schemas.microsoft.com/office/drawing/2014/main" id="{992D67BB-940D-4114-9AD8-7D8251E14ECD}"/>
                </a:ext>
              </a:extLst>
            </p:cNvPr>
            <p:cNvSpPr/>
            <p:nvPr/>
          </p:nvSpPr>
          <p:spPr>
            <a:xfrm>
              <a:off x="6032475" y="6136539"/>
              <a:ext cx="132310" cy="199651"/>
            </a:xfrm>
            <a:custGeom>
              <a:avLst/>
              <a:gdLst/>
              <a:ahLst/>
              <a:cxnLst/>
              <a:rect l="l" t="t" r="r" b="b"/>
              <a:pathLst>
                <a:path w="5016" h="7569" extrusionOk="0">
                  <a:moveTo>
                    <a:pt x="4013" y="0"/>
                  </a:moveTo>
                  <a:cubicBezTo>
                    <a:pt x="3101" y="1520"/>
                    <a:pt x="2128" y="3009"/>
                    <a:pt x="1125" y="4468"/>
                  </a:cubicBezTo>
                  <a:cubicBezTo>
                    <a:pt x="821" y="4894"/>
                    <a:pt x="456" y="5471"/>
                    <a:pt x="0" y="6079"/>
                  </a:cubicBezTo>
                  <a:cubicBezTo>
                    <a:pt x="152" y="6566"/>
                    <a:pt x="274" y="7052"/>
                    <a:pt x="426" y="7569"/>
                  </a:cubicBezTo>
                  <a:cubicBezTo>
                    <a:pt x="1429" y="6171"/>
                    <a:pt x="2310" y="4742"/>
                    <a:pt x="3009" y="3739"/>
                  </a:cubicBezTo>
                  <a:cubicBezTo>
                    <a:pt x="3709" y="2736"/>
                    <a:pt x="4377" y="1702"/>
                    <a:pt x="5016" y="669"/>
                  </a:cubicBezTo>
                  <a:cubicBezTo>
                    <a:pt x="4681" y="426"/>
                    <a:pt x="4347" y="213"/>
                    <a:pt x="4013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64;p40">
              <a:extLst>
                <a:ext uri="{FF2B5EF4-FFF2-40B4-BE49-F238E27FC236}">
                  <a16:creationId xmlns:a16="http://schemas.microsoft.com/office/drawing/2014/main" id="{7C852A77-B723-4D00-9D87-6CA5CD9C597C}"/>
                </a:ext>
              </a:extLst>
            </p:cNvPr>
            <p:cNvSpPr/>
            <p:nvPr/>
          </p:nvSpPr>
          <p:spPr>
            <a:xfrm>
              <a:off x="5891909" y="6421153"/>
              <a:ext cx="33157" cy="29807"/>
            </a:xfrm>
            <a:custGeom>
              <a:avLst/>
              <a:gdLst/>
              <a:ahLst/>
              <a:cxnLst/>
              <a:rect l="l" t="t" r="r" b="b"/>
              <a:pathLst>
                <a:path w="1257" h="1130" extrusionOk="0">
                  <a:moveTo>
                    <a:pt x="1226" y="1"/>
                  </a:moveTo>
                  <a:cubicBezTo>
                    <a:pt x="952" y="183"/>
                    <a:pt x="679" y="335"/>
                    <a:pt x="405" y="457"/>
                  </a:cubicBezTo>
                  <a:cubicBezTo>
                    <a:pt x="1" y="601"/>
                    <a:pt x="145" y="1130"/>
                    <a:pt x="526" y="1130"/>
                  </a:cubicBezTo>
                  <a:cubicBezTo>
                    <a:pt x="546" y="1130"/>
                    <a:pt x="566" y="1128"/>
                    <a:pt x="588" y="1125"/>
                  </a:cubicBezTo>
                  <a:cubicBezTo>
                    <a:pt x="831" y="1095"/>
                    <a:pt x="1043" y="1004"/>
                    <a:pt x="1256" y="943"/>
                  </a:cubicBezTo>
                  <a:cubicBezTo>
                    <a:pt x="1256" y="609"/>
                    <a:pt x="1226" y="305"/>
                    <a:pt x="1226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65;p40">
              <a:extLst>
                <a:ext uri="{FF2B5EF4-FFF2-40B4-BE49-F238E27FC236}">
                  <a16:creationId xmlns:a16="http://schemas.microsoft.com/office/drawing/2014/main" id="{6D68D123-998C-46D7-85BB-91B57D11DE9F}"/>
                </a:ext>
              </a:extLst>
            </p:cNvPr>
            <p:cNvSpPr/>
            <p:nvPr/>
          </p:nvSpPr>
          <p:spPr>
            <a:xfrm>
              <a:off x="5940259" y="6616795"/>
              <a:ext cx="171612" cy="141937"/>
            </a:xfrm>
            <a:custGeom>
              <a:avLst/>
              <a:gdLst/>
              <a:ahLst/>
              <a:cxnLst/>
              <a:rect l="l" t="t" r="r" b="b"/>
              <a:pathLst>
                <a:path w="6506" h="5381" extrusionOk="0">
                  <a:moveTo>
                    <a:pt x="6232" y="0"/>
                  </a:moveTo>
                  <a:cubicBezTo>
                    <a:pt x="4408" y="1672"/>
                    <a:pt x="2341" y="3222"/>
                    <a:pt x="1" y="4529"/>
                  </a:cubicBezTo>
                  <a:cubicBezTo>
                    <a:pt x="31" y="4803"/>
                    <a:pt x="31" y="5076"/>
                    <a:pt x="62" y="5380"/>
                  </a:cubicBezTo>
                  <a:cubicBezTo>
                    <a:pt x="2402" y="4468"/>
                    <a:pt x="4530" y="3161"/>
                    <a:pt x="6505" y="1550"/>
                  </a:cubicBezTo>
                  <a:cubicBezTo>
                    <a:pt x="6414" y="1003"/>
                    <a:pt x="6323" y="517"/>
                    <a:pt x="6232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66;p40">
              <a:extLst>
                <a:ext uri="{FF2B5EF4-FFF2-40B4-BE49-F238E27FC236}">
                  <a16:creationId xmlns:a16="http://schemas.microsoft.com/office/drawing/2014/main" id="{8C16B5D8-60DF-4C15-B7D2-F9EBF1573421}"/>
                </a:ext>
              </a:extLst>
            </p:cNvPr>
            <p:cNvSpPr/>
            <p:nvPr/>
          </p:nvSpPr>
          <p:spPr>
            <a:xfrm>
              <a:off x="6104617" y="6342574"/>
              <a:ext cx="239771" cy="315132"/>
            </a:xfrm>
            <a:custGeom>
              <a:avLst/>
              <a:gdLst/>
              <a:ahLst/>
              <a:cxnLst/>
              <a:rect l="l" t="t" r="r" b="b"/>
              <a:pathLst>
                <a:path w="9090" h="11947" extrusionOk="0">
                  <a:moveTo>
                    <a:pt x="8421" y="1"/>
                  </a:moveTo>
                  <a:cubicBezTo>
                    <a:pt x="5989" y="3861"/>
                    <a:pt x="3314" y="7387"/>
                    <a:pt x="1" y="10396"/>
                  </a:cubicBezTo>
                  <a:cubicBezTo>
                    <a:pt x="92" y="10913"/>
                    <a:pt x="183" y="11430"/>
                    <a:pt x="274" y="11946"/>
                  </a:cubicBezTo>
                  <a:cubicBezTo>
                    <a:pt x="3800" y="9059"/>
                    <a:pt x="6718" y="5259"/>
                    <a:pt x="9089" y="1308"/>
                  </a:cubicBezTo>
                  <a:cubicBezTo>
                    <a:pt x="8876" y="852"/>
                    <a:pt x="8664" y="426"/>
                    <a:pt x="842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67;p40">
              <a:extLst>
                <a:ext uri="{FF2B5EF4-FFF2-40B4-BE49-F238E27FC236}">
                  <a16:creationId xmlns:a16="http://schemas.microsoft.com/office/drawing/2014/main" id="{029F63B7-4CAC-42F4-953F-A5D391D054FE}"/>
                </a:ext>
              </a:extLst>
            </p:cNvPr>
            <p:cNvSpPr/>
            <p:nvPr/>
          </p:nvSpPr>
          <p:spPr>
            <a:xfrm>
              <a:off x="5920212" y="6736258"/>
              <a:ext cx="21682" cy="27116"/>
            </a:xfrm>
            <a:custGeom>
              <a:avLst/>
              <a:gdLst/>
              <a:ahLst/>
              <a:cxnLst/>
              <a:rect l="l" t="t" r="r" b="b"/>
              <a:pathLst>
                <a:path w="822" h="1028" extrusionOk="0">
                  <a:moveTo>
                    <a:pt x="761" y="0"/>
                  </a:moveTo>
                  <a:cubicBezTo>
                    <a:pt x="609" y="91"/>
                    <a:pt x="457" y="183"/>
                    <a:pt x="305" y="274"/>
                  </a:cubicBezTo>
                  <a:cubicBezTo>
                    <a:pt x="417" y="441"/>
                    <a:pt x="323" y="737"/>
                    <a:pt x="72" y="737"/>
                  </a:cubicBezTo>
                  <a:cubicBezTo>
                    <a:pt x="49" y="737"/>
                    <a:pt x="26" y="735"/>
                    <a:pt x="1" y="730"/>
                  </a:cubicBezTo>
                  <a:lnTo>
                    <a:pt x="1" y="730"/>
                  </a:lnTo>
                  <a:cubicBezTo>
                    <a:pt x="26" y="879"/>
                    <a:pt x="132" y="1027"/>
                    <a:pt x="285" y="1027"/>
                  </a:cubicBezTo>
                  <a:cubicBezTo>
                    <a:pt x="320" y="1027"/>
                    <a:pt x="357" y="1020"/>
                    <a:pt x="396" y="1003"/>
                  </a:cubicBezTo>
                  <a:cubicBezTo>
                    <a:pt x="548" y="942"/>
                    <a:pt x="670" y="882"/>
                    <a:pt x="822" y="851"/>
                  </a:cubicBezTo>
                  <a:cubicBezTo>
                    <a:pt x="791" y="547"/>
                    <a:pt x="791" y="274"/>
                    <a:pt x="761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68;p40">
              <a:extLst>
                <a:ext uri="{FF2B5EF4-FFF2-40B4-BE49-F238E27FC236}">
                  <a16:creationId xmlns:a16="http://schemas.microsoft.com/office/drawing/2014/main" id="{3E839A4E-FE5D-477B-A822-28B56B9EC0F0}"/>
                </a:ext>
              </a:extLst>
            </p:cNvPr>
            <p:cNvSpPr/>
            <p:nvPr/>
          </p:nvSpPr>
          <p:spPr>
            <a:xfrm>
              <a:off x="5919421" y="6743459"/>
              <a:ext cx="11791" cy="12239"/>
            </a:xfrm>
            <a:custGeom>
              <a:avLst/>
              <a:gdLst/>
              <a:ahLst/>
              <a:cxnLst/>
              <a:rect l="l" t="t" r="r" b="b"/>
              <a:pathLst>
                <a:path w="447" h="464" extrusionOk="0">
                  <a:moveTo>
                    <a:pt x="335" y="1"/>
                  </a:moveTo>
                  <a:lnTo>
                    <a:pt x="335" y="1"/>
                  </a:lnTo>
                  <a:cubicBezTo>
                    <a:pt x="274" y="31"/>
                    <a:pt x="213" y="92"/>
                    <a:pt x="152" y="92"/>
                  </a:cubicBezTo>
                  <a:cubicBezTo>
                    <a:pt x="31" y="183"/>
                    <a:pt x="0" y="335"/>
                    <a:pt x="31" y="457"/>
                  </a:cubicBezTo>
                  <a:cubicBezTo>
                    <a:pt x="56" y="462"/>
                    <a:pt x="79" y="464"/>
                    <a:pt x="102" y="464"/>
                  </a:cubicBezTo>
                  <a:cubicBezTo>
                    <a:pt x="353" y="464"/>
                    <a:pt x="447" y="168"/>
                    <a:pt x="335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69;p40">
              <a:extLst>
                <a:ext uri="{FF2B5EF4-FFF2-40B4-BE49-F238E27FC236}">
                  <a16:creationId xmlns:a16="http://schemas.microsoft.com/office/drawing/2014/main" id="{0DF2BA6A-F3FC-4225-A07A-DAEB9282150E}"/>
                </a:ext>
              </a:extLst>
            </p:cNvPr>
            <p:cNvSpPr/>
            <p:nvPr/>
          </p:nvSpPr>
          <p:spPr>
            <a:xfrm>
              <a:off x="5927439" y="7096232"/>
              <a:ext cx="2427" cy="10445"/>
            </a:xfrm>
            <a:custGeom>
              <a:avLst/>
              <a:gdLst/>
              <a:ahLst/>
              <a:cxnLst/>
              <a:rect l="l" t="t" r="r" b="b"/>
              <a:pathLst>
                <a:path w="92" h="396" extrusionOk="0">
                  <a:moveTo>
                    <a:pt x="61" y="1"/>
                  </a:moveTo>
                  <a:cubicBezTo>
                    <a:pt x="0" y="122"/>
                    <a:pt x="31" y="274"/>
                    <a:pt x="92" y="396"/>
                  </a:cubicBezTo>
                  <a:cubicBezTo>
                    <a:pt x="92" y="274"/>
                    <a:pt x="61" y="122"/>
                    <a:pt x="6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70;p40">
              <a:extLst>
                <a:ext uri="{FF2B5EF4-FFF2-40B4-BE49-F238E27FC236}">
                  <a16:creationId xmlns:a16="http://schemas.microsoft.com/office/drawing/2014/main" id="{19AB7768-11CA-4DAA-8647-BCA478156BC6}"/>
                </a:ext>
              </a:extLst>
            </p:cNvPr>
            <p:cNvSpPr/>
            <p:nvPr/>
          </p:nvSpPr>
          <p:spPr>
            <a:xfrm>
              <a:off x="5959514" y="6978377"/>
              <a:ext cx="184431" cy="126718"/>
            </a:xfrm>
            <a:custGeom>
              <a:avLst/>
              <a:gdLst/>
              <a:ahLst/>
              <a:cxnLst/>
              <a:rect l="l" t="t" r="r" b="b"/>
              <a:pathLst>
                <a:path w="6992" h="4804" extrusionOk="0">
                  <a:moveTo>
                    <a:pt x="6930" y="1"/>
                  </a:moveTo>
                  <a:cubicBezTo>
                    <a:pt x="4742" y="1399"/>
                    <a:pt x="2432" y="2645"/>
                    <a:pt x="0" y="3770"/>
                  </a:cubicBezTo>
                  <a:cubicBezTo>
                    <a:pt x="0" y="4134"/>
                    <a:pt x="31" y="4469"/>
                    <a:pt x="61" y="4803"/>
                  </a:cubicBezTo>
                  <a:cubicBezTo>
                    <a:pt x="2462" y="3800"/>
                    <a:pt x="4772" y="2615"/>
                    <a:pt x="6991" y="1308"/>
                  </a:cubicBezTo>
                  <a:cubicBezTo>
                    <a:pt x="6961" y="882"/>
                    <a:pt x="6961" y="426"/>
                    <a:pt x="6930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71;p40">
              <a:extLst>
                <a:ext uri="{FF2B5EF4-FFF2-40B4-BE49-F238E27FC236}">
                  <a16:creationId xmlns:a16="http://schemas.microsoft.com/office/drawing/2014/main" id="{0B079B31-2490-4315-A763-43708921CE2D}"/>
                </a:ext>
              </a:extLst>
            </p:cNvPr>
            <p:cNvSpPr/>
            <p:nvPr/>
          </p:nvSpPr>
          <p:spPr>
            <a:xfrm>
              <a:off x="6142310" y="6716211"/>
              <a:ext cx="315106" cy="296668"/>
            </a:xfrm>
            <a:custGeom>
              <a:avLst/>
              <a:gdLst/>
              <a:ahLst/>
              <a:cxnLst/>
              <a:rect l="l" t="t" r="r" b="b"/>
              <a:pathLst>
                <a:path w="11946" h="11247" extrusionOk="0">
                  <a:moveTo>
                    <a:pt x="11672" y="0"/>
                  </a:moveTo>
                  <a:cubicBezTo>
                    <a:pt x="8299" y="3830"/>
                    <a:pt x="4377" y="7143"/>
                    <a:pt x="0" y="9940"/>
                  </a:cubicBezTo>
                  <a:cubicBezTo>
                    <a:pt x="31" y="10365"/>
                    <a:pt x="61" y="10821"/>
                    <a:pt x="61" y="11247"/>
                  </a:cubicBezTo>
                  <a:cubicBezTo>
                    <a:pt x="4469" y="8633"/>
                    <a:pt x="8481" y="5411"/>
                    <a:pt x="11946" y="1702"/>
                  </a:cubicBezTo>
                  <a:cubicBezTo>
                    <a:pt x="11885" y="1125"/>
                    <a:pt x="11764" y="547"/>
                    <a:pt x="11672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72;p40">
              <a:extLst>
                <a:ext uri="{FF2B5EF4-FFF2-40B4-BE49-F238E27FC236}">
                  <a16:creationId xmlns:a16="http://schemas.microsoft.com/office/drawing/2014/main" id="{E7A0EE2C-D7C2-4C51-A266-05E1CCEE9875}"/>
                </a:ext>
              </a:extLst>
            </p:cNvPr>
            <p:cNvSpPr/>
            <p:nvPr/>
          </p:nvSpPr>
          <p:spPr>
            <a:xfrm>
              <a:off x="5929048" y="7077794"/>
              <a:ext cx="32075" cy="36032"/>
            </a:xfrm>
            <a:custGeom>
              <a:avLst/>
              <a:gdLst/>
              <a:ahLst/>
              <a:cxnLst/>
              <a:rect l="l" t="t" r="r" b="b"/>
              <a:pathLst>
                <a:path w="1216" h="1366" extrusionOk="0">
                  <a:moveTo>
                    <a:pt x="1155" y="1"/>
                  </a:moveTo>
                  <a:cubicBezTo>
                    <a:pt x="821" y="153"/>
                    <a:pt x="517" y="335"/>
                    <a:pt x="183" y="487"/>
                  </a:cubicBezTo>
                  <a:cubicBezTo>
                    <a:pt x="91" y="548"/>
                    <a:pt x="31" y="609"/>
                    <a:pt x="0" y="700"/>
                  </a:cubicBezTo>
                  <a:cubicBezTo>
                    <a:pt x="0" y="821"/>
                    <a:pt x="31" y="973"/>
                    <a:pt x="31" y="1095"/>
                  </a:cubicBezTo>
                  <a:cubicBezTo>
                    <a:pt x="103" y="1240"/>
                    <a:pt x="233" y="1365"/>
                    <a:pt x="390" y="1365"/>
                  </a:cubicBezTo>
                  <a:cubicBezTo>
                    <a:pt x="431" y="1365"/>
                    <a:pt x="473" y="1357"/>
                    <a:pt x="517" y="1338"/>
                  </a:cubicBezTo>
                  <a:cubicBezTo>
                    <a:pt x="760" y="1247"/>
                    <a:pt x="973" y="1125"/>
                    <a:pt x="1216" y="1034"/>
                  </a:cubicBezTo>
                  <a:cubicBezTo>
                    <a:pt x="1186" y="700"/>
                    <a:pt x="1155" y="365"/>
                    <a:pt x="1155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73;p40">
              <a:extLst>
                <a:ext uri="{FF2B5EF4-FFF2-40B4-BE49-F238E27FC236}">
                  <a16:creationId xmlns:a16="http://schemas.microsoft.com/office/drawing/2014/main" id="{E9302296-FB38-4A1C-9203-AAFFCDA7963E}"/>
                </a:ext>
              </a:extLst>
            </p:cNvPr>
            <p:cNvSpPr/>
            <p:nvPr/>
          </p:nvSpPr>
          <p:spPr>
            <a:xfrm>
              <a:off x="5949095" y="7501918"/>
              <a:ext cx="7227" cy="10445"/>
            </a:xfrm>
            <a:custGeom>
              <a:avLst/>
              <a:gdLst/>
              <a:ahLst/>
              <a:cxnLst/>
              <a:rect l="l" t="t" r="r" b="b"/>
              <a:pathLst>
                <a:path w="274" h="396" extrusionOk="0">
                  <a:moveTo>
                    <a:pt x="122" y="1"/>
                  </a:moveTo>
                  <a:cubicBezTo>
                    <a:pt x="0" y="123"/>
                    <a:pt x="91" y="335"/>
                    <a:pt x="274" y="396"/>
                  </a:cubicBezTo>
                  <a:cubicBezTo>
                    <a:pt x="243" y="274"/>
                    <a:pt x="243" y="123"/>
                    <a:pt x="243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74;p40">
              <a:extLst>
                <a:ext uri="{FF2B5EF4-FFF2-40B4-BE49-F238E27FC236}">
                  <a16:creationId xmlns:a16="http://schemas.microsoft.com/office/drawing/2014/main" id="{B5203F06-061C-44FA-8C9B-E864AED62D68}"/>
                </a:ext>
              </a:extLst>
            </p:cNvPr>
            <p:cNvSpPr/>
            <p:nvPr/>
          </p:nvSpPr>
          <p:spPr>
            <a:xfrm>
              <a:off x="5983571" y="7408937"/>
              <a:ext cx="143520" cy="96225"/>
            </a:xfrm>
            <a:custGeom>
              <a:avLst/>
              <a:gdLst/>
              <a:ahLst/>
              <a:cxnLst/>
              <a:rect l="l" t="t" r="r" b="b"/>
              <a:pathLst>
                <a:path w="5441" h="3648" extrusionOk="0">
                  <a:moveTo>
                    <a:pt x="5441" y="0"/>
                  </a:moveTo>
                  <a:lnTo>
                    <a:pt x="5441" y="0"/>
                  </a:lnTo>
                  <a:cubicBezTo>
                    <a:pt x="3708" y="1064"/>
                    <a:pt x="1885" y="2006"/>
                    <a:pt x="0" y="2918"/>
                  </a:cubicBezTo>
                  <a:cubicBezTo>
                    <a:pt x="31" y="3161"/>
                    <a:pt x="31" y="3404"/>
                    <a:pt x="31" y="3648"/>
                  </a:cubicBezTo>
                  <a:cubicBezTo>
                    <a:pt x="1885" y="3100"/>
                    <a:pt x="3617" y="2371"/>
                    <a:pt x="5289" y="1429"/>
                  </a:cubicBezTo>
                  <a:cubicBezTo>
                    <a:pt x="5350" y="942"/>
                    <a:pt x="5380" y="486"/>
                    <a:pt x="5441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75;p40">
              <a:extLst>
                <a:ext uri="{FF2B5EF4-FFF2-40B4-BE49-F238E27FC236}">
                  <a16:creationId xmlns:a16="http://schemas.microsoft.com/office/drawing/2014/main" id="{96B19C44-F45E-427F-8A91-8B9DD4BB5D61}"/>
                </a:ext>
              </a:extLst>
            </p:cNvPr>
            <p:cNvSpPr/>
            <p:nvPr/>
          </p:nvSpPr>
          <p:spPr>
            <a:xfrm>
              <a:off x="6123055" y="7032108"/>
              <a:ext cx="359235" cy="414522"/>
            </a:xfrm>
            <a:custGeom>
              <a:avLst/>
              <a:gdLst/>
              <a:ahLst/>
              <a:cxnLst/>
              <a:rect l="l" t="t" r="r" b="b"/>
              <a:pathLst>
                <a:path w="13619" h="15715" extrusionOk="0">
                  <a:moveTo>
                    <a:pt x="13618" y="0"/>
                  </a:moveTo>
                  <a:cubicBezTo>
                    <a:pt x="11004" y="3526"/>
                    <a:pt x="8512" y="7052"/>
                    <a:pt x="5411" y="10152"/>
                  </a:cubicBezTo>
                  <a:cubicBezTo>
                    <a:pt x="3770" y="11794"/>
                    <a:pt x="2007" y="13131"/>
                    <a:pt x="153" y="14286"/>
                  </a:cubicBezTo>
                  <a:cubicBezTo>
                    <a:pt x="92" y="14772"/>
                    <a:pt x="62" y="15228"/>
                    <a:pt x="1" y="15715"/>
                  </a:cubicBezTo>
                  <a:cubicBezTo>
                    <a:pt x="5594" y="12523"/>
                    <a:pt x="10244" y="7356"/>
                    <a:pt x="13618" y="1976"/>
                  </a:cubicBezTo>
                  <a:cubicBezTo>
                    <a:pt x="13618" y="1307"/>
                    <a:pt x="13618" y="669"/>
                    <a:pt x="13618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76;p40">
              <a:extLst>
                <a:ext uri="{FF2B5EF4-FFF2-40B4-BE49-F238E27FC236}">
                  <a16:creationId xmlns:a16="http://schemas.microsoft.com/office/drawing/2014/main" id="{256B6A60-E87D-4A49-A9C2-9F13D4A95F01}"/>
                </a:ext>
              </a:extLst>
            </p:cNvPr>
            <p:cNvSpPr/>
            <p:nvPr/>
          </p:nvSpPr>
          <p:spPr>
            <a:xfrm>
              <a:off x="5955505" y="7485907"/>
              <a:ext cx="29675" cy="26826"/>
            </a:xfrm>
            <a:custGeom>
              <a:avLst/>
              <a:gdLst/>
              <a:ahLst/>
              <a:cxnLst/>
              <a:rect l="l" t="t" r="r" b="b"/>
              <a:pathLst>
                <a:path w="1125" h="1017" extrusionOk="0">
                  <a:moveTo>
                    <a:pt x="1064" y="0"/>
                  </a:moveTo>
                  <a:cubicBezTo>
                    <a:pt x="882" y="91"/>
                    <a:pt x="730" y="152"/>
                    <a:pt x="547" y="243"/>
                  </a:cubicBezTo>
                  <a:cubicBezTo>
                    <a:pt x="578" y="426"/>
                    <a:pt x="517" y="608"/>
                    <a:pt x="274" y="608"/>
                  </a:cubicBezTo>
                  <a:cubicBezTo>
                    <a:pt x="243" y="618"/>
                    <a:pt x="213" y="621"/>
                    <a:pt x="183" y="621"/>
                  </a:cubicBezTo>
                  <a:cubicBezTo>
                    <a:pt x="122" y="621"/>
                    <a:pt x="61" y="608"/>
                    <a:pt x="0" y="608"/>
                  </a:cubicBezTo>
                  <a:cubicBezTo>
                    <a:pt x="0" y="730"/>
                    <a:pt x="0" y="851"/>
                    <a:pt x="31" y="1003"/>
                  </a:cubicBezTo>
                  <a:cubicBezTo>
                    <a:pt x="51" y="1003"/>
                    <a:pt x="71" y="1017"/>
                    <a:pt x="91" y="1017"/>
                  </a:cubicBezTo>
                  <a:cubicBezTo>
                    <a:pt x="102" y="1017"/>
                    <a:pt x="112" y="1013"/>
                    <a:pt x="122" y="1003"/>
                  </a:cubicBezTo>
                  <a:cubicBezTo>
                    <a:pt x="456" y="942"/>
                    <a:pt x="791" y="821"/>
                    <a:pt x="1125" y="730"/>
                  </a:cubicBezTo>
                  <a:cubicBezTo>
                    <a:pt x="1095" y="486"/>
                    <a:pt x="1095" y="243"/>
                    <a:pt x="1064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77;p40">
              <a:extLst>
                <a:ext uri="{FF2B5EF4-FFF2-40B4-BE49-F238E27FC236}">
                  <a16:creationId xmlns:a16="http://schemas.microsoft.com/office/drawing/2014/main" id="{021BC03C-CBF3-4E5A-BE01-BA3451BCE566}"/>
                </a:ext>
              </a:extLst>
            </p:cNvPr>
            <p:cNvSpPr/>
            <p:nvPr/>
          </p:nvSpPr>
          <p:spPr>
            <a:xfrm>
              <a:off x="5952287" y="7499518"/>
              <a:ext cx="3244" cy="2427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122" y="1"/>
                  </a:moveTo>
                  <a:cubicBezTo>
                    <a:pt x="92" y="1"/>
                    <a:pt x="61" y="31"/>
                    <a:pt x="61" y="31"/>
                  </a:cubicBezTo>
                  <a:cubicBezTo>
                    <a:pt x="31" y="31"/>
                    <a:pt x="1" y="62"/>
                    <a:pt x="1" y="92"/>
                  </a:cubicBezTo>
                  <a:lnTo>
                    <a:pt x="122" y="92"/>
                  </a:lnTo>
                  <a:cubicBezTo>
                    <a:pt x="122" y="62"/>
                    <a:pt x="122" y="31"/>
                    <a:pt x="122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78;p40">
              <a:extLst>
                <a:ext uri="{FF2B5EF4-FFF2-40B4-BE49-F238E27FC236}">
                  <a16:creationId xmlns:a16="http://schemas.microsoft.com/office/drawing/2014/main" id="{0F0CBD13-D427-4243-A98C-907FD7971F8C}"/>
                </a:ext>
              </a:extLst>
            </p:cNvPr>
            <p:cNvSpPr/>
            <p:nvPr/>
          </p:nvSpPr>
          <p:spPr>
            <a:xfrm>
              <a:off x="5954687" y="7492317"/>
              <a:ext cx="16064" cy="9997"/>
            </a:xfrm>
            <a:custGeom>
              <a:avLst/>
              <a:gdLst/>
              <a:ahLst/>
              <a:cxnLst/>
              <a:rect l="l" t="t" r="r" b="b"/>
              <a:pathLst>
                <a:path w="609" h="379" extrusionOk="0">
                  <a:moveTo>
                    <a:pt x="578" y="0"/>
                  </a:moveTo>
                  <a:cubicBezTo>
                    <a:pt x="396" y="91"/>
                    <a:pt x="214" y="183"/>
                    <a:pt x="1" y="274"/>
                  </a:cubicBezTo>
                  <a:cubicBezTo>
                    <a:pt x="31" y="304"/>
                    <a:pt x="31" y="335"/>
                    <a:pt x="31" y="365"/>
                  </a:cubicBezTo>
                  <a:cubicBezTo>
                    <a:pt x="92" y="365"/>
                    <a:pt x="153" y="378"/>
                    <a:pt x="214" y="378"/>
                  </a:cubicBezTo>
                  <a:cubicBezTo>
                    <a:pt x="244" y="378"/>
                    <a:pt x="274" y="375"/>
                    <a:pt x="305" y="365"/>
                  </a:cubicBezTo>
                  <a:cubicBezTo>
                    <a:pt x="548" y="365"/>
                    <a:pt x="609" y="183"/>
                    <a:pt x="578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79;p40">
              <a:extLst>
                <a:ext uri="{FF2B5EF4-FFF2-40B4-BE49-F238E27FC236}">
                  <a16:creationId xmlns:a16="http://schemas.microsoft.com/office/drawing/2014/main" id="{7F1281A4-AD66-40EA-8DF0-9D93003A6663}"/>
                </a:ext>
              </a:extLst>
            </p:cNvPr>
            <p:cNvSpPr/>
            <p:nvPr/>
          </p:nvSpPr>
          <p:spPr>
            <a:xfrm>
              <a:off x="5998790" y="7727235"/>
              <a:ext cx="72987" cy="39302"/>
            </a:xfrm>
            <a:custGeom>
              <a:avLst/>
              <a:gdLst/>
              <a:ahLst/>
              <a:cxnLst/>
              <a:rect l="l" t="t" r="r" b="b"/>
              <a:pathLst>
                <a:path w="2767" h="1490" extrusionOk="0">
                  <a:moveTo>
                    <a:pt x="2767" y="0"/>
                  </a:moveTo>
                  <a:lnTo>
                    <a:pt x="2767" y="0"/>
                  </a:lnTo>
                  <a:cubicBezTo>
                    <a:pt x="1794" y="152"/>
                    <a:pt x="821" y="274"/>
                    <a:pt x="1" y="760"/>
                  </a:cubicBezTo>
                  <a:cubicBezTo>
                    <a:pt x="1" y="1003"/>
                    <a:pt x="31" y="1246"/>
                    <a:pt x="31" y="1489"/>
                  </a:cubicBezTo>
                  <a:cubicBezTo>
                    <a:pt x="882" y="1429"/>
                    <a:pt x="1703" y="1307"/>
                    <a:pt x="2463" y="1155"/>
                  </a:cubicBezTo>
                  <a:cubicBezTo>
                    <a:pt x="2584" y="760"/>
                    <a:pt x="2675" y="395"/>
                    <a:pt x="2767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80;p40">
              <a:extLst>
                <a:ext uri="{FF2B5EF4-FFF2-40B4-BE49-F238E27FC236}">
                  <a16:creationId xmlns:a16="http://schemas.microsoft.com/office/drawing/2014/main" id="{A1AA3B29-40E4-4BD5-925A-562149E256E7}"/>
                </a:ext>
              </a:extLst>
            </p:cNvPr>
            <p:cNvSpPr/>
            <p:nvPr/>
          </p:nvSpPr>
          <p:spPr>
            <a:xfrm>
              <a:off x="6063732" y="7436977"/>
              <a:ext cx="389675" cy="320750"/>
            </a:xfrm>
            <a:custGeom>
              <a:avLst/>
              <a:gdLst/>
              <a:ahLst/>
              <a:cxnLst/>
              <a:rect l="l" t="t" r="r" b="b"/>
              <a:pathLst>
                <a:path w="14773" h="12160" extrusionOk="0">
                  <a:moveTo>
                    <a:pt x="14773" y="1"/>
                  </a:moveTo>
                  <a:lnTo>
                    <a:pt x="14773" y="1"/>
                  </a:lnTo>
                  <a:cubicBezTo>
                    <a:pt x="13588" y="1277"/>
                    <a:pt x="12372" y="2524"/>
                    <a:pt x="11186" y="3800"/>
                  </a:cubicBezTo>
                  <a:cubicBezTo>
                    <a:pt x="8451" y="6779"/>
                    <a:pt x="5381" y="9454"/>
                    <a:pt x="1490" y="10731"/>
                  </a:cubicBezTo>
                  <a:cubicBezTo>
                    <a:pt x="1095" y="10852"/>
                    <a:pt x="700" y="10943"/>
                    <a:pt x="305" y="11004"/>
                  </a:cubicBezTo>
                  <a:cubicBezTo>
                    <a:pt x="213" y="11399"/>
                    <a:pt x="122" y="11794"/>
                    <a:pt x="1" y="12159"/>
                  </a:cubicBezTo>
                  <a:cubicBezTo>
                    <a:pt x="3557" y="11490"/>
                    <a:pt x="6505" y="9910"/>
                    <a:pt x="9484" y="7448"/>
                  </a:cubicBezTo>
                  <a:cubicBezTo>
                    <a:pt x="10974" y="6202"/>
                    <a:pt x="12463" y="4834"/>
                    <a:pt x="13952" y="3436"/>
                  </a:cubicBezTo>
                  <a:cubicBezTo>
                    <a:pt x="14256" y="2402"/>
                    <a:pt x="14530" y="1247"/>
                    <a:pt x="14773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81;p40">
              <a:extLst>
                <a:ext uri="{FF2B5EF4-FFF2-40B4-BE49-F238E27FC236}">
                  <a16:creationId xmlns:a16="http://schemas.microsoft.com/office/drawing/2014/main" id="{97805867-93B8-4AC8-96C0-2884FB42AF3D}"/>
                </a:ext>
              </a:extLst>
            </p:cNvPr>
            <p:cNvSpPr/>
            <p:nvPr/>
          </p:nvSpPr>
          <p:spPr>
            <a:xfrm>
              <a:off x="5982938" y="7747255"/>
              <a:ext cx="16671" cy="20126"/>
            </a:xfrm>
            <a:custGeom>
              <a:avLst/>
              <a:gdLst/>
              <a:ahLst/>
              <a:cxnLst/>
              <a:rect l="l" t="t" r="r" b="b"/>
              <a:pathLst>
                <a:path w="632" h="763" extrusionOk="0">
                  <a:moveTo>
                    <a:pt x="602" y="1"/>
                  </a:moveTo>
                  <a:cubicBezTo>
                    <a:pt x="450" y="92"/>
                    <a:pt x="298" y="183"/>
                    <a:pt x="146" y="335"/>
                  </a:cubicBezTo>
                  <a:cubicBezTo>
                    <a:pt x="0" y="452"/>
                    <a:pt x="105" y="763"/>
                    <a:pt x="301" y="763"/>
                  </a:cubicBezTo>
                  <a:cubicBezTo>
                    <a:pt x="310" y="763"/>
                    <a:pt x="319" y="762"/>
                    <a:pt x="328" y="761"/>
                  </a:cubicBezTo>
                  <a:cubicBezTo>
                    <a:pt x="450" y="761"/>
                    <a:pt x="541" y="730"/>
                    <a:pt x="632" y="730"/>
                  </a:cubicBezTo>
                  <a:cubicBezTo>
                    <a:pt x="632" y="487"/>
                    <a:pt x="602" y="244"/>
                    <a:pt x="602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82;p40">
              <a:extLst>
                <a:ext uri="{FF2B5EF4-FFF2-40B4-BE49-F238E27FC236}">
                  <a16:creationId xmlns:a16="http://schemas.microsoft.com/office/drawing/2014/main" id="{C24930F0-FA0A-439A-B75C-E1177271F150}"/>
                </a:ext>
              </a:extLst>
            </p:cNvPr>
            <p:cNvSpPr/>
            <p:nvPr/>
          </p:nvSpPr>
          <p:spPr>
            <a:xfrm>
              <a:off x="6713964" y="7863527"/>
              <a:ext cx="232544" cy="337553"/>
            </a:xfrm>
            <a:custGeom>
              <a:avLst/>
              <a:gdLst/>
              <a:ahLst/>
              <a:cxnLst/>
              <a:rect l="l" t="t" r="r" b="b"/>
              <a:pathLst>
                <a:path w="8816" h="12797" extrusionOk="0">
                  <a:moveTo>
                    <a:pt x="8815" y="0"/>
                  </a:moveTo>
                  <a:lnTo>
                    <a:pt x="8815" y="0"/>
                  </a:lnTo>
                  <a:cubicBezTo>
                    <a:pt x="5837" y="730"/>
                    <a:pt x="2858" y="1399"/>
                    <a:pt x="1" y="2219"/>
                  </a:cubicBezTo>
                  <a:lnTo>
                    <a:pt x="1186" y="12797"/>
                  </a:lnTo>
                  <a:lnTo>
                    <a:pt x="6870" y="12797"/>
                  </a:lnTo>
                  <a:lnTo>
                    <a:pt x="8815" y="0"/>
                  </a:lnTo>
                  <a:close/>
                </a:path>
              </a:pathLst>
            </a:custGeom>
            <a:solidFill>
              <a:srgbClr val="8C4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83;p40">
              <a:extLst>
                <a:ext uri="{FF2B5EF4-FFF2-40B4-BE49-F238E27FC236}">
                  <a16:creationId xmlns:a16="http://schemas.microsoft.com/office/drawing/2014/main" id="{E2D774E6-486F-41F8-AF84-63DB0D854B6D}"/>
                </a:ext>
              </a:extLst>
            </p:cNvPr>
            <p:cNvSpPr/>
            <p:nvPr/>
          </p:nvSpPr>
          <p:spPr>
            <a:xfrm>
              <a:off x="6699535" y="7710379"/>
              <a:ext cx="270211" cy="211706"/>
            </a:xfrm>
            <a:custGeom>
              <a:avLst/>
              <a:gdLst/>
              <a:ahLst/>
              <a:cxnLst/>
              <a:rect l="l" t="t" r="r" b="b"/>
              <a:pathLst>
                <a:path w="10244" h="8026" extrusionOk="0">
                  <a:moveTo>
                    <a:pt x="10244" y="1"/>
                  </a:moveTo>
                  <a:lnTo>
                    <a:pt x="1" y="3010"/>
                  </a:lnTo>
                  <a:lnTo>
                    <a:pt x="548" y="8025"/>
                  </a:lnTo>
                  <a:cubicBezTo>
                    <a:pt x="3405" y="7205"/>
                    <a:pt x="6384" y="6536"/>
                    <a:pt x="9362" y="5806"/>
                  </a:cubicBezTo>
                  <a:lnTo>
                    <a:pt x="10244" y="1"/>
                  </a:lnTo>
                  <a:close/>
                </a:path>
              </a:pathLst>
            </a:custGeom>
            <a:solidFill>
              <a:srgbClr val="67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84;p40">
              <a:extLst>
                <a:ext uri="{FF2B5EF4-FFF2-40B4-BE49-F238E27FC236}">
                  <a16:creationId xmlns:a16="http://schemas.microsoft.com/office/drawing/2014/main" id="{68CA37E3-1311-4506-B18A-237471190E8F}"/>
                </a:ext>
              </a:extLst>
            </p:cNvPr>
            <p:cNvSpPr/>
            <p:nvPr/>
          </p:nvSpPr>
          <p:spPr>
            <a:xfrm>
              <a:off x="6546387" y="6280059"/>
              <a:ext cx="184431" cy="307878"/>
            </a:xfrm>
            <a:custGeom>
              <a:avLst/>
              <a:gdLst/>
              <a:ahLst/>
              <a:cxnLst/>
              <a:rect l="l" t="t" r="r" b="b"/>
              <a:pathLst>
                <a:path w="6992" h="11672" extrusionOk="0">
                  <a:moveTo>
                    <a:pt x="6506" y="0"/>
                  </a:moveTo>
                  <a:cubicBezTo>
                    <a:pt x="4044" y="213"/>
                    <a:pt x="1885" y="638"/>
                    <a:pt x="1" y="1246"/>
                  </a:cubicBezTo>
                  <a:cubicBezTo>
                    <a:pt x="1764" y="5015"/>
                    <a:pt x="4044" y="8480"/>
                    <a:pt x="6992" y="11672"/>
                  </a:cubicBezTo>
                  <a:cubicBezTo>
                    <a:pt x="6749" y="7781"/>
                    <a:pt x="6566" y="3891"/>
                    <a:pt x="6506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85;p40">
              <a:extLst>
                <a:ext uri="{FF2B5EF4-FFF2-40B4-BE49-F238E27FC236}">
                  <a16:creationId xmlns:a16="http://schemas.microsoft.com/office/drawing/2014/main" id="{AFBBD4B4-DACC-483E-BF9F-AFDC852D51DC}"/>
                </a:ext>
              </a:extLst>
            </p:cNvPr>
            <p:cNvSpPr/>
            <p:nvPr/>
          </p:nvSpPr>
          <p:spPr>
            <a:xfrm>
              <a:off x="6228090" y="6433181"/>
              <a:ext cx="534012" cy="722401"/>
            </a:xfrm>
            <a:custGeom>
              <a:avLst/>
              <a:gdLst/>
              <a:ahLst/>
              <a:cxnLst/>
              <a:rect l="l" t="t" r="r" b="b"/>
              <a:pathLst>
                <a:path w="20245" h="27387" extrusionOk="0">
                  <a:moveTo>
                    <a:pt x="4682" y="1"/>
                  </a:moveTo>
                  <a:cubicBezTo>
                    <a:pt x="2007" y="2919"/>
                    <a:pt x="578" y="6840"/>
                    <a:pt x="1" y="11612"/>
                  </a:cubicBezTo>
                  <a:cubicBezTo>
                    <a:pt x="5806" y="18147"/>
                    <a:pt x="11430" y="25533"/>
                    <a:pt x="20244" y="27387"/>
                  </a:cubicBezTo>
                  <a:cubicBezTo>
                    <a:pt x="20214" y="27357"/>
                    <a:pt x="20214" y="27326"/>
                    <a:pt x="20214" y="27296"/>
                  </a:cubicBezTo>
                  <a:cubicBezTo>
                    <a:pt x="20153" y="27174"/>
                    <a:pt x="20153" y="27083"/>
                    <a:pt x="20214" y="26961"/>
                  </a:cubicBezTo>
                  <a:cubicBezTo>
                    <a:pt x="19971" y="23253"/>
                    <a:pt x="19758" y="19545"/>
                    <a:pt x="19576" y="15837"/>
                  </a:cubicBezTo>
                  <a:cubicBezTo>
                    <a:pt x="16171" y="14955"/>
                    <a:pt x="12737" y="10578"/>
                    <a:pt x="10639" y="8147"/>
                  </a:cubicBezTo>
                  <a:cubicBezTo>
                    <a:pt x="8390" y="5593"/>
                    <a:pt x="6414" y="2888"/>
                    <a:pt x="4682" y="1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86;p40">
              <a:extLst>
                <a:ext uri="{FF2B5EF4-FFF2-40B4-BE49-F238E27FC236}">
                  <a16:creationId xmlns:a16="http://schemas.microsoft.com/office/drawing/2014/main" id="{CA27A881-AAEB-4BE0-A713-A73D56A1915F}"/>
                </a:ext>
              </a:extLst>
            </p:cNvPr>
            <p:cNvSpPr/>
            <p:nvPr/>
          </p:nvSpPr>
          <p:spPr>
            <a:xfrm>
              <a:off x="6747648" y="6277290"/>
              <a:ext cx="101844" cy="289810"/>
            </a:xfrm>
            <a:custGeom>
              <a:avLst/>
              <a:gdLst/>
              <a:ahLst/>
              <a:cxnLst/>
              <a:rect l="l" t="t" r="r" b="b"/>
              <a:pathLst>
                <a:path w="3861" h="10987" extrusionOk="0">
                  <a:moveTo>
                    <a:pt x="1054" y="0"/>
                  </a:moveTo>
                  <a:cubicBezTo>
                    <a:pt x="716" y="0"/>
                    <a:pt x="365" y="14"/>
                    <a:pt x="0" y="14"/>
                  </a:cubicBezTo>
                  <a:cubicBezTo>
                    <a:pt x="61" y="3661"/>
                    <a:pt x="183" y="7339"/>
                    <a:pt x="365" y="10987"/>
                  </a:cubicBezTo>
                  <a:cubicBezTo>
                    <a:pt x="1581" y="10105"/>
                    <a:pt x="2888" y="8342"/>
                    <a:pt x="3860" y="6944"/>
                  </a:cubicBezTo>
                  <a:cubicBezTo>
                    <a:pt x="3101" y="4208"/>
                    <a:pt x="2280" y="1898"/>
                    <a:pt x="1550" y="14"/>
                  </a:cubicBezTo>
                  <a:cubicBezTo>
                    <a:pt x="1388" y="4"/>
                    <a:pt x="1223" y="0"/>
                    <a:pt x="1054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87;p40">
              <a:extLst>
                <a:ext uri="{FF2B5EF4-FFF2-40B4-BE49-F238E27FC236}">
                  <a16:creationId xmlns:a16="http://schemas.microsoft.com/office/drawing/2014/main" id="{AD073EDF-856F-440C-9381-F7626D88EEDB}"/>
                </a:ext>
              </a:extLst>
            </p:cNvPr>
            <p:cNvSpPr/>
            <p:nvPr/>
          </p:nvSpPr>
          <p:spPr>
            <a:xfrm>
              <a:off x="6216880" y="6776326"/>
              <a:ext cx="566061" cy="700771"/>
            </a:xfrm>
            <a:custGeom>
              <a:avLst/>
              <a:gdLst/>
              <a:ahLst/>
              <a:cxnLst/>
              <a:rect l="l" t="t" r="r" b="b"/>
              <a:pathLst>
                <a:path w="21460" h="26567" extrusionOk="0">
                  <a:moveTo>
                    <a:pt x="304" y="1"/>
                  </a:moveTo>
                  <a:cubicBezTo>
                    <a:pt x="0" y="3618"/>
                    <a:pt x="183" y="7691"/>
                    <a:pt x="639" y="12159"/>
                  </a:cubicBezTo>
                  <a:cubicBezTo>
                    <a:pt x="6171" y="18846"/>
                    <a:pt x="12888" y="25685"/>
                    <a:pt x="21460" y="26567"/>
                  </a:cubicBezTo>
                  <a:cubicBezTo>
                    <a:pt x="21186" y="22706"/>
                    <a:pt x="20943" y="18816"/>
                    <a:pt x="20700" y="14925"/>
                  </a:cubicBezTo>
                  <a:cubicBezTo>
                    <a:pt x="20639" y="14956"/>
                    <a:pt x="20578" y="14956"/>
                    <a:pt x="20517" y="14956"/>
                  </a:cubicBezTo>
                  <a:cubicBezTo>
                    <a:pt x="12219" y="13375"/>
                    <a:pt x="5806" y="6566"/>
                    <a:pt x="304" y="1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88;p40">
              <a:extLst>
                <a:ext uri="{FF2B5EF4-FFF2-40B4-BE49-F238E27FC236}">
                  <a16:creationId xmlns:a16="http://schemas.microsoft.com/office/drawing/2014/main" id="{AAD5B3E8-0B28-4573-B53F-4915498E18FD}"/>
                </a:ext>
              </a:extLst>
            </p:cNvPr>
            <p:cNvSpPr/>
            <p:nvPr/>
          </p:nvSpPr>
          <p:spPr>
            <a:xfrm>
              <a:off x="6366809" y="6320945"/>
              <a:ext cx="376855" cy="513939"/>
            </a:xfrm>
            <a:custGeom>
              <a:avLst/>
              <a:gdLst/>
              <a:ahLst/>
              <a:cxnLst/>
              <a:rect l="l" t="t" r="r" b="b"/>
              <a:pathLst>
                <a:path w="14287" h="19484" extrusionOk="0">
                  <a:moveTo>
                    <a:pt x="5897" y="0"/>
                  </a:moveTo>
                  <a:cubicBezTo>
                    <a:pt x="3526" y="912"/>
                    <a:pt x="1581" y="2128"/>
                    <a:pt x="0" y="3648"/>
                  </a:cubicBezTo>
                  <a:cubicBezTo>
                    <a:pt x="1733" y="6566"/>
                    <a:pt x="3648" y="9332"/>
                    <a:pt x="5927" y="11855"/>
                  </a:cubicBezTo>
                  <a:cubicBezTo>
                    <a:pt x="8025" y="14225"/>
                    <a:pt x="11125" y="18298"/>
                    <a:pt x="14286" y="19484"/>
                  </a:cubicBezTo>
                  <a:cubicBezTo>
                    <a:pt x="14256" y="19028"/>
                    <a:pt x="14225" y="18572"/>
                    <a:pt x="14225" y="18086"/>
                  </a:cubicBezTo>
                  <a:cubicBezTo>
                    <a:pt x="14104" y="15745"/>
                    <a:pt x="13982" y="13344"/>
                    <a:pt x="13830" y="10973"/>
                  </a:cubicBezTo>
                  <a:cubicBezTo>
                    <a:pt x="10487" y="7842"/>
                    <a:pt x="7873" y="4104"/>
                    <a:pt x="5897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89;p40">
              <a:extLst>
                <a:ext uri="{FF2B5EF4-FFF2-40B4-BE49-F238E27FC236}">
                  <a16:creationId xmlns:a16="http://schemas.microsoft.com/office/drawing/2014/main" id="{30F2E81E-AE21-4816-BAAD-9DD712FBF3AF}"/>
                </a:ext>
              </a:extLst>
            </p:cNvPr>
            <p:cNvSpPr/>
            <p:nvPr/>
          </p:nvSpPr>
          <p:spPr>
            <a:xfrm>
              <a:off x="6787742" y="7072993"/>
              <a:ext cx="160375" cy="404895"/>
            </a:xfrm>
            <a:custGeom>
              <a:avLst/>
              <a:gdLst/>
              <a:ahLst/>
              <a:cxnLst/>
              <a:rect l="l" t="t" r="r" b="b"/>
              <a:pathLst>
                <a:path w="6080" h="15350" extrusionOk="0">
                  <a:moveTo>
                    <a:pt x="5958" y="0"/>
                  </a:moveTo>
                  <a:lnTo>
                    <a:pt x="5958" y="0"/>
                  </a:lnTo>
                  <a:cubicBezTo>
                    <a:pt x="4043" y="1125"/>
                    <a:pt x="2067" y="2128"/>
                    <a:pt x="0" y="3009"/>
                  </a:cubicBezTo>
                  <a:cubicBezTo>
                    <a:pt x="274" y="7113"/>
                    <a:pt x="517" y="11216"/>
                    <a:pt x="760" y="15350"/>
                  </a:cubicBezTo>
                  <a:cubicBezTo>
                    <a:pt x="2371" y="14560"/>
                    <a:pt x="3921" y="13769"/>
                    <a:pt x="5410" y="12858"/>
                  </a:cubicBezTo>
                  <a:cubicBezTo>
                    <a:pt x="5927" y="8359"/>
                    <a:pt x="6079" y="4073"/>
                    <a:pt x="5958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90;p40">
              <a:extLst>
                <a:ext uri="{FF2B5EF4-FFF2-40B4-BE49-F238E27FC236}">
                  <a16:creationId xmlns:a16="http://schemas.microsoft.com/office/drawing/2014/main" id="{624DCB2C-E212-424D-B8BF-4721756F27DF}"/>
                </a:ext>
              </a:extLst>
            </p:cNvPr>
            <p:cNvSpPr/>
            <p:nvPr/>
          </p:nvSpPr>
          <p:spPr>
            <a:xfrm>
              <a:off x="6808580" y="7444204"/>
              <a:ext cx="117881" cy="257392"/>
            </a:xfrm>
            <a:custGeom>
              <a:avLst/>
              <a:gdLst/>
              <a:ahLst/>
              <a:cxnLst/>
              <a:rect l="l" t="t" r="r" b="b"/>
              <a:pathLst>
                <a:path w="4469" h="9758" extrusionOk="0">
                  <a:moveTo>
                    <a:pt x="4468" y="0"/>
                  </a:moveTo>
                  <a:cubicBezTo>
                    <a:pt x="3070" y="791"/>
                    <a:pt x="1581" y="1429"/>
                    <a:pt x="0" y="1915"/>
                  </a:cubicBezTo>
                  <a:cubicBezTo>
                    <a:pt x="152" y="4529"/>
                    <a:pt x="304" y="7143"/>
                    <a:pt x="456" y="9757"/>
                  </a:cubicBezTo>
                  <a:cubicBezTo>
                    <a:pt x="1155" y="9332"/>
                    <a:pt x="1976" y="9241"/>
                    <a:pt x="2827" y="9089"/>
                  </a:cubicBezTo>
                  <a:cubicBezTo>
                    <a:pt x="3557" y="5988"/>
                    <a:pt x="4104" y="2949"/>
                    <a:pt x="4468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91;p40">
              <a:extLst>
                <a:ext uri="{FF2B5EF4-FFF2-40B4-BE49-F238E27FC236}">
                  <a16:creationId xmlns:a16="http://schemas.microsoft.com/office/drawing/2014/main" id="{6C839780-32EF-45A7-AEED-F198975A9F38}"/>
                </a:ext>
              </a:extLst>
            </p:cNvPr>
            <p:cNvSpPr/>
            <p:nvPr/>
          </p:nvSpPr>
          <p:spPr>
            <a:xfrm>
              <a:off x="6758067" y="6494113"/>
              <a:ext cx="153965" cy="342380"/>
            </a:xfrm>
            <a:custGeom>
              <a:avLst/>
              <a:gdLst/>
              <a:ahLst/>
              <a:cxnLst/>
              <a:rect l="l" t="t" r="r" b="b"/>
              <a:pathLst>
                <a:path w="5837" h="12980" extrusionOk="0">
                  <a:moveTo>
                    <a:pt x="3830" y="1"/>
                  </a:moveTo>
                  <a:cubicBezTo>
                    <a:pt x="2706" y="1551"/>
                    <a:pt x="1368" y="3040"/>
                    <a:pt x="0" y="3557"/>
                  </a:cubicBezTo>
                  <a:cubicBezTo>
                    <a:pt x="152" y="6718"/>
                    <a:pt x="335" y="9849"/>
                    <a:pt x="487" y="12980"/>
                  </a:cubicBezTo>
                  <a:cubicBezTo>
                    <a:pt x="2493" y="11825"/>
                    <a:pt x="4225" y="10518"/>
                    <a:pt x="5836" y="9089"/>
                  </a:cubicBezTo>
                  <a:cubicBezTo>
                    <a:pt x="5259" y="5745"/>
                    <a:pt x="4560" y="2706"/>
                    <a:pt x="3830" y="1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92;p40">
              <a:extLst>
                <a:ext uri="{FF2B5EF4-FFF2-40B4-BE49-F238E27FC236}">
                  <a16:creationId xmlns:a16="http://schemas.microsoft.com/office/drawing/2014/main" id="{A626A1A1-C38E-49DA-93B2-69F2D817FB7A}"/>
                </a:ext>
              </a:extLst>
            </p:cNvPr>
            <p:cNvSpPr/>
            <p:nvPr/>
          </p:nvSpPr>
          <p:spPr>
            <a:xfrm>
              <a:off x="6771704" y="6769125"/>
              <a:ext cx="172403" cy="360000"/>
            </a:xfrm>
            <a:custGeom>
              <a:avLst/>
              <a:gdLst/>
              <a:ahLst/>
              <a:cxnLst/>
              <a:rect l="l" t="t" r="r" b="b"/>
              <a:pathLst>
                <a:path w="6536" h="13648" extrusionOk="0">
                  <a:moveTo>
                    <a:pt x="5532" y="0"/>
                  </a:moveTo>
                  <a:cubicBezTo>
                    <a:pt x="3830" y="1368"/>
                    <a:pt x="2006" y="2493"/>
                    <a:pt x="0" y="3253"/>
                  </a:cubicBezTo>
                  <a:cubicBezTo>
                    <a:pt x="0" y="3496"/>
                    <a:pt x="31" y="3739"/>
                    <a:pt x="31" y="3982"/>
                  </a:cubicBezTo>
                  <a:cubicBezTo>
                    <a:pt x="213" y="7204"/>
                    <a:pt x="395" y="10426"/>
                    <a:pt x="578" y="13648"/>
                  </a:cubicBezTo>
                  <a:cubicBezTo>
                    <a:pt x="2645" y="12675"/>
                    <a:pt x="4651" y="11581"/>
                    <a:pt x="6535" y="10396"/>
                  </a:cubicBezTo>
                  <a:cubicBezTo>
                    <a:pt x="6353" y="6687"/>
                    <a:pt x="6018" y="3222"/>
                    <a:pt x="5532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93;p40">
              <a:extLst>
                <a:ext uri="{FF2B5EF4-FFF2-40B4-BE49-F238E27FC236}">
                  <a16:creationId xmlns:a16="http://schemas.microsoft.com/office/drawing/2014/main" id="{E4646D7D-95C9-40DF-8729-9A252437BDE0}"/>
                </a:ext>
              </a:extLst>
            </p:cNvPr>
            <p:cNvSpPr/>
            <p:nvPr/>
          </p:nvSpPr>
          <p:spPr>
            <a:xfrm>
              <a:off x="6821399" y="7710379"/>
              <a:ext cx="55340" cy="117881"/>
            </a:xfrm>
            <a:custGeom>
              <a:avLst/>
              <a:gdLst/>
              <a:ahLst/>
              <a:cxnLst/>
              <a:rect l="l" t="t" r="r" b="b"/>
              <a:pathLst>
                <a:path w="2098" h="4469" extrusionOk="0">
                  <a:moveTo>
                    <a:pt x="2098" y="1"/>
                  </a:moveTo>
                  <a:lnTo>
                    <a:pt x="2098" y="1"/>
                  </a:lnTo>
                  <a:cubicBezTo>
                    <a:pt x="1429" y="153"/>
                    <a:pt x="730" y="244"/>
                    <a:pt x="1" y="274"/>
                  </a:cubicBezTo>
                  <a:cubicBezTo>
                    <a:pt x="92" y="1673"/>
                    <a:pt x="122" y="3071"/>
                    <a:pt x="213" y="4469"/>
                  </a:cubicBezTo>
                  <a:lnTo>
                    <a:pt x="882" y="4469"/>
                  </a:lnTo>
                  <a:cubicBezTo>
                    <a:pt x="1338" y="2949"/>
                    <a:pt x="1733" y="1490"/>
                    <a:pt x="2098" y="1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94;p40">
              <a:extLst>
                <a:ext uri="{FF2B5EF4-FFF2-40B4-BE49-F238E27FC236}">
                  <a16:creationId xmlns:a16="http://schemas.microsoft.com/office/drawing/2014/main" id="{7022EEAE-81FF-43DA-ABA5-0B6FDCFCC235}"/>
                </a:ext>
              </a:extLst>
            </p:cNvPr>
            <p:cNvSpPr/>
            <p:nvPr/>
          </p:nvSpPr>
          <p:spPr>
            <a:xfrm>
              <a:off x="6408486" y="7610171"/>
              <a:ext cx="395293" cy="217298"/>
            </a:xfrm>
            <a:custGeom>
              <a:avLst/>
              <a:gdLst/>
              <a:ahLst/>
              <a:cxnLst/>
              <a:rect l="l" t="t" r="r" b="b"/>
              <a:pathLst>
                <a:path w="14986" h="8238" extrusionOk="0">
                  <a:moveTo>
                    <a:pt x="1" y="0"/>
                  </a:moveTo>
                  <a:lnTo>
                    <a:pt x="1" y="0"/>
                  </a:lnTo>
                  <a:cubicBezTo>
                    <a:pt x="6171" y="7326"/>
                    <a:pt x="14591" y="8177"/>
                    <a:pt x="14986" y="8238"/>
                  </a:cubicBezTo>
                  <a:cubicBezTo>
                    <a:pt x="14925" y="7052"/>
                    <a:pt x="14864" y="5836"/>
                    <a:pt x="14804" y="4651"/>
                  </a:cubicBezTo>
                  <a:cubicBezTo>
                    <a:pt x="14773" y="4681"/>
                    <a:pt x="14773" y="4712"/>
                    <a:pt x="14712" y="4712"/>
                  </a:cubicBezTo>
                  <a:cubicBezTo>
                    <a:pt x="13834" y="4995"/>
                    <a:pt x="12922" y="5122"/>
                    <a:pt x="11995" y="5122"/>
                  </a:cubicBezTo>
                  <a:cubicBezTo>
                    <a:pt x="7756" y="5122"/>
                    <a:pt x="3193" y="2469"/>
                    <a:pt x="1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95;p40">
              <a:extLst>
                <a:ext uri="{FF2B5EF4-FFF2-40B4-BE49-F238E27FC236}">
                  <a16:creationId xmlns:a16="http://schemas.microsoft.com/office/drawing/2014/main" id="{2068B0C7-7F0B-47B3-8D13-60CD5B242960}"/>
                </a:ext>
              </a:extLst>
            </p:cNvPr>
            <p:cNvSpPr/>
            <p:nvPr/>
          </p:nvSpPr>
          <p:spPr>
            <a:xfrm>
              <a:off x="6239327" y="7144345"/>
              <a:ext cx="558860" cy="582811"/>
            </a:xfrm>
            <a:custGeom>
              <a:avLst/>
              <a:gdLst/>
              <a:ahLst/>
              <a:cxnLst/>
              <a:rect l="l" t="t" r="r" b="b"/>
              <a:pathLst>
                <a:path w="21187" h="22095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095"/>
                    <a:pt x="274" y="2189"/>
                    <a:pt x="426" y="3344"/>
                  </a:cubicBezTo>
                  <a:cubicBezTo>
                    <a:pt x="1155" y="8390"/>
                    <a:pt x="2736" y="12311"/>
                    <a:pt x="4742" y="15350"/>
                  </a:cubicBezTo>
                  <a:cubicBezTo>
                    <a:pt x="8843" y="19216"/>
                    <a:pt x="13573" y="22094"/>
                    <a:pt x="18526" y="22094"/>
                  </a:cubicBezTo>
                  <a:cubicBezTo>
                    <a:pt x="19336" y="22094"/>
                    <a:pt x="20153" y="22017"/>
                    <a:pt x="20973" y="21855"/>
                  </a:cubicBezTo>
                  <a:cubicBezTo>
                    <a:pt x="21000" y="21846"/>
                    <a:pt x="21024" y="21842"/>
                    <a:pt x="21046" y="21842"/>
                  </a:cubicBezTo>
                  <a:cubicBezTo>
                    <a:pt x="21100" y="21842"/>
                    <a:pt x="21143" y="21864"/>
                    <a:pt x="21186" y="21885"/>
                  </a:cubicBezTo>
                  <a:cubicBezTo>
                    <a:pt x="21034" y="19089"/>
                    <a:pt x="20852" y="16293"/>
                    <a:pt x="20639" y="13496"/>
                  </a:cubicBezTo>
                  <a:cubicBezTo>
                    <a:pt x="20487" y="13466"/>
                    <a:pt x="20426" y="13283"/>
                    <a:pt x="20517" y="13162"/>
                  </a:cubicBezTo>
                  <a:cubicBezTo>
                    <a:pt x="12463" y="13131"/>
                    <a:pt x="5472" y="6444"/>
                    <a:pt x="0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96;p40">
              <a:extLst>
                <a:ext uri="{FF2B5EF4-FFF2-40B4-BE49-F238E27FC236}">
                  <a16:creationId xmlns:a16="http://schemas.microsoft.com/office/drawing/2014/main" id="{CC7A54F4-19B0-472A-9EC1-FD6C0E02A733}"/>
                </a:ext>
              </a:extLst>
            </p:cNvPr>
            <p:cNvSpPr/>
            <p:nvPr/>
          </p:nvSpPr>
          <p:spPr>
            <a:xfrm>
              <a:off x="6859093" y="6338565"/>
              <a:ext cx="242145" cy="395293"/>
            </a:xfrm>
            <a:custGeom>
              <a:avLst/>
              <a:gdLst/>
              <a:ahLst/>
              <a:cxnLst/>
              <a:rect l="l" t="t" r="r" b="b"/>
              <a:pathLst>
                <a:path w="9180" h="14986" extrusionOk="0">
                  <a:moveTo>
                    <a:pt x="3921" y="1"/>
                  </a:moveTo>
                  <a:cubicBezTo>
                    <a:pt x="3374" y="882"/>
                    <a:pt x="2827" y="1764"/>
                    <a:pt x="2219" y="2615"/>
                  </a:cubicBezTo>
                  <a:cubicBezTo>
                    <a:pt x="1611" y="3466"/>
                    <a:pt x="851" y="4682"/>
                    <a:pt x="0" y="5898"/>
                  </a:cubicBezTo>
                  <a:cubicBezTo>
                    <a:pt x="730" y="8603"/>
                    <a:pt x="1429" y="11642"/>
                    <a:pt x="1976" y="14986"/>
                  </a:cubicBezTo>
                  <a:cubicBezTo>
                    <a:pt x="4803" y="12402"/>
                    <a:pt x="7082" y="9393"/>
                    <a:pt x="9180" y="6110"/>
                  </a:cubicBezTo>
                  <a:cubicBezTo>
                    <a:pt x="7782" y="3588"/>
                    <a:pt x="6049" y="1460"/>
                    <a:pt x="3921" y="1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97;p40">
              <a:extLst>
                <a:ext uri="{FF2B5EF4-FFF2-40B4-BE49-F238E27FC236}">
                  <a16:creationId xmlns:a16="http://schemas.microsoft.com/office/drawing/2014/main" id="{B6696862-FFCB-4478-BEF5-FB06628053B7}"/>
                </a:ext>
              </a:extLst>
            </p:cNvPr>
            <p:cNvSpPr/>
            <p:nvPr/>
          </p:nvSpPr>
          <p:spPr>
            <a:xfrm>
              <a:off x="6788533" y="6277633"/>
              <a:ext cx="151565" cy="182849"/>
            </a:xfrm>
            <a:custGeom>
              <a:avLst/>
              <a:gdLst/>
              <a:ahLst/>
              <a:cxnLst/>
              <a:rect l="l" t="t" r="r" b="b"/>
              <a:pathLst>
                <a:path w="5746" h="6932" extrusionOk="0">
                  <a:moveTo>
                    <a:pt x="0" y="1"/>
                  </a:moveTo>
                  <a:lnTo>
                    <a:pt x="0" y="1"/>
                  </a:lnTo>
                  <a:cubicBezTo>
                    <a:pt x="730" y="1885"/>
                    <a:pt x="1551" y="4195"/>
                    <a:pt x="2310" y="6931"/>
                  </a:cubicBezTo>
                  <a:cubicBezTo>
                    <a:pt x="2675" y="6384"/>
                    <a:pt x="3010" y="5928"/>
                    <a:pt x="3283" y="5563"/>
                  </a:cubicBezTo>
                  <a:cubicBezTo>
                    <a:pt x="4134" y="4317"/>
                    <a:pt x="4955" y="3040"/>
                    <a:pt x="5745" y="1733"/>
                  </a:cubicBezTo>
                  <a:cubicBezTo>
                    <a:pt x="4073" y="730"/>
                    <a:pt x="2159" y="122"/>
                    <a:pt x="0" y="1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98;p40">
              <a:extLst>
                <a:ext uri="{FF2B5EF4-FFF2-40B4-BE49-F238E27FC236}">
                  <a16:creationId xmlns:a16="http://schemas.microsoft.com/office/drawing/2014/main" id="{7BC88E30-E857-4063-AE66-7BF289569B6F}"/>
                </a:ext>
              </a:extLst>
            </p:cNvPr>
            <p:cNvSpPr/>
            <p:nvPr/>
          </p:nvSpPr>
          <p:spPr>
            <a:xfrm>
              <a:off x="6883149" y="7133925"/>
              <a:ext cx="351981" cy="550024"/>
            </a:xfrm>
            <a:custGeom>
              <a:avLst/>
              <a:gdLst/>
              <a:ahLst/>
              <a:cxnLst/>
              <a:rect l="l" t="t" r="r" b="b"/>
              <a:pathLst>
                <a:path w="13344" h="20852" extrusionOk="0">
                  <a:moveTo>
                    <a:pt x="13313" y="0"/>
                  </a:moveTo>
                  <a:cubicBezTo>
                    <a:pt x="10426" y="4590"/>
                    <a:pt x="6474" y="9028"/>
                    <a:pt x="1641" y="11763"/>
                  </a:cubicBezTo>
                  <a:cubicBezTo>
                    <a:pt x="1277" y="14712"/>
                    <a:pt x="730" y="17751"/>
                    <a:pt x="0" y="20852"/>
                  </a:cubicBezTo>
                  <a:cubicBezTo>
                    <a:pt x="334" y="20791"/>
                    <a:pt x="669" y="20730"/>
                    <a:pt x="1003" y="20639"/>
                  </a:cubicBezTo>
                  <a:cubicBezTo>
                    <a:pt x="4347" y="19545"/>
                    <a:pt x="6961" y="17265"/>
                    <a:pt x="9301" y="14712"/>
                  </a:cubicBezTo>
                  <a:cubicBezTo>
                    <a:pt x="10304" y="13618"/>
                    <a:pt x="11338" y="12554"/>
                    <a:pt x="12371" y="11459"/>
                  </a:cubicBezTo>
                  <a:cubicBezTo>
                    <a:pt x="12979" y="8207"/>
                    <a:pt x="13344" y="4256"/>
                    <a:pt x="13313" y="0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99;p40">
              <a:extLst>
                <a:ext uri="{FF2B5EF4-FFF2-40B4-BE49-F238E27FC236}">
                  <a16:creationId xmlns:a16="http://schemas.microsoft.com/office/drawing/2014/main" id="{3E18FB34-16F2-4ADF-A168-85E5514893B9}"/>
                </a:ext>
              </a:extLst>
            </p:cNvPr>
            <p:cNvSpPr/>
            <p:nvPr/>
          </p:nvSpPr>
          <p:spPr>
            <a:xfrm>
              <a:off x="6917624" y="6529406"/>
              <a:ext cx="289440" cy="513939"/>
            </a:xfrm>
            <a:custGeom>
              <a:avLst/>
              <a:gdLst/>
              <a:ahLst/>
              <a:cxnLst/>
              <a:rect l="l" t="t" r="r" b="b"/>
              <a:pathLst>
                <a:path w="10973" h="19484" extrusionOk="0">
                  <a:moveTo>
                    <a:pt x="7538" y="0"/>
                  </a:moveTo>
                  <a:cubicBezTo>
                    <a:pt x="5502" y="3374"/>
                    <a:pt x="3009" y="6626"/>
                    <a:pt x="0" y="9088"/>
                  </a:cubicBezTo>
                  <a:cubicBezTo>
                    <a:pt x="486" y="12310"/>
                    <a:pt x="821" y="15806"/>
                    <a:pt x="973" y="19484"/>
                  </a:cubicBezTo>
                  <a:cubicBezTo>
                    <a:pt x="4742" y="17113"/>
                    <a:pt x="8055" y="14256"/>
                    <a:pt x="10973" y="10973"/>
                  </a:cubicBezTo>
                  <a:cubicBezTo>
                    <a:pt x="10243" y="6991"/>
                    <a:pt x="9119" y="3222"/>
                    <a:pt x="7538" y="0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00;p40">
              <a:extLst>
                <a:ext uri="{FF2B5EF4-FFF2-40B4-BE49-F238E27FC236}">
                  <a16:creationId xmlns:a16="http://schemas.microsoft.com/office/drawing/2014/main" id="{77E5A4BB-5CDF-42A4-B3B9-2BEFC7895993}"/>
                </a:ext>
              </a:extLst>
            </p:cNvPr>
            <p:cNvSpPr/>
            <p:nvPr/>
          </p:nvSpPr>
          <p:spPr>
            <a:xfrm>
              <a:off x="6844664" y="7513946"/>
              <a:ext cx="346363" cy="314314"/>
            </a:xfrm>
            <a:custGeom>
              <a:avLst/>
              <a:gdLst/>
              <a:ahLst/>
              <a:cxnLst/>
              <a:rect l="l" t="t" r="r" b="b"/>
              <a:pathLst>
                <a:path w="13131" h="11916" extrusionOk="0">
                  <a:moveTo>
                    <a:pt x="13131" y="1"/>
                  </a:moveTo>
                  <a:lnTo>
                    <a:pt x="13131" y="1"/>
                  </a:lnTo>
                  <a:cubicBezTo>
                    <a:pt x="11885" y="1186"/>
                    <a:pt x="10608" y="2341"/>
                    <a:pt x="9301" y="3405"/>
                  </a:cubicBezTo>
                  <a:cubicBezTo>
                    <a:pt x="6778" y="5502"/>
                    <a:pt x="4225" y="6870"/>
                    <a:pt x="1216" y="7448"/>
                  </a:cubicBezTo>
                  <a:cubicBezTo>
                    <a:pt x="851" y="8937"/>
                    <a:pt x="456" y="10396"/>
                    <a:pt x="0" y="11916"/>
                  </a:cubicBezTo>
                  <a:cubicBezTo>
                    <a:pt x="3040" y="11764"/>
                    <a:pt x="9909" y="10305"/>
                    <a:pt x="13009" y="487"/>
                  </a:cubicBezTo>
                  <a:cubicBezTo>
                    <a:pt x="13040" y="335"/>
                    <a:pt x="13101" y="153"/>
                    <a:pt x="13131" y="1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01;p40">
              <a:extLst>
                <a:ext uri="{FF2B5EF4-FFF2-40B4-BE49-F238E27FC236}">
                  <a16:creationId xmlns:a16="http://schemas.microsoft.com/office/drawing/2014/main" id="{82AE30AF-5FF3-466B-866B-46A1FE6610BE}"/>
                </a:ext>
              </a:extLst>
            </p:cNvPr>
            <p:cNvSpPr/>
            <p:nvPr/>
          </p:nvSpPr>
          <p:spPr>
            <a:xfrm>
              <a:off x="6930444" y="6857305"/>
              <a:ext cx="303895" cy="554059"/>
            </a:xfrm>
            <a:custGeom>
              <a:avLst/>
              <a:gdLst/>
              <a:ahLst/>
              <a:cxnLst/>
              <a:rect l="l" t="t" r="r" b="b"/>
              <a:pathLst>
                <a:path w="11521" h="21005" extrusionOk="0">
                  <a:moveTo>
                    <a:pt x="10730" y="1"/>
                  </a:moveTo>
                  <a:cubicBezTo>
                    <a:pt x="7751" y="3192"/>
                    <a:pt x="4317" y="5928"/>
                    <a:pt x="548" y="8177"/>
                  </a:cubicBezTo>
                  <a:cubicBezTo>
                    <a:pt x="669" y="12220"/>
                    <a:pt x="517" y="16536"/>
                    <a:pt x="0" y="21004"/>
                  </a:cubicBezTo>
                  <a:cubicBezTo>
                    <a:pt x="1581" y="20032"/>
                    <a:pt x="3101" y="18907"/>
                    <a:pt x="4499" y="17509"/>
                  </a:cubicBezTo>
                  <a:cubicBezTo>
                    <a:pt x="7143" y="14834"/>
                    <a:pt x="9302" y="11825"/>
                    <a:pt x="11520" y="8816"/>
                  </a:cubicBezTo>
                  <a:cubicBezTo>
                    <a:pt x="11429" y="5898"/>
                    <a:pt x="11186" y="2919"/>
                    <a:pt x="10730" y="1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02;p40">
              <a:extLst>
                <a:ext uri="{FF2B5EF4-FFF2-40B4-BE49-F238E27FC236}">
                  <a16:creationId xmlns:a16="http://schemas.microsoft.com/office/drawing/2014/main" id="{76E09C91-2C12-42F5-AE20-AAA555615059}"/>
                </a:ext>
              </a:extLst>
            </p:cNvPr>
            <p:cNvSpPr/>
            <p:nvPr/>
          </p:nvSpPr>
          <p:spPr>
            <a:xfrm>
              <a:off x="6761259" y="7152363"/>
              <a:ext cx="46530" cy="331143"/>
            </a:xfrm>
            <a:custGeom>
              <a:avLst/>
              <a:gdLst/>
              <a:ahLst/>
              <a:cxnLst/>
              <a:rect l="l" t="t" r="r" b="b"/>
              <a:pathLst>
                <a:path w="1764" h="12554" extrusionOk="0">
                  <a:moveTo>
                    <a:pt x="1004" y="0"/>
                  </a:moveTo>
                  <a:cubicBezTo>
                    <a:pt x="822" y="61"/>
                    <a:pt x="639" y="152"/>
                    <a:pt x="427" y="244"/>
                  </a:cubicBezTo>
                  <a:cubicBezTo>
                    <a:pt x="394" y="255"/>
                    <a:pt x="362" y="260"/>
                    <a:pt x="331" y="260"/>
                  </a:cubicBezTo>
                  <a:cubicBezTo>
                    <a:pt x="191" y="260"/>
                    <a:pt x="76" y="155"/>
                    <a:pt x="1" y="31"/>
                  </a:cubicBezTo>
                  <a:cubicBezTo>
                    <a:pt x="1" y="61"/>
                    <a:pt x="1" y="92"/>
                    <a:pt x="1" y="152"/>
                  </a:cubicBezTo>
                  <a:lnTo>
                    <a:pt x="31" y="152"/>
                  </a:lnTo>
                  <a:cubicBezTo>
                    <a:pt x="335" y="213"/>
                    <a:pt x="275" y="578"/>
                    <a:pt x="62" y="669"/>
                  </a:cubicBezTo>
                  <a:cubicBezTo>
                    <a:pt x="305" y="4560"/>
                    <a:pt x="548" y="8450"/>
                    <a:pt x="791" y="12341"/>
                  </a:cubicBezTo>
                  <a:cubicBezTo>
                    <a:pt x="913" y="12341"/>
                    <a:pt x="974" y="12371"/>
                    <a:pt x="1095" y="12371"/>
                  </a:cubicBezTo>
                  <a:cubicBezTo>
                    <a:pt x="1217" y="12371"/>
                    <a:pt x="1278" y="12463"/>
                    <a:pt x="1308" y="12554"/>
                  </a:cubicBezTo>
                  <a:lnTo>
                    <a:pt x="1764" y="12341"/>
                  </a:lnTo>
                  <a:cubicBezTo>
                    <a:pt x="1521" y="8207"/>
                    <a:pt x="1247" y="4104"/>
                    <a:pt x="1004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03;p40">
              <a:extLst>
                <a:ext uri="{FF2B5EF4-FFF2-40B4-BE49-F238E27FC236}">
                  <a16:creationId xmlns:a16="http://schemas.microsoft.com/office/drawing/2014/main" id="{60895027-1E01-4926-BD65-6B664D551CBB}"/>
                </a:ext>
              </a:extLst>
            </p:cNvPr>
            <p:cNvSpPr/>
            <p:nvPr/>
          </p:nvSpPr>
          <p:spPr>
            <a:xfrm>
              <a:off x="6744430" y="6850895"/>
              <a:ext cx="42521" cy="293476"/>
            </a:xfrm>
            <a:custGeom>
              <a:avLst/>
              <a:gdLst/>
              <a:ahLst/>
              <a:cxnLst/>
              <a:rect l="l" t="t" r="r" b="b"/>
              <a:pathLst>
                <a:path w="1612" h="11126" extrusionOk="0">
                  <a:moveTo>
                    <a:pt x="1" y="1"/>
                  </a:moveTo>
                  <a:lnTo>
                    <a:pt x="1" y="1"/>
                  </a:lnTo>
                  <a:cubicBezTo>
                    <a:pt x="183" y="3709"/>
                    <a:pt x="396" y="7417"/>
                    <a:pt x="609" y="11125"/>
                  </a:cubicBezTo>
                  <a:cubicBezTo>
                    <a:pt x="639" y="11065"/>
                    <a:pt x="700" y="10974"/>
                    <a:pt x="761" y="10943"/>
                  </a:cubicBezTo>
                  <a:cubicBezTo>
                    <a:pt x="1065" y="10822"/>
                    <a:pt x="1338" y="10670"/>
                    <a:pt x="1612" y="10548"/>
                  </a:cubicBezTo>
                  <a:cubicBezTo>
                    <a:pt x="1429" y="7326"/>
                    <a:pt x="1247" y="4104"/>
                    <a:pt x="1065" y="882"/>
                  </a:cubicBezTo>
                  <a:cubicBezTo>
                    <a:pt x="1065" y="639"/>
                    <a:pt x="1034" y="396"/>
                    <a:pt x="1034" y="153"/>
                  </a:cubicBezTo>
                  <a:cubicBezTo>
                    <a:pt x="913" y="213"/>
                    <a:pt x="791" y="274"/>
                    <a:pt x="669" y="305"/>
                  </a:cubicBezTo>
                  <a:cubicBezTo>
                    <a:pt x="637" y="315"/>
                    <a:pt x="607" y="320"/>
                    <a:pt x="578" y="320"/>
                  </a:cubicBezTo>
                  <a:cubicBezTo>
                    <a:pt x="447" y="320"/>
                    <a:pt x="360" y="212"/>
                    <a:pt x="335" y="62"/>
                  </a:cubicBezTo>
                  <a:cubicBezTo>
                    <a:pt x="213" y="62"/>
                    <a:pt x="122" y="31"/>
                    <a:pt x="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04;p40">
              <a:extLst>
                <a:ext uri="{FF2B5EF4-FFF2-40B4-BE49-F238E27FC236}">
                  <a16:creationId xmlns:a16="http://schemas.microsoft.com/office/drawing/2014/main" id="{6300D921-F585-4AB1-85D3-02518B88DAC7}"/>
                </a:ext>
              </a:extLst>
            </p:cNvPr>
            <p:cNvSpPr/>
            <p:nvPr/>
          </p:nvSpPr>
          <p:spPr>
            <a:xfrm>
              <a:off x="6717973" y="6278081"/>
              <a:ext cx="52940" cy="564821"/>
            </a:xfrm>
            <a:custGeom>
              <a:avLst/>
              <a:gdLst/>
              <a:ahLst/>
              <a:cxnLst/>
              <a:rect l="l" t="t" r="r" b="b"/>
              <a:pathLst>
                <a:path w="2007" h="21413" extrusionOk="0">
                  <a:moveTo>
                    <a:pt x="905" y="1"/>
                  </a:moveTo>
                  <a:cubicBezTo>
                    <a:pt x="869" y="1"/>
                    <a:pt x="831" y="4"/>
                    <a:pt x="791" y="14"/>
                  </a:cubicBezTo>
                  <a:cubicBezTo>
                    <a:pt x="517" y="14"/>
                    <a:pt x="274" y="45"/>
                    <a:pt x="1" y="75"/>
                  </a:cubicBezTo>
                  <a:cubicBezTo>
                    <a:pt x="61" y="3966"/>
                    <a:pt x="274" y="7856"/>
                    <a:pt x="487" y="11747"/>
                  </a:cubicBezTo>
                  <a:cubicBezTo>
                    <a:pt x="669" y="11929"/>
                    <a:pt x="852" y="12173"/>
                    <a:pt x="1034" y="12355"/>
                  </a:cubicBezTo>
                  <a:cubicBezTo>
                    <a:pt x="1226" y="12547"/>
                    <a:pt x="1039" y="12814"/>
                    <a:pt x="833" y="12814"/>
                  </a:cubicBezTo>
                  <a:cubicBezTo>
                    <a:pt x="777" y="12814"/>
                    <a:pt x="721" y="12795"/>
                    <a:pt x="669" y="12750"/>
                  </a:cubicBezTo>
                  <a:cubicBezTo>
                    <a:pt x="609" y="12689"/>
                    <a:pt x="578" y="12659"/>
                    <a:pt x="517" y="12598"/>
                  </a:cubicBezTo>
                  <a:lnTo>
                    <a:pt x="517" y="12598"/>
                  </a:lnTo>
                  <a:cubicBezTo>
                    <a:pt x="669" y="14999"/>
                    <a:pt x="791" y="17370"/>
                    <a:pt x="912" y="19711"/>
                  </a:cubicBezTo>
                  <a:cubicBezTo>
                    <a:pt x="943" y="20197"/>
                    <a:pt x="973" y="20653"/>
                    <a:pt x="973" y="21139"/>
                  </a:cubicBezTo>
                  <a:cubicBezTo>
                    <a:pt x="1156" y="21200"/>
                    <a:pt x="1308" y="21291"/>
                    <a:pt x="1490" y="21322"/>
                  </a:cubicBezTo>
                  <a:cubicBezTo>
                    <a:pt x="1551" y="21352"/>
                    <a:pt x="1581" y="21382"/>
                    <a:pt x="1612" y="21413"/>
                  </a:cubicBezTo>
                  <a:cubicBezTo>
                    <a:pt x="1733" y="21352"/>
                    <a:pt x="1855" y="21261"/>
                    <a:pt x="2007" y="21170"/>
                  </a:cubicBezTo>
                  <a:cubicBezTo>
                    <a:pt x="1855" y="18039"/>
                    <a:pt x="1672" y="14908"/>
                    <a:pt x="1520" y="11747"/>
                  </a:cubicBezTo>
                  <a:cubicBezTo>
                    <a:pt x="1308" y="11808"/>
                    <a:pt x="1125" y="11869"/>
                    <a:pt x="943" y="11899"/>
                  </a:cubicBezTo>
                  <a:cubicBezTo>
                    <a:pt x="920" y="11902"/>
                    <a:pt x="898" y="11904"/>
                    <a:pt x="877" y="11904"/>
                  </a:cubicBezTo>
                  <a:cubicBezTo>
                    <a:pt x="535" y="11904"/>
                    <a:pt x="447" y="11465"/>
                    <a:pt x="791" y="11321"/>
                  </a:cubicBezTo>
                  <a:cubicBezTo>
                    <a:pt x="1004" y="11261"/>
                    <a:pt x="1247" y="11109"/>
                    <a:pt x="1490" y="10957"/>
                  </a:cubicBezTo>
                  <a:cubicBezTo>
                    <a:pt x="1308" y="7309"/>
                    <a:pt x="1186" y="3662"/>
                    <a:pt x="1125" y="14"/>
                  </a:cubicBezTo>
                  <a:cubicBezTo>
                    <a:pt x="1044" y="14"/>
                    <a:pt x="977" y="1"/>
                    <a:pt x="905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05;p40">
              <a:extLst>
                <a:ext uri="{FF2B5EF4-FFF2-40B4-BE49-F238E27FC236}">
                  <a16:creationId xmlns:a16="http://schemas.microsoft.com/office/drawing/2014/main" id="{D8F36FA7-9B18-475A-94BB-963E0265F1CC}"/>
                </a:ext>
              </a:extLst>
            </p:cNvPr>
            <p:cNvSpPr/>
            <p:nvPr/>
          </p:nvSpPr>
          <p:spPr>
            <a:xfrm>
              <a:off x="6783732" y="7493899"/>
              <a:ext cx="42494" cy="334361"/>
            </a:xfrm>
            <a:custGeom>
              <a:avLst/>
              <a:gdLst/>
              <a:ahLst/>
              <a:cxnLst/>
              <a:rect l="l" t="t" r="r" b="b"/>
              <a:pathLst>
                <a:path w="1611" h="12676" extrusionOk="0">
                  <a:moveTo>
                    <a:pt x="942" y="1"/>
                  </a:moveTo>
                  <a:cubicBezTo>
                    <a:pt x="669" y="92"/>
                    <a:pt x="395" y="183"/>
                    <a:pt x="91" y="244"/>
                  </a:cubicBezTo>
                  <a:cubicBezTo>
                    <a:pt x="81" y="254"/>
                    <a:pt x="71" y="258"/>
                    <a:pt x="61" y="258"/>
                  </a:cubicBezTo>
                  <a:cubicBezTo>
                    <a:pt x="41" y="258"/>
                    <a:pt x="20" y="244"/>
                    <a:pt x="0" y="244"/>
                  </a:cubicBezTo>
                  <a:lnTo>
                    <a:pt x="0" y="244"/>
                  </a:lnTo>
                  <a:cubicBezTo>
                    <a:pt x="182" y="3041"/>
                    <a:pt x="365" y="5837"/>
                    <a:pt x="547" y="8633"/>
                  </a:cubicBezTo>
                  <a:cubicBezTo>
                    <a:pt x="699" y="8724"/>
                    <a:pt x="730" y="8937"/>
                    <a:pt x="578" y="9059"/>
                  </a:cubicBezTo>
                  <a:cubicBezTo>
                    <a:pt x="638" y="10244"/>
                    <a:pt x="699" y="11430"/>
                    <a:pt x="760" y="12646"/>
                  </a:cubicBezTo>
                  <a:lnTo>
                    <a:pt x="790" y="12646"/>
                  </a:lnTo>
                  <a:cubicBezTo>
                    <a:pt x="790" y="12646"/>
                    <a:pt x="1094" y="12676"/>
                    <a:pt x="1611" y="12676"/>
                  </a:cubicBezTo>
                  <a:cubicBezTo>
                    <a:pt x="1550" y="11278"/>
                    <a:pt x="1489" y="9880"/>
                    <a:pt x="1429" y="8481"/>
                  </a:cubicBezTo>
                  <a:cubicBezTo>
                    <a:pt x="1337" y="8512"/>
                    <a:pt x="1277" y="8512"/>
                    <a:pt x="1185" y="8512"/>
                  </a:cubicBezTo>
                  <a:cubicBezTo>
                    <a:pt x="1174" y="8513"/>
                    <a:pt x="1164" y="8514"/>
                    <a:pt x="1153" y="8514"/>
                  </a:cubicBezTo>
                  <a:cubicBezTo>
                    <a:pt x="964" y="8514"/>
                    <a:pt x="888" y="8262"/>
                    <a:pt x="1003" y="8147"/>
                  </a:cubicBezTo>
                  <a:cubicBezTo>
                    <a:pt x="1125" y="8025"/>
                    <a:pt x="1277" y="7934"/>
                    <a:pt x="1398" y="7873"/>
                  </a:cubicBezTo>
                  <a:cubicBezTo>
                    <a:pt x="1246" y="5259"/>
                    <a:pt x="1094" y="2645"/>
                    <a:pt x="942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06;p40">
              <a:extLst>
                <a:ext uri="{FF2B5EF4-FFF2-40B4-BE49-F238E27FC236}">
                  <a16:creationId xmlns:a16="http://schemas.microsoft.com/office/drawing/2014/main" id="{4D55E712-D974-49DB-9A0A-99EC55B7BF28}"/>
                </a:ext>
              </a:extLst>
            </p:cNvPr>
            <p:cNvSpPr/>
            <p:nvPr/>
          </p:nvSpPr>
          <p:spPr>
            <a:xfrm>
              <a:off x="6351563" y="6417143"/>
              <a:ext cx="392893" cy="433778"/>
            </a:xfrm>
            <a:custGeom>
              <a:avLst/>
              <a:gdLst/>
              <a:ahLst/>
              <a:cxnLst/>
              <a:rect l="l" t="t" r="r" b="b"/>
              <a:pathLst>
                <a:path w="14895" h="16445" extrusionOk="0">
                  <a:moveTo>
                    <a:pt x="609" y="1"/>
                  </a:moveTo>
                  <a:cubicBezTo>
                    <a:pt x="396" y="213"/>
                    <a:pt x="183" y="426"/>
                    <a:pt x="1" y="639"/>
                  </a:cubicBezTo>
                  <a:cubicBezTo>
                    <a:pt x="1733" y="3496"/>
                    <a:pt x="3709" y="6201"/>
                    <a:pt x="5958" y="8755"/>
                  </a:cubicBezTo>
                  <a:cubicBezTo>
                    <a:pt x="8056" y="11186"/>
                    <a:pt x="11490" y="15563"/>
                    <a:pt x="14895" y="16445"/>
                  </a:cubicBezTo>
                  <a:cubicBezTo>
                    <a:pt x="14895" y="16232"/>
                    <a:pt x="14895" y="16050"/>
                    <a:pt x="14864" y="15837"/>
                  </a:cubicBezTo>
                  <a:cubicBezTo>
                    <a:pt x="11703" y="14651"/>
                    <a:pt x="8603" y="10578"/>
                    <a:pt x="6505" y="8208"/>
                  </a:cubicBezTo>
                  <a:cubicBezTo>
                    <a:pt x="4226" y="5685"/>
                    <a:pt x="2311" y="2919"/>
                    <a:pt x="609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07;p40">
              <a:extLst>
                <a:ext uri="{FF2B5EF4-FFF2-40B4-BE49-F238E27FC236}">
                  <a16:creationId xmlns:a16="http://schemas.microsoft.com/office/drawing/2014/main" id="{F1D66C75-7536-41D8-8E1B-6F5EF475E32D}"/>
                </a:ext>
              </a:extLst>
            </p:cNvPr>
            <p:cNvSpPr/>
            <p:nvPr/>
          </p:nvSpPr>
          <p:spPr>
            <a:xfrm>
              <a:off x="6743638" y="6834857"/>
              <a:ext cx="16064" cy="17673"/>
            </a:xfrm>
            <a:custGeom>
              <a:avLst/>
              <a:gdLst/>
              <a:ahLst/>
              <a:cxnLst/>
              <a:rect l="l" t="t" r="r" b="b"/>
              <a:pathLst>
                <a:path w="609" h="670" extrusionOk="0">
                  <a:moveTo>
                    <a:pt x="0" y="1"/>
                  </a:moveTo>
                  <a:cubicBezTo>
                    <a:pt x="0" y="214"/>
                    <a:pt x="31" y="396"/>
                    <a:pt x="31" y="609"/>
                  </a:cubicBezTo>
                  <a:cubicBezTo>
                    <a:pt x="152" y="639"/>
                    <a:pt x="243" y="670"/>
                    <a:pt x="365" y="670"/>
                  </a:cubicBezTo>
                  <a:cubicBezTo>
                    <a:pt x="335" y="578"/>
                    <a:pt x="365" y="457"/>
                    <a:pt x="487" y="396"/>
                  </a:cubicBezTo>
                  <a:cubicBezTo>
                    <a:pt x="517" y="366"/>
                    <a:pt x="578" y="335"/>
                    <a:pt x="608" y="305"/>
                  </a:cubicBezTo>
                  <a:cubicBezTo>
                    <a:pt x="578" y="274"/>
                    <a:pt x="578" y="214"/>
                    <a:pt x="517" y="214"/>
                  </a:cubicBezTo>
                  <a:cubicBezTo>
                    <a:pt x="335" y="153"/>
                    <a:pt x="183" y="62"/>
                    <a:pt x="0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08;p40">
              <a:extLst>
                <a:ext uri="{FF2B5EF4-FFF2-40B4-BE49-F238E27FC236}">
                  <a16:creationId xmlns:a16="http://schemas.microsoft.com/office/drawing/2014/main" id="{D5DE9373-996B-41FD-90CC-94A9B4344AC9}"/>
                </a:ext>
              </a:extLst>
            </p:cNvPr>
            <p:cNvSpPr/>
            <p:nvPr/>
          </p:nvSpPr>
          <p:spPr>
            <a:xfrm>
              <a:off x="6224898" y="6739450"/>
              <a:ext cx="537995" cy="431378"/>
            </a:xfrm>
            <a:custGeom>
              <a:avLst/>
              <a:gdLst/>
              <a:ahLst/>
              <a:cxnLst/>
              <a:rect l="l" t="t" r="r" b="b"/>
              <a:pathLst>
                <a:path w="20396" h="16354" extrusionOk="0">
                  <a:moveTo>
                    <a:pt x="122" y="1"/>
                  </a:moveTo>
                  <a:cubicBezTo>
                    <a:pt x="91" y="457"/>
                    <a:pt x="31" y="913"/>
                    <a:pt x="0" y="1399"/>
                  </a:cubicBezTo>
                  <a:cubicBezTo>
                    <a:pt x="5502" y="7964"/>
                    <a:pt x="11915" y="14773"/>
                    <a:pt x="20213" y="16354"/>
                  </a:cubicBezTo>
                  <a:cubicBezTo>
                    <a:pt x="20274" y="16354"/>
                    <a:pt x="20335" y="16354"/>
                    <a:pt x="20396" y="16323"/>
                  </a:cubicBezTo>
                  <a:lnTo>
                    <a:pt x="20365" y="15776"/>
                  </a:lnTo>
                  <a:cubicBezTo>
                    <a:pt x="11551" y="13922"/>
                    <a:pt x="5927" y="6536"/>
                    <a:pt x="122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09;p40">
              <a:extLst>
                <a:ext uri="{FF2B5EF4-FFF2-40B4-BE49-F238E27FC236}">
                  <a16:creationId xmlns:a16="http://schemas.microsoft.com/office/drawing/2014/main" id="{D38A7300-C51C-42A6-B469-465056BCE89F}"/>
                </a:ext>
              </a:extLst>
            </p:cNvPr>
            <p:cNvSpPr/>
            <p:nvPr/>
          </p:nvSpPr>
          <p:spPr>
            <a:xfrm>
              <a:off x="6762076" y="7155581"/>
              <a:ext cx="8019" cy="14455"/>
            </a:xfrm>
            <a:custGeom>
              <a:avLst/>
              <a:gdLst/>
              <a:ahLst/>
              <a:cxnLst/>
              <a:rect l="l" t="t" r="r" b="b"/>
              <a:pathLst>
                <a:path w="304" h="548" extrusionOk="0">
                  <a:moveTo>
                    <a:pt x="0" y="0"/>
                  </a:moveTo>
                  <a:cubicBezTo>
                    <a:pt x="0" y="0"/>
                    <a:pt x="0" y="0"/>
                    <a:pt x="0" y="30"/>
                  </a:cubicBezTo>
                  <a:cubicBezTo>
                    <a:pt x="1" y="31"/>
                    <a:pt x="2" y="31"/>
                    <a:pt x="2" y="31"/>
                  </a:cubicBezTo>
                  <a:lnTo>
                    <a:pt x="2" y="31"/>
                  </a:lnTo>
                  <a:lnTo>
                    <a:pt x="0" y="0"/>
                  </a:lnTo>
                  <a:close/>
                  <a:moveTo>
                    <a:pt x="2" y="31"/>
                  </a:moveTo>
                  <a:lnTo>
                    <a:pt x="31" y="547"/>
                  </a:lnTo>
                  <a:cubicBezTo>
                    <a:pt x="243" y="456"/>
                    <a:pt x="304" y="93"/>
                    <a:pt x="2" y="3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10;p40">
              <a:extLst>
                <a:ext uri="{FF2B5EF4-FFF2-40B4-BE49-F238E27FC236}">
                  <a16:creationId xmlns:a16="http://schemas.microsoft.com/office/drawing/2014/main" id="{61F3DF09-2325-4DE6-8C99-2A137B6825FF}"/>
                </a:ext>
              </a:extLst>
            </p:cNvPr>
            <p:cNvSpPr/>
            <p:nvPr/>
          </p:nvSpPr>
          <p:spPr>
            <a:xfrm>
              <a:off x="6233709" y="7097050"/>
              <a:ext cx="550024" cy="394476"/>
            </a:xfrm>
            <a:custGeom>
              <a:avLst/>
              <a:gdLst/>
              <a:ahLst/>
              <a:cxnLst/>
              <a:rect l="l" t="t" r="r" b="b"/>
              <a:pathLst>
                <a:path w="20852" h="14955" extrusionOk="0">
                  <a:moveTo>
                    <a:pt x="1" y="0"/>
                  </a:moveTo>
                  <a:lnTo>
                    <a:pt x="1" y="0"/>
                  </a:lnTo>
                  <a:cubicBezTo>
                    <a:pt x="61" y="578"/>
                    <a:pt x="122" y="1186"/>
                    <a:pt x="213" y="1793"/>
                  </a:cubicBezTo>
                  <a:cubicBezTo>
                    <a:pt x="5685" y="8237"/>
                    <a:pt x="12676" y="14924"/>
                    <a:pt x="20730" y="14955"/>
                  </a:cubicBezTo>
                  <a:cubicBezTo>
                    <a:pt x="20761" y="14924"/>
                    <a:pt x="20761" y="14894"/>
                    <a:pt x="20791" y="14894"/>
                  </a:cubicBezTo>
                  <a:cubicBezTo>
                    <a:pt x="20791" y="14894"/>
                    <a:pt x="20822" y="14894"/>
                    <a:pt x="20852" y="14864"/>
                  </a:cubicBezTo>
                  <a:cubicBezTo>
                    <a:pt x="20822" y="14712"/>
                    <a:pt x="20822" y="14560"/>
                    <a:pt x="20822" y="14408"/>
                  </a:cubicBezTo>
                  <a:cubicBezTo>
                    <a:pt x="12250" y="13526"/>
                    <a:pt x="5533" y="6687"/>
                    <a:pt x="1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11;p40">
              <a:extLst>
                <a:ext uri="{FF2B5EF4-FFF2-40B4-BE49-F238E27FC236}">
                  <a16:creationId xmlns:a16="http://schemas.microsoft.com/office/drawing/2014/main" id="{6EC29ED7-500C-481F-A44E-F2706CC89246}"/>
                </a:ext>
              </a:extLst>
            </p:cNvPr>
            <p:cNvSpPr/>
            <p:nvPr/>
          </p:nvSpPr>
          <p:spPr>
            <a:xfrm>
              <a:off x="6782123" y="7477070"/>
              <a:ext cx="13637" cy="12055"/>
            </a:xfrm>
            <a:custGeom>
              <a:avLst/>
              <a:gdLst/>
              <a:ahLst/>
              <a:cxnLst/>
              <a:rect l="l" t="t" r="r" b="b"/>
              <a:pathLst>
                <a:path w="517" h="457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153"/>
                    <a:pt x="31" y="305"/>
                    <a:pt x="31" y="457"/>
                  </a:cubicBezTo>
                  <a:cubicBezTo>
                    <a:pt x="213" y="396"/>
                    <a:pt x="365" y="305"/>
                    <a:pt x="517" y="244"/>
                  </a:cubicBezTo>
                  <a:cubicBezTo>
                    <a:pt x="487" y="153"/>
                    <a:pt x="426" y="61"/>
                    <a:pt x="304" y="61"/>
                  </a:cubicBezTo>
                  <a:cubicBezTo>
                    <a:pt x="213" y="31"/>
                    <a:pt x="122" y="31"/>
                    <a:pt x="0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12;p40">
              <a:extLst>
                <a:ext uri="{FF2B5EF4-FFF2-40B4-BE49-F238E27FC236}">
                  <a16:creationId xmlns:a16="http://schemas.microsoft.com/office/drawing/2014/main" id="{EE2D6A0D-DB89-4410-AA47-EC0432F9D47C}"/>
                </a:ext>
              </a:extLst>
            </p:cNvPr>
            <p:cNvSpPr/>
            <p:nvPr/>
          </p:nvSpPr>
          <p:spPr>
            <a:xfrm>
              <a:off x="6363591" y="7549239"/>
              <a:ext cx="435387" cy="196064"/>
            </a:xfrm>
            <a:custGeom>
              <a:avLst/>
              <a:gdLst/>
              <a:ahLst/>
              <a:cxnLst/>
              <a:rect l="l" t="t" r="r" b="b"/>
              <a:pathLst>
                <a:path w="16506" h="7433" extrusionOk="0">
                  <a:moveTo>
                    <a:pt x="1" y="0"/>
                  </a:moveTo>
                  <a:cubicBezTo>
                    <a:pt x="548" y="821"/>
                    <a:pt x="1125" y="1581"/>
                    <a:pt x="1703" y="2280"/>
                  </a:cubicBezTo>
                  <a:cubicBezTo>
                    <a:pt x="4896" y="4774"/>
                    <a:pt x="9460" y="7432"/>
                    <a:pt x="13699" y="7432"/>
                  </a:cubicBezTo>
                  <a:cubicBezTo>
                    <a:pt x="14625" y="7432"/>
                    <a:pt x="15536" y="7305"/>
                    <a:pt x="16414" y="7022"/>
                  </a:cubicBezTo>
                  <a:cubicBezTo>
                    <a:pt x="16475" y="7022"/>
                    <a:pt x="16475" y="6991"/>
                    <a:pt x="16506" y="6961"/>
                  </a:cubicBezTo>
                  <a:cubicBezTo>
                    <a:pt x="16506" y="6809"/>
                    <a:pt x="16475" y="6687"/>
                    <a:pt x="16475" y="6535"/>
                  </a:cubicBezTo>
                  <a:cubicBezTo>
                    <a:pt x="16432" y="6514"/>
                    <a:pt x="16389" y="6492"/>
                    <a:pt x="16335" y="6492"/>
                  </a:cubicBezTo>
                  <a:cubicBezTo>
                    <a:pt x="16313" y="6492"/>
                    <a:pt x="16289" y="6496"/>
                    <a:pt x="16262" y="6505"/>
                  </a:cubicBezTo>
                  <a:cubicBezTo>
                    <a:pt x="15442" y="6667"/>
                    <a:pt x="14625" y="6744"/>
                    <a:pt x="13815" y="6744"/>
                  </a:cubicBezTo>
                  <a:cubicBezTo>
                    <a:pt x="8861" y="6744"/>
                    <a:pt x="4128" y="3866"/>
                    <a:pt x="1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13;p40">
              <a:extLst>
                <a:ext uri="{FF2B5EF4-FFF2-40B4-BE49-F238E27FC236}">
                  <a16:creationId xmlns:a16="http://schemas.microsoft.com/office/drawing/2014/main" id="{6816A84B-1434-4BE5-91A9-D3033C7F296C}"/>
                </a:ext>
              </a:extLst>
            </p:cNvPr>
            <p:cNvSpPr/>
            <p:nvPr/>
          </p:nvSpPr>
          <p:spPr>
            <a:xfrm>
              <a:off x="6798161" y="7721616"/>
              <a:ext cx="4827" cy="11237"/>
            </a:xfrm>
            <a:custGeom>
              <a:avLst/>
              <a:gdLst/>
              <a:ahLst/>
              <a:cxnLst/>
              <a:rect l="l" t="t" r="r" b="b"/>
              <a:pathLst>
                <a:path w="183" h="426" extrusionOk="0">
                  <a:moveTo>
                    <a:pt x="0" y="0"/>
                  </a:moveTo>
                  <a:lnTo>
                    <a:pt x="31" y="426"/>
                  </a:lnTo>
                  <a:cubicBezTo>
                    <a:pt x="183" y="304"/>
                    <a:pt x="152" y="91"/>
                    <a:pt x="0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14;p40">
              <a:extLst>
                <a:ext uri="{FF2B5EF4-FFF2-40B4-BE49-F238E27FC236}">
                  <a16:creationId xmlns:a16="http://schemas.microsoft.com/office/drawing/2014/main" id="{E83F30F5-22DA-4D40-BA58-16C6DC4A2986}"/>
                </a:ext>
              </a:extLst>
            </p:cNvPr>
            <p:cNvSpPr/>
            <p:nvPr/>
          </p:nvSpPr>
          <p:spPr>
            <a:xfrm>
              <a:off x="6522357" y="6312926"/>
              <a:ext cx="209279" cy="297459"/>
            </a:xfrm>
            <a:custGeom>
              <a:avLst/>
              <a:gdLst/>
              <a:ahLst/>
              <a:cxnLst/>
              <a:rect l="l" t="t" r="r" b="b"/>
              <a:pathLst>
                <a:path w="7934" h="11277" extrusionOk="0">
                  <a:moveTo>
                    <a:pt x="912" y="0"/>
                  </a:moveTo>
                  <a:cubicBezTo>
                    <a:pt x="608" y="122"/>
                    <a:pt x="304" y="213"/>
                    <a:pt x="0" y="304"/>
                  </a:cubicBezTo>
                  <a:cubicBezTo>
                    <a:pt x="1976" y="4408"/>
                    <a:pt x="4590" y="8146"/>
                    <a:pt x="7933" y="11277"/>
                  </a:cubicBezTo>
                  <a:cubicBezTo>
                    <a:pt x="7933" y="10973"/>
                    <a:pt x="7903" y="10700"/>
                    <a:pt x="7903" y="10426"/>
                  </a:cubicBezTo>
                  <a:cubicBezTo>
                    <a:pt x="4955" y="7234"/>
                    <a:pt x="2675" y="3769"/>
                    <a:pt x="912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15;p40">
              <a:extLst>
                <a:ext uri="{FF2B5EF4-FFF2-40B4-BE49-F238E27FC236}">
                  <a16:creationId xmlns:a16="http://schemas.microsoft.com/office/drawing/2014/main" id="{895B5872-36EB-4DDD-8CD7-0069CACC6B3D}"/>
                </a:ext>
              </a:extLst>
            </p:cNvPr>
            <p:cNvSpPr/>
            <p:nvPr/>
          </p:nvSpPr>
          <p:spPr>
            <a:xfrm>
              <a:off x="6730792" y="6587911"/>
              <a:ext cx="19387" cy="27802"/>
            </a:xfrm>
            <a:custGeom>
              <a:avLst/>
              <a:gdLst/>
              <a:ahLst/>
              <a:cxnLst/>
              <a:rect l="l" t="t" r="r" b="b"/>
              <a:pathLst>
                <a:path w="735" h="1054" extrusionOk="0">
                  <a:moveTo>
                    <a:pt x="1" y="1"/>
                  </a:moveTo>
                  <a:cubicBezTo>
                    <a:pt x="1" y="275"/>
                    <a:pt x="31" y="578"/>
                    <a:pt x="31" y="852"/>
                  </a:cubicBezTo>
                  <a:cubicBezTo>
                    <a:pt x="92" y="882"/>
                    <a:pt x="123" y="943"/>
                    <a:pt x="183" y="974"/>
                  </a:cubicBezTo>
                  <a:cubicBezTo>
                    <a:pt x="240" y="1030"/>
                    <a:pt x="303" y="1054"/>
                    <a:pt x="363" y="1054"/>
                  </a:cubicBezTo>
                  <a:cubicBezTo>
                    <a:pt x="563" y="1054"/>
                    <a:pt x="735" y="796"/>
                    <a:pt x="548" y="609"/>
                  </a:cubicBezTo>
                  <a:cubicBezTo>
                    <a:pt x="366" y="427"/>
                    <a:pt x="183" y="214"/>
                    <a:pt x="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16;p40">
              <a:extLst>
                <a:ext uri="{FF2B5EF4-FFF2-40B4-BE49-F238E27FC236}">
                  <a16:creationId xmlns:a16="http://schemas.microsoft.com/office/drawing/2014/main" id="{B0B4D418-0AF0-4D30-A767-07DC7EFB7BE0}"/>
                </a:ext>
              </a:extLst>
            </p:cNvPr>
            <p:cNvSpPr/>
            <p:nvPr/>
          </p:nvSpPr>
          <p:spPr>
            <a:xfrm>
              <a:off x="6756458" y="6460455"/>
              <a:ext cx="102661" cy="127482"/>
            </a:xfrm>
            <a:custGeom>
              <a:avLst/>
              <a:gdLst/>
              <a:ahLst/>
              <a:cxnLst/>
              <a:rect l="l" t="t" r="r" b="b"/>
              <a:pathLst>
                <a:path w="3892" h="4833" extrusionOk="0">
                  <a:moveTo>
                    <a:pt x="3526" y="0"/>
                  </a:moveTo>
                  <a:cubicBezTo>
                    <a:pt x="2554" y="1398"/>
                    <a:pt x="1247" y="3161"/>
                    <a:pt x="1" y="4043"/>
                  </a:cubicBezTo>
                  <a:lnTo>
                    <a:pt x="61" y="4833"/>
                  </a:lnTo>
                  <a:cubicBezTo>
                    <a:pt x="1429" y="4316"/>
                    <a:pt x="2767" y="2827"/>
                    <a:pt x="3891" y="1277"/>
                  </a:cubicBezTo>
                  <a:cubicBezTo>
                    <a:pt x="3770" y="851"/>
                    <a:pt x="3648" y="395"/>
                    <a:pt x="3526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17;p40">
              <a:extLst>
                <a:ext uri="{FF2B5EF4-FFF2-40B4-BE49-F238E27FC236}">
                  <a16:creationId xmlns:a16="http://schemas.microsoft.com/office/drawing/2014/main" id="{F6834C77-E0D6-4FAA-BABD-1CFCEBA75507}"/>
                </a:ext>
              </a:extLst>
            </p:cNvPr>
            <p:cNvSpPr/>
            <p:nvPr/>
          </p:nvSpPr>
          <p:spPr>
            <a:xfrm>
              <a:off x="6849465" y="6323345"/>
              <a:ext cx="113080" cy="170794"/>
            </a:xfrm>
            <a:custGeom>
              <a:avLst/>
              <a:gdLst/>
              <a:ahLst/>
              <a:cxnLst/>
              <a:rect l="l" t="t" r="r" b="b"/>
              <a:pathLst>
                <a:path w="4287" h="6475" extrusionOk="0">
                  <a:moveTo>
                    <a:pt x="3435" y="0"/>
                  </a:moveTo>
                  <a:cubicBezTo>
                    <a:pt x="2645" y="1307"/>
                    <a:pt x="1824" y="2584"/>
                    <a:pt x="973" y="3830"/>
                  </a:cubicBezTo>
                  <a:cubicBezTo>
                    <a:pt x="700" y="4195"/>
                    <a:pt x="365" y="4651"/>
                    <a:pt x="0" y="5198"/>
                  </a:cubicBezTo>
                  <a:cubicBezTo>
                    <a:pt x="122" y="5593"/>
                    <a:pt x="244" y="6049"/>
                    <a:pt x="365" y="6475"/>
                  </a:cubicBezTo>
                  <a:cubicBezTo>
                    <a:pt x="1216" y="5259"/>
                    <a:pt x="1976" y="4043"/>
                    <a:pt x="2584" y="3192"/>
                  </a:cubicBezTo>
                  <a:cubicBezTo>
                    <a:pt x="3192" y="2341"/>
                    <a:pt x="3739" y="1459"/>
                    <a:pt x="4286" y="578"/>
                  </a:cubicBezTo>
                  <a:cubicBezTo>
                    <a:pt x="4013" y="365"/>
                    <a:pt x="3739" y="183"/>
                    <a:pt x="3435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18;p40">
              <a:extLst>
                <a:ext uri="{FF2B5EF4-FFF2-40B4-BE49-F238E27FC236}">
                  <a16:creationId xmlns:a16="http://schemas.microsoft.com/office/drawing/2014/main" id="{AE5258A0-1A95-4E6A-A38D-601AFBCD767A}"/>
                </a:ext>
              </a:extLst>
            </p:cNvPr>
            <p:cNvSpPr/>
            <p:nvPr/>
          </p:nvSpPr>
          <p:spPr>
            <a:xfrm>
              <a:off x="6729711" y="6567073"/>
              <a:ext cx="28382" cy="25032"/>
            </a:xfrm>
            <a:custGeom>
              <a:avLst/>
              <a:gdLst/>
              <a:ahLst/>
              <a:cxnLst/>
              <a:rect l="l" t="t" r="r" b="b"/>
              <a:pathLst>
                <a:path w="1076" h="949" extrusionOk="0">
                  <a:moveTo>
                    <a:pt x="1015" y="1"/>
                  </a:moveTo>
                  <a:cubicBezTo>
                    <a:pt x="802" y="153"/>
                    <a:pt x="559" y="274"/>
                    <a:pt x="315" y="365"/>
                  </a:cubicBezTo>
                  <a:cubicBezTo>
                    <a:pt x="1" y="509"/>
                    <a:pt x="90" y="948"/>
                    <a:pt x="432" y="948"/>
                  </a:cubicBezTo>
                  <a:cubicBezTo>
                    <a:pt x="453" y="948"/>
                    <a:pt x="475" y="946"/>
                    <a:pt x="498" y="943"/>
                  </a:cubicBezTo>
                  <a:cubicBezTo>
                    <a:pt x="680" y="913"/>
                    <a:pt x="863" y="852"/>
                    <a:pt x="1075" y="791"/>
                  </a:cubicBezTo>
                  <a:lnTo>
                    <a:pt x="1015" y="1"/>
                  </a:ln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19;p40">
              <a:extLst>
                <a:ext uri="{FF2B5EF4-FFF2-40B4-BE49-F238E27FC236}">
                  <a16:creationId xmlns:a16="http://schemas.microsoft.com/office/drawing/2014/main" id="{DD92DAED-3415-43DA-A9F5-F343B5A901E3}"/>
                </a:ext>
              </a:extLst>
            </p:cNvPr>
            <p:cNvSpPr/>
            <p:nvPr/>
          </p:nvSpPr>
          <p:spPr>
            <a:xfrm>
              <a:off x="6770886" y="6733832"/>
              <a:ext cx="146764" cy="121099"/>
            </a:xfrm>
            <a:custGeom>
              <a:avLst/>
              <a:gdLst/>
              <a:ahLst/>
              <a:cxnLst/>
              <a:rect l="l" t="t" r="r" b="b"/>
              <a:pathLst>
                <a:path w="5564" h="4591" extrusionOk="0">
                  <a:moveTo>
                    <a:pt x="5320" y="1"/>
                  </a:moveTo>
                  <a:cubicBezTo>
                    <a:pt x="3739" y="1460"/>
                    <a:pt x="2007" y="2767"/>
                    <a:pt x="1" y="3892"/>
                  </a:cubicBezTo>
                  <a:cubicBezTo>
                    <a:pt x="1" y="4135"/>
                    <a:pt x="31" y="4378"/>
                    <a:pt x="31" y="4591"/>
                  </a:cubicBezTo>
                  <a:cubicBezTo>
                    <a:pt x="2037" y="3831"/>
                    <a:pt x="3861" y="2706"/>
                    <a:pt x="5563" y="1338"/>
                  </a:cubicBezTo>
                  <a:cubicBezTo>
                    <a:pt x="5472" y="882"/>
                    <a:pt x="5411" y="457"/>
                    <a:pt x="5320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20;p40">
              <a:extLst>
                <a:ext uri="{FF2B5EF4-FFF2-40B4-BE49-F238E27FC236}">
                  <a16:creationId xmlns:a16="http://schemas.microsoft.com/office/drawing/2014/main" id="{B25D2E52-F59F-4196-BDDF-498EA2C181EC}"/>
                </a:ext>
              </a:extLst>
            </p:cNvPr>
            <p:cNvSpPr/>
            <p:nvPr/>
          </p:nvSpPr>
          <p:spPr>
            <a:xfrm>
              <a:off x="6911188" y="6499731"/>
              <a:ext cx="205296" cy="269420"/>
            </a:xfrm>
            <a:custGeom>
              <a:avLst/>
              <a:gdLst/>
              <a:ahLst/>
              <a:cxnLst/>
              <a:rect l="l" t="t" r="r" b="b"/>
              <a:pathLst>
                <a:path w="7783" h="10214" extrusionOk="0">
                  <a:moveTo>
                    <a:pt x="7205" y="0"/>
                  </a:moveTo>
                  <a:cubicBezTo>
                    <a:pt x="5107" y="3283"/>
                    <a:pt x="2828" y="6292"/>
                    <a:pt x="1" y="8876"/>
                  </a:cubicBezTo>
                  <a:cubicBezTo>
                    <a:pt x="92" y="9332"/>
                    <a:pt x="153" y="9757"/>
                    <a:pt x="244" y="10213"/>
                  </a:cubicBezTo>
                  <a:cubicBezTo>
                    <a:pt x="3253" y="7751"/>
                    <a:pt x="5746" y="4499"/>
                    <a:pt x="7782" y="1125"/>
                  </a:cubicBezTo>
                  <a:cubicBezTo>
                    <a:pt x="7600" y="730"/>
                    <a:pt x="7418" y="365"/>
                    <a:pt x="7205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21;p40">
              <a:extLst>
                <a:ext uri="{FF2B5EF4-FFF2-40B4-BE49-F238E27FC236}">
                  <a16:creationId xmlns:a16="http://schemas.microsoft.com/office/drawing/2014/main" id="{D22E2DA1-EB9F-4ABA-A72D-AA0DBD364519}"/>
                </a:ext>
              </a:extLst>
            </p:cNvPr>
            <p:cNvSpPr/>
            <p:nvPr/>
          </p:nvSpPr>
          <p:spPr>
            <a:xfrm>
              <a:off x="6753266" y="6836466"/>
              <a:ext cx="18438" cy="22896"/>
            </a:xfrm>
            <a:custGeom>
              <a:avLst/>
              <a:gdLst/>
              <a:ahLst/>
              <a:cxnLst/>
              <a:rect l="l" t="t" r="r" b="b"/>
              <a:pathLst>
                <a:path w="699" h="868" extrusionOk="0">
                  <a:moveTo>
                    <a:pt x="0" y="609"/>
                  </a:moveTo>
                  <a:cubicBezTo>
                    <a:pt x="0" y="639"/>
                    <a:pt x="0" y="639"/>
                    <a:pt x="0" y="639"/>
                  </a:cubicBezTo>
                  <a:cubicBezTo>
                    <a:pt x="2" y="639"/>
                    <a:pt x="4" y="639"/>
                    <a:pt x="6" y="640"/>
                  </a:cubicBezTo>
                  <a:lnTo>
                    <a:pt x="6" y="640"/>
                  </a:lnTo>
                  <a:cubicBezTo>
                    <a:pt x="4" y="629"/>
                    <a:pt x="2" y="619"/>
                    <a:pt x="0" y="609"/>
                  </a:cubicBezTo>
                  <a:close/>
                  <a:moveTo>
                    <a:pt x="669" y="1"/>
                  </a:moveTo>
                  <a:cubicBezTo>
                    <a:pt x="517" y="61"/>
                    <a:pt x="395" y="153"/>
                    <a:pt x="243" y="244"/>
                  </a:cubicBezTo>
                  <a:cubicBezTo>
                    <a:pt x="387" y="388"/>
                    <a:pt x="285" y="641"/>
                    <a:pt x="41" y="641"/>
                  </a:cubicBezTo>
                  <a:cubicBezTo>
                    <a:pt x="30" y="641"/>
                    <a:pt x="18" y="641"/>
                    <a:pt x="6" y="640"/>
                  </a:cubicBezTo>
                  <a:lnTo>
                    <a:pt x="6" y="640"/>
                  </a:lnTo>
                  <a:cubicBezTo>
                    <a:pt x="37" y="773"/>
                    <a:pt x="121" y="867"/>
                    <a:pt x="243" y="867"/>
                  </a:cubicBezTo>
                  <a:cubicBezTo>
                    <a:pt x="272" y="867"/>
                    <a:pt x="302" y="862"/>
                    <a:pt x="334" y="852"/>
                  </a:cubicBezTo>
                  <a:cubicBezTo>
                    <a:pt x="456" y="821"/>
                    <a:pt x="578" y="760"/>
                    <a:pt x="699" y="700"/>
                  </a:cubicBezTo>
                  <a:cubicBezTo>
                    <a:pt x="699" y="487"/>
                    <a:pt x="669" y="244"/>
                    <a:pt x="669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22;p40">
              <a:extLst>
                <a:ext uri="{FF2B5EF4-FFF2-40B4-BE49-F238E27FC236}">
                  <a16:creationId xmlns:a16="http://schemas.microsoft.com/office/drawing/2014/main" id="{F95964F3-DEFF-4A1E-94D3-D1A940B92954}"/>
                </a:ext>
              </a:extLst>
            </p:cNvPr>
            <p:cNvSpPr/>
            <p:nvPr/>
          </p:nvSpPr>
          <p:spPr>
            <a:xfrm>
              <a:off x="6752448" y="6842876"/>
              <a:ext cx="11079" cy="10525"/>
            </a:xfrm>
            <a:custGeom>
              <a:avLst/>
              <a:gdLst/>
              <a:ahLst/>
              <a:cxnLst/>
              <a:rect l="l" t="t" r="r" b="b"/>
              <a:pathLst>
                <a:path w="420" h="399" extrusionOk="0">
                  <a:moveTo>
                    <a:pt x="305" y="1"/>
                  </a:moveTo>
                  <a:lnTo>
                    <a:pt x="305" y="1"/>
                  </a:lnTo>
                  <a:cubicBezTo>
                    <a:pt x="244" y="31"/>
                    <a:pt x="213" y="62"/>
                    <a:pt x="153" y="92"/>
                  </a:cubicBezTo>
                  <a:cubicBezTo>
                    <a:pt x="31" y="153"/>
                    <a:pt x="1" y="274"/>
                    <a:pt x="31" y="366"/>
                  </a:cubicBezTo>
                  <a:cubicBezTo>
                    <a:pt x="31" y="396"/>
                    <a:pt x="31" y="396"/>
                    <a:pt x="31" y="396"/>
                  </a:cubicBezTo>
                  <a:cubicBezTo>
                    <a:pt x="45" y="397"/>
                    <a:pt x="59" y="398"/>
                    <a:pt x="72" y="398"/>
                  </a:cubicBezTo>
                  <a:cubicBezTo>
                    <a:pt x="317" y="398"/>
                    <a:pt x="420" y="145"/>
                    <a:pt x="305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23;p40">
              <a:extLst>
                <a:ext uri="{FF2B5EF4-FFF2-40B4-BE49-F238E27FC236}">
                  <a16:creationId xmlns:a16="http://schemas.microsoft.com/office/drawing/2014/main" id="{FA4A3A0F-8641-4D24-86D0-AB3883565C33}"/>
                </a:ext>
              </a:extLst>
            </p:cNvPr>
            <p:cNvSpPr/>
            <p:nvPr/>
          </p:nvSpPr>
          <p:spPr>
            <a:xfrm>
              <a:off x="6759676" y="7144345"/>
              <a:ext cx="1609" cy="8836"/>
            </a:xfrm>
            <a:custGeom>
              <a:avLst/>
              <a:gdLst/>
              <a:ahLst/>
              <a:cxnLst/>
              <a:rect l="l" t="t" r="r" b="b"/>
              <a:pathLst>
                <a:path w="61" h="335" extrusionOk="0">
                  <a:moveTo>
                    <a:pt x="61" y="0"/>
                  </a:moveTo>
                  <a:cubicBezTo>
                    <a:pt x="0" y="122"/>
                    <a:pt x="0" y="213"/>
                    <a:pt x="61" y="335"/>
                  </a:cubicBezTo>
                  <a:cubicBezTo>
                    <a:pt x="61" y="213"/>
                    <a:pt x="61" y="122"/>
                    <a:pt x="61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24;p40">
              <a:extLst>
                <a:ext uri="{FF2B5EF4-FFF2-40B4-BE49-F238E27FC236}">
                  <a16:creationId xmlns:a16="http://schemas.microsoft.com/office/drawing/2014/main" id="{BC9F1528-097F-44C4-B38F-3DF01ACC3B78}"/>
                </a:ext>
              </a:extLst>
            </p:cNvPr>
            <p:cNvSpPr/>
            <p:nvPr/>
          </p:nvSpPr>
          <p:spPr>
            <a:xfrm>
              <a:off x="6786924" y="7043319"/>
              <a:ext cx="157975" cy="108253"/>
            </a:xfrm>
            <a:custGeom>
              <a:avLst/>
              <a:gdLst/>
              <a:ahLst/>
              <a:cxnLst/>
              <a:rect l="l" t="t" r="r" b="b"/>
              <a:pathLst>
                <a:path w="5989" h="4104" extrusionOk="0">
                  <a:moveTo>
                    <a:pt x="5958" y="1"/>
                  </a:moveTo>
                  <a:cubicBezTo>
                    <a:pt x="4074" y="1186"/>
                    <a:pt x="2098" y="2280"/>
                    <a:pt x="1" y="3253"/>
                  </a:cubicBezTo>
                  <a:cubicBezTo>
                    <a:pt x="1" y="3527"/>
                    <a:pt x="31" y="3830"/>
                    <a:pt x="31" y="4104"/>
                  </a:cubicBezTo>
                  <a:cubicBezTo>
                    <a:pt x="2098" y="3253"/>
                    <a:pt x="4074" y="2250"/>
                    <a:pt x="5989" y="1125"/>
                  </a:cubicBezTo>
                  <a:cubicBezTo>
                    <a:pt x="5989" y="761"/>
                    <a:pt x="5958" y="365"/>
                    <a:pt x="5958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25;p40">
              <a:extLst>
                <a:ext uri="{FF2B5EF4-FFF2-40B4-BE49-F238E27FC236}">
                  <a16:creationId xmlns:a16="http://schemas.microsoft.com/office/drawing/2014/main" id="{2374B0DA-EB04-447A-907A-80250DF74B97}"/>
                </a:ext>
              </a:extLst>
            </p:cNvPr>
            <p:cNvSpPr/>
            <p:nvPr/>
          </p:nvSpPr>
          <p:spPr>
            <a:xfrm>
              <a:off x="6943263" y="6818820"/>
              <a:ext cx="270237" cy="254200"/>
            </a:xfrm>
            <a:custGeom>
              <a:avLst/>
              <a:gdLst/>
              <a:ahLst/>
              <a:cxnLst/>
              <a:rect l="l" t="t" r="r" b="b"/>
              <a:pathLst>
                <a:path w="10245" h="9637" extrusionOk="0">
                  <a:moveTo>
                    <a:pt x="10001" y="1"/>
                  </a:moveTo>
                  <a:cubicBezTo>
                    <a:pt x="7113" y="3284"/>
                    <a:pt x="3770" y="6110"/>
                    <a:pt x="1" y="8512"/>
                  </a:cubicBezTo>
                  <a:cubicBezTo>
                    <a:pt x="31" y="8876"/>
                    <a:pt x="62" y="9272"/>
                    <a:pt x="62" y="9636"/>
                  </a:cubicBezTo>
                  <a:cubicBezTo>
                    <a:pt x="3831" y="7387"/>
                    <a:pt x="7265" y="4651"/>
                    <a:pt x="10244" y="1460"/>
                  </a:cubicBezTo>
                  <a:cubicBezTo>
                    <a:pt x="10153" y="974"/>
                    <a:pt x="10092" y="487"/>
                    <a:pt x="1000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26;p40">
              <a:extLst>
                <a:ext uri="{FF2B5EF4-FFF2-40B4-BE49-F238E27FC236}">
                  <a16:creationId xmlns:a16="http://schemas.microsoft.com/office/drawing/2014/main" id="{C09E17F8-6CAE-4ECC-9B8C-C075F2DE5D21}"/>
                </a:ext>
              </a:extLst>
            </p:cNvPr>
            <p:cNvSpPr/>
            <p:nvPr/>
          </p:nvSpPr>
          <p:spPr>
            <a:xfrm>
              <a:off x="6761258" y="7129098"/>
              <a:ext cx="26483" cy="30123"/>
            </a:xfrm>
            <a:custGeom>
              <a:avLst/>
              <a:gdLst/>
              <a:ahLst/>
              <a:cxnLst/>
              <a:rect l="l" t="t" r="r" b="b"/>
              <a:pathLst>
                <a:path w="1004" h="1142" extrusionOk="0">
                  <a:moveTo>
                    <a:pt x="974" y="1"/>
                  </a:moveTo>
                  <a:cubicBezTo>
                    <a:pt x="700" y="123"/>
                    <a:pt x="427" y="275"/>
                    <a:pt x="153" y="396"/>
                  </a:cubicBezTo>
                  <a:cubicBezTo>
                    <a:pt x="62" y="427"/>
                    <a:pt x="31" y="518"/>
                    <a:pt x="1" y="578"/>
                  </a:cubicBezTo>
                  <a:cubicBezTo>
                    <a:pt x="1" y="700"/>
                    <a:pt x="1" y="791"/>
                    <a:pt x="1" y="913"/>
                  </a:cubicBezTo>
                  <a:cubicBezTo>
                    <a:pt x="76" y="1037"/>
                    <a:pt x="191" y="1142"/>
                    <a:pt x="331" y="1142"/>
                  </a:cubicBezTo>
                  <a:cubicBezTo>
                    <a:pt x="362" y="1142"/>
                    <a:pt x="394" y="1137"/>
                    <a:pt x="427" y="1126"/>
                  </a:cubicBezTo>
                  <a:cubicBezTo>
                    <a:pt x="639" y="1034"/>
                    <a:pt x="822" y="943"/>
                    <a:pt x="1004" y="852"/>
                  </a:cubicBezTo>
                  <a:cubicBezTo>
                    <a:pt x="1004" y="578"/>
                    <a:pt x="974" y="275"/>
                    <a:pt x="974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27;p40">
              <a:extLst>
                <a:ext uri="{FF2B5EF4-FFF2-40B4-BE49-F238E27FC236}">
                  <a16:creationId xmlns:a16="http://schemas.microsoft.com/office/drawing/2014/main" id="{889922CB-2299-4C81-AE7D-498D17D4209F}"/>
                </a:ext>
              </a:extLst>
            </p:cNvPr>
            <p:cNvSpPr/>
            <p:nvPr/>
          </p:nvSpPr>
          <p:spPr>
            <a:xfrm>
              <a:off x="6778114" y="7491499"/>
              <a:ext cx="5618" cy="8863"/>
            </a:xfrm>
            <a:custGeom>
              <a:avLst/>
              <a:gdLst/>
              <a:ahLst/>
              <a:cxnLst/>
              <a:rect l="l" t="t" r="r" b="b"/>
              <a:pathLst>
                <a:path w="213" h="336" extrusionOk="0">
                  <a:moveTo>
                    <a:pt x="91" y="1"/>
                  </a:moveTo>
                  <a:cubicBezTo>
                    <a:pt x="0" y="122"/>
                    <a:pt x="61" y="305"/>
                    <a:pt x="213" y="335"/>
                  </a:cubicBezTo>
                  <a:cubicBezTo>
                    <a:pt x="213" y="214"/>
                    <a:pt x="213" y="122"/>
                    <a:pt x="213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28;p40">
              <a:extLst>
                <a:ext uri="{FF2B5EF4-FFF2-40B4-BE49-F238E27FC236}">
                  <a16:creationId xmlns:a16="http://schemas.microsoft.com/office/drawing/2014/main" id="{ACDD86E9-E377-41E8-9A9E-E90EBB7094E5}"/>
                </a:ext>
              </a:extLst>
            </p:cNvPr>
            <p:cNvSpPr/>
            <p:nvPr/>
          </p:nvSpPr>
          <p:spPr>
            <a:xfrm>
              <a:off x="6807762" y="7412129"/>
              <a:ext cx="122708" cy="82614"/>
            </a:xfrm>
            <a:custGeom>
              <a:avLst/>
              <a:gdLst/>
              <a:ahLst/>
              <a:cxnLst/>
              <a:rect l="l" t="t" r="r" b="b"/>
              <a:pathLst>
                <a:path w="4652" h="3132" extrusionOk="0">
                  <a:moveTo>
                    <a:pt x="4651" y="1"/>
                  </a:moveTo>
                  <a:lnTo>
                    <a:pt x="4651" y="1"/>
                  </a:lnTo>
                  <a:cubicBezTo>
                    <a:pt x="3162" y="912"/>
                    <a:pt x="1612" y="1703"/>
                    <a:pt x="1" y="2493"/>
                  </a:cubicBezTo>
                  <a:cubicBezTo>
                    <a:pt x="1" y="2706"/>
                    <a:pt x="31" y="2919"/>
                    <a:pt x="31" y="3131"/>
                  </a:cubicBezTo>
                  <a:cubicBezTo>
                    <a:pt x="1581" y="2645"/>
                    <a:pt x="3101" y="2007"/>
                    <a:pt x="4499" y="1216"/>
                  </a:cubicBezTo>
                  <a:cubicBezTo>
                    <a:pt x="4560" y="791"/>
                    <a:pt x="4591" y="396"/>
                    <a:pt x="465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29;p40">
              <a:extLst>
                <a:ext uri="{FF2B5EF4-FFF2-40B4-BE49-F238E27FC236}">
                  <a16:creationId xmlns:a16="http://schemas.microsoft.com/office/drawing/2014/main" id="{43E13C66-C2FB-48A4-80A3-62F92FD044A5}"/>
                </a:ext>
              </a:extLst>
            </p:cNvPr>
            <p:cNvSpPr/>
            <p:nvPr/>
          </p:nvSpPr>
          <p:spPr>
            <a:xfrm>
              <a:off x="6926434" y="7089822"/>
              <a:ext cx="307905" cy="354408"/>
            </a:xfrm>
            <a:custGeom>
              <a:avLst/>
              <a:gdLst/>
              <a:ahLst/>
              <a:cxnLst/>
              <a:rect l="l" t="t" r="r" b="b"/>
              <a:pathLst>
                <a:path w="11673" h="13436" extrusionOk="0">
                  <a:moveTo>
                    <a:pt x="11672" y="1"/>
                  </a:moveTo>
                  <a:cubicBezTo>
                    <a:pt x="9454" y="3010"/>
                    <a:pt x="7295" y="6019"/>
                    <a:pt x="4651" y="8694"/>
                  </a:cubicBezTo>
                  <a:cubicBezTo>
                    <a:pt x="3253" y="10092"/>
                    <a:pt x="1733" y="11217"/>
                    <a:pt x="152" y="12220"/>
                  </a:cubicBezTo>
                  <a:cubicBezTo>
                    <a:pt x="92" y="12615"/>
                    <a:pt x="61" y="13010"/>
                    <a:pt x="0" y="13435"/>
                  </a:cubicBezTo>
                  <a:cubicBezTo>
                    <a:pt x="4833" y="10700"/>
                    <a:pt x="8785" y="6262"/>
                    <a:pt x="11672" y="1672"/>
                  </a:cubicBezTo>
                  <a:cubicBezTo>
                    <a:pt x="11672" y="1125"/>
                    <a:pt x="11672" y="548"/>
                    <a:pt x="11672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30;p40">
              <a:extLst>
                <a:ext uri="{FF2B5EF4-FFF2-40B4-BE49-F238E27FC236}">
                  <a16:creationId xmlns:a16="http://schemas.microsoft.com/office/drawing/2014/main" id="{51AE8405-6B85-485B-8412-9BC6658D0D40}"/>
                </a:ext>
              </a:extLst>
            </p:cNvPr>
            <p:cNvSpPr/>
            <p:nvPr/>
          </p:nvSpPr>
          <p:spPr>
            <a:xfrm>
              <a:off x="6783732" y="7477888"/>
              <a:ext cx="24874" cy="23265"/>
            </a:xfrm>
            <a:custGeom>
              <a:avLst/>
              <a:gdLst/>
              <a:ahLst/>
              <a:cxnLst/>
              <a:rect l="l" t="t" r="r" b="b"/>
              <a:pathLst>
                <a:path w="943" h="882" extrusionOk="0">
                  <a:moveTo>
                    <a:pt x="912" y="0"/>
                  </a:moveTo>
                  <a:cubicBezTo>
                    <a:pt x="760" y="61"/>
                    <a:pt x="608" y="152"/>
                    <a:pt x="456" y="213"/>
                  </a:cubicBezTo>
                  <a:cubicBezTo>
                    <a:pt x="486" y="365"/>
                    <a:pt x="426" y="517"/>
                    <a:pt x="243" y="517"/>
                  </a:cubicBezTo>
                  <a:lnTo>
                    <a:pt x="0" y="517"/>
                  </a:lnTo>
                  <a:cubicBezTo>
                    <a:pt x="0" y="638"/>
                    <a:pt x="0" y="730"/>
                    <a:pt x="0" y="851"/>
                  </a:cubicBezTo>
                  <a:cubicBezTo>
                    <a:pt x="30" y="851"/>
                    <a:pt x="61" y="882"/>
                    <a:pt x="91" y="882"/>
                  </a:cubicBezTo>
                  <a:cubicBezTo>
                    <a:pt x="395" y="790"/>
                    <a:pt x="669" y="699"/>
                    <a:pt x="942" y="638"/>
                  </a:cubicBezTo>
                  <a:cubicBezTo>
                    <a:pt x="942" y="426"/>
                    <a:pt x="912" y="213"/>
                    <a:pt x="912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31;p40">
              <a:extLst>
                <a:ext uri="{FF2B5EF4-FFF2-40B4-BE49-F238E27FC236}">
                  <a16:creationId xmlns:a16="http://schemas.microsoft.com/office/drawing/2014/main" id="{E41E40DD-D763-46B6-85A3-2B2B7D7E4F1E}"/>
                </a:ext>
              </a:extLst>
            </p:cNvPr>
            <p:cNvSpPr/>
            <p:nvPr/>
          </p:nvSpPr>
          <p:spPr>
            <a:xfrm>
              <a:off x="6780514" y="7489098"/>
              <a:ext cx="3218" cy="2427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92" y="1"/>
                  </a:moveTo>
                  <a:cubicBezTo>
                    <a:pt x="92" y="31"/>
                    <a:pt x="61" y="31"/>
                    <a:pt x="61" y="31"/>
                  </a:cubicBezTo>
                  <a:cubicBezTo>
                    <a:pt x="31" y="31"/>
                    <a:pt x="31" y="61"/>
                    <a:pt x="0" y="92"/>
                  </a:cubicBezTo>
                  <a:lnTo>
                    <a:pt x="122" y="92"/>
                  </a:lnTo>
                  <a:cubicBezTo>
                    <a:pt x="122" y="61"/>
                    <a:pt x="122" y="31"/>
                    <a:pt x="92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32;p40">
              <a:extLst>
                <a:ext uri="{FF2B5EF4-FFF2-40B4-BE49-F238E27FC236}">
                  <a16:creationId xmlns:a16="http://schemas.microsoft.com/office/drawing/2014/main" id="{9A57686E-20CD-46B8-A5E7-15CBAE69A6A9}"/>
                </a:ext>
              </a:extLst>
            </p:cNvPr>
            <p:cNvSpPr/>
            <p:nvPr/>
          </p:nvSpPr>
          <p:spPr>
            <a:xfrm>
              <a:off x="6782914" y="7483480"/>
              <a:ext cx="13664" cy="8045"/>
            </a:xfrm>
            <a:custGeom>
              <a:avLst/>
              <a:gdLst/>
              <a:ahLst/>
              <a:cxnLst/>
              <a:rect l="l" t="t" r="r" b="b"/>
              <a:pathLst>
                <a:path w="518" h="305" extrusionOk="0">
                  <a:moveTo>
                    <a:pt x="487" y="1"/>
                  </a:moveTo>
                  <a:lnTo>
                    <a:pt x="487" y="1"/>
                  </a:lnTo>
                  <a:cubicBezTo>
                    <a:pt x="335" y="62"/>
                    <a:pt x="183" y="153"/>
                    <a:pt x="1" y="214"/>
                  </a:cubicBezTo>
                  <a:cubicBezTo>
                    <a:pt x="31" y="244"/>
                    <a:pt x="31" y="274"/>
                    <a:pt x="31" y="305"/>
                  </a:cubicBezTo>
                  <a:lnTo>
                    <a:pt x="274" y="305"/>
                  </a:lnTo>
                  <a:cubicBezTo>
                    <a:pt x="457" y="305"/>
                    <a:pt x="517" y="153"/>
                    <a:pt x="487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33;p40">
              <a:extLst>
                <a:ext uri="{FF2B5EF4-FFF2-40B4-BE49-F238E27FC236}">
                  <a16:creationId xmlns:a16="http://schemas.microsoft.com/office/drawing/2014/main" id="{2D772C8C-C8AD-465C-8149-C18BB9B37684}"/>
                </a:ext>
              </a:extLst>
            </p:cNvPr>
            <p:cNvSpPr/>
            <p:nvPr/>
          </p:nvSpPr>
          <p:spPr>
            <a:xfrm>
              <a:off x="6820608" y="7683923"/>
              <a:ext cx="62541" cy="33710"/>
            </a:xfrm>
            <a:custGeom>
              <a:avLst/>
              <a:gdLst/>
              <a:ahLst/>
              <a:cxnLst/>
              <a:rect l="l" t="t" r="r" b="b"/>
              <a:pathLst>
                <a:path w="2371" h="1278" extrusionOk="0">
                  <a:moveTo>
                    <a:pt x="2371" y="1"/>
                  </a:moveTo>
                  <a:cubicBezTo>
                    <a:pt x="1550" y="153"/>
                    <a:pt x="699" y="244"/>
                    <a:pt x="0" y="669"/>
                  </a:cubicBezTo>
                  <a:cubicBezTo>
                    <a:pt x="0" y="882"/>
                    <a:pt x="31" y="1095"/>
                    <a:pt x="31" y="1277"/>
                  </a:cubicBezTo>
                  <a:cubicBezTo>
                    <a:pt x="760" y="1247"/>
                    <a:pt x="1459" y="1125"/>
                    <a:pt x="2128" y="1004"/>
                  </a:cubicBezTo>
                  <a:cubicBezTo>
                    <a:pt x="2219" y="669"/>
                    <a:pt x="2280" y="335"/>
                    <a:pt x="237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34;p40">
              <a:extLst>
                <a:ext uri="{FF2B5EF4-FFF2-40B4-BE49-F238E27FC236}">
                  <a16:creationId xmlns:a16="http://schemas.microsoft.com/office/drawing/2014/main" id="{AC3C9B67-323D-48D2-8E7C-AA021DB0257E}"/>
                </a:ext>
              </a:extLst>
            </p:cNvPr>
            <p:cNvSpPr/>
            <p:nvPr/>
          </p:nvSpPr>
          <p:spPr>
            <a:xfrm>
              <a:off x="6876713" y="7436185"/>
              <a:ext cx="332779" cy="274220"/>
            </a:xfrm>
            <a:custGeom>
              <a:avLst/>
              <a:gdLst/>
              <a:ahLst/>
              <a:cxnLst/>
              <a:rect l="l" t="t" r="r" b="b"/>
              <a:pathLst>
                <a:path w="12616" h="10396" extrusionOk="0">
                  <a:moveTo>
                    <a:pt x="12615" y="0"/>
                  </a:moveTo>
                  <a:lnTo>
                    <a:pt x="12615" y="0"/>
                  </a:lnTo>
                  <a:cubicBezTo>
                    <a:pt x="11582" y="1095"/>
                    <a:pt x="10548" y="2159"/>
                    <a:pt x="9545" y="3253"/>
                  </a:cubicBezTo>
                  <a:cubicBezTo>
                    <a:pt x="7205" y="5806"/>
                    <a:pt x="4591" y="8086"/>
                    <a:pt x="1247" y="9180"/>
                  </a:cubicBezTo>
                  <a:cubicBezTo>
                    <a:pt x="913" y="9271"/>
                    <a:pt x="578" y="9332"/>
                    <a:pt x="244" y="9393"/>
                  </a:cubicBezTo>
                  <a:cubicBezTo>
                    <a:pt x="153" y="9727"/>
                    <a:pt x="92" y="10061"/>
                    <a:pt x="1" y="10396"/>
                  </a:cubicBezTo>
                  <a:cubicBezTo>
                    <a:pt x="3010" y="9818"/>
                    <a:pt x="5563" y="8450"/>
                    <a:pt x="8086" y="6353"/>
                  </a:cubicBezTo>
                  <a:cubicBezTo>
                    <a:pt x="9393" y="5289"/>
                    <a:pt x="10670" y="4134"/>
                    <a:pt x="11916" y="2918"/>
                  </a:cubicBezTo>
                  <a:cubicBezTo>
                    <a:pt x="12190" y="2037"/>
                    <a:pt x="12402" y="1064"/>
                    <a:pt x="12615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35;p40">
              <a:extLst>
                <a:ext uri="{FF2B5EF4-FFF2-40B4-BE49-F238E27FC236}">
                  <a16:creationId xmlns:a16="http://schemas.microsoft.com/office/drawing/2014/main" id="{1C265CA5-AF0F-4BEC-8D6C-3A84BDE53475}"/>
                </a:ext>
              </a:extLst>
            </p:cNvPr>
            <p:cNvSpPr/>
            <p:nvPr/>
          </p:nvSpPr>
          <p:spPr>
            <a:xfrm>
              <a:off x="6807129" y="7701569"/>
              <a:ext cx="14297" cy="16934"/>
            </a:xfrm>
            <a:custGeom>
              <a:avLst/>
              <a:gdLst/>
              <a:ahLst/>
              <a:cxnLst/>
              <a:rect l="l" t="t" r="r" b="b"/>
              <a:pathLst>
                <a:path w="542" h="642" extrusionOk="0">
                  <a:moveTo>
                    <a:pt x="511" y="0"/>
                  </a:moveTo>
                  <a:cubicBezTo>
                    <a:pt x="390" y="61"/>
                    <a:pt x="238" y="152"/>
                    <a:pt x="116" y="274"/>
                  </a:cubicBezTo>
                  <a:cubicBezTo>
                    <a:pt x="1" y="389"/>
                    <a:pt x="77" y="641"/>
                    <a:pt x="240" y="641"/>
                  </a:cubicBezTo>
                  <a:cubicBezTo>
                    <a:pt x="249" y="641"/>
                    <a:pt x="259" y="640"/>
                    <a:pt x="268" y="639"/>
                  </a:cubicBezTo>
                  <a:cubicBezTo>
                    <a:pt x="359" y="639"/>
                    <a:pt x="450" y="639"/>
                    <a:pt x="542" y="608"/>
                  </a:cubicBezTo>
                  <a:lnTo>
                    <a:pt x="511" y="0"/>
                  </a:ln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336;p40">
            <a:extLst>
              <a:ext uri="{FF2B5EF4-FFF2-40B4-BE49-F238E27FC236}">
                <a16:creationId xmlns:a16="http://schemas.microsoft.com/office/drawing/2014/main" id="{57E3F62B-FEC0-4106-8C08-4DE0180D6A75}"/>
              </a:ext>
            </a:extLst>
          </p:cNvPr>
          <p:cNvGrpSpPr/>
          <p:nvPr/>
        </p:nvGrpSpPr>
        <p:grpSpPr>
          <a:xfrm>
            <a:off x="6788050" y="1327051"/>
            <a:ext cx="2012471" cy="2391463"/>
            <a:chOff x="11016213" y="5853720"/>
            <a:chExt cx="2012471" cy="2391463"/>
          </a:xfrm>
        </p:grpSpPr>
        <p:sp>
          <p:nvSpPr>
            <p:cNvPr id="239" name="Google Shape;337;p40">
              <a:extLst>
                <a:ext uri="{FF2B5EF4-FFF2-40B4-BE49-F238E27FC236}">
                  <a16:creationId xmlns:a16="http://schemas.microsoft.com/office/drawing/2014/main" id="{A02AA95F-A174-448F-B669-2616112FF1CD}"/>
                </a:ext>
              </a:extLst>
            </p:cNvPr>
            <p:cNvSpPr/>
            <p:nvPr/>
          </p:nvSpPr>
          <p:spPr>
            <a:xfrm>
              <a:off x="11596703" y="7707979"/>
              <a:ext cx="271820" cy="394502"/>
            </a:xfrm>
            <a:custGeom>
              <a:avLst/>
              <a:gdLst/>
              <a:ahLst/>
              <a:cxnLst/>
              <a:rect l="l" t="t" r="r" b="b"/>
              <a:pathLst>
                <a:path w="10305" h="14956" extrusionOk="0">
                  <a:moveTo>
                    <a:pt x="10305" y="1"/>
                  </a:moveTo>
                  <a:lnTo>
                    <a:pt x="10305" y="1"/>
                  </a:lnTo>
                  <a:cubicBezTo>
                    <a:pt x="6809" y="852"/>
                    <a:pt x="3344" y="1642"/>
                    <a:pt x="0" y="2584"/>
                  </a:cubicBezTo>
                  <a:lnTo>
                    <a:pt x="1368" y="14955"/>
                  </a:lnTo>
                  <a:lnTo>
                    <a:pt x="8025" y="14955"/>
                  </a:lnTo>
                  <a:lnTo>
                    <a:pt x="10305" y="1"/>
                  </a:lnTo>
                  <a:close/>
                </a:path>
              </a:pathLst>
            </a:custGeom>
            <a:solidFill>
              <a:srgbClr val="8C4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38;p40">
              <a:extLst>
                <a:ext uri="{FF2B5EF4-FFF2-40B4-BE49-F238E27FC236}">
                  <a16:creationId xmlns:a16="http://schemas.microsoft.com/office/drawing/2014/main" id="{8832809C-7C63-483A-BCDD-C08AE234F217}"/>
                </a:ext>
              </a:extLst>
            </p:cNvPr>
            <p:cNvSpPr/>
            <p:nvPr/>
          </p:nvSpPr>
          <p:spPr>
            <a:xfrm>
              <a:off x="11579874" y="7529192"/>
              <a:ext cx="315897" cy="246973"/>
            </a:xfrm>
            <a:custGeom>
              <a:avLst/>
              <a:gdLst/>
              <a:ahLst/>
              <a:cxnLst/>
              <a:rect l="l" t="t" r="r" b="b"/>
              <a:pathLst>
                <a:path w="11976" h="9363" extrusionOk="0">
                  <a:moveTo>
                    <a:pt x="11976" y="0"/>
                  </a:moveTo>
                  <a:lnTo>
                    <a:pt x="0" y="3496"/>
                  </a:lnTo>
                  <a:lnTo>
                    <a:pt x="638" y="9362"/>
                  </a:lnTo>
                  <a:cubicBezTo>
                    <a:pt x="3982" y="8420"/>
                    <a:pt x="7447" y="7630"/>
                    <a:pt x="10943" y="6779"/>
                  </a:cubicBezTo>
                  <a:lnTo>
                    <a:pt x="11976" y="0"/>
                  </a:lnTo>
                  <a:close/>
                </a:path>
              </a:pathLst>
            </a:custGeom>
            <a:solidFill>
              <a:srgbClr val="67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39;p40">
              <a:extLst>
                <a:ext uri="{FF2B5EF4-FFF2-40B4-BE49-F238E27FC236}">
                  <a16:creationId xmlns:a16="http://schemas.microsoft.com/office/drawing/2014/main" id="{CE6C83D2-2362-41D9-8C4B-CD451FBC6A5E}"/>
                </a:ext>
              </a:extLst>
            </p:cNvPr>
            <p:cNvSpPr/>
            <p:nvPr/>
          </p:nvSpPr>
          <p:spPr>
            <a:xfrm>
              <a:off x="11400269" y="5856727"/>
              <a:ext cx="215689" cy="360000"/>
            </a:xfrm>
            <a:custGeom>
              <a:avLst/>
              <a:gdLst/>
              <a:ahLst/>
              <a:cxnLst/>
              <a:rect l="l" t="t" r="r" b="b"/>
              <a:pathLst>
                <a:path w="8177" h="13648" extrusionOk="0">
                  <a:moveTo>
                    <a:pt x="7630" y="0"/>
                  </a:moveTo>
                  <a:cubicBezTo>
                    <a:pt x="4742" y="274"/>
                    <a:pt x="2219" y="760"/>
                    <a:pt x="1" y="1490"/>
                  </a:cubicBezTo>
                  <a:cubicBezTo>
                    <a:pt x="2098" y="5867"/>
                    <a:pt x="4742" y="9940"/>
                    <a:pt x="8177" y="13648"/>
                  </a:cubicBezTo>
                  <a:cubicBezTo>
                    <a:pt x="7934" y="9119"/>
                    <a:pt x="7691" y="4560"/>
                    <a:pt x="7630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40;p40">
              <a:extLst>
                <a:ext uri="{FF2B5EF4-FFF2-40B4-BE49-F238E27FC236}">
                  <a16:creationId xmlns:a16="http://schemas.microsoft.com/office/drawing/2014/main" id="{2085198F-63BD-4B8C-ACD3-934E34D9E96A}"/>
                </a:ext>
              </a:extLst>
            </p:cNvPr>
            <p:cNvSpPr/>
            <p:nvPr/>
          </p:nvSpPr>
          <p:spPr>
            <a:xfrm>
              <a:off x="11029059" y="6037123"/>
              <a:ext cx="623801" cy="843473"/>
            </a:xfrm>
            <a:custGeom>
              <a:avLst/>
              <a:gdLst/>
              <a:ahLst/>
              <a:cxnLst/>
              <a:rect l="l" t="t" r="r" b="b"/>
              <a:pathLst>
                <a:path w="23649" h="31977" extrusionOk="0">
                  <a:moveTo>
                    <a:pt x="5441" y="0"/>
                  </a:moveTo>
                  <a:cubicBezTo>
                    <a:pt x="2341" y="3405"/>
                    <a:pt x="669" y="7964"/>
                    <a:pt x="0" y="13526"/>
                  </a:cubicBezTo>
                  <a:cubicBezTo>
                    <a:pt x="6779" y="21156"/>
                    <a:pt x="13344" y="29818"/>
                    <a:pt x="23648" y="31976"/>
                  </a:cubicBezTo>
                  <a:cubicBezTo>
                    <a:pt x="23618" y="31946"/>
                    <a:pt x="23618" y="31916"/>
                    <a:pt x="23618" y="31855"/>
                  </a:cubicBezTo>
                  <a:cubicBezTo>
                    <a:pt x="23557" y="31733"/>
                    <a:pt x="23557" y="31612"/>
                    <a:pt x="23587" y="31460"/>
                  </a:cubicBezTo>
                  <a:cubicBezTo>
                    <a:pt x="23344" y="27143"/>
                    <a:pt x="23101" y="22797"/>
                    <a:pt x="22888" y="18450"/>
                  </a:cubicBezTo>
                  <a:cubicBezTo>
                    <a:pt x="18876" y="17447"/>
                    <a:pt x="14894" y="12310"/>
                    <a:pt x="12402" y="9484"/>
                  </a:cubicBezTo>
                  <a:cubicBezTo>
                    <a:pt x="9818" y="6505"/>
                    <a:pt x="7478" y="3344"/>
                    <a:pt x="5441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41;p40">
              <a:extLst>
                <a:ext uri="{FF2B5EF4-FFF2-40B4-BE49-F238E27FC236}">
                  <a16:creationId xmlns:a16="http://schemas.microsoft.com/office/drawing/2014/main" id="{22CB76F3-C8E7-4B4F-B7E8-6A4D0FD8FE76}"/>
                </a:ext>
              </a:extLst>
            </p:cNvPr>
            <p:cNvSpPr/>
            <p:nvPr/>
          </p:nvSpPr>
          <p:spPr>
            <a:xfrm>
              <a:off x="11635979" y="5853720"/>
              <a:ext cx="119490" cy="338160"/>
            </a:xfrm>
            <a:custGeom>
              <a:avLst/>
              <a:gdLst/>
              <a:ahLst/>
              <a:cxnLst/>
              <a:rect l="l" t="t" r="r" b="b"/>
              <a:pathLst>
                <a:path w="4530" h="12820" extrusionOk="0">
                  <a:moveTo>
                    <a:pt x="936" y="0"/>
                  </a:moveTo>
                  <a:cubicBezTo>
                    <a:pt x="632" y="0"/>
                    <a:pt x="320" y="8"/>
                    <a:pt x="1" y="23"/>
                  </a:cubicBezTo>
                  <a:cubicBezTo>
                    <a:pt x="62" y="4309"/>
                    <a:pt x="214" y="8564"/>
                    <a:pt x="396" y="12820"/>
                  </a:cubicBezTo>
                  <a:cubicBezTo>
                    <a:pt x="1855" y="11816"/>
                    <a:pt x="3375" y="9780"/>
                    <a:pt x="4530" y="8108"/>
                  </a:cubicBezTo>
                  <a:cubicBezTo>
                    <a:pt x="3618" y="4947"/>
                    <a:pt x="2676" y="2211"/>
                    <a:pt x="1825" y="23"/>
                  </a:cubicBezTo>
                  <a:cubicBezTo>
                    <a:pt x="1536" y="8"/>
                    <a:pt x="1239" y="0"/>
                    <a:pt x="936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42;p40">
              <a:extLst>
                <a:ext uri="{FF2B5EF4-FFF2-40B4-BE49-F238E27FC236}">
                  <a16:creationId xmlns:a16="http://schemas.microsoft.com/office/drawing/2014/main" id="{8E023816-019B-4F49-B0A3-832CBFED49FF}"/>
                </a:ext>
              </a:extLst>
            </p:cNvPr>
            <p:cNvSpPr/>
            <p:nvPr/>
          </p:nvSpPr>
          <p:spPr>
            <a:xfrm>
              <a:off x="11016213" y="6437190"/>
              <a:ext cx="660677" cy="819417"/>
            </a:xfrm>
            <a:custGeom>
              <a:avLst/>
              <a:gdLst/>
              <a:ahLst/>
              <a:cxnLst/>
              <a:rect l="l" t="t" r="r" b="b"/>
              <a:pathLst>
                <a:path w="25047" h="31065" extrusionOk="0">
                  <a:moveTo>
                    <a:pt x="335" y="1"/>
                  </a:moveTo>
                  <a:lnTo>
                    <a:pt x="335" y="1"/>
                  </a:lnTo>
                  <a:cubicBezTo>
                    <a:pt x="1" y="4226"/>
                    <a:pt x="183" y="8998"/>
                    <a:pt x="730" y="14226"/>
                  </a:cubicBezTo>
                  <a:cubicBezTo>
                    <a:pt x="7205" y="22037"/>
                    <a:pt x="15047" y="30031"/>
                    <a:pt x="25047" y="31065"/>
                  </a:cubicBezTo>
                  <a:cubicBezTo>
                    <a:pt x="24743" y="26506"/>
                    <a:pt x="24439" y="21977"/>
                    <a:pt x="24166" y="17448"/>
                  </a:cubicBezTo>
                  <a:cubicBezTo>
                    <a:pt x="24105" y="17478"/>
                    <a:pt x="24044" y="17478"/>
                    <a:pt x="23953" y="17478"/>
                  </a:cubicBezTo>
                  <a:cubicBezTo>
                    <a:pt x="14257" y="15624"/>
                    <a:pt x="6779" y="7660"/>
                    <a:pt x="335" y="1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43;p40">
              <a:extLst>
                <a:ext uri="{FF2B5EF4-FFF2-40B4-BE49-F238E27FC236}">
                  <a16:creationId xmlns:a16="http://schemas.microsoft.com/office/drawing/2014/main" id="{7901B67E-EE83-4351-9865-BF6FB844D48D}"/>
                </a:ext>
              </a:extLst>
            </p:cNvPr>
            <p:cNvSpPr/>
            <p:nvPr/>
          </p:nvSpPr>
          <p:spPr>
            <a:xfrm>
              <a:off x="11191017" y="5905631"/>
              <a:ext cx="440188" cy="600537"/>
            </a:xfrm>
            <a:custGeom>
              <a:avLst/>
              <a:gdLst/>
              <a:ahLst/>
              <a:cxnLst/>
              <a:rect l="l" t="t" r="r" b="b"/>
              <a:pathLst>
                <a:path w="16688" h="22767" extrusionOk="0">
                  <a:moveTo>
                    <a:pt x="6900" y="0"/>
                  </a:moveTo>
                  <a:cubicBezTo>
                    <a:pt x="4104" y="1034"/>
                    <a:pt x="1854" y="2462"/>
                    <a:pt x="0" y="4256"/>
                  </a:cubicBezTo>
                  <a:cubicBezTo>
                    <a:pt x="2006" y="7630"/>
                    <a:pt x="4286" y="10882"/>
                    <a:pt x="6900" y="13830"/>
                  </a:cubicBezTo>
                  <a:cubicBezTo>
                    <a:pt x="9362" y="16596"/>
                    <a:pt x="12979" y="21368"/>
                    <a:pt x="16687" y="22767"/>
                  </a:cubicBezTo>
                  <a:cubicBezTo>
                    <a:pt x="16657" y="22219"/>
                    <a:pt x="16627" y="21672"/>
                    <a:pt x="16627" y="21125"/>
                  </a:cubicBezTo>
                  <a:cubicBezTo>
                    <a:pt x="16475" y="18359"/>
                    <a:pt x="16323" y="15593"/>
                    <a:pt x="16171" y="12797"/>
                  </a:cubicBezTo>
                  <a:cubicBezTo>
                    <a:pt x="12250" y="9149"/>
                    <a:pt x="9210" y="4772"/>
                    <a:pt x="6900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44;p40">
              <a:extLst>
                <a:ext uri="{FF2B5EF4-FFF2-40B4-BE49-F238E27FC236}">
                  <a16:creationId xmlns:a16="http://schemas.microsoft.com/office/drawing/2014/main" id="{4379DA83-41C2-4142-907E-64E6F0A6AB7A}"/>
                </a:ext>
              </a:extLst>
            </p:cNvPr>
            <p:cNvSpPr/>
            <p:nvPr/>
          </p:nvSpPr>
          <p:spPr>
            <a:xfrm>
              <a:off x="11683300" y="6783553"/>
              <a:ext cx="186832" cy="473054"/>
            </a:xfrm>
            <a:custGeom>
              <a:avLst/>
              <a:gdLst/>
              <a:ahLst/>
              <a:cxnLst/>
              <a:rect l="l" t="t" r="r" b="b"/>
              <a:pathLst>
                <a:path w="7083" h="17934" extrusionOk="0">
                  <a:moveTo>
                    <a:pt x="6930" y="0"/>
                  </a:moveTo>
                  <a:lnTo>
                    <a:pt x="6930" y="0"/>
                  </a:lnTo>
                  <a:cubicBezTo>
                    <a:pt x="4712" y="1338"/>
                    <a:pt x="2401" y="2493"/>
                    <a:pt x="0" y="3496"/>
                  </a:cubicBezTo>
                  <a:cubicBezTo>
                    <a:pt x="274" y="8329"/>
                    <a:pt x="578" y="13131"/>
                    <a:pt x="882" y="17934"/>
                  </a:cubicBezTo>
                  <a:cubicBezTo>
                    <a:pt x="2736" y="17022"/>
                    <a:pt x="4560" y="16110"/>
                    <a:pt x="6292" y="15016"/>
                  </a:cubicBezTo>
                  <a:cubicBezTo>
                    <a:pt x="6900" y="9788"/>
                    <a:pt x="7082" y="4742"/>
                    <a:pt x="6930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45;p40">
              <a:extLst>
                <a:ext uri="{FF2B5EF4-FFF2-40B4-BE49-F238E27FC236}">
                  <a16:creationId xmlns:a16="http://schemas.microsoft.com/office/drawing/2014/main" id="{B620F20A-5910-482D-B933-E59CE879BC6F}"/>
                </a:ext>
              </a:extLst>
            </p:cNvPr>
            <p:cNvSpPr/>
            <p:nvPr/>
          </p:nvSpPr>
          <p:spPr>
            <a:xfrm>
              <a:off x="11707356" y="7217305"/>
              <a:ext cx="137902" cy="300677"/>
            </a:xfrm>
            <a:custGeom>
              <a:avLst/>
              <a:gdLst/>
              <a:ahLst/>
              <a:cxnLst/>
              <a:rect l="l" t="t" r="r" b="b"/>
              <a:pathLst>
                <a:path w="5228" h="11399" extrusionOk="0">
                  <a:moveTo>
                    <a:pt x="5228" y="0"/>
                  </a:moveTo>
                  <a:cubicBezTo>
                    <a:pt x="3587" y="943"/>
                    <a:pt x="1824" y="1703"/>
                    <a:pt x="0" y="2250"/>
                  </a:cubicBezTo>
                  <a:cubicBezTo>
                    <a:pt x="182" y="5289"/>
                    <a:pt x="365" y="8359"/>
                    <a:pt x="517" y="11399"/>
                  </a:cubicBezTo>
                  <a:cubicBezTo>
                    <a:pt x="1337" y="10913"/>
                    <a:pt x="2310" y="10821"/>
                    <a:pt x="3283" y="10639"/>
                  </a:cubicBezTo>
                  <a:cubicBezTo>
                    <a:pt x="4134" y="7022"/>
                    <a:pt x="4803" y="3466"/>
                    <a:pt x="5228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46;p40">
              <a:extLst>
                <a:ext uri="{FF2B5EF4-FFF2-40B4-BE49-F238E27FC236}">
                  <a16:creationId xmlns:a16="http://schemas.microsoft.com/office/drawing/2014/main" id="{DD7928C8-BB42-4905-BA02-BA8A6CCE3DB9}"/>
                </a:ext>
              </a:extLst>
            </p:cNvPr>
            <p:cNvSpPr/>
            <p:nvPr/>
          </p:nvSpPr>
          <p:spPr>
            <a:xfrm>
              <a:off x="11648007" y="6106865"/>
              <a:ext cx="179631" cy="400094"/>
            </a:xfrm>
            <a:custGeom>
              <a:avLst/>
              <a:gdLst/>
              <a:ahLst/>
              <a:cxnLst/>
              <a:rect l="l" t="t" r="r" b="b"/>
              <a:pathLst>
                <a:path w="6810" h="15168" extrusionOk="0">
                  <a:moveTo>
                    <a:pt x="4469" y="1"/>
                  </a:moveTo>
                  <a:cubicBezTo>
                    <a:pt x="3162" y="1824"/>
                    <a:pt x="1612" y="3587"/>
                    <a:pt x="1" y="4165"/>
                  </a:cubicBezTo>
                  <a:cubicBezTo>
                    <a:pt x="183" y="7873"/>
                    <a:pt x="366" y="11521"/>
                    <a:pt x="578" y="15168"/>
                  </a:cubicBezTo>
                  <a:cubicBezTo>
                    <a:pt x="2888" y="13861"/>
                    <a:pt x="4955" y="12341"/>
                    <a:pt x="6809" y="10639"/>
                  </a:cubicBezTo>
                  <a:cubicBezTo>
                    <a:pt x="6141" y="6718"/>
                    <a:pt x="5350" y="3162"/>
                    <a:pt x="4469" y="1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47;p40">
              <a:extLst>
                <a:ext uri="{FF2B5EF4-FFF2-40B4-BE49-F238E27FC236}">
                  <a16:creationId xmlns:a16="http://schemas.microsoft.com/office/drawing/2014/main" id="{9F786B15-00AF-426C-A3FB-F99E69BB6457}"/>
                </a:ext>
              </a:extLst>
            </p:cNvPr>
            <p:cNvSpPr/>
            <p:nvPr/>
          </p:nvSpPr>
          <p:spPr>
            <a:xfrm>
              <a:off x="11664044" y="6428380"/>
              <a:ext cx="201260" cy="420932"/>
            </a:xfrm>
            <a:custGeom>
              <a:avLst/>
              <a:gdLst/>
              <a:ahLst/>
              <a:cxnLst/>
              <a:rect l="l" t="t" r="r" b="b"/>
              <a:pathLst>
                <a:path w="7630" h="15958" extrusionOk="0">
                  <a:moveTo>
                    <a:pt x="6445" y="0"/>
                  </a:moveTo>
                  <a:cubicBezTo>
                    <a:pt x="4499" y="1611"/>
                    <a:pt x="2341" y="2918"/>
                    <a:pt x="1" y="3830"/>
                  </a:cubicBezTo>
                  <a:cubicBezTo>
                    <a:pt x="31" y="4104"/>
                    <a:pt x="31" y="4377"/>
                    <a:pt x="61" y="4651"/>
                  </a:cubicBezTo>
                  <a:cubicBezTo>
                    <a:pt x="244" y="8420"/>
                    <a:pt x="457" y="12189"/>
                    <a:pt x="669" y="15958"/>
                  </a:cubicBezTo>
                  <a:cubicBezTo>
                    <a:pt x="3101" y="14833"/>
                    <a:pt x="5442" y="13557"/>
                    <a:pt x="7630" y="12158"/>
                  </a:cubicBezTo>
                  <a:cubicBezTo>
                    <a:pt x="7448" y="7842"/>
                    <a:pt x="7022" y="3769"/>
                    <a:pt x="6445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48;p40">
              <a:extLst>
                <a:ext uri="{FF2B5EF4-FFF2-40B4-BE49-F238E27FC236}">
                  <a16:creationId xmlns:a16="http://schemas.microsoft.com/office/drawing/2014/main" id="{00E4E02A-E9F7-4964-BA09-943374177124}"/>
                </a:ext>
              </a:extLst>
            </p:cNvPr>
            <p:cNvSpPr/>
            <p:nvPr/>
          </p:nvSpPr>
          <p:spPr>
            <a:xfrm>
              <a:off x="11722576" y="7529192"/>
              <a:ext cx="64176" cy="137480"/>
            </a:xfrm>
            <a:custGeom>
              <a:avLst/>
              <a:gdLst/>
              <a:ahLst/>
              <a:cxnLst/>
              <a:rect l="l" t="t" r="r" b="b"/>
              <a:pathLst>
                <a:path w="2433" h="5212" extrusionOk="0">
                  <a:moveTo>
                    <a:pt x="2432" y="0"/>
                  </a:moveTo>
                  <a:lnTo>
                    <a:pt x="2432" y="0"/>
                  </a:lnTo>
                  <a:cubicBezTo>
                    <a:pt x="1642" y="152"/>
                    <a:pt x="852" y="244"/>
                    <a:pt x="1" y="335"/>
                  </a:cubicBezTo>
                  <a:cubicBezTo>
                    <a:pt x="92" y="1946"/>
                    <a:pt x="153" y="3587"/>
                    <a:pt x="213" y="5198"/>
                  </a:cubicBezTo>
                  <a:cubicBezTo>
                    <a:pt x="294" y="5208"/>
                    <a:pt x="375" y="5212"/>
                    <a:pt x="459" y="5212"/>
                  </a:cubicBezTo>
                  <a:cubicBezTo>
                    <a:pt x="625" y="5212"/>
                    <a:pt x="801" y="5198"/>
                    <a:pt x="1004" y="5198"/>
                  </a:cubicBezTo>
                  <a:cubicBezTo>
                    <a:pt x="1551" y="3435"/>
                    <a:pt x="2007" y="1703"/>
                    <a:pt x="2432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49;p40">
              <a:extLst>
                <a:ext uri="{FF2B5EF4-FFF2-40B4-BE49-F238E27FC236}">
                  <a16:creationId xmlns:a16="http://schemas.microsoft.com/office/drawing/2014/main" id="{CA605D44-1E72-46EC-BFA9-22CF2FE74FE9}"/>
                </a:ext>
              </a:extLst>
            </p:cNvPr>
            <p:cNvSpPr/>
            <p:nvPr/>
          </p:nvSpPr>
          <p:spPr>
            <a:xfrm>
              <a:off x="11239921" y="7411338"/>
              <a:ext cx="461844" cy="254174"/>
            </a:xfrm>
            <a:custGeom>
              <a:avLst/>
              <a:gdLst/>
              <a:ahLst/>
              <a:cxnLst/>
              <a:rect l="l" t="t" r="r" b="b"/>
              <a:pathLst>
                <a:path w="17509" h="9636" extrusionOk="0">
                  <a:moveTo>
                    <a:pt x="0" y="0"/>
                  </a:moveTo>
                  <a:lnTo>
                    <a:pt x="0" y="0"/>
                  </a:lnTo>
                  <a:cubicBezTo>
                    <a:pt x="7174" y="8572"/>
                    <a:pt x="17022" y="9575"/>
                    <a:pt x="17508" y="9636"/>
                  </a:cubicBezTo>
                  <a:cubicBezTo>
                    <a:pt x="17447" y="8237"/>
                    <a:pt x="17356" y="6839"/>
                    <a:pt x="17296" y="5471"/>
                  </a:cubicBezTo>
                  <a:cubicBezTo>
                    <a:pt x="17265" y="5471"/>
                    <a:pt x="17235" y="5532"/>
                    <a:pt x="17204" y="5532"/>
                  </a:cubicBezTo>
                  <a:cubicBezTo>
                    <a:pt x="16182" y="5857"/>
                    <a:pt x="15122" y="6002"/>
                    <a:pt x="14045" y="6002"/>
                  </a:cubicBezTo>
                  <a:cubicBezTo>
                    <a:pt x="9069" y="6002"/>
                    <a:pt x="3723" y="2899"/>
                    <a:pt x="0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50;p40">
              <a:extLst>
                <a:ext uri="{FF2B5EF4-FFF2-40B4-BE49-F238E27FC236}">
                  <a16:creationId xmlns:a16="http://schemas.microsoft.com/office/drawing/2014/main" id="{8BD98F74-CF46-4761-A32C-0282C5C8D001}"/>
                </a:ext>
              </a:extLst>
            </p:cNvPr>
            <p:cNvSpPr/>
            <p:nvPr/>
          </p:nvSpPr>
          <p:spPr>
            <a:xfrm>
              <a:off x="11041878" y="6866932"/>
              <a:ext cx="653476" cy="681041"/>
            </a:xfrm>
            <a:custGeom>
              <a:avLst/>
              <a:gdLst/>
              <a:ahLst/>
              <a:cxnLst/>
              <a:rect l="l" t="t" r="r" b="b"/>
              <a:pathLst>
                <a:path w="24774" h="2581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77"/>
                    <a:pt x="305" y="2584"/>
                    <a:pt x="487" y="3922"/>
                  </a:cubicBezTo>
                  <a:cubicBezTo>
                    <a:pt x="1338" y="9818"/>
                    <a:pt x="3192" y="14408"/>
                    <a:pt x="5533" y="17964"/>
                  </a:cubicBezTo>
                  <a:cubicBezTo>
                    <a:pt x="10333" y="22451"/>
                    <a:pt x="15849" y="25819"/>
                    <a:pt x="21640" y="25819"/>
                  </a:cubicBezTo>
                  <a:cubicBezTo>
                    <a:pt x="22596" y="25819"/>
                    <a:pt x="23560" y="25727"/>
                    <a:pt x="24530" y="25533"/>
                  </a:cubicBezTo>
                  <a:cubicBezTo>
                    <a:pt x="24621" y="25533"/>
                    <a:pt x="24712" y="25533"/>
                    <a:pt x="24773" y="25594"/>
                  </a:cubicBezTo>
                  <a:cubicBezTo>
                    <a:pt x="24560" y="22311"/>
                    <a:pt x="24348" y="19059"/>
                    <a:pt x="24135" y="15776"/>
                  </a:cubicBezTo>
                  <a:cubicBezTo>
                    <a:pt x="23952" y="15746"/>
                    <a:pt x="23861" y="15533"/>
                    <a:pt x="23983" y="15381"/>
                  </a:cubicBezTo>
                  <a:cubicBezTo>
                    <a:pt x="14560" y="15350"/>
                    <a:pt x="6384" y="7569"/>
                    <a:pt x="1" y="1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51;p40">
              <a:extLst>
                <a:ext uri="{FF2B5EF4-FFF2-40B4-BE49-F238E27FC236}">
                  <a16:creationId xmlns:a16="http://schemas.microsoft.com/office/drawing/2014/main" id="{6C3C6751-6648-4DE4-B0B7-43E6BAA474DE}"/>
                </a:ext>
              </a:extLst>
            </p:cNvPr>
            <p:cNvSpPr/>
            <p:nvPr/>
          </p:nvSpPr>
          <p:spPr>
            <a:xfrm>
              <a:off x="11765862" y="5924860"/>
              <a:ext cx="283057" cy="462661"/>
            </a:xfrm>
            <a:custGeom>
              <a:avLst/>
              <a:gdLst/>
              <a:ahLst/>
              <a:cxnLst/>
              <a:rect l="l" t="t" r="r" b="b"/>
              <a:pathLst>
                <a:path w="10731" h="17540" extrusionOk="0">
                  <a:moveTo>
                    <a:pt x="4591" y="1"/>
                  </a:moveTo>
                  <a:cubicBezTo>
                    <a:pt x="3952" y="1034"/>
                    <a:pt x="3314" y="2098"/>
                    <a:pt x="2615" y="3071"/>
                  </a:cubicBezTo>
                  <a:cubicBezTo>
                    <a:pt x="1916" y="4074"/>
                    <a:pt x="1034" y="5502"/>
                    <a:pt x="1" y="6901"/>
                  </a:cubicBezTo>
                  <a:cubicBezTo>
                    <a:pt x="882" y="10062"/>
                    <a:pt x="1673" y="13618"/>
                    <a:pt x="2341" y="17539"/>
                  </a:cubicBezTo>
                  <a:cubicBezTo>
                    <a:pt x="5624" y="14530"/>
                    <a:pt x="8299" y="11004"/>
                    <a:pt x="10731" y="7174"/>
                  </a:cubicBezTo>
                  <a:cubicBezTo>
                    <a:pt x="9089" y="4195"/>
                    <a:pt x="7083" y="1733"/>
                    <a:pt x="4591" y="1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52;p40">
              <a:extLst>
                <a:ext uri="{FF2B5EF4-FFF2-40B4-BE49-F238E27FC236}">
                  <a16:creationId xmlns:a16="http://schemas.microsoft.com/office/drawing/2014/main" id="{7504062F-D321-45EF-A953-B4622232A122}"/>
                </a:ext>
              </a:extLst>
            </p:cNvPr>
            <p:cNvSpPr/>
            <p:nvPr/>
          </p:nvSpPr>
          <p:spPr>
            <a:xfrm>
              <a:off x="11684091" y="5854327"/>
              <a:ext cx="177204" cy="213288"/>
            </a:xfrm>
            <a:custGeom>
              <a:avLst/>
              <a:gdLst/>
              <a:ahLst/>
              <a:cxnLst/>
              <a:rect l="l" t="t" r="r" b="b"/>
              <a:pathLst>
                <a:path w="6718" h="8086" extrusionOk="0">
                  <a:moveTo>
                    <a:pt x="1" y="0"/>
                  </a:moveTo>
                  <a:lnTo>
                    <a:pt x="1" y="0"/>
                  </a:lnTo>
                  <a:cubicBezTo>
                    <a:pt x="852" y="2188"/>
                    <a:pt x="1794" y="4924"/>
                    <a:pt x="2706" y="8085"/>
                  </a:cubicBezTo>
                  <a:cubicBezTo>
                    <a:pt x="3131" y="7477"/>
                    <a:pt x="3496" y="6900"/>
                    <a:pt x="3800" y="6474"/>
                  </a:cubicBezTo>
                  <a:cubicBezTo>
                    <a:pt x="4834" y="5046"/>
                    <a:pt x="5806" y="3556"/>
                    <a:pt x="6718" y="2037"/>
                  </a:cubicBezTo>
                  <a:cubicBezTo>
                    <a:pt x="4742" y="851"/>
                    <a:pt x="2523" y="152"/>
                    <a:pt x="1" y="0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53;p40">
              <a:extLst>
                <a:ext uri="{FF2B5EF4-FFF2-40B4-BE49-F238E27FC236}">
                  <a16:creationId xmlns:a16="http://schemas.microsoft.com/office/drawing/2014/main" id="{BB8A26E9-7B79-4156-B155-40301A26D364}"/>
                </a:ext>
              </a:extLst>
            </p:cNvPr>
            <p:cNvSpPr/>
            <p:nvPr/>
          </p:nvSpPr>
          <p:spPr>
            <a:xfrm>
              <a:off x="11793927" y="6854904"/>
              <a:ext cx="411331" cy="643031"/>
            </a:xfrm>
            <a:custGeom>
              <a:avLst/>
              <a:gdLst/>
              <a:ahLst/>
              <a:cxnLst/>
              <a:rect l="l" t="t" r="r" b="b"/>
              <a:pathLst>
                <a:path w="15594" h="24378" extrusionOk="0">
                  <a:moveTo>
                    <a:pt x="15594" y="1"/>
                  </a:moveTo>
                  <a:cubicBezTo>
                    <a:pt x="12189" y="5381"/>
                    <a:pt x="7569" y="10578"/>
                    <a:pt x="1946" y="13739"/>
                  </a:cubicBezTo>
                  <a:cubicBezTo>
                    <a:pt x="1521" y="17205"/>
                    <a:pt x="852" y="20761"/>
                    <a:pt x="1" y="24378"/>
                  </a:cubicBezTo>
                  <a:cubicBezTo>
                    <a:pt x="396" y="24317"/>
                    <a:pt x="791" y="24256"/>
                    <a:pt x="1186" y="24104"/>
                  </a:cubicBezTo>
                  <a:cubicBezTo>
                    <a:pt x="5107" y="22858"/>
                    <a:pt x="8177" y="20183"/>
                    <a:pt x="10913" y="17205"/>
                  </a:cubicBezTo>
                  <a:cubicBezTo>
                    <a:pt x="12068" y="15928"/>
                    <a:pt x="13284" y="14682"/>
                    <a:pt x="14469" y="13405"/>
                  </a:cubicBezTo>
                  <a:cubicBezTo>
                    <a:pt x="15199" y="9606"/>
                    <a:pt x="15594" y="4955"/>
                    <a:pt x="15594" y="1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54;p40">
              <a:extLst>
                <a:ext uri="{FF2B5EF4-FFF2-40B4-BE49-F238E27FC236}">
                  <a16:creationId xmlns:a16="http://schemas.microsoft.com/office/drawing/2014/main" id="{C9138924-9DFA-4B9F-B0DC-46814FBB5986}"/>
                </a:ext>
              </a:extLst>
            </p:cNvPr>
            <p:cNvSpPr/>
            <p:nvPr/>
          </p:nvSpPr>
          <p:spPr>
            <a:xfrm>
              <a:off x="11834021" y="6147750"/>
              <a:ext cx="339162" cy="601354"/>
            </a:xfrm>
            <a:custGeom>
              <a:avLst/>
              <a:gdLst/>
              <a:ahLst/>
              <a:cxnLst/>
              <a:rect l="l" t="t" r="r" b="b"/>
              <a:pathLst>
                <a:path w="12858" h="22798" extrusionOk="0">
                  <a:moveTo>
                    <a:pt x="8846" y="1"/>
                  </a:moveTo>
                  <a:cubicBezTo>
                    <a:pt x="6444" y="3952"/>
                    <a:pt x="3526" y="7752"/>
                    <a:pt x="1" y="10639"/>
                  </a:cubicBezTo>
                  <a:cubicBezTo>
                    <a:pt x="578" y="14408"/>
                    <a:pt x="1004" y="18481"/>
                    <a:pt x="1186" y="22797"/>
                  </a:cubicBezTo>
                  <a:cubicBezTo>
                    <a:pt x="5563" y="20001"/>
                    <a:pt x="9454" y="16688"/>
                    <a:pt x="12858" y="12858"/>
                  </a:cubicBezTo>
                  <a:cubicBezTo>
                    <a:pt x="12007" y="8208"/>
                    <a:pt x="10700" y="3770"/>
                    <a:pt x="8846" y="1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55;p40">
              <a:extLst>
                <a:ext uri="{FF2B5EF4-FFF2-40B4-BE49-F238E27FC236}">
                  <a16:creationId xmlns:a16="http://schemas.microsoft.com/office/drawing/2014/main" id="{5E88A21E-A0DC-4575-B386-6689A46396B8}"/>
                </a:ext>
              </a:extLst>
            </p:cNvPr>
            <p:cNvSpPr/>
            <p:nvPr/>
          </p:nvSpPr>
          <p:spPr>
            <a:xfrm>
              <a:off x="11749033" y="7299075"/>
              <a:ext cx="405712" cy="367228"/>
            </a:xfrm>
            <a:custGeom>
              <a:avLst/>
              <a:gdLst/>
              <a:ahLst/>
              <a:cxnLst/>
              <a:rect l="l" t="t" r="r" b="b"/>
              <a:pathLst>
                <a:path w="15381" h="13922" extrusionOk="0">
                  <a:moveTo>
                    <a:pt x="15381" y="1"/>
                  </a:moveTo>
                  <a:lnTo>
                    <a:pt x="15381" y="1"/>
                  </a:lnTo>
                  <a:cubicBezTo>
                    <a:pt x="13891" y="1399"/>
                    <a:pt x="12402" y="2736"/>
                    <a:pt x="10882" y="3983"/>
                  </a:cubicBezTo>
                  <a:cubicBezTo>
                    <a:pt x="7934" y="6445"/>
                    <a:pt x="4955" y="8025"/>
                    <a:pt x="1429" y="8724"/>
                  </a:cubicBezTo>
                  <a:cubicBezTo>
                    <a:pt x="1004" y="10427"/>
                    <a:pt x="548" y="12159"/>
                    <a:pt x="1" y="13922"/>
                  </a:cubicBezTo>
                  <a:cubicBezTo>
                    <a:pt x="3557" y="13740"/>
                    <a:pt x="11612" y="12068"/>
                    <a:pt x="15198" y="578"/>
                  </a:cubicBezTo>
                  <a:cubicBezTo>
                    <a:pt x="15259" y="396"/>
                    <a:pt x="15320" y="183"/>
                    <a:pt x="15381" y="1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56;p40">
              <a:extLst>
                <a:ext uri="{FF2B5EF4-FFF2-40B4-BE49-F238E27FC236}">
                  <a16:creationId xmlns:a16="http://schemas.microsoft.com/office/drawing/2014/main" id="{4BD07AB2-6FE2-40D4-A137-41B427EDF331}"/>
                </a:ext>
              </a:extLst>
            </p:cNvPr>
            <p:cNvSpPr/>
            <p:nvPr/>
          </p:nvSpPr>
          <p:spPr>
            <a:xfrm>
              <a:off x="11849267" y="6531806"/>
              <a:ext cx="355199" cy="647831"/>
            </a:xfrm>
            <a:custGeom>
              <a:avLst/>
              <a:gdLst/>
              <a:ahLst/>
              <a:cxnLst/>
              <a:rect l="l" t="t" r="r" b="b"/>
              <a:pathLst>
                <a:path w="13466" h="24560" extrusionOk="0">
                  <a:moveTo>
                    <a:pt x="12554" y="0"/>
                  </a:moveTo>
                  <a:cubicBezTo>
                    <a:pt x="9088" y="3739"/>
                    <a:pt x="5076" y="6930"/>
                    <a:pt x="638" y="9575"/>
                  </a:cubicBezTo>
                  <a:cubicBezTo>
                    <a:pt x="790" y="14286"/>
                    <a:pt x="608" y="19332"/>
                    <a:pt x="0" y="24560"/>
                  </a:cubicBezTo>
                  <a:cubicBezTo>
                    <a:pt x="1885" y="23405"/>
                    <a:pt x="3648" y="22098"/>
                    <a:pt x="5259" y="20456"/>
                  </a:cubicBezTo>
                  <a:cubicBezTo>
                    <a:pt x="8359" y="17356"/>
                    <a:pt x="10882" y="13830"/>
                    <a:pt x="13465" y="10304"/>
                  </a:cubicBezTo>
                  <a:cubicBezTo>
                    <a:pt x="13374" y="6900"/>
                    <a:pt x="13101" y="3405"/>
                    <a:pt x="12554" y="0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57;p40">
              <a:extLst>
                <a:ext uri="{FF2B5EF4-FFF2-40B4-BE49-F238E27FC236}">
                  <a16:creationId xmlns:a16="http://schemas.microsoft.com/office/drawing/2014/main" id="{0F8992AA-DED5-4710-9910-AA7597D1A2B5}"/>
                </a:ext>
              </a:extLst>
            </p:cNvPr>
            <p:cNvSpPr/>
            <p:nvPr/>
          </p:nvSpPr>
          <p:spPr>
            <a:xfrm>
              <a:off x="11652016" y="6875742"/>
              <a:ext cx="54549" cy="388092"/>
            </a:xfrm>
            <a:custGeom>
              <a:avLst/>
              <a:gdLst/>
              <a:ahLst/>
              <a:cxnLst/>
              <a:rect l="l" t="t" r="r" b="b"/>
              <a:pathLst>
                <a:path w="2068" h="14713" extrusionOk="0">
                  <a:moveTo>
                    <a:pt x="1" y="62"/>
                  </a:moveTo>
                  <a:cubicBezTo>
                    <a:pt x="1" y="123"/>
                    <a:pt x="1" y="153"/>
                    <a:pt x="1" y="183"/>
                  </a:cubicBezTo>
                  <a:lnTo>
                    <a:pt x="31" y="183"/>
                  </a:lnTo>
                  <a:cubicBezTo>
                    <a:pt x="57" y="190"/>
                    <a:pt x="81" y="198"/>
                    <a:pt x="103" y="208"/>
                  </a:cubicBezTo>
                  <a:lnTo>
                    <a:pt x="103" y="208"/>
                  </a:lnTo>
                  <a:cubicBezTo>
                    <a:pt x="61" y="165"/>
                    <a:pt x="27" y="115"/>
                    <a:pt x="1" y="62"/>
                  </a:cubicBezTo>
                  <a:close/>
                  <a:moveTo>
                    <a:pt x="103" y="208"/>
                  </a:moveTo>
                  <a:cubicBezTo>
                    <a:pt x="136" y="242"/>
                    <a:pt x="174" y="272"/>
                    <a:pt x="215" y="293"/>
                  </a:cubicBezTo>
                  <a:lnTo>
                    <a:pt x="215" y="293"/>
                  </a:lnTo>
                  <a:cubicBezTo>
                    <a:pt x="188" y="259"/>
                    <a:pt x="151" y="230"/>
                    <a:pt x="103" y="208"/>
                  </a:cubicBezTo>
                  <a:close/>
                  <a:moveTo>
                    <a:pt x="1186" y="1"/>
                  </a:moveTo>
                  <a:cubicBezTo>
                    <a:pt x="943" y="123"/>
                    <a:pt x="730" y="214"/>
                    <a:pt x="517" y="305"/>
                  </a:cubicBezTo>
                  <a:cubicBezTo>
                    <a:pt x="467" y="324"/>
                    <a:pt x="420" y="332"/>
                    <a:pt x="375" y="332"/>
                  </a:cubicBezTo>
                  <a:cubicBezTo>
                    <a:pt x="317" y="332"/>
                    <a:pt x="263" y="318"/>
                    <a:pt x="215" y="293"/>
                  </a:cubicBezTo>
                  <a:lnTo>
                    <a:pt x="215" y="293"/>
                  </a:lnTo>
                  <a:cubicBezTo>
                    <a:pt x="345" y="456"/>
                    <a:pt x="248" y="728"/>
                    <a:pt x="62" y="822"/>
                  </a:cubicBezTo>
                  <a:cubicBezTo>
                    <a:pt x="335" y="5351"/>
                    <a:pt x="639" y="9910"/>
                    <a:pt x="943" y="14439"/>
                  </a:cubicBezTo>
                  <a:cubicBezTo>
                    <a:pt x="1034" y="14439"/>
                    <a:pt x="1156" y="14469"/>
                    <a:pt x="1277" y="14500"/>
                  </a:cubicBezTo>
                  <a:cubicBezTo>
                    <a:pt x="1429" y="14500"/>
                    <a:pt x="1490" y="14591"/>
                    <a:pt x="1521" y="14712"/>
                  </a:cubicBezTo>
                  <a:cubicBezTo>
                    <a:pt x="1703" y="14621"/>
                    <a:pt x="1885" y="14530"/>
                    <a:pt x="2068" y="14439"/>
                  </a:cubicBezTo>
                  <a:cubicBezTo>
                    <a:pt x="1764" y="9636"/>
                    <a:pt x="1460" y="4834"/>
                    <a:pt x="1186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58;p40">
              <a:extLst>
                <a:ext uri="{FF2B5EF4-FFF2-40B4-BE49-F238E27FC236}">
                  <a16:creationId xmlns:a16="http://schemas.microsoft.com/office/drawing/2014/main" id="{E1518CC0-5F83-40B0-A771-9C89E7B06573}"/>
                </a:ext>
              </a:extLst>
            </p:cNvPr>
            <p:cNvSpPr/>
            <p:nvPr/>
          </p:nvSpPr>
          <p:spPr>
            <a:xfrm>
              <a:off x="11632787" y="6523788"/>
              <a:ext cx="48930" cy="343171"/>
            </a:xfrm>
            <a:custGeom>
              <a:avLst/>
              <a:gdLst/>
              <a:ahLst/>
              <a:cxnLst/>
              <a:rect l="l" t="t" r="r" b="b"/>
              <a:pathLst>
                <a:path w="1855" h="13010" extrusionOk="0">
                  <a:moveTo>
                    <a:pt x="0" y="0"/>
                  </a:moveTo>
                  <a:lnTo>
                    <a:pt x="0" y="0"/>
                  </a:lnTo>
                  <a:cubicBezTo>
                    <a:pt x="183" y="4347"/>
                    <a:pt x="426" y="8693"/>
                    <a:pt x="699" y="13010"/>
                  </a:cubicBezTo>
                  <a:cubicBezTo>
                    <a:pt x="730" y="12949"/>
                    <a:pt x="791" y="12858"/>
                    <a:pt x="882" y="12827"/>
                  </a:cubicBezTo>
                  <a:cubicBezTo>
                    <a:pt x="1216" y="12675"/>
                    <a:pt x="1520" y="12493"/>
                    <a:pt x="1854" y="12341"/>
                  </a:cubicBezTo>
                  <a:cubicBezTo>
                    <a:pt x="1642" y="8572"/>
                    <a:pt x="1429" y="4803"/>
                    <a:pt x="1246" y="1034"/>
                  </a:cubicBezTo>
                  <a:cubicBezTo>
                    <a:pt x="1216" y="760"/>
                    <a:pt x="1216" y="487"/>
                    <a:pt x="1186" y="213"/>
                  </a:cubicBezTo>
                  <a:cubicBezTo>
                    <a:pt x="1034" y="274"/>
                    <a:pt x="912" y="335"/>
                    <a:pt x="760" y="395"/>
                  </a:cubicBezTo>
                  <a:cubicBezTo>
                    <a:pt x="728" y="405"/>
                    <a:pt x="697" y="409"/>
                    <a:pt x="668" y="409"/>
                  </a:cubicBezTo>
                  <a:cubicBezTo>
                    <a:pt x="504" y="409"/>
                    <a:pt x="391" y="272"/>
                    <a:pt x="365" y="92"/>
                  </a:cubicBezTo>
                  <a:cubicBezTo>
                    <a:pt x="243" y="92"/>
                    <a:pt x="122" y="31"/>
                    <a:pt x="0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59;p40">
              <a:extLst>
                <a:ext uri="{FF2B5EF4-FFF2-40B4-BE49-F238E27FC236}">
                  <a16:creationId xmlns:a16="http://schemas.microsoft.com/office/drawing/2014/main" id="{77E589FB-9C2D-497E-9A98-5EDC72F94374}"/>
                </a:ext>
              </a:extLst>
            </p:cNvPr>
            <p:cNvSpPr/>
            <p:nvPr/>
          </p:nvSpPr>
          <p:spPr>
            <a:xfrm>
              <a:off x="11601503" y="5854327"/>
              <a:ext cx="61776" cy="660651"/>
            </a:xfrm>
            <a:custGeom>
              <a:avLst/>
              <a:gdLst/>
              <a:ahLst/>
              <a:cxnLst/>
              <a:rect l="l" t="t" r="r" b="b"/>
              <a:pathLst>
                <a:path w="2342" h="25046" extrusionOk="0">
                  <a:moveTo>
                    <a:pt x="913" y="0"/>
                  </a:moveTo>
                  <a:cubicBezTo>
                    <a:pt x="609" y="30"/>
                    <a:pt x="305" y="61"/>
                    <a:pt x="1" y="91"/>
                  </a:cubicBezTo>
                  <a:cubicBezTo>
                    <a:pt x="62" y="4651"/>
                    <a:pt x="305" y="9210"/>
                    <a:pt x="548" y="13739"/>
                  </a:cubicBezTo>
                  <a:cubicBezTo>
                    <a:pt x="761" y="13982"/>
                    <a:pt x="973" y="14225"/>
                    <a:pt x="1217" y="14468"/>
                  </a:cubicBezTo>
                  <a:cubicBezTo>
                    <a:pt x="1426" y="14700"/>
                    <a:pt x="1227" y="14986"/>
                    <a:pt x="986" y="14986"/>
                  </a:cubicBezTo>
                  <a:cubicBezTo>
                    <a:pt x="911" y="14986"/>
                    <a:pt x="833" y="14958"/>
                    <a:pt x="761" y="14894"/>
                  </a:cubicBezTo>
                  <a:cubicBezTo>
                    <a:pt x="700" y="14863"/>
                    <a:pt x="670" y="14803"/>
                    <a:pt x="609" y="14742"/>
                  </a:cubicBezTo>
                  <a:lnTo>
                    <a:pt x="609" y="14742"/>
                  </a:lnTo>
                  <a:cubicBezTo>
                    <a:pt x="761" y="17538"/>
                    <a:pt x="913" y="20304"/>
                    <a:pt x="1065" y="23070"/>
                  </a:cubicBezTo>
                  <a:cubicBezTo>
                    <a:pt x="1065" y="23617"/>
                    <a:pt x="1125" y="24164"/>
                    <a:pt x="1125" y="24712"/>
                  </a:cubicBezTo>
                  <a:cubicBezTo>
                    <a:pt x="1338" y="24772"/>
                    <a:pt x="1521" y="24894"/>
                    <a:pt x="1733" y="24924"/>
                  </a:cubicBezTo>
                  <a:cubicBezTo>
                    <a:pt x="1794" y="24955"/>
                    <a:pt x="1825" y="24985"/>
                    <a:pt x="1855" y="25046"/>
                  </a:cubicBezTo>
                  <a:cubicBezTo>
                    <a:pt x="2037" y="24955"/>
                    <a:pt x="2159" y="24833"/>
                    <a:pt x="2341" y="24742"/>
                  </a:cubicBezTo>
                  <a:cubicBezTo>
                    <a:pt x="2129" y="21095"/>
                    <a:pt x="1946" y="17417"/>
                    <a:pt x="1764" y="13739"/>
                  </a:cubicBezTo>
                  <a:cubicBezTo>
                    <a:pt x="1521" y="13830"/>
                    <a:pt x="1308" y="13891"/>
                    <a:pt x="1065" y="13921"/>
                  </a:cubicBezTo>
                  <a:cubicBezTo>
                    <a:pt x="1044" y="13924"/>
                    <a:pt x="1023" y="13926"/>
                    <a:pt x="1003" y="13926"/>
                  </a:cubicBezTo>
                  <a:cubicBezTo>
                    <a:pt x="625" y="13926"/>
                    <a:pt x="507" y="13397"/>
                    <a:pt x="882" y="13252"/>
                  </a:cubicBezTo>
                  <a:cubicBezTo>
                    <a:pt x="1156" y="13161"/>
                    <a:pt x="1429" y="12979"/>
                    <a:pt x="1703" y="12797"/>
                  </a:cubicBezTo>
                  <a:cubicBezTo>
                    <a:pt x="1521" y="8541"/>
                    <a:pt x="1369" y="4286"/>
                    <a:pt x="1308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60;p40">
              <a:extLst>
                <a:ext uri="{FF2B5EF4-FFF2-40B4-BE49-F238E27FC236}">
                  <a16:creationId xmlns:a16="http://schemas.microsoft.com/office/drawing/2014/main" id="{23E91BDE-7D50-45AD-83BE-D2449632D135}"/>
                </a:ext>
              </a:extLst>
            </p:cNvPr>
            <p:cNvSpPr/>
            <p:nvPr/>
          </p:nvSpPr>
          <p:spPr>
            <a:xfrm>
              <a:off x="11678473" y="7276628"/>
              <a:ext cx="49748" cy="389675"/>
            </a:xfrm>
            <a:custGeom>
              <a:avLst/>
              <a:gdLst/>
              <a:ahLst/>
              <a:cxnLst/>
              <a:rect l="l" t="t" r="r" b="b"/>
              <a:pathLst>
                <a:path w="1886" h="14773" extrusionOk="0">
                  <a:moveTo>
                    <a:pt x="1095" y="1"/>
                  </a:moveTo>
                  <a:cubicBezTo>
                    <a:pt x="761" y="92"/>
                    <a:pt x="457" y="183"/>
                    <a:pt x="122" y="274"/>
                  </a:cubicBezTo>
                  <a:cubicBezTo>
                    <a:pt x="62" y="274"/>
                    <a:pt x="31" y="274"/>
                    <a:pt x="1" y="244"/>
                  </a:cubicBezTo>
                  <a:lnTo>
                    <a:pt x="1" y="244"/>
                  </a:lnTo>
                  <a:cubicBezTo>
                    <a:pt x="214" y="3527"/>
                    <a:pt x="426" y="6779"/>
                    <a:pt x="639" y="10062"/>
                  </a:cubicBezTo>
                  <a:cubicBezTo>
                    <a:pt x="821" y="10153"/>
                    <a:pt x="852" y="10426"/>
                    <a:pt x="670" y="10578"/>
                  </a:cubicBezTo>
                  <a:cubicBezTo>
                    <a:pt x="730" y="11946"/>
                    <a:pt x="821" y="13344"/>
                    <a:pt x="882" y="14743"/>
                  </a:cubicBezTo>
                  <a:lnTo>
                    <a:pt x="913" y="14743"/>
                  </a:lnTo>
                  <a:cubicBezTo>
                    <a:pt x="913" y="14743"/>
                    <a:pt x="1277" y="14773"/>
                    <a:pt x="1885" y="14773"/>
                  </a:cubicBezTo>
                  <a:cubicBezTo>
                    <a:pt x="1825" y="13162"/>
                    <a:pt x="1764" y="11521"/>
                    <a:pt x="1673" y="9910"/>
                  </a:cubicBezTo>
                  <a:cubicBezTo>
                    <a:pt x="1551" y="9910"/>
                    <a:pt x="1460" y="9910"/>
                    <a:pt x="1369" y="9940"/>
                  </a:cubicBezTo>
                  <a:cubicBezTo>
                    <a:pt x="1125" y="9940"/>
                    <a:pt x="1004" y="9636"/>
                    <a:pt x="1186" y="9484"/>
                  </a:cubicBezTo>
                  <a:cubicBezTo>
                    <a:pt x="1308" y="9363"/>
                    <a:pt x="1460" y="9241"/>
                    <a:pt x="1612" y="9150"/>
                  </a:cubicBezTo>
                  <a:cubicBezTo>
                    <a:pt x="1460" y="6110"/>
                    <a:pt x="1277" y="3040"/>
                    <a:pt x="1095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61;p40">
              <a:extLst>
                <a:ext uri="{FF2B5EF4-FFF2-40B4-BE49-F238E27FC236}">
                  <a16:creationId xmlns:a16="http://schemas.microsoft.com/office/drawing/2014/main" id="{40D2BDDE-0E6C-4DD3-9D95-B42AC9732075}"/>
                </a:ext>
              </a:extLst>
            </p:cNvPr>
            <p:cNvSpPr/>
            <p:nvPr/>
          </p:nvSpPr>
          <p:spPr>
            <a:xfrm>
              <a:off x="11172579" y="6017867"/>
              <a:ext cx="460235" cy="505947"/>
            </a:xfrm>
            <a:custGeom>
              <a:avLst/>
              <a:gdLst/>
              <a:ahLst/>
              <a:cxnLst/>
              <a:rect l="l" t="t" r="r" b="b"/>
              <a:pathLst>
                <a:path w="17448" h="19181" extrusionOk="0">
                  <a:moveTo>
                    <a:pt x="730" y="1"/>
                  </a:moveTo>
                  <a:cubicBezTo>
                    <a:pt x="486" y="244"/>
                    <a:pt x="243" y="487"/>
                    <a:pt x="0" y="730"/>
                  </a:cubicBezTo>
                  <a:cubicBezTo>
                    <a:pt x="2037" y="4074"/>
                    <a:pt x="4377" y="7235"/>
                    <a:pt x="6961" y="10214"/>
                  </a:cubicBezTo>
                  <a:cubicBezTo>
                    <a:pt x="9453" y="13040"/>
                    <a:pt x="13435" y="18177"/>
                    <a:pt x="17447" y="19180"/>
                  </a:cubicBezTo>
                  <a:cubicBezTo>
                    <a:pt x="17417" y="18968"/>
                    <a:pt x="17417" y="18724"/>
                    <a:pt x="17386" y="18512"/>
                  </a:cubicBezTo>
                  <a:cubicBezTo>
                    <a:pt x="13678" y="17113"/>
                    <a:pt x="10061" y="12341"/>
                    <a:pt x="7599" y="9575"/>
                  </a:cubicBezTo>
                  <a:cubicBezTo>
                    <a:pt x="4985" y="6627"/>
                    <a:pt x="2705" y="3375"/>
                    <a:pt x="730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62;p40">
              <a:extLst>
                <a:ext uri="{FF2B5EF4-FFF2-40B4-BE49-F238E27FC236}">
                  <a16:creationId xmlns:a16="http://schemas.microsoft.com/office/drawing/2014/main" id="{3FACC180-8715-4487-A180-683CD8C8C889}"/>
                </a:ext>
              </a:extLst>
            </p:cNvPr>
            <p:cNvSpPr/>
            <p:nvPr/>
          </p:nvSpPr>
          <p:spPr>
            <a:xfrm>
              <a:off x="11631178" y="6506141"/>
              <a:ext cx="19256" cy="20865"/>
            </a:xfrm>
            <a:custGeom>
              <a:avLst/>
              <a:gdLst/>
              <a:ahLst/>
              <a:cxnLst/>
              <a:rect l="l" t="t" r="r" b="b"/>
              <a:pathLst>
                <a:path w="730" h="791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3"/>
                    <a:pt x="31" y="457"/>
                    <a:pt x="61" y="669"/>
                  </a:cubicBezTo>
                  <a:cubicBezTo>
                    <a:pt x="183" y="700"/>
                    <a:pt x="304" y="761"/>
                    <a:pt x="426" y="791"/>
                  </a:cubicBezTo>
                  <a:cubicBezTo>
                    <a:pt x="396" y="639"/>
                    <a:pt x="426" y="517"/>
                    <a:pt x="578" y="426"/>
                  </a:cubicBezTo>
                  <a:cubicBezTo>
                    <a:pt x="639" y="396"/>
                    <a:pt x="669" y="365"/>
                    <a:pt x="730" y="335"/>
                  </a:cubicBezTo>
                  <a:cubicBezTo>
                    <a:pt x="700" y="274"/>
                    <a:pt x="669" y="244"/>
                    <a:pt x="608" y="213"/>
                  </a:cubicBezTo>
                  <a:cubicBezTo>
                    <a:pt x="396" y="183"/>
                    <a:pt x="213" y="61"/>
                    <a:pt x="0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63;p40">
              <a:extLst>
                <a:ext uri="{FF2B5EF4-FFF2-40B4-BE49-F238E27FC236}">
                  <a16:creationId xmlns:a16="http://schemas.microsoft.com/office/drawing/2014/main" id="{02B075B7-0235-40BE-9928-2FB7E4BDABC2}"/>
                </a:ext>
              </a:extLst>
            </p:cNvPr>
            <p:cNvSpPr/>
            <p:nvPr/>
          </p:nvSpPr>
          <p:spPr>
            <a:xfrm>
              <a:off x="11025049" y="6393905"/>
              <a:ext cx="628602" cy="504654"/>
            </a:xfrm>
            <a:custGeom>
              <a:avLst/>
              <a:gdLst/>
              <a:ahLst/>
              <a:cxnLst/>
              <a:rect l="l" t="t" r="r" b="b"/>
              <a:pathLst>
                <a:path w="23831" h="19132" extrusionOk="0">
                  <a:moveTo>
                    <a:pt x="152" y="0"/>
                  </a:moveTo>
                  <a:cubicBezTo>
                    <a:pt x="92" y="547"/>
                    <a:pt x="31" y="1064"/>
                    <a:pt x="0" y="1642"/>
                  </a:cubicBezTo>
                  <a:cubicBezTo>
                    <a:pt x="6444" y="9301"/>
                    <a:pt x="13922" y="17265"/>
                    <a:pt x="23618" y="19119"/>
                  </a:cubicBezTo>
                  <a:cubicBezTo>
                    <a:pt x="23644" y="19128"/>
                    <a:pt x="23669" y="19132"/>
                    <a:pt x="23691" y="19132"/>
                  </a:cubicBezTo>
                  <a:cubicBezTo>
                    <a:pt x="23745" y="19132"/>
                    <a:pt x="23788" y="19110"/>
                    <a:pt x="23831" y="19089"/>
                  </a:cubicBezTo>
                  <a:cubicBezTo>
                    <a:pt x="23800" y="18876"/>
                    <a:pt x="23800" y="18663"/>
                    <a:pt x="23770" y="18450"/>
                  </a:cubicBezTo>
                  <a:cubicBezTo>
                    <a:pt x="13496" y="16292"/>
                    <a:pt x="6931" y="7630"/>
                    <a:pt x="152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64;p40">
              <a:extLst>
                <a:ext uri="{FF2B5EF4-FFF2-40B4-BE49-F238E27FC236}">
                  <a16:creationId xmlns:a16="http://schemas.microsoft.com/office/drawing/2014/main" id="{726480F7-C647-4BC2-804B-AFE8646ECB1B}"/>
                </a:ext>
              </a:extLst>
            </p:cNvPr>
            <p:cNvSpPr/>
            <p:nvPr/>
          </p:nvSpPr>
          <p:spPr>
            <a:xfrm>
              <a:off x="11652834" y="6880570"/>
              <a:ext cx="9628" cy="16855"/>
            </a:xfrm>
            <a:custGeom>
              <a:avLst/>
              <a:gdLst/>
              <a:ahLst/>
              <a:cxnLst/>
              <a:rect l="l" t="t" r="r" b="b"/>
              <a:pathLst>
                <a:path w="365" h="639" extrusionOk="0">
                  <a:moveTo>
                    <a:pt x="0" y="0"/>
                  </a:moveTo>
                  <a:cubicBezTo>
                    <a:pt x="0" y="213"/>
                    <a:pt x="0" y="426"/>
                    <a:pt x="31" y="639"/>
                  </a:cubicBezTo>
                  <a:cubicBezTo>
                    <a:pt x="304" y="517"/>
                    <a:pt x="365" y="92"/>
                    <a:pt x="0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65;p40">
              <a:extLst>
                <a:ext uri="{FF2B5EF4-FFF2-40B4-BE49-F238E27FC236}">
                  <a16:creationId xmlns:a16="http://schemas.microsoft.com/office/drawing/2014/main" id="{8A922EF2-3B54-4FD7-875C-10739D3A3BC0}"/>
                </a:ext>
              </a:extLst>
            </p:cNvPr>
            <p:cNvSpPr/>
            <p:nvPr/>
          </p:nvSpPr>
          <p:spPr>
            <a:xfrm>
              <a:off x="11035469" y="6812410"/>
              <a:ext cx="642239" cy="460235"/>
            </a:xfrm>
            <a:custGeom>
              <a:avLst/>
              <a:gdLst/>
              <a:ahLst/>
              <a:cxnLst/>
              <a:rect l="l" t="t" r="r" b="b"/>
              <a:pathLst>
                <a:path w="24348" h="17448" extrusionOk="0">
                  <a:moveTo>
                    <a:pt x="0" y="1"/>
                  </a:moveTo>
                  <a:lnTo>
                    <a:pt x="0" y="1"/>
                  </a:lnTo>
                  <a:cubicBezTo>
                    <a:pt x="61" y="700"/>
                    <a:pt x="152" y="1369"/>
                    <a:pt x="244" y="2068"/>
                  </a:cubicBezTo>
                  <a:cubicBezTo>
                    <a:pt x="6627" y="9636"/>
                    <a:pt x="14803" y="17417"/>
                    <a:pt x="24226" y="17448"/>
                  </a:cubicBezTo>
                  <a:cubicBezTo>
                    <a:pt x="24256" y="17448"/>
                    <a:pt x="24256" y="17417"/>
                    <a:pt x="24287" y="17387"/>
                  </a:cubicBezTo>
                  <a:cubicBezTo>
                    <a:pt x="24317" y="17387"/>
                    <a:pt x="24317" y="17387"/>
                    <a:pt x="24347" y="17357"/>
                  </a:cubicBezTo>
                  <a:cubicBezTo>
                    <a:pt x="24347" y="17205"/>
                    <a:pt x="24317" y="17022"/>
                    <a:pt x="24317" y="16840"/>
                  </a:cubicBezTo>
                  <a:cubicBezTo>
                    <a:pt x="14317" y="15806"/>
                    <a:pt x="6475" y="7812"/>
                    <a:pt x="0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66;p40">
              <a:extLst>
                <a:ext uri="{FF2B5EF4-FFF2-40B4-BE49-F238E27FC236}">
                  <a16:creationId xmlns:a16="http://schemas.microsoft.com/office/drawing/2014/main" id="{175F6D56-6334-4509-BB51-A598BAAC9834}"/>
                </a:ext>
              </a:extLst>
            </p:cNvPr>
            <p:cNvSpPr/>
            <p:nvPr/>
          </p:nvSpPr>
          <p:spPr>
            <a:xfrm>
              <a:off x="11676890" y="7256581"/>
              <a:ext cx="15246" cy="13664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0" y="1"/>
                  </a:moveTo>
                  <a:cubicBezTo>
                    <a:pt x="0" y="183"/>
                    <a:pt x="30" y="335"/>
                    <a:pt x="30" y="518"/>
                  </a:cubicBezTo>
                  <a:cubicBezTo>
                    <a:pt x="213" y="426"/>
                    <a:pt x="395" y="366"/>
                    <a:pt x="578" y="274"/>
                  </a:cubicBezTo>
                  <a:cubicBezTo>
                    <a:pt x="547" y="153"/>
                    <a:pt x="486" y="62"/>
                    <a:pt x="334" y="31"/>
                  </a:cubicBezTo>
                  <a:cubicBezTo>
                    <a:pt x="213" y="31"/>
                    <a:pt x="122" y="1"/>
                    <a:pt x="0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67;p40">
              <a:extLst>
                <a:ext uri="{FF2B5EF4-FFF2-40B4-BE49-F238E27FC236}">
                  <a16:creationId xmlns:a16="http://schemas.microsoft.com/office/drawing/2014/main" id="{93F04633-A612-4226-90E1-329CAD17F2EB}"/>
                </a:ext>
              </a:extLst>
            </p:cNvPr>
            <p:cNvSpPr/>
            <p:nvPr/>
          </p:nvSpPr>
          <p:spPr>
            <a:xfrm>
              <a:off x="11187799" y="7340778"/>
              <a:ext cx="508347" cy="228904"/>
            </a:xfrm>
            <a:custGeom>
              <a:avLst/>
              <a:gdLst/>
              <a:ahLst/>
              <a:cxnLst/>
              <a:rect l="l" t="t" r="r" b="b"/>
              <a:pathLst>
                <a:path w="19272" h="8678" extrusionOk="0">
                  <a:moveTo>
                    <a:pt x="1" y="0"/>
                  </a:moveTo>
                  <a:cubicBezTo>
                    <a:pt x="609" y="973"/>
                    <a:pt x="1277" y="1855"/>
                    <a:pt x="1976" y="2675"/>
                  </a:cubicBezTo>
                  <a:cubicBezTo>
                    <a:pt x="5699" y="5574"/>
                    <a:pt x="11045" y="8677"/>
                    <a:pt x="16021" y="8677"/>
                  </a:cubicBezTo>
                  <a:cubicBezTo>
                    <a:pt x="17098" y="8677"/>
                    <a:pt x="18158" y="8532"/>
                    <a:pt x="19180" y="8207"/>
                  </a:cubicBezTo>
                  <a:cubicBezTo>
                    <a:pt x="19211" y="8207"/>
                    <a:pt x="19241" y="8146"/>
                    <a:pt x="19272" y="8146"/>
                  </a:cubicBezTo>
                  <a:cubicBezTo>
                    <a:pt x="19241" y="7964"/>
                    <a:pt x="19241" y="7782"/>
                    <a:pt x="19241" y="7630"/>
                  </a:cubicBezTo>
                  <a:cubicBezTo>
                    <a:pt x="19180" y="7569"/>
                    <a:pt x="19089" y="7569"/>
                    <a:pt x="18998" y="7569"/>
                  </a:cubicBezTo>
                  <a:cubicBezTo>
                    <a:pt x="18028" y="7763"/>
                    <a:pt x="17064" y="7855"/>
                    <a:pt x="16108" y="7855"/>
                  </a:cubicBezTo>
                  <a:cubicBezTo>
                    <a:pt x="10317" y="7855"/>
                    <a:pt x="4801" y="4487"/>
                    <a:pt x="1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68;p40">
              <a:extLst>
                <a:ext uri="{FF2B5EF4-FFF2-40B4-BE49-F238E27FC236}">
                  <a16:creationId xmlns:a16="http://schemas.microsoft.com/office/drawing/2014/main" id="{C1D2A4AB-376F-48BA-A68C-1975AE724485}"/>
                </a:ext>
              </a:extLst>
            </p:cNvPr>
            <p:cNvSpPr/>
            <p:nvPr/>
          </p:nvSpPr>
          <p:spPr>
            <a:xfrm>
              <a:off x="11695328" y="7542012"/>
              <a:ext cx="5618" cy="13664"/>
            </a:xfrm>
            <a:custGeom>
              <a:avLst/>
              <a:gdLst/>
              <a:ahLst/>
              <a:cxnLst/>
              <a:rect l="l" t="t" r="r" b="b"/>
              <a:pathLst>
                <a:path w="213" h="518" extrusionOk="0">
                  <a:moveTo>
                    <a:pt x="0" y="1"/>
                  </a:moveTo>
                  <a:cubicBezTo>
                    <a:pt x="0" y="153"/>
                    <a:pt x="0" y="335"/>
                    <a:pt x="31" y="517"/>
                  </a:cubicBezTo>
                  <a:cubicBezTo>
                    <a:pt x="213" y="365"/>
                    <a:pt x="182" y="92"/>
                    <a:pt x="0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69;p40">
              <a:extLst>
                <a:ext uri="{FF2B5EF4-FFF2-40B4-BE49-F238E27FC236}">
                  <a16:creationId xmlns:a16="http://schemas.microsoft.com/office/drawing/2014/main" id="{9FB5D9E6-6231-4D7D-8E9D-F0ED1C95F55C}"/>
                </a:ext>
              </a:extLst>
            </p:cNvPr>
            <p:cNvSpPr/>
            <p:nvPr/>
          </p:nvSpPr>
          <p:spPr>
            <a:xfrm>
              <a:off x="11373021" y="5896003"/>
              <a:ext cx="244546" cy="347181"/>
            </a:xfrm>
            <a:custGeom>
              <a:avLst/>
              <a:gdLst/>
              <a:ahLst/>
              <a:cxnLst/>
              <a:rect l="l" t="t" r="r" b="b"/>
              <a:pathLst>
                <a:path w="9271" h="13162" extrusionOk="0">
                  <a:moveTo>
                    <a:pt x="1034" y="1"/>
                  </a:moveTo>
                  <a:cubicBezTo>
                    <a:pt x="699" y="122"/>
                    <a:pt x="334" y="213"/>
                    <a:pt x="0" y="365"/>
                  </a:cubicBezTo>
                  <a:cubicBezTo>
                    <a:pt x="2310" y="5107"/>
                    <a:pt x="5350" y="9484"/>
                    <a:pt x="9271" y="13162"/>
                  </a:cubicBezTo>
                  <a:cubicBezTo>
                    <a:pt x="9240" y="12828"/>
                    <a:pt x="9240" y="12493"/>
                    <a:pt x="9210" y="12159"/>
                  </a:cubicBezTo>
                  <a:cubicBezTo>
                    <a:pt x="5775" y="8451"/>
                    <a:pt x="3131" y="4378"/>
                    <a:pt x="1034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70;p40">
              <a:extLst>
                <a:ext uri="{FF2B5EF4-FFF2-40B4-BE49-F238E27FC236}">
                  <a16:creationId xmlns:a16="http://schemas.microsoft.com/office/drawing/2014/main" id="{297541D5-BF54-4BA1-B04F-27FD8C51553E}"/>
                </a:ext>
              </a:extLst>
            </p:cNvPr>
            <p:cNvSpPr/>
            <p:nvPr/>
          </p:nvSpPr>
          <p:spPr>
            <a:xfrm>
              <a:off x="11615932" y="6216701"/>
              <a:ext cx="23186" cy="32919"/>
            </a:xfrm>
            <a:custGeom>
              <a:avLst/>
              <a:gdLst/>
              <a:ahLst/>
              <a:cxnLst/>
              <a:rect l="l" t="t" r="r" b="b"/>
              <a:pathLst>
                <a:path w="879" h="1248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335"/>
                    <a:pt x="31" y="670"/>
                    <a:pt x="62" y="1004"/>
                  </a:cubicBezTo>
                  <a:cubicBezTo>
                    <a:pt x="123" y="1065"/>
                    <a:pt x="153" y="1125"/>
                    <a:pt x="214" y="1156"/>
                  </a:cubicBezTo>
                  <a:cubicBezTo>
                    <a:pt x="286" y="1220"/>
                    <a:pt x="364" y="1248"/>
                    <a:pt x="439" y="1248"/>
                  </a:cubicBezTo>
                  <a:cubicBezTo>
                    <a:pt x="680" y="1248"/>
                    <a:pt x="879" y="962"/>
                    <a:pt x="670" y="730"/>
                  </a:cubicBezTo>
                  <a:cubicBezTo>
                    <a:pt x="426" y="487"/>
                    <a:pt x="214" y="244"/>
                    <a:pt x="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371;p40">
              <a:extLst>
                <a:ext uri="{FF2B5EF4-FFF2-40B4-BE49-F238E27FC236}">
                  <a16:creationId xmlns:a16="http://schemas.microsoft.com/office/drawing/2014/main" id="{F1D4C172-6D17-448B-B1D1-34D6A049BEEB}"/>
                </a:ext>
              </a:extLst>
            </p:cNvPr>
            <p:cNvSpPr/>
            <p:nvPr/>
          </p:nvSpPr>
          <p:spPr>
            <a:xfrm>
              <a:off x="11646398" y="6067589"/>
              <a:ext cx="119490" cy="149138"/>
            </a:xfrm>
            <a:custGeom>
              <a:avLst/>
              <a:gdLst/>
              <a:ahLst/>
              <a:cxnLst/>
              <a:rect l="l" t="t" r="r" b="b"/>
              <a:pathLst>
                <a:path w="4530" h="5654" extrusionOk="0">
                  <a:moveTo>
                    <a:pt x="4135" y="0"/>
                  </a:moveTo>
                  <a:cubicBezTo>
                    <a:pt x="2980" y="1672"/>
                    <a:pt x="1460" y="3708"/>
                    <a:pt x="1" y="4712"/>
                  </a:cubicBezTo>
                  <a:cubicBezTo>
                    <a:pt x="31" y="5046"/>
                    <a:pt x="31" y="5350"/>
                    <a:pt x="62" y="5654"/>
                  </a:cubicBezTo>
                  <a:cubicBezTo>
                    <a:pt x="1673" y="5076"/>
                    <a:pt x="3223" y="3313"/>
                    <a:pt x="4530" y="1490"/>
                  </a:cubicBezTo>
                  <a:cubicBezTo>
                    <a:pt x="4408" y="1003"/>
                    <a:pt x="4256" y="487"/>
                    <a:pt x="4135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372;p40">
              <a:extLst>
                <a:ext uri="{FF2B5EF4-FFF2-40B4-BE49-F238E27FC236}">
                  <a16:creationId xmlns:a16="http://schemas.microsoft.com/office/drawing/2014/main" id="{BF91A0D7-9958-4AA7-836F-5A51EBAB31C9}"/>
                </a:ext>
              </a:extLst>
            </p:cNvPr>
            <p:cNvSpPr/>
            <p:nvPr/>
          </p:nvSpPr>
          <p:spPr>
            <a:xfrm>
              <a:off x="11755442" y="5908031"/>
              <a:ext cx="131518" cy="198860"/>
            </a:xfrm>
            <a:custGeom>
              <a:avLst/>
              <a:gdLst/>
              <a:ahLst/>
              <a:cxnLst/>
              <a:rect l="l" t="t" r="r" b="b"/>
              <a:pathLst>
                <a:path w="4986" h="7539" extrusionOk="0">
                  <a:moveTo>
                    <a:pt x="3983" y="1"/>
                  </a:moveTo>
                  <a:cubicBezTo>
                    <a:pt x="3071" y="1520"/>
                    <a:pt x="2129" y="3010"/>
                    <a:pt x="1095" y="4438"/>
                  </a:cubicBezTo>
                  <a:cubicBezTo>
                    <a:pt x="791" y="4864"/>
                    <a:pt x="426" y="5441"/>
                    <a:pt x="1" y="6049"/>
                  </a:cubicBezTo>
                  <a:cubicBezTo>
                    <a:pt x="122" y="6536"/>
                    <a:pt x="274" y="7052"/>
                    <a:pt x="396" y="7539"/>
                  </a:cubicBezTo>
                  <a:cubicBezTo>
                    <a:pt x="1429" y="6140"/>
                    <a:pt x="2311" y="4712"/>
                    <a:pt x="3010" y="3709"/>
                  </a:cubicBezTo>
                  <a:cubicBezTo>
                    <a:pt x="3709" y="2736"/>
                    <a:pt x="4347" y="1672"/>
                    <a:pt x="4986" y="639"/>
                  </a:cubicBezTo>
                  <a:cubicBezTo>
                    <a:pt x="4651" y="426"/>
                    <a:pt x="4347" y="183"/>
                    <a:pt x="3983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373;p40">
              <a:extLst>
                <a:ext uri="{FF2B5EF4-FFF2-40B4-BE49-F238E27FC236}">
                  <a16:creationId xmlns:a16="http://schemas.microsoft.com/office/drawing/2014/main" id="{DC20F881-8338-4A45-9854-91E5E6223520}"/>
                </a:ext>
              </a:extLst>
            </p:cNvPr>
            <p:cNvSpPr/>
            <p:nvPr/>
          </p:nvSpPr>
          <p:spPr>
            <a:xfrm>
              <a:off x="11614930" y="6191853"/>
              <a:ext cx="33104" cy="29807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1194" y="1"/>
                  </a:moveTo>
                  <a:cubicBezTo>
                    <a:pt x="920" y="213"/>
                    <a:pt x="647" y="365"/>
                    <a:pt x="404" y="456"/>
                  </a:cubicBezTo>
                  <a:cubicBezTo>
                    <a:pt x="0" y="629"/>
                    <a:pt x="116" y="1130"/>
                    <a:pt x="517" y="1130"/>
                  </a:cubicBezTo>
                  <a:cubicBezTo>
                    <a:pt x="539" y="1130"/>
                    <a:pt x="562" y="1128"/>
                    <a:pt x="586" y="1125"/>
                  </a:cubicBezTo>
                  <a:cubicBezTo>
                    <a:pt x="799" y="1095"/>
                    <a:pt x="1012" y="1034"/>
                    <a:pt x="1255" y="943"/>
                  </a:cubicBezTo>
                  <a:cubicBezTo>
                    <a:pt x="1224" y="639"/>
                    <a:pt x="1224" y="305"/>
                    <a:pt x="1194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374;p40">
              <a:extLst>
                <a:ext uri="{FF2B5EF4-FFF2-40B4-BE49-F238E27FC236}">
                  <a16:creationId xmlns:a16="http://schemas.microsoft.com/office/drawing/2014/main" id="{DA544357-DEE7-43E9-8956-541C6D5157A1}"/>
                </a:ext>
              </a:extLst>
            </p:cNvPr>
            <p:cNvSpPr/>
            <p:nvPr/>
          </p:nvSpPr>
          <p:spPr>
            <a:xfrm>
              <a:off x="11663253" y="6387495"/>
              <a:ext cx="170794" cy="141937"/>
            </a:xfrm>
            <a:custGeom>
              <a:avLst/>
              <a:gdLst/>
              <a:ahLst/>
              <a:cxnLst/>
              <a:rect l="l" t="t" r="r" b="b"/>
              <a:pathLst>
                <a:path w="6475" h="5381" extrusionOk="0">
                  <a:moveTo>
                    <a:pt x="6231" y="0"/>
                  </a:moveTo>
                  <a:cubicBezTo>
                    <a:pt x="4377" y="1702"/>
                    <a:pt x="2310" y="3222"/>
                    <a:pt x="0" y="4529"/>
                  </a:cubicBezTo>
                  <a:cubicBezTo>
                    <a:pt x="0" y="4803"/>
                    <a:pt x="31" y="5107"/>
                    <a:pt x="31" y="5380"/>
                  </a:cubicBezTo>
                  <a:cubicBezTo>
                    <a:pt x="2371" y="4468"/>
                    <a:pt x="4529" y="3161"/>
                    <a:pt x="6475" y="1550"/>
                  </a:cubicBezTo>
                  <a:cubicBezTo>
                    <a:pt x="6414" y="1034"/>
                    <a:pt x="6323" y="517"/>
                    <a:pt x="6231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375;p40">
              <a:extLst>
                <a:ext uri="{FF2B5EF4-FFF2-40B4-BE49-F238E27FC236}">
                  <a16:creationId xmlns:a16="http://schemas.microsoft.com/office/drawing/2014/main" id="{457C3022-4D3D-4DC9-8F5F-06173DDF406E}"/>
                </a:ext>
              </a:extLst>
            </p:cNvPr>
            <p:cNvSpPr/>
            <p:nvPr/>
          </p:nvSpPr>
          <p:spPr>
            <a:xfrm>
              <a:off x="11827611" y="6114092"/>
              <a:ext cx="239745" cy="314314"/>
            </a:xfrm>
            <a:custGeom>
              <a:avLst/>
              <a:gdLst/>
              <a:ahLst/>
              <a:cxnLst/>
              <a:rect l="l" t="t" r="r" b="b"/>
              <a:pathLst>
                <a:path w="9089" h="11916" extrusionOk="0">
                  <a:moveTo>
                    <a:pt x="8390" y="0"/>
                  </a:moveTo>
                  <a:cubicBezTo>
                    <a:pt x="5958" y="3830"/>
                    <a:pt x="3283" y="7356"/>
                    <a:pt x="0" y="10365"/>
                  </a:cubicBezTo>
                  <a:cubicBezTo>
                    <a:pt x="92" y="10882"/>
                    <a:pt x="183" y="11399"/>
                    <a:pt x="244" y="11915"/>
                  </a:cubicBezTo>
                  <a:cubicBezTo>
                    <a:pt x="3769" y="9028"/>
                    <a:pt x="6687" y="5228"/>
                    <a:pt x="9089" y="1277"/>
                  </a:cubicBezTo>
                  <a:cubicBezTo>
                    <a:pt x="8846" y="851"/>
                    <a:pt x="8633" y="395"/>
                    <a:pt x="8390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376;p40">
              <a:extLst>
                <a:ext uri="{FF2B5EF4-FFF2-40B4-BE49-F238E27FC236}">
                  <a16:creationId xmlns:a16="http://schemas.microsoft.com/office/drawing/2014/main" id="{0C5F8346-2B5F-4F4A-9861-60938A1C9B67}"/>
                </a:ext>
              </a:extLst>
            </p:cNvPr>
            <p:cNvSpPr/>
            <p:nvPr/>
          </p:nvSpPr>
          <p:spPr>
            <a:xfrm>
              <a:off x="11642415" y="6506959"/>
              <a:ext cx="21656" cy="27644"/>
            </a:xfrm>
            <a:custGeom>
              <a:avLst/>
              <a:gdLst/>
              <a:ahLst/>
              <a:cxnLst/>
              <a:rect l="l" t="t" r="r" b="b"/>
              <a:pathLst>
                <a:path w="821" h="1048" extrusionOk="0">
                  <a:moveTo>
                    <a:pt x="790" y="0"/>
                  </a:moveTo>
                  <a:cubicBezTo>
                    <a:pt x="608" y="91"/>
                    <a:pt x="486" y="213"/>
                    <a:pt x="304" y="304"/>
                  </a:cubicBezTo>
                  <a:cubicBezTo>
                    <a:pt x="449" y="478"/>
                    <a:pt x="318" y="762"/>
                    <a:pt x="68" y="762"/>
                  </a:cubicBezTo>
                  <a:cubicBezTo>
                    <a:pt x="56" y="762"/>
                    <a:pt x="43" y="761"/>
                    <a:pt x="30" y="760"/>
                  </a:cubicBezTo>
                  <a:lnTo>
                    <a:pt x="0" y="760"/>
                  </a:lnTo>
                  <a:cubicBezTo>
                    <a:pt x="26" y="914"/>
                    <a:pt x="139" y="1047"/>
                    <a:pt x="302" y="1047"/>
                  </a:cubicBezTo>
                  <a:cubicBezTo>
                    <a:pt x="332" y="1047"/>
                    <a:pt x="363" y="1043"/>
                    <a:pt x="395" y="1033"/>
                  </a:cubicBezTo>
                  <a:cubicBezTo>
                    <a:pt x="547" y="973"/>
                    <a:pt x="699" y="912"/>
                    <a:pt x="821" y="851"/>
                  </a:cubicBezTo>
                  <a:cubicBezTo>
                    <a:pt x="821" y="578"/>
                    <a:pt x="790" y="304"/>
                    <a:pt x="790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377;p40">
              <a:extLst>
                <a:ext uri="{FF2B5EF4-FFF2-40B4-BE49-F238E27FC236}">
                  <a16:creationId xmlns:a16="http://schemas.microsoft.com/office/drawing/2014/main" id="{CD650C4D-D59C-48BD-AF75-5D8111F5E012}"/>
                </a:ext>
              </a:extLst>
            </p:cNvPr>
            <p:cNvSpPr/>
            <p:nvPr/>
          </p:nvSpPr>
          <p:spPr>
            <a:xfrm>
              <a:off x="11641597" y="6514951"/>
              <a:ext cx="12661" cy="12107"/>
            </a:xfrm>
            <a:custGeom>
              <a:avLst/>
              <a:gdLst/>
              <a:ahLst/>
              <a:cxnLst/>
              <a:rect l="l" t="t" r="r" b="b"/>
              <a:pathLst>
                <a:path w="480" h="459" extrusionOk="0">
                  <a:moveTo>
                    <a:pt x="335" y="1"/>
                  </a:moveTo>
                  <a:cubicBezTo>
                    <a:pt x="274" y="31"/>
                    <a:pt x="244" y="62"/>
                    <a:pt x="183" y="92"/>
                  </a:cubicBezTo>
                  <a:cubicBezTo>
                    <a:pt x="31" y="183"/>
                    <a:pt x="1" y="305"/>
                    <a:pt x="31" y="427"/>
                  </a:cubicBezTo>
                  <a:cubicBezTo>
                    <a:pt x="31" y="457"/>
                    <a:pt x="61" y="457"/>
                    <a:pt x="61" y="457"/>
                  </a:cubicBezTo>
                  <a:cubicBezTo>
                    <a:pt x="74" y="458"/>
                    <a:pt x="87" y="459"/>
                    <a:pt x="99" y="459"/>
                  </a:cubicBezTo>
                  <a:cubicBezTo>
                    <a:pt x="349" y="459"/>
                    <a:pt x="480" y="175"/>
                    <a:pt x="335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378;p40">
              <a:extLst>
                <a:ext uri="{FF2B5EF4-FFF2-40B4-BE49-F238E27FC236}">
                  <a16:creationId xmlns:a16="http://schemas.microsoft.com/office/drawing/2014/main" id="{9F7E542F-3918-490D-BDB5-59741D42B4D1}"/>
                </a:ext>
              </a:extLst>
            </p:cNvPr>
            <p:cNvSpPr/>
            <p:nvPr/>
          </p:nvSpPr>
          <p:spPr>
            <a:xfrm>
              <a:off x="11650407" y="6866932"/>
              <a:ext cx="1635" cy="10445"/>
            </a:xfrm>
            <a:custGeom>
              <a:avLst/>
              <a:gdLst/>
              <a:ahLst/>
              <a:cxnLst/>
              <a:rect l="l" t="t" r="r" b="b"/>
              <a:pathLst>
                <a:path w="62" h="396" extrusionOk="0">
                  <a:moveTo>
                    <a:pt x="31" y="1"/>
                  </a:moveTo>
                  <a:cubicBezTo>
                    <a:pt x="1" y="153"/>
                    <a:pt x="1" y="274"/>
                    <a:pt x="62" y="396"/>
                  </a:cubicBezTo>
                  <a:cubicBezTo>
                    <a:pt x="62" y="274"/>
                    <a:pt x="62" y="153"/>
                    <a:pt x="3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379;p40">
              <a:extLst>
                <a:ext uri="{FF2B5EF4-FFF2-40B4-BE49-F238E27FC236}">
                  <a16:creationId xmlns:a16="http://schemas.microsoft.com/office/drawing/2014/main" id="{B57C4100-1FD7-4FB2-B68F-CD9DFBE4E5C8}"/>
                </a:ext>
              </a:extLst>
            </p:cNvPr>
            <p:cNvSpPr/>
            <p:nvPr/>
          </p:nvSpPr>
          <p:spPr>
            <a:xfrm>
              <a:off x="11681691" y="6749078"/>
              <a:ext cx="184431" cy="126691"/>
            </a:xfrm>
            <a:custGeom>
              <a:avLst/>
              <a:gdLst/>
              <a:ahLst/>
              <a:cxnLst/>
              <a:rect l="l" t="t" r="r" b="b"/>
              <a:pathLst>
                <a:path w="6992" h="4803" extrusionOk="0">
                  <a:moveTo>
                    <a:pt x="6961" y="0"/>
                  </a:moveTo>
                  <a:cubicBezTo>
                    <a:pt x="4773" y="1399"/>
                    <a:pt x="2432" y="2675"/>
                    <a:pt x="0" y="3800"/>
                  </a:cubicBezTo>
                  <a:cubicBezTo>
                    <a:pt x="31" y="4134"/>
                    <a:pt x="31" y="4469"/>
                    <a:pt x="61" y="4803"/>
                  </a:cubicBezTo>
                  <a:cubicBezTo>
                    <a:pt x="2462" y="3800"/>
                    <a:pt x="4803" y="2645"/>
                    <a:pt x="6991" y="1307"/>
                  </a:cubicBezTo>
                  <a:cubicBezTo>
                    <a:pt x="6991" y="882"/>
                    <a:pt x="6961" y="456"/>
                    <a:pt x="6961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380;p40">
              <a:extLst>
                <a:ext uri="{FF2B5EF4-FFF2-40B4-BE49-F238E27FC236}">
                  <a16:creationId xmlns:a16="http://schemas.microsoft.com/office/drawing/2014/main" id="{81DEA67B-337D-48FF-8C0E-954FABFE29A5}"/>
                </a:ext>
              </a:extLst>
            </p:cNvPr>
            <p:cNvSpPr/>
            <p:nvPr/>
          </p:nvSpPr>
          <p:spPr>
            <a:xfrm>
              <a:off x="11865305" y="6486912"/>
              <a:ext cx="315106" cy="297459"/>
            </a:xfrm>
            <a:custGeom>
              <a:avLst/>
              <a:gdLst/>
              <a:ahLst/>
              <a:cxnLst/>
              <a:rect l="l" t="t" r="r" b="b"/>
              <a:pathLst>
                <a:path w="11946" h="11277" extrusionOk="0">
                  <a:moveTo>
                    <a:pt x="11672" y="0"/>
                  </a:moveTo>
                  <a:cubicBezTo>
                    <a:pt x="8268" y="3830"/>
                    <a:pt x="4377" y="7143"/>
                    <a:pt x="0" y="9939"/>
                  </a:cubicBezTo>
                  <a:cubicBezTo>
                    <a:pt x="0" y="10395"/>
                    <a:pt x="30" y="10821"/>
                    <a:pt x="30" y="11277"/>
                  </a:cubicBezTo>
                  <a:cubicBezTo>
                    <a:pt x="4468" y="8632"/>
                    <a:pt x="8450" y="5441"/>
                    <a:pt x="11946" y="1702"/>
                  </a:cubicBezTo>
                  <a:cubicBezTo>
                    <a:pt x="11854" y="1125"/>
                    <a:pt x="11763" y="578"/>
                    <a:pt x="11672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381;p40">
              <a:extLst>
                <a:ext uri="{FF2B5EF4-FFF2-40B4-BE49-F238E27FC236}">
                  <a16:creationId xmlns:a16="http://schemas.microsoft.com/office/drawing/2014/main" id="{49711C3D-6872-4248-BB7E-C6F98A043FF2}"/>
                </a:ext>
              </a:extLst>
            </p:cNvPr>
            <p:cNvSpPr/>
            <p:nvPr/>
          </p:nvSpPr>
          <p:spPr>
            <a:xfrm>
              <a:off x="11651225" y="6849286"/>
              <a:ext cx="32101" cy="35319"/>
            </a:xfrm>
            <a:custGeom>
              <a:avLst/>
              <a:gdLst/>
              <a:ahLst/>
              <a:cxnLst/>
              <a:rect l="l" t="t" r="r" b="b"/>
              <a:pathLst>
                <a:path w="1217" h="1339" extrusionOk="0">
                  <a:moveTo>
                    <a:pt x="1155" y="1"/>
                  </a:moveTo>
                  <a:cubicBezTo>
                    <a:pt x="821" y="153"/>
                    <a:pt x="517" y="335"/>
                    <a:pt x="183" y="487"/>
                  </a:cubicBezTo>
                  <a:cubicBezTo>
                    <a:pt x="92" y="518"/>
                    <a:pt x="61" y="609"/>
                    <a:pt x="0" y="670"/>
                  </a:cubicBezTo>
                  <a:cubicBezTo>
                    <a:pt x="31" y="822"/>
                    <a:pt x="31" y="943"/>
                    <a:pt x="31" y="1065"/>
                  </a:cubicBezTo>
                  <a:cubicBezTo>
                    <a:pt x="101" y="1229"/>
                    <a:pt x="225" y="1339"/>
                    <a:pt x="390" y="1339"/>
                  </a:cubicBezTo>
                  <a:cubicBezTo>
                    <a:pt x="439" y="1339"/>
                    <a:pt x="492" y="1329"/>
                    <a:pt x="547" y="1308"/>
                  </a:cubicBezTo>
                  <a:cubicBezTo>
                    <a:pt x="760" y="1217"/>
                    <a:pt x="1003" y="1126"/>
                    <a:pt x="1216" y="1004"/>
                  </a:cubicBezTo>
                  <a:cubicBezTo>
                    <a:pt x="1186" y="670"/>
                    <a:pt x="1186" y="335"/>
                    <a:pt x="1155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382;p40">
              <a:extLst>
                <a:ext uri="{FF2B5EF4-FFF2-40B4-BE49-F238E27FC236}">
                  <a16:creationId xmlns:a16="http://schemas.microsoft.com/office/drawing/2014/main" id="{BBAEDD03-E54A-4B24-AB39-B1071C3DFE11}"/>
                </a:ext>
              </a:extLst>
            </p:cNvPr>
            <p:cNvSpPr/>
            <p:nvPr/>
          </p:nvSpPr>
          <p:spPr>
            <a:xfrm>
              <a:off x="11671272" y="7272618"/>
              <a:ext cx="7227" cy="10445"/>
            </a:xfrm>
            <a:custGeom>
              <a:avLst/>
              <a:gdLst/>
              <a:ahLst/>
              <a:cxnLst/>
              <a:rect l="l" t="t" r="r" b="b"/>
              <a:pathLst>
                <a:path w="274" h="396" extrusionOk="0">
                  <a:moveTo>
                    <a:pt x="122" y="1"/>
                  </a:moveTo>
                  <a:cubicBezTo>
                    <a:pt x="0" y="153"/>
                    <a:pt x="91" y="366"/>
                    <a:pt x="274" y="396"/>
                  </a:cubicBezTo>
                  <a:cubicBezTo>
                    <a:pt x="274" y="274"/>
                    <a:pt x="243" y="153"/>
                    <a:pt x="243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383;p40">
              <a:extLst>
                <a:ext uri="{FF2B5EF4-FFF2-40B4-BE49-F238E27FC236}">
                  <a16:creationId xmlns:a16="http://schemas.microsoft.com/office/drawing/2014/main" id="{9E1F55F3-C6B0-457C-9E55-C5C9EB555D6B}"/>
                </a:ext>
              </a:extLst>
            </p:cNvPr>
            <p:cNvSpPr/>
            <p:nvPr/>
          </p:nvSpPr>
          <p:spPr>
            <a:xfrm>
              <a:off x="11706539" y="7179611"/>
              <a:ext cx="142729" cy="97043"/>
            </a:xfrm>
            <a:custGeom>
              <a:avLst/>
              <a:gdLst/>
              <a:ahLst/>
              <a:cxnLst/>
              <a:rect l="l" t="t" r="r" b="b"/>
              <a:pathLst>
                <a:path w="5411" h="3679" extrusionOk="0">
                  <a:moveTo>
                    <a:pt x="5411" y="1"/>
                  </a:moveTo>
                  <a:lnTo>
                    <a:pt x="5411" y="1"/>
                  </a:lnTo>
                  <a:cubicBezTo>
                    <a:pt x="3679" y="1095"/>
                    <a:pt x="1855" y="2007"/>
                    <a:pt x="1" y="2919"/>
                  </a:cubicBezTo>
                  <a:cubicBezTo>
                    <a:pt x="1" y="3162"/>
                    <a:pt x="1" y="3405"/>
                    <a:pt x="31" y="3679"/>
                  </a:cubicBezTo>
                  <a:cubicBezTo>
                    <a:pt x="1855" y="3132"/>
                    <a:pt x="3618" y="2372"/>
                    <a:pt x="5259" y="1429"/>
                  </a:cubicBezTo>
                  <a:cubicBezTo>
                    <a:pt x="5320" y="943"/>
                    <a:pt x="5350" y="487"/>
                    <a:pt x="541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384;p40">
              <a:extLst>
                <a:ext uri="{FF2B5EF4-FFF2-40B4-BE49-F238E27FC236}">
                  <a16:creationId xmlns:a16="http://schemas.microsoft.com/office/drawing/2014/main" id="{F36D5E4F-116F-4E63-81D8-190CA260EA54}"/>
                </a:ext>
              </a:extLst>
            </p:cNvPr>
            <p:cNvSpPr/>
            <p:nvPr/>
          </p:nvSpPr>
          <p:spPr>
            <a:xfrm>
              <a:off x="11845258" y="6803600"/>
              <a:ext cx="360000" cy="413731"/>
            </a:xfrm>
            <a:custGeom>
              <a:avLst/>
              <a:gdLst/>
              <a:ahLst/>
              <a:cxnLst/>
              <a:rect l="l" t="t" r="r" b="b"/>
              <a:pathLst>
                <a:path w="13648" h="15685" extrusionOk="0">
                  <a:moveTo>
                    <a:pt x="13617" y="0"/>
                  </a:moveTo>
                  <a:cubicBezTo>
                    <a:pt x="11034" y="3526"/>
                    <a:pt x="8511" y="7052"/>
                    <a:pt x="5411" y="10152"/>
                  </a:cubicBezTo>
                  <a:cubicBezTo>
                    <a:pt x="3800" y="11794"/>
                    <a:pt x="2037" y="13101"/>
                    <a:pt x="152" y="14256"/>
                  </a:cubicBezTo>
                  <a:cubicBezTo>
                    <a:pt x="91" y="14742"/>
                    <a:pt x="61" y="15198"/>
                    <a:pt x="0" y="15684"/>
                  </a:cubicBezTo>
                  <a:cubicBezTo>
                    <a:pt x="5623" y="12523"/>
                    <a:pt x="10243" y="7326"/>
                    <a:pt x="13648" y="1946"/>
                  </a:cubicBezTo>
                  <a:cubicBezTo>
                    <a:pt x="13648" y="1307"/>
                    <a:pt x="13648" y="639"/>
                    <a:pt x="13617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385;p40">
              <a:extLst>
                <a:ext uri="{FF2B5EF4-FFF2-40B4-BE49-F238E27FC236}">
                  <a16:creationId xmlns:a16="http://schemas.microsoft.com/office/drawing/2014/main" id="{23DDFFEB-140F-4A0D-92CF-81F00FF1FC43}"/>
                </a:ext>
              </a:extLst>
            </p:cNvPr>
            <p:cNvSpPr/>
            <p:nvPr/>
          </p:nvSpPr>
          <p:spPr>
            <a:xfrm>
              <a:off x="11677682" y="7256581"/>
              <a:ext cx="29675" cy="27301"/>
            </a:xfrm>
            <a:custGeom>
              <a:avLst/>
              <a:gdLst/>
              <a:ahLst/>
              <a:cxnLst/>
              <a:rect l="l" t="t" r="r" b="b"/>
              <a:pathLst>
                <a:path w="1125" h="1035" extrusionOk="0">
                  <a:moveTo>
                    <a:pt x="1064" y="1"/>
                  </a:moveTo>
                  <a:cubicBezTo>
                    <a:pt x="912" y="92"/>
                    <a:pt x="730" y="183"/>
                    <a:pt x="548" y="274"/>
                  </a:cubicBezTo>
                  <a:cubicBezTo>
                    <a:pt x="608" y="426"/>
                    <a:pt x="517" y="639"/>
                    <a:pt x="304" y="639"/>
                  </a:cubicBezTo>
                  <a:cubicBezTo>
                    <a:pt x="213" y="639"/>
                    <a:pt x="92" y="609"/>
                    <a:pt x="0" y="609"/>
                  </a:cubicBezTo>
                  <a:cubicBezTo>
                    <a:pt x="0" y="761"/>
                    <a:pt x="31" y="882"/>
                    <a:pt x="31" y="1004"/>
                  </a:cubicBezTo>
                  <a:cubicBezTo>
                    <a:pt x="61" y="1034"/>
                    <a:pt x="92" y="1034"/>
                    <a:pt x="152" y="1034"/>
                  </a:cubicBezTo>
                  <a:cubicBezTo>
                    <a:pt x="456" y="943"/>
                    <a:pt x="791" y="852"/>
                    <a:pt x="1125" y="761"/>
                  </a:cubicBezTo>
                  <a:cubicBezTo>
                    <a:pt x="1095" y="487"/>
                    <a:pt x="1095" y="244"/>
                    <a:pt x="1064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86;p40">
              <a:extLst>
                <a:ext uri="{FF2B5EF4-FFF2-40B4-BE49-F238E27FC236}">
                  <a16:creationId xmlns:a16="http://schemas.microsoft.com/office/drawing/2014/main" id="{F3340A82-88E4-4684-9D78-92E14EE9CD73}"/>
                </a:ext>
              </a:extLst>
            </p:cNvPr>
            <p:cNvSpPr/>
            <p:nvPr/>
          </p:nvSpPr>
          <p:spPr>
            <a:xfrm>
              <a:off x="11674464" y="7270218"/>
              <a:ext cx="3244" cy="2427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122" y="1"/>
                  </a:moveTo>
                  <a:cubicBezTo>
                    <a:pt x="92" y="31"/>
                    <a:pt x="92" y="31"/>
                    <a:pt x="62" y="31"/>
                  </a:cubicBezTo>
                  <a:cubicBezTo>
                    <a:pt x="31" y="61"/>
                    <a:pt x="31" y="92"/>
                    <a:pt x="1" y="92"/>
                  </a:cubicBezTo>
                  <a:lnTo>
                    <a:pt x="122" y="92"/>
                  </a:lnTo>
                  <a:cubicBezTo>
                    <a:pt x="122" y="61"/>
                    <a:pt x="122" y="31"/>
                    <a:pt x="122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87;p40">
              <a:extLst>
                <a:ext uri="{FF2B5EF4-FFF2-40B4-BE49-F238E27FC236}">
                  <a16:creationId xmlns:a16="http://schemas.microsoft.com/office/drawing/2014/main" id="{E00A600A-D3AC-4F06-A938-4C199D7D64FE}"/>
                </a:ext>
              </a:extLst>
            </p:cNvPr>
            <p:cNvSpPr/>
            <p:nvPr/>
          </p:nvSpPr>
          <p:spPr>
            <a:xfrm>
              <a:off x="11677682" y="7263808"/>
              <a:ext cx="16064" cy="9654"/>
            </a:xfrm>
            <a:custGeom>
              <a:avLst/>
              <a:gdLst/>
              <a:ahLst/>
              <a:cxnLst/>
              <a:rect l="l" t="t" r="r" b="b"/>
              <a:pathLst>
                <a:path w="609" h="366" extrusionOk="0">
                  <a:moveTo>
                    <a:pt x="548" y="0"/>
                  </a:moveTo>
                  <a:lnTo>
                    <a:pt x="548" y="0"/>
                  </a:lnTo>
                  <a:cubicBezTo>
                    <a:pt x="365" y="92"/>
                    <a:pt x="183" y="183"/>
                    <a:pt x="0" y="244"/>
                  </a:cubicBezTo>
                  <a:cubicBezTo>
                    <a:pt x="0" y="274"/>
                    <a:pt x="0" y="304"/>
                    <a:pt x="0" y="335"/>
                  </a:cubicBezTo>
                  <a:cubicBezTo>
                    <a:pt x="92" y="335"/>
                    <a:pt x="183" y="365"/>
                    <a:pt x="304" y="365"/>
                  </a:cubicBezTo>
                  <a:cubicBezTo>
                    <a:pt x="517" y="365"/>
                    <a:pt x="608" y="152"/>
                    <a:pt x="548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88;p40">
              <a:extLst>
                <a:ext uri="{FF2B5EF4-FFF2-40B4-BE49-F238E27FC236}">
                  <a16:creationId xmlns:a16="http://schemas.microsoft.com/office/drawing/2014/main" id="{3A39EAEB-AC2B-4A9A-8CB3-1469BAF7FDD7}"/>
                </a:ext>
              </a:extLst>
            </p:cNvPr>
            <p:cNvSpPr/>
            <p:nvPr/>
          </p:nvSpPr>
          <p:spPr>
            <a:xfrm>
              <a:off x="11720967" y="7497909"/>
              <a:ext cx="72987" cy="40120"/>
            </a:xfrm>
            <a:custGeom>
              <a:avLst/>
              <a:gdLst/>
              <a:ahLst/>
              <a:cxnLst/>
              <a:rect l="l" t="t" r="r" b="b"/>
              <a:pathLst>
                <a:path w="2767" h="1521" extrusionOk="0">
                  <a:moveTo>
                    <a:pt x="2767" y="1"/>
                  </a:moveTo>
                  <a:cubicBezTo>
                    <a:pt x="1794" y="183"/>
                    <a:pt x="821" y="275"/>
                    <a:pt x="1" y="761"/>
                  </a:cubicBezTo>
                  <a:cubicBezTo>
                    <a:pt x="31" y="1004"/>
                    <a:pt x="31" y="1247"/>
                    <a:pt x="62" y="1521"/>
                  </a:cubicBezTo>
                  <a:cubicBezTo>
                    <a:pt x="913" y="1460"/>
                    <a:pt x="1703" y="1338"/>
                    <a:pt x="2493" y="1186"/>
                  </a:cubicBezTo>
                  <a:cubicBezTo>
                    <a:pt x="2584" y="791"/>
                    <a:pt x="2676" y="396"/>
                    <a:pt x="2767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389;p40">
              <a:extLst>
                <a:ext uri="{FF2B5EF4-FFF2-40B4-BE49-F238E27FC236}">
                  <a16:creationId xmlns:a16="http://schemas.microsoft.com/office/drawing/2014/main" id="{48022915-9B92-4FBA-A25B-A36F606A8354}"/>
                </a:ext>
              </a:extLst>
            </p:cNvPr>
            <p:cNvSpPr/>
            <p:nvPr/>
          </p:nvSpPr>
          <p:spPr>
            <a:xfrm>
              <a:off x="11786726" y="7208495"/>
              <a:ext cx="388883" cy="320724"/>
            </a:xfrm>
            <a:custGeom>
              <a:avLst/>
              <a:gdLst/>
              <a:ahLst/>
              <a:cxnLst/>
              <a:rect l="l" t="t" r="r" b="b"/>
              <a:pathLst>
                <a:path w="14743" h="12159" extrusionOk="0">
                  <a:moveTo>
                    <a:pt x="14742" y="0"/>
                  </a:moveTo>
                  <a:lnTo>
                    <a:pt x="14742" y="0"/>
                  </a:lnTo>
                  <a:cubicBezTo>
                    <a:pt x="13557" y="1277"/>
                    <a:pt x="12341" y="2523"/>
                    <a:pt x="11186" y="3800"/>
                  </a:cubicBezTo>
                  <a:cubicBezTo>
                    <a:pt x="8450" y="6778"/>
                    <a:pt x="5380" y="9453"/>
                    <a:pt x="1459" y="10699"/>
                  </a:cubicBezTo>
                  <a:cubicBezTo>
                    <a:pt x="1064" y="10851"/>
                    <a:pt x="669" y="10912"/>
                    <a:pt x="274" y="10973"/>
                  </a:cubicBezTo>
                  <a:cubicBezTo>
                    <a:pt x="183" y="11368"/>
                    <a:pt x="91" y="11763"/>
                    <a:pt x="0" y="12158"/>
                  </a:cubicBezTo>
                  <a:cubicBezTo>
                    <a:pt x="3526" y="11459"/>
                    <a:pt x="6505" y="9879"/>
                    <a:pt x="9453" y="7417"/>
                  </a:cubicBezTo>
                  <a:cubicBezTo>
                    <a:pt x="10973" y="6170"/>
                    <a:pt x="12462" y="4833"/>
                    <a:pt x="13921" y="3435"/>
                  </a:cubicBezTo>
                  <a:cubicBezTo>
                    <a:pt x="14225" y="2401"/>
                    <a:pt x="14499" y="1246"/>
                    <a:pt x="14742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390;p40">
              <a:extLst>
                <a:ext uri="{FF2B5EF4-FFF2-40B4-BE49-F238E27FC236}">
                  <a16:creationId xmlns:a16="http://schemas.microsoft.com/office/drawing/2014/main" id="{8130E7CA-BD8B-489C-979B-80A3C408D87E}"/>
                </a:ext>
              </a:extLst>
            </p:cNvPr>
            <p:cNvSpPr/>
            <p:nvPr/>
          </p:nvSpPr>
          <p:spPr>
            <a:xfrm>
              <a:off x="11704930" y="7517955"/>
              <a:ext cx="17673" cy="20891"/>
            </a:xfrm>
            <a:custGeom>
              <a:avLst/>
              <a:gdLst/>
              <a:ahLst/>
              <a:cxnLst/>
              <a:rect l="l" t="t" r="r" b="b"/>
              <a:pathLst>
                <a:path w="670" h="792" extrusionOk="0">
                  <a:moveTo>
                    <a:pt x="609" y="1"/>
                  </a:moveTo>
                  <a:cubicBezTo>
                    <a:pt x="457" y="92"/>
                    <a:pt x="305" y="214"/>
                    <a:pt x="183" y="335"/>
                  </a:cubicBezTo>
                  <a:cubicBezTo>
                    <a:pt x="1" y="487"/>
                    <a:pt x="122" y="791"/>
                    <a:pt x="366" y="791"/>
                  </a:cubicBezTo>
                  <a:cubicBezTo>
                    <a:pt x="457" y="761"/>
                    <a:pt x="548" y="761"/>
                    <a:pt x="670" y="761"/>
                  </a:cubicBezTo>
                  <a:cubicBezTo>
                    <a:pt x="639" y="518"/>
                    <a:pt x="639" y="244"/>
                    <a:pt x="609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391;p40">
              <a:extLst>
                <a:ext uri="{FF2B5EF4-FFF2-40B4-BE49-F238E27FC236}">
                  <a16:creationId xmlns:a16="http://schemas.microsoft.com/office/drawing/2014/main" id="{AC5C4F9D-04F3-4DC0-9CA8-F79624902E4E}"/>
                </a:ext>
              </a:extLst>
            </p:cNvPr>
            <p:cNvSpPr/>
            <p:nvPr/>
          </p:nvSpPr>
          <p:spPr>
            <a:xfrm>
              <a:off x="12508309" y="7907630"/>
              <a:ext cx="232518" cy="337553"/>
            </a:xfrm>
            <a:custGeom>
              <a:avLst/>
              <a:gdLst/>
              <a:ahLst/>
              <a:cxnLst/>
              <a:rect l="l" t="t" r="r" b="b"/>
              <a:pathLst>
                <a:path w="8815" h="12797" extrusionOk="0">
                  <a:moveTo>
                    <a:pt x="8815" y="0"/>
                  </a:moveTo>
                  <a:cubicBezTo>
                    <a:pt x="5836" y="699"/>
                    <a:pt x="2858" y="1368"/>
                    <a:pt x="0" y="2189"/>
                  </a:cubicBezTo>
                  <a:lnTo>
                    <a:pt x="1155" y="12797"/>
                  </a:lnTo>
                  <a:lnTo>
                    <a:pt x="6839" y="12797"/>
                  </a:lnTo>
                  <a:lnTo>
                    <a:pt x="8815" y="0"/>
                  </a:lnTo>
                  <a:close/>
                </a:path>
              </a:pathLst>
            </a:custGeom>
            <a:solidFill>
              <a:srgbClr val="8C4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392;p40">
              <a:extLst>
                <a:ext uri="{FF2B5EF4-FFF2-40B4-BE49-F238E27FC236}">
                  <a16:creationId xmlns:a16="http://schemas.microsoft.com/office/drawing/2014/main" id="{72DF92DD-719F-4585-B02E-67274E3A0B09}"/>
                </a:ext>
              </a:extLst>
            </p:cNvPr>
            <p:cNvSpPr/>
            <p:nvPr/>
          </p:nvSpPr>
          <p:spPr>
            <a:xfrm>
              <a:off x="12493881" y="7753691"/>
              <a:ext cx="270211" cy="211679"/>
            </a:xfrm>
            <a:custGeom>
              <a:avLst/>
              <a:gdLst/>
              <a:ahLst/>
              <a:cxnLst/>
              <a:rect l="l" t="t" r="r" b="b"/>
              <a:pathLst>
                <a:path w="10244" h="8025" extrusionOk="0">
                  <a:moveTo>
                    <a:pt x="10244" y="0"/>
                  </a:moveTo>
                  <a:lnTo>
                    <a:pt x="0" y="3009"/>
                  </a:lnTo>
                  <a:lnTo>
                    <a:pt x="547" y="8025"/>
                  </a:lnTo>
                  <a:cubicBezTo>
                    <a:pt x="3405" y="7204"/>
                    <a:pt x="6383" y="6535"/>
                    <a:pt x="9362" y="5836"/>
                  </a:cubicBezTo>
                  <a:lnTo>
                    <a:pt x="10244" y="0"/>
                  </a:lnTo>
                  <a:close/>
                </a:path>
              </a:pathLst>
            </a:custGeom>
            <a:solidFill>
              <a:srgbClr val="67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393;p40">
              <a:extLst>
                <a:ext uri="{FF2B5EF4-FFF2-40B4-BE49-F238E27FC236}">
                  <a16:creationId xmlns:a16="http://schemas.microsoft.com/office/drawing/2014/main" id="{A62C1693-5F35-4AAC-B8EB-D08BE9858545}"/>
                </a:ext>
              </a:extLst>
            </p:cNvPr>
            <p:cNvSpPr/>
            <p:nvPr/>
          </p:nvSpPr>
          <p:spPr>
            <a:xfrm>
              <a:off x="12340733" y="6323345"/>
              <a:ext cx="183640" cy="307905"/>
            </a:xfrm>
            <a:custGeom>
              <a:avLst/>
              <a:gdLst/>
              <a:ahLst/>
              <a:cxnLst/>
              <a:rect l="l" t="t" r="r" b="b"/>
              <a:pathLst>
                <a:path w="6962" h="11673" extrusionOk="0">
                  <a:moveTo>
                    <a:pt x="6505" y="0"/>
                  </a:moveTo>
                  <a:cubicBezTo>
                    <a:pt x="4043" y="213"/>
                    <a:pt x="1885" y="639"/>
                    <a:pt x="1" y="1277"/>
                  </a:cubicBezTo>
                  <a:cubicBezTo>
                    <a:pt x="1764" y="5016"/>
                    <a:pt x="4013" y="8511"/>
                    <a:pt x="6961" y="11672"/>
                  </a:cubicBezTo>
                  <a:cubicBezTo>
                    <a:pt x="6749" y="7782"/>
                    <a:pt x="6566" y="3891"/>
                    <a:pt x="6505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394;p40">
              <a:extLst>
                <a:ext uri="{FF2B5EF4-FFF2-40B4-BE49-F238E27FC236}">
                  <a16:creationId xmlns:a16="http://schemas.microsoft.com/office/drawing/2014/main" id="{335A1E7A-51CE-4D2D-8241-A025830B3838}"/>
                </a:ext>
              </a:extLst>
            </p:cNvPr>
            <p:cNvSpPr/>
            <p:nvPr/>
          </p:nvSpPr>
          <p:spPr>
            <a:xfrm>
              <a:off x="12022436" y="6477284"/>
              <a:ext cx="533195" cy="721609"/>
            </a:xfrm>
            <a:custGeom>
              <a:avLst/>
              <a:gdLst/>
              <a:ahLst/>
              <a:cxnLst/>
              <a:rect l="l" t="t" r="r" b="b"/>
              <a:pathLst>
                <a:path w="20214" h="27357" extrusionOk="0">
                  <a:moveTo>
                    <a:pt x="4651" y="0"/>
                  </a:moveTo>
                  <a:cubicBezTo>
                    <a:pt x="2007" y="2888"/>
                    <a:pt x="548" y="6809"/>
                    <a:pt x="1" y="11581"/>
                  </a:cubicBezTo>
                  <a:cubicBezTo>
                    <a:pt x="5806" y="18116"/>
                    <a:pt x="11429" y="25533"/>
                    <a:pt x="20214" y="27356"/>
                  </a:cubicBezTo>
                  <a:cubicBezTo>
                    <a:pt x="20214" y="27326"/>
                    <a:pt x="20214" y="27296"/>
                    <a:pt x="20214" y="27265"/>
                  </a:cubicBezTo>
                  <a:cubicBezTo>
                    <a:pt x="20153" y="27174"/>
                    <a:pt x="20153" y="27052"/>
                    <a:pt x="20183" y="26931"/>
                  </a:cubicBezTo>
                  <a:cubicBezTo>
                    <a:pt x="19971" y="23223"/>
                    <a:pt x="19758" y="19514"/>
                    <a:pt x="19575" y="15806"/>
                  </a:cubicBezTo>
                  <a:cubicBezTo>
                    <a:pt x="16171" y="14925"/>
                    <a:pt x="12736" y="10548"/>
                    <a:pt x="10609" y="8116"/>
                  </a:cubicBezTo>
                  <a:cubicBezTo>
                    <a:pt x="8390" y="5563"/>
                    <a:pt x="6384" y="2858"/>
                    <a:pt x="4651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395;p40">
              <a:extLst>
                <a:ext uri="{FF2B5EF4-FFF2-40B4-BE49-F238E27FC236}">
                  <a16:creationId xmlns:a16="http://schemas.microsoft.com/office/drawing/2014/main" id="{B03493FE-43C6-4753-9AB2-4B79211386D2}"/>
                </a:ext>
              </a:extLst>
            </p:cNvPr>
            <p:cNvSpPr/>
            <p:nvPr/>
          </p:nvSpPr>
          <p:spPr>
            <a:xfrm>
              <a:off x="12541967" y="6320575"/>
              <a:ext cx="101870" cy="289810"/>
            </a:xfrm>
            <a:custGeom>
              <a:avLst/>
              <a:gdLst/>
              <a:ahLst/>
              <a:cxnLst/>
              <a:rect l="l" t="t" r="r" b="b"/>
              <a:pathLst>
                <a:path w="3862" h="10987" extrusionOk="0">
                  <a:moveTo>
                    <a:pt x="1048" y="1"/>
                  </a:moveTo>
                  <a:cubicBezTo>
                    <a:pt x="703" y="1"/>
                    <a:pt x="345" y="14"/>
                    <a:pt x="1" y="14"/>
                  </a:cubicBezTo>
                  <a:cubicBezTo>
                    <a:pt x="31" y="3692"/>
                    <a:pt x="183" y="7340"/>
                    <a:pt x="335" y="10987"/>
                  </a:cubicBezTo>
                  <a:cubicBezTo>
                    <a:pt x="1582" y="10106"/>
                    <a:pt x="2889" y="8373"/>
                    <a:pt x="3861" y="6944"/>
                  </a:cubicBezTo>
                  <a:cubicBezTo>
                    <a:pt x="3071" y="4209"/>
                    <a:pt x="2281" y="1899"/>
                    <a:pt x="1551" y="14"/>
                  </a:cubicBezTo>
                  <a:cubicBezTo>
                    <a:pt x="1389" y="4"/>
                    <a:pt x="1220" y="1"/>
                    <a:pt x="1048" y="1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396;p40">
              <a:extLst>
                <a:ext uri="{FF2B5EF4-FFF2-40B4-BE49-F238E27FC236}">
                  <a16:creationId xmlns:a16="http://schemas.microsoft.com/office/drawing/2014/main" id="{A2714100-B209-42C4-8E7A-94F1E64E5F12}"/>
                </a:ext>
              </a:extLst>
            </p:cNvPr>
            <p:cNvSpPr/>
            <p:nvPr/>
          </p:nvSpPr>
          <p:spPr>
            <a:xfrm>
              <a:off x="12011225" y="6819638"/>
              <a:ext cx="565243" cy="701562"/>
            </a:xfrm>
            <a:custGeom>
              <a:avLst/>
              <a:gdLst/>
              <a:ahLst/>
              <a:cxnLst/>
              <a:rect l="l" t="t" r="r" b="b"/>
              <a:pathLst>
                <a:path w="21429" h="26597" extrusionOk="0">
                  <a:moveTo>
                    <a:pt x="304" y="0"/>
                  </a:moveTo>
                  <a:lnTo>
                    <a:pt x="304" y="0"/>
                  </a:lnTo>
                  <a:cubicBezTo>
                    <a:pt x="0" y="3617"/>
                    <a:pt x="152" y="7690"/>
                    <a:pt x="638" y="12189"/>
                  </a:cubicBezTo>
                  <a:cubicBezTo>
                    <a:pt x="6170" y="18846"/>
                    <a:pt x="12888" y="25715"/>
                    <a:pt x="21429" y="26596"/>
                  </a:cubicBezTo>
                  <a:cubicBezTo>
                    <a:pt x="21186" y="22706"/>
                    <a:pt x="20943" y="18815"/>
                    <a:pt x="20669" y="14925"/>
                  </a:cubicBezTo>
                  <a:cubicBezTo>
                    <a:pt x="20648" y="14946"/>
                    <a:pt x="20611" y="14967"/>
                    <a:pt x="20570" y="14967"/>
                  </a:cubicBezTo>
                  <a:cubicBezTo>
                    <a:pt x="20553" y="14967"/>
                    <a:pt x="20535" y="14964"/>
                    <a:pt x="20517" y="14955"/>
                  </a:cubicBezTo>
                  <a:cubicBezTo>
                    <a:pt x="12219" y="13374"/>
                    <a:pt x="5806" y="6566"/>
                    <a:pt x="304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397;p40">
              <a:extLst>
                <a:ext uri="{FF2B5EF4-FFF2-40B4-BE49-F238E27FC236}">
                  <a16:creationId xmlns:a16="http://schemas.microsoft.com/office/drawing/2014/main" id="{87E364B5-6717-40EB-9F56-99C2C77596BF}"/>
                </a:ext>
              </a:extLst>
            </p:cNvPr>
            <p:cNvSpPr/>
            <p:nvPr/>
          </p:nvSpPr>
          <p:spPr>
            <a:xfrm>
              <a:off x="12161155" y="6365021"/>
              <a:ext cx="376829" cy="513966"/>
            </a:xfrm>
            <a:custGeom>
              <a:avLst/>
              <a:gdLst/>
              <a:ahLst/>
              <a:cxnLst/>
              <a:rect l="l" t="t" r="r" b="b"/>
              <a:pathLst>
                <a:path w="14286" h="19485" extrusionOk="0">
                  <a:moveTo>
                    <a:pt x="5897" y="1"/>
                  </a:moveTo>
                  <a:cubicBezTo>
                    <a:pt x="3526" y="882"/>
                    <a:pt x="1581" y="2098"/>
                    <a:pt x="0" y="3618"/>
                  </a:cubicBezTo>
                  <a:cubicBezTo>
                    <a:pt x="1733" y="6536"/>
                    <a:pt x="3648" y="9302"/>
                    <a:pt x="5897" y="11825"/>
                  </a:cubicBezTo>
                  <a:cubicBezTo>
                    <a:pt x="7994" y="14196"/>
                    <a:pt x="11125" y="18269"/>
                    <a:pt x="14286" y="19485"/>
                  </a:cubicBezTo>
                  <a:cubicBezTo>
                    <a:pt x="14256" y="18998"/>
                    <a:pt x="14225" y="18542"/>
                    <a:pt x="14195" y="18056"/>
                  </a:cubicBezTo>
                  <a:cubicBezTo>
                    <a:pt x="14104" y="15716"/>
                    <a:pt x="13952" y="13345"/>
                    <a:pt x="13830" y="10943"/>
                  </a:cubicBezTo>
                  <a:cubicBezTo>
                    <a:pt x="10487" y="7813"/>
                    <a:pt x="7873" y="4074"/>
                    <a:pt x="5897" y="1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398;p40">
              <a:extLst>
                <a:ext uri="{FF2B5EF4-FFF2-40B4-BE49-F238E27FC236}">
                  <a16:creationId xmlns:a16="http://schemas.microsoft.com/office/drawing/2014/main" id="{1CED9188-0213-4A6A-918F-4A166E9F7D89}"/>
                </a:ext>
              </a:extLst>
            </p:cNvPr>
            <p:cNvSpPr/>
            <p:nvPr/>
          </p:nvSpPr>
          <p:spPr>
            <a:xfrm>
              <a:off x="12582061" y="7116279"/>
              <a:ext cx="159584" cy="404921"/>
            </a:xfrm>
            <a:custGeom>
              <a:avLst/>
              <a:gdLst/>
              <a:ahLst/>
              <a:cxnLst/>
              <a:rect l="l" t="t" r="r" b="b"/>
              <a:pathLst>
                <a:path w="6050" h="15351" extrusionOk="0">
                  <a:moveTo>
                    <a:pt x="5958" y="1"/>
                  </a:moveTo>
                  <a:lnTo>
                    <a:pt x="5958" y="1"/>
                  </a:lnTo>
                  <a:cubicBezTo>
                    <a:pt x="4043" y="1125"/>
                    <a:pt x="2068" y="2128"/>
                    <a:pt x="1" y="3010"/>
                  </a:cubicBezTo>
                  <a:cubicBezTo>
                    <a:pt x="244" y="7113"/>
                    <a:pt x="517" y="11247"/>
                    <a:pt x="761" y="15350"/>
                  </a:cubicBezTo>
                  <a:cubicBezTo>
                    <a:pt x="2372" y="14560"/>
                    <a:pt x="3922" y="13770"/>
                    <a:pt x="5381" y="12858"/>
                  </a:cubicBezTo>
                  <a:cubicBezTo>
                    <a:pt x="5898" y="8359"/>
                    <a:pt x="6050" y="4074"/>
                    <a:pt x="5958" y="1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399;p40">
              <a:extLst>
                <a:ext uri="{FF2B5EF4-FFF2-40B4-BE49-F238E27FC236}">
                  <a16:creationId xmlns:a16="http://schemas.microsoft.com/office/drawing/2014/main" id="{40B44C11-3EC7-46FD-909B-8FD10D0A7209}"/>
                </a:ext>
              </a:extLst>
            </p:cNvPr>
            <p:cNvSpPr/>
            <p:nvPr/>
          </p:nvSpPr>
          <p:spPr>
            <a:xfrm>
              <a:off x="12602925" y="7487489"/>
              <a:ext cx="117881" cy="257392"/>
            </a:xfrm>
            <a:custGeom>
              <a:avLst/>
              <a:gdLst/>
              <a:ahLst/>
              <a:cxnLst/>
              <a:rect l="l" t="t" r="r" b="b"/>
              <a:pathLst>
                <a:path w="4469" h="9758" extrusionOk="0">
                  <a:moveTo>
                    <a:pt x="4468" y="1"/>
                  </a:moveTo>
                  <a:lnTo>
                    <a:pt x="4468" y="1"/>
                  </a:lnTo>
                  <a:cubicBezTo>
                    <a:pt x="3040" y="791"/>
                    <a:pt x="1550" y="1460"/>
                    <a:pt x="0" y="1916"/>
                  </a:cubicBezTo>
                  <a:cubicBezTo>
                    <a:pt x="152" y="4530"/>
                    <a:pt x="304" y="7144"/>
                    <a:pt x="456" y="9758"/>
                  </a:cubicBezTo>
                  <a:cubicBezTo>
                    <a:pt x="1155" y="9332"/>
                    <a:pt x="1976" y="9241"/>
                    <a:pt x="2796" y="9119"/>
                  </a:cubicBezTo>
                  <a:cubicBezTo>
                    <a:pt x="3526" y="6019"/>
                    <a:pt x="4103" y="2949"/>
                    <a:pt x="4468" y="1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00;p40">
              <a:extLst>
                <a:ext uri="{FF2B5EF4-FFF2-40B4-BE49-F238E27FC236}">
                  <a16:creationId xmlns:a16="http://schemas.microsoft.com/office/drawing/2014/main" id="{E22DE53A-11C3-474A-A9D9-74DB85AC8C11}"/>
                </a:ext>
              </a:extLst>
            </p:cNvPr>
            <p:cNvSpPr/>
            <p:nvPr/>
          </p:nvSpPr>
          <p:spPr>
            <a:xfrm>
              <a:off x="12551595" y="6537425"/>
              <a:ext cx="153965" cy="342354"/>
            </a:xfrm>
            <a:custGeom>
              <a:avLst/>
              <a:gdLst/>
              <a:ahLst/>
              <a:cxnLst/>
              <a:rect l="l" t="t" r="r" b="b"/>
              <a:pathLst>
                <a:path w="5837" h="12979" extrusionOk="0">
                  <a:moveTo>
                    <a:pt x="3861" y="0"/>
                  </a:moveTo>
                  <a:cubicBezTo>
                    <a:pt x="2706" y="1550"/>
                    <a:pt x="1399" y="3040"/>
                    <a:pt x="1" y="3556"/>
                  </a:cubicBezTo>
                  <a:cubicBezTo>
                    <a:pt x="183" y="6717"/>
                    <a:pt x="335" y="9848"/>
                    <a:pt x="517" y="12979"/>
                  </a:cubicBezTo>
                  <a:cubicBezTo>
                    <a:pt x="2493" y="11854"/>
                    <a:pt x="4256" y="10547"/>
                    <a:pt x="5837" y="9088"/>
                  </a:cubicBezTo>
                  <a:cubicBezTo>
                    <a:pt x="5290" y="5745"/>
                    <a:pt x="4590" y="2705"/>
                    <a:pt x="3861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01;p40">
              <a:extLst>
                <a:ext uri="{FF2B5EF4-FFF2-40B4-BE49-F238E27FC236}">
                  <a16:creationId xmlns:a16="http://schemas.microsoft.com/office/drawing/2014/main" id="{C4042789-CBBB-48C4-94FA-C346B3922746}"/>
                </a:ext>
              </a:extLst>
            </p:cNvPr>
            <p:cNvSpPr/>
            <p:nvPr/>
          </p:nvSpPr>
          <p:spPr>
            <a:xfrm>
              <a:off x="12566023" y="6812410"/>
              <a:ext cx="171612" cy="360026"/>
            </a:xfrm>
            <a:custGeom>
              <a:avLst/>
              <a:gdLst/>
              <a:ahLst/>
              <a:cxnLst/>
              <a:rect l="l" t="t" r="r" b="b"/>
              <a:pathLst>
                <a:path w="6506" h="13649" extrusionOk="0">
                  <a:moveTo>
                    <a:pt x="5502" y="1"/>
                  </a:moveTo>
                  <a:cubicBezTo>
                    <a:pt x="3831" y="1369"/>
                    <a:pt x="2007" y="2493"/>
                    <a:pt x="1" y="3283"/>
                  </a:cubicBezTo>
                  <a:cubicBezTo>
                    <a:pt x="1" y="3496"/>
                    <a:pt x="31" y="3739"/>
                    <a:pt x="31" y="3983"/>
                  </a:cubicBezTo>
                  <a:cubicBezTo>
                    <a:pt x="183" y="7204"/>
                    <a:pt x="366" y="10426"/>
                    <a:pt x="578" y="13648"/>
                  </a:cubicBezTo>
                  <a:cubicBezTo>
                    <a:pt x="2645" y="12676"/>
                    <a:pt x="4621" y="11612"/>
                    <a:pt x="6506" y="10396"/>
                  </a:cubicBezTo>
                  <a:cubicBezTo>
                    <a:pt x="6354" y="6718"/>
                    <a:pt x="6019" y="3223"/>
                    <a:pt x="5502" y="1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02;p40">
              <a:extLst>
                <a:ext uri="{FF2B5EF4-FFF2-40B4-BE49-F238E27FC236}">
                  <a16:creationId xmlns:a16="http://schemas.microsoft.com/office/drawing/2014/main" id="{56509AC1-315D-4444-A995-08127A330799}"/>
                </a:ext>
              </a:extLst>
            </p:cNvPr>
            <p:cNvSpPr/>
            <p:nvPr/>
          </p:nvSpPr>
          <p:spPr>
            <a:xfrm>
              <a:off x="12615745" y="7753691"/>
              <a:ext cx="55340" cy="117881"/>
            </a:xfrm>
            <a:custGeom>
              <a:avLst/>
              <a:gdLst/>
              <a:ahLst/>
              <a:cxnLst/>
              <a:rect l="l" t="t" r="r" b="b"/>
              <a:pathLst>
                <a:path w="2098" h="4469" extrusionOk="0">
                  <a:moveTo>
                    <a:pt x="2098" y="0"/>
                  </a:moveTo>
                  <a:cubicBezTo>
                    <a:pt x="1399" y="152"/>
                    <a:pt x="730" y="243"/>
                    <a:pt x="0" y="304"/>
                  </a:cubicBezTo>
                  <a:cubicBezTo>
                    <a:pt x="61" y="1672"/>
                    <a:pt x="122" y="3070"/>
                    <a:pt x="183" y="4468"/>
                  </a:cubicBezTo>
                  <a:lnTo>
                    <a:pt x="851" y="4468"/>
                  </a:lnTo>
                  <a:cubicBezTo>
                    <a:pt x="1307" y="2979"/>
                    <a:pt x="1703" y="1490"/>
                    <a:pt x="2098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03;p40">
              <a:extLst>
                <a:ext uri="{FF2B5EF4-FFF2-40B4-BE49-F238E27FC236}">
                  <a16:creationId xmlns:a16="http://schemas.microsoft.com/office/drawing/2014/main" id="{1B463D5D-2182-485D-A279-814E8FB815AC}"/>
                </a:ext>
              </a:extLst>
            </p:cNvPr>
            <p:cNvSpPr/>
            <p:nvPr/>
          </p:nvSpPr>
          <p:spPr>
            <a:xfrm>
              <a:off x="12202831" y="7653457"/>
              <a:ext cx="395293" cy="217298"/>
            </a:xfrm>
            <a:custGeom>
              <a:avLst/>
              <a:gdLst/>
              <a:ahLst/>
              <a:cxnLst/>
              <a:rect l="l" t="t" r="r" b="b"/>
              <a:pathLst>
                <a:path w="14986" h="8238" extrusionOk="0">
                  <a:moveTo>
                    <a:pt x="1" y="1"/>
                  </a:moveTo>
                  <a:lnTo>
                    <a:pt x="1" y="1"/>
                  </a:lnTo>
                  <a:cubicBezTo>
                    <a:pt x="6141" y="7326"/>
                    <a:pt x="14560" y="8207"/>
                    <a:pt x="14986" y="8238"/>
                  </a:cubicBezTo>
                  <a:cubicBezTo>
                    <a:pt x="14925" y="7052"/>
                    <a:pt x="14864" y="5867"/>
                    <a:pt x="14803" y="4682"/>
                  </a:cubicBezTo>
                  <a:cubicBezTo>
                    <a:pt x="14773" y="4682"/>
                    <a:pt x="14743" y="4712"/>
                    <a:pt x="14712" y="4742"/>
                  </a:cubicBezTo>
                  <a:cubicBezTo>
                    <a:pt x="13841" y="5017"/>
                    <a:pt x="12938" y="5140"/>
                    <a:pt x="12022" y="5140"/>
                  </a:cubicBezTo>
                  <a:cubicBezTo>
                    <a:pt x="7756" y="5140"/>
                    <a:pt x="3178" y="2477"/>
                    <a:pt x="1" y="1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04;p40">
              <a:extLst>
                <a:ext uri="{FF2B5EF4-FFF2-40B4-BE49-F238E27FC236}">
                  <a16:creationId xmlns:a16="http://schemas.microsoft.com/office/drawing/2014/main" id="{47F7E08E-F9AE-49C3-BF2B-0203DDDA4132}"/>
                </a:ext>
              </a:extLst>
            </p:cNvPr>
            <p:cNvSpPr/>
            <p:nvPr/>
          </p:nvSpPr>
          <p:spPr>
            <a:xfrm>
              <a:off x="12032855" y="7187630"/>
              <a:ext cx="559651" cy="582811"/>
            </a:xfrm>
            <a:custGeom>
              <a:avLst/>
              <a:gdLst/>
              <a:ahLst/>
              <a:cxnLst/>
              <a:rect l="l" t="t" r="r" b="b"/>
              <a:pathLst>
                <a:path w="21217" h="22095" extrusionOk="0">
                  <a:moveTo>
                    <a:pt x="1" y="1"/>
                  </a:moveTo>
                  <a:cubicBezTo>
                    <a:pt x="153" y="1095"/>
                    <a:pt x="274" y="2189"/>
                    <a:pt x="457" y="3344"/>
                  </a:cubicBezTo>
                  <a:cubicBezTo>
                    <a:pt x="1156" y="8390"/>
                    <a:pt x="2767" y="12311"/>
                    <a:pt x="4742" y="15351"/>
                  </a:cubicBezTo>
                  <a:cubicBezTo>
                    <a:pt x="8870" y="19217"/>
                    <a:pt x="13603" y="22095"/>
                    <a:pt x="18556" y="22095"/>
                  </a:cubicBezTo>
                  <a:cubicBezTo>
                    <a:pt x="19367" y="22095"/>
                    <a:pt x="20183" y="22018"/>
                    <a:pt x="21004" y="21855"/>
                  </a:cubicBezTo>
                  <a:cubicBezTo>
                    <a:pt x="21031" y="21846"/>
                    <a:pt x="21055" y="21843"/>
                    <a:pt x="21077" y="21843"/>
                  </a:cubicBezTo>
                  <a:cubicBezTo>
                    <a:pt x="21131" y="21843"/>
                    <a:pt x="21174" y="21864"/>
                    <a:pt x="21217" y="21886"/>
                  </a:cubicBezTo>
                  <a:cubicBezTo>
                    <a:pt x="21035" y="19089"/>
                    <a:pt x="20852" y="16293"/>
                    <a:pt x="20670" y="13496"/>
                  </a:cubicBezTo>
                  <a:cubicBezTo>
                    <a:pt x="20518" y="13466"/>
                    <a:pt x="20427" y="13284"/>
                    <a:pt x="20548" y="13162"/>
                  </a:cubicBezTo>
                  <a:cubicBezTo>
                    <a:pt x="12493" y="13132"/>
                    <a:pt x="5472" y="6445"/>
                    <a:pt x="1" y="1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05;p40">
              <a:extLst>
                <a:ext uri="{FF2B5EF4-FFF2-40B4-BE49-F238E27FC236}">
                  <a16:creationId xmlns:a16="http://schemas.microsoft.com/office/drawing/2014/main" id="{3CC963E8-C915-498A-B0C6-7AB7C93AC49C}"/>
                </a:ext>
              </a:extLst>
            </p:cNvPr>
            <p:cNvSpPr/>
            <p:nvPr/>
          </p:nvSpPr>
          <p:spPr>
            <a:xfrm>
              <a:off x="12653412" y="6381877"/>
              <a:ext cx="242172" cy="395293"/>
            </a:xfrm>
            <a:custGeom>
              <a:avLst/>
              <a:gdLst/>
              <a:ahLst/>
              <a:cxnLst/>
              <a:rect l="l" t="t" r="r" b="b"/>
              <a:pathLst>
                <a:path w="9181" h="14986" extrusionOk="0">
                  <a:moveTo>
                    <a:pt x="3922" y="0"/>
                  </a:moveTo>
                  <a:cubicBezTo>
                    <a:pt x="3375" y="882"/>
                    <a:pt x="2828" y="1763"/>
                    <a:pt x="2220" y="2614"/>
                  </a:cubicBezTo>
                  <a:cubicBezTo>
                    <a:pt x="1612" y="3465"/>
                    <a:pt x="852" y="4681"/>
                    <a:pt x="1" y="5897"/>
                  </a:cubicBezTo>
                  <a:cubicBezTo>
                    <a:pt x="730" y="8602"/>
                    <a:pt x="1430" y="11642"/>
                    <a:pt x="1977" y="14985"/>
                  </a:cubicBezTo>
                  <a:cubicBezTo>
                    <a:pt x="4804" y="12432"/>
                    <a:pt x="7083" y="9393"/>
                    <a:pt x="9180" y="6110"/>
                  </a:cubicBezTo>
                  <a:cubicBezTo>
                    <a:pt x="7752" y="3587"/>
                    <a:pt x="6019" y="1459"/>
                    <a:pt x="3922" y="0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06;p40">
              <a:extLst>
                <a:ext uri="{FF2B5EF4-FFF2-40B4-BE49-F238E27FC236}">
                  <a16:creationId xmlns:a16="http://schemas.microsoft.com/office/drawing/2014/main" id="{5A11074F-4F9F-4F62-A4AF-95523BC698AA}"/>
                </a:ext>
              </a:extLst>
            </p:cNvPr>
            <p:cNvSpPr/>
            <p:nvPr/>
          </p:nvSpPr>
          <p:spPr>
            <a:xfrm>
              <a:off x="12582878" y="6320945"/>
              <a:ext cx="151539" cy="182822"/>
            </a:xfrm>
            <a:custGeom>
              <a:avLst/>
              <a:gdLst/>
              <a:ahLst/>
              <a:cxnLst/>
              <a:rect l="l" t="t" r="r" b="b"/>
              <a:pathLst>
                <a:path w="5745" h="6931" extrusionOk="0">
                  <a:moveTo>
                    <a:pt x="0" y="0"/>
                  </a:moveTo>
                  <a:lnTo>
                    <a:pt x="0" y="0"/>
                  </a:lnTo>
                  <a:cubicBezTo>
                    <a:pt x="730" y="1885"/>
                    <a:pt x="1520" y="4195"/>
                    <a:pt x="2310" y="6930"/>
                  </a:cubicBezTo>
                  <a:cubicBezTo>
                    <a:pt x="2675" y="6414"/>
                    <a:pt x="3009" y="5927"/>
                    <a:pt x="3253" y="5563"/>
                  </a:cubicBezTo>
                  <a:cubicBezTo>
                    <a:pt x="4134" y="4316"/>
                    <a:pt x="4955" y="3040"/>
                    <a:pt x="5745" y="1733"/>
                  </a:cubicBezTo>
                  <a:cubicBezTo>
                    <a:pt x="4043" y="730"/>
                    <a:pt x="2158" y="122"/>
                    <a:pt x="0" y="0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07;p40">
              <a:extLst>
                <a:ext uri="{FF2B5EF4-FFF2-40B4-BE49-F238E27FC236}">
                  <a16:creationId xmlns:a16="http://schemas.microsoft.com/office/drawing/2014/main" id="{B72BA9D9-CAC5-4508-A613-EE4470CD58CC}"/>
                </a:ext>
              </a:extLst>
            </p:cNvPr>
            <p:cNvSpPr/>
            <p:nvPr/>
          </p:nvSpPr>
          <p:spPr>
            <a:xfrm>
              <a:off x="12676677" y="7177211"/>
              <a:ext cx="352008" cy="550050"/>
            </a:xfrm>
            <a:custGeom>
              <a:avLst/>
              <a:gdLst/>
              <a:ahLst/>
              <a:cxnLst/>
              <a:rect l="l" t="t" r="r" b="b"/>
              <a:pathLst>
                <a:path w="13345" h="20853" extrusionOk="0">
                  <a:moveTo>
                    <a:pt x="13344" y="1"/>
                  </a:moveTo>
                  <a:cubicBezTo>
                    <a:pt x="10426" y="4590"/>
                    <a:pt x="6475" y="9059"/>
                    <a:pt x="1672" y="11764"/>
                  </a:cubicBezTo>
                  <a:cubicBezTo>
                    <a:pt x="1307" y="14712"/>
                    <a:pt x="730" y="17752"/>
                    <a:pt x="0" y="20852"/>
                  </a:cubicBezTo>
                  <a:cubicBezTo>
                    <a:pt x="365" y="20791"/>
                    <a:pt x="700" y="20730"/>
                    <a:pt x="1034" y="20639"/>
                  </a:cubicBezTo>
                  <a:cubicBezTo>
                    <a:pt x="4377" y="19545"/>
                    <a:pt x="6991" y="17265"/>
                    <a:pt x="9332" y="14712"/>
                  </a:cubicBezTo>
                  <a:cubicBezTo>
                    <a:pt x="10335" y="13618"/>
                    <a:pt x="11368" y="12554"/>
                    <a:pt x="12402" y="11460"/>
                  </a:cubicBezTo>
                  <a:cubicBezTo>
                    <a:pt x="13010" y="8238"/>
                    <a:pt x="13344" y="4256"/>
                    <a:pt x="13344" y="1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08;p40">
              <a:extLst>
                <a:ext uri="{FF2B5EF4-FFF2-40B4-BE49-F238E27FC236}">
                  <a16:creationId xmlns:a16="http://schemas.microsoft.com/office/drawing/2014/main" id="{38A10B8D-C0E3-41DF-BF4F-D76B05A9F204}"/>
                </a:ext>
              </a:extLst>
            </p:cNvPr>
            <p:cNvSpPr/>
            <p:nvPr/>
          </p:nvSpPr>
          <p:spPr>
            <a:xfrm>
              <a:off x="12711152" y="6572691"/>
              <a:ext cx="290258" cy="513939"/>
            </a:xfrm>
            <a:custGeom>
              <a:avLst/>
              <a:gdLst/>
              <a:ahLst/>
              <a:cxnLst/>
              <a:rect l="l" t="t" r="r" b="b"/>
              <a:pathLst>
                <a:path w="11004" h="19484" extrusionOk="0">
                  <a:moveTo>
                    <a:pt x="7569" y="0"/>
                  </a:moveTo>
                  <a:cubicBezTo>
                    <a:pt x="5532" y="3374"/>
                    <a:pt x="3010" y="6627"/>
                    <a:pt x="0" y="9089"/>
                  </a:cubicBezTo>
                  <a:cubicBezTo>
                    <a:pt x="517" y="12311"/>
                    <a:pt x="852" y="15806"/>
                    <a:pt x="1004" y="19484"/>
                  </a:cubicBezTo>
                  <a:cubicBezTo>
                    <a:pt x="4742" y="17113"/>
                    <a:pt x="8086" y="14256"/>
                    <a:pt x="11004" y="10973"/>
                  </a:cubicBezTo>
                  <a:cubicBezTo>
                    <a:pt x="10274" y="7022"/>
                    <a:pt x="9150" y="3222"/>
                    <a:pt x="7569" y="0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09;p40">
              <a:extLst>
                <a:ext uri="{FF2B5EF4-FFF2-40B4-BE49-F238E27FC236}">
                  <a16:creationId xmlns:a16="http://schemas.microsoft.com/office/drawing/2014/main" id="{66878A51-AE1B-4C99-AEC9-54D56382C60B}"/>
                </a:ext>
              </a:extLst>
            </p:cNvPr>
            <p:cNvSpPr/>
            <p:nvPr/>
          </p:nvSpPr>
          <p:spPr>
            <a:xfrm>
              <a:off x="12638192" y="7557258"/>
              <a:ext cx="347181" cy="314314"/>
            </a:xfrm>
            <a:custGeom>
              <a:avLst/>
              <a:gdLst/>
              <a:ahLst/>
              <a:cxnLst/>
              <a:rect l="l" t="t" r="r" b="b"/>
              <a:pathLst>
                <a:path w="13162" h="11916" extrusionOk="0">
                  <a:moveTo>
                    <a:pt x="13162" y="0"/>
                  </a:moveTo>
                  <a:lnTo>
                    <a:pt x="13162" y="0"/>
                  </a:lnTo>
                  <a:cubicBezTo>
                    <a:pt x="11885" y="1186"/>
                    <a:pt x="10609" y="2341"/>
                    <a:pt x="9332" y="3405"/>
                  </a:cubicBezTo>
                  <a:cubicBezTo>
                    <a:pt x="6809" y="5502"/>
                    <a:pt x="4256" y="6870"/>
                    <a:pt x="1216" y="7447"/>
                  </a:cubicBezTo>
                  <a:cubicBezTo>
                    <a:pt x="852" y="8937"/>
                    <a:pt x="456" y="10426"/>
                    <a:pt x="0" y="11915"/>
                  </a:cubicBezTo>
                  <a:cubicBezTo>
                    <a:pt x="3040" y="11763"/>
                    <a:pt x="9940" y="10335"/>
                    <a:pt x="13010" y="487"/>
                  </a:cubicBezTo>
                  <a:cubicBezTo>
                    <a:pt x="13071" y="335"/>
                    <a:pt x="13101" y="152"/>
                    <a:pt x="13162" y="0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10;p40">
              <a:extLst>
                <a:ext uri="{FF2B5EF4-FFF2-40B4-BE49-F238E27FC236}">
                  <a16:creationId xmlns:a16="http://schemas.microsoft.com/office/drawing/2014/main" id="{8E390CDA-ACEA-4B5F-A97A-798EE5CAFF20}"/>
                </a:ext>
              </a:extLst>
            </p:cNvPr>
            <p:cNvSpPr/>
            <p:nvPr/>
          </p:nvSpPr>
          <p:spPr>
            <a:xfrm>
              <a:off x="12723972" y="6900616"/>
              <a:ext cx="303895" cy="554824"/>
            </a:xfrm>
            <a:custGeom>
              <a:avLst/>
              <a:gdLst/>
              <a:ahLst/>
              <a:cxnLst/>
              <a:rect l="l" t="t" r="r" b="b"/>
              <a:pathLst>
                <a:path w="11521" h="21034" extrusionOk="0">
                  <a:moveTo>
                    <a:pt x="10761" y="0"/>
                  </a:moveTo>
                  <a:cubicBezTo>
                    <a:pt x="7782" y="3192"/>
                    <a:pt x="4347" y="5927"/>
                    <a:pt x="578" y="8177"/>
                  </a:cubicBezTo>
                  <a:cubicBezTo>
                    <a:pt x="670" y="12250"/>
                    <a:pt x="518" y="16535"/>
                    <a:pt x="1" y="21034"/>
                  </a:cubicBezTo>
                  <a:cubicBezTo>
                    <a:pt x="1612" y="20031"/>
                    <a:pt x="3132" y="18906"/>
                    <a:pt x="4499" y="17508"/>
                  </a:cubicBezTo>
                  <a:cubicBezTo>
                    <a:pt x="7174" y="14833"/>
                    <a:pt x="9332" y="11824"/>
                    <a:pt x="11521" y="8815"/>
                  </a:cubicBezTo>
                  <a:cubicBezTo>
                    <a:pt x="11460" y="5897"/>
                    <a:pt x="11217" y="2918"/>
                    <a:pt x="10761" y="0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11;p40">
              <a:extLst>
                <a:ext uri="{FF2B5EF4-FFF2-40B4-BE49-F238E27FC236}">
                  <a16:creationId xmlns:a16="http://schemas.microsoft.com/office/drawing/2014/main" id="{662DF03B-D7B0-4FE8-BAE0-1E023800CD54}"/>
                </a:ext>
              </a:extLst>
            </p:cNvPr>
            <p:cNvSpPr/>
            <p:nvPr/>
          </p:nvSpPr>
          <p:spPr>
            <a:xfrm>
              <a:off x="12555604" y="7195649"/>
              <a:ext cx="46530" cy="331170"/>
            </a:xfrm>
            <a:custGeom>
              <a:avLst/>
              <a:gdLst/>
              <a:ahLst/>
              <a:cxnLst/>
              <a:rect l="l" t="t" r="r" b="b"/>
              <a:pathLst>
                <a:path w="1764" h="12555" extrusionOk="0">
                  <a:moveTo>
                    <a:pt x="1" y="31"/>
                  </a:moveTo>
                  <a:cubicBezTo>
                    <a:pt x="1" y="92"/>
                    <a:pt x="1" y="122"/>
                    <a:pt x="1" y="153"/>
                  </a:cubicBezTo>
                  <a:lnTo>
                    <a:pt x="31" y="153"/>
                  </a:lnTo>
                  <a:cubicBezTo>
                    <a:pt x="60" y="158"/>
                    <a:pt x="85" y="167"/>
                    <a:pt x="107" y="177"/>
                  </a:cubicBezTo>
                  <a:lnTo>
                    <a:pt x="107" y="177"/>
                  </a:lnTo>
                  <a:cubicBezTo>
                    <a:pt x="66" y="140"/>
                    <a:pt x="30" y="90"/>
                    <a:pt x="1" y="31"/>
                  </a:cubicBezTo>
                  <a:close/>
                  <a:moveTo>
                    <a:pt x="107" y="177"/>
                  </a:moveTo>
                  <a:cubicBezTo>
                    <a:pt x="129" y="198"/>
                    <a:pt x="153" y="215"/>
                    <a:pt x="178" y="228"/>
                  </a:cubicBezTo>
                  <a:lnTo>
                    <a:pt x="178" y="228"/>
                  </a:lnTo>
                  <a:cubicBezTo>
                    <a:pt x="159" y="208"/>
                    <a:pt x="136" y="191"/>
                    <a:pt x="107" y="177"/>
                  </a:cubicBezTo>
                  <a:close/>
                  <a:moveTo>
                    <a:pt x="1004" y="1"/>
                  </a:moveTo>
                  <a:cubicBezTo>
                    <a:pt x="821" y="62"/>
                    <a:pt x="609" y="153"/>
                    <a:pt x="426" y="244"/>
                  </a:cubicBezTo>
                  <a:cubicBezTo>
                    <a:pt x="388" y="257"/>
                    <a:pt x="351" y="263"/>
                    <a:pt x="316" y="263"/>
                  </a:cubicBezTo>
                  <a:cubicBezTo>
                    <a:pt x="267" y="263"/>
                    <a:pt x="221" y="251"/>
                    <a:pt x="178" y="228"/>
                  </a:cubicBezTo>
                  <a:lnTo>
                    <a:pt x="178" y="228"/>
                  </a:lnTo>
                  <a:cubicBezTo>
                    <a:pt x="301" y="358"/>
                    <a:pt x="222" y="598"/>
                    <a:pt x="31" y="670"/>
                  </a:cubicBezTo>
                  <a:cubicBezTo>
                    <a:pt x="305" y="4560"/>
                    <a:pt x="548" y="8451"/>
                    <a:pt x="791" y="12341"/>
                  </a:cubicBezTo>
                  <a:cubicBezTo>
                    <a:pt x="882" y="12341"/>
                    <a:pt x="973" y="12372"/>
                    <a:pt x="1065" y="12372"/>
                  </a:cubicBezTo>
                  <a:cubicBezTo>
                    <a:pt x="1217" y="12372"/>
                    <a:pt x="1277" y="12463"/>
                    <a:pt x="1308" y="12554"/>
                  </a:cubicBezTo>
                  <a:lnTo>
                    <a:pt x="1764" y="12341"/>
                  </a:lnTo>
                  <a:cubicBezTo>
                    <a:pt x="1520" y="8238"/>
                    <a:pt x="1247" y="4104"/>
                    <a:pt x="1004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12;p40">
              <a:extLst>
                <a:ext uri="{FF2B5EF4-FFF2-40B4-BE49-F238E27FC236}">
                  <a16:creationId xmlns:a16="http://schemas.microsoft.com/office/drawing/2014/main" id="{E7B55596-C6D1-41AC-B23F-296C5AAB9A83}"/>
                </a:ext>
              </a:extLst>
            </p:cNvPr>
            <p:cNvSpPr/>
            <p:nvPr/>
          </p:nvSpPr>
          <p:spPr>
            <a:xfrm>
              <a:off x="12538775" y="6894207"/>
              <a:ext cx="42521" cy="293450"/>
            </a:xfrm>
            <a:custGeom>
              <a:avLst/>
              <a:gdLst/>
              <a:ahLst/>
              <a:cxnLst/>
              <a:rect l="l" t="t" r="r" b="b"/>
              <a:pathLst>
                <a:path w="1612" h="11125" extrusionOk="0">
                  <a:moveTo>
                    <a:pt x="0" y="0"/>
                  </a:moveTo>
                  <a:lnTo>
                    <a:pt x="0" y="0"/>
                  </a:lnTo>
                  <a:cubicBezTo>
                    <a:pt x="183" y="3708"/>
                    <a:pt x="396" y="7417"/>
                    <a:pt x="608" y="11125"/>
                  </a:cubicBezTo>
                  <a:cubicBezTo>
                    <a:pt x="639" y="11064"/>
                    <a:pt x="669" y="11003"/>
                    <a:pt x="760" y="10942"/>
                  </a:cubicBezTo>
                  <a:cubicBezTo>
                    <a:pt x="1064" y="10821"/>
                    <a:pt x="1307" y="10669"/>
                    <a:pt x="1611" y="10547"/>
                  </a:cubicBezTo>
                  <a:cubicBezTo>
                    <a:pt x="1399" y="7325"/>
                    <a:pt x="1216" y="4103"/>
                    <a:pt x="1064" y="882"/>
                  </a:cubicBezTo>
                  <a:cubicBezTo>
                    <a:pt x="1064" y="638"/>
                    <a:pt x="1034" y="395"/>
                    <a:pt x="1034" y="182"/>
                  </a:cubicBezTo>
                  <a:cubicBezTo>
                    <a:pt x="912" y="213"/>
                    <a:pt x="791" y="274"/>
                    <a:pt x="669" y="304"/>
                  </a:cubicBezTo>
                  <a:cubicBezTo>
                    <a:pt x="636" y="315"/>
                    <a:pt x="605" y="320"/>
                    <a:pt x="577" y="320"/>
                  </a:cubicBezTo>
                  <a:cubicBezTo>
                    <a:pt x="446" y="320"/>
                    <a:pt x="360" y="216"/>
                    <a:pt x="335" y="91"/>
                  </a:cubicBezTo>
                  <a:cubicBezTo>
                    <a:pt x="213" y="61"/>
                    <a:pt x="92" y="30"/>
                    <a:pt x="0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13;p40">
              <a:extLst>
                <a:ext uri="{FF2B5EF4-FFF2-40B4-BE49-F238E27FC236}">
                  <a16:creationId xmlns:a16="http://schemas.microsoft.com/office/drawing/2014/main" id="{E347AB51-D90C-40B9-B803-53A56DA39B78}"/>
                </a:ext>
              </a:extLst>
            </p:cNvPr>
            <p:cNvSpPr/>
            <p:nvPr/>
          </p:nvSpPr>
          <p:spPr>
            <a:xfrm>
              <a:off x="12512318" y="6321393"/>
              <a:ext cx="52940" cy="564821"/>
            </a:xfrm>
            <a:custGeom>
              <a:avLst/>
              <a:gdLst/>
              <a:ahLst/>
              <a:cxnLst/>
              <a:rect l="l" t="t" r="r" b="b"/>
              <a:pathLst>
                <a:path w="2007" h="21413" extrusionOk="0">
                  <a:moveTo>
                    <a:pt x="904" y="0"/>
                  </a:moveTo>
                  <a:cubicBezTo>
                    <a:pt x="868" y="0"/>
                    <a:pt x="831" y="4"/>
                    <a:pt x="791" y="14"/>
                  </a:cubicBezTo>
                  <a:cubicBezTo>
                    <a:pt x="517" y="14"/>
                    <a:pt x="244" y="44"/>
                    <a:pt x="0" y="74"/>
                  </a:cubicBezTo>
                  <a:cubicBezTo>
                    <a:pt x="61" y="3965"/>
                    <a:pt x="244" y="7886"/>
                    <a:pt x="487" y="11746"/>
                  </a:cubicBezTo>
                  <a:cubicBezTo>
                    <a:pt x="669" y="11959"/>
                    <a:pt x="821" y="12172"/>
                    <a:pt x="1034" y="12354"/>
                  </a:cubicBezTo>
                  <a:cubicBezTo>
                    <a:pt x="1223" y="12567"/>
                    <a:pt x="1044" y="12817"/>
                    <a:pt x="841" y="12817"/>
                  </a:cubicBezTo>
                  <a:cubicBezTo>
                    <a:pt x="783" y="12817"/>
                    <a:pt x="723" y="12797"/>
                    <a:pt x="669" y="12749"/>
                  </a:cubicBezTo>
                  <a:cubicBezTo>
                    <a:pt x="608" y="12689"/>
                    <a:pt x="578" y="12658"/>
                    <a:pt x="517" y="12597"/>
                  </a:cubicBezTo>
                  <a:lnTo>
                    <a:pt x="517" y="12597"/>
                  </a:lnTo>
                  <a:cubicBezTo>
                    <a:pt x="669" y="14999"/>
                    <a:pt x="791" y="17370"/>
                    <a:pt x="912" y="19740"/>
                  </a:cubicBezTo>
                  <a:cubicBezTo>
                    <a:pt x="912" y="20196"/>
                    <a:pt x="943" y="20652"/>
                    <a:pt x="973" y="21139"/>
                  </a:cubicBezTo>
                  <a:cubicBezTo>
                    <a:pt x="1155" y="21199"/>
                    <a:pt x="1307" y="21291"/>
                    <a:pt x="1490" y="21321"/>
                  </a:cubicBezTo>
                  <a:cubicBezTo>
                    <a:pt x="1520" y="21351"/>
                    <a:pt x="1551" y="21382"/>
                    <a:pt x="1581" y="21412"/>
                  </a:cubicBezTo>
                  <a:cubicBezTo>
                    <a:pt x="1733" y="21351"/>
                    <a:pt x="1854" y="21260"/>
                    <a:pt x="2006" y="21169"/>
                  </a:cubicBezTo>
                  <a:cubicBezTo>
                    <a:pt x="1824" y="18038"/>
                    <a:pt x="1672" y="14907"/>
                    <a:pt x="1490" y="11746"/>
                  </a:cubicBezTo>
                  <a:cubicBezTo>
                    <a:pt x="1307" y="11838"/>
                    <a:pt x="1125" y="11868"/>
                    <a:pt x="912" y="11898"/>
                  </a:cubicBezTo>
                  <a:cubicBezTo>
                    <a:pt x="891" y="11902"/>
                    <a:pt x="870" y="11904"/>
                    <a:pt x="851" y="11904"/>
                  </a:cubicBezTo>
                  <a:cubicBezTo>
                    <a:pt x="531" y="11904"/>
                    <a:pt x="417" y="11466"/>
                    <a:pt x="760" y="11351"/>
                  </a:cubicBezTo>
                  <a:cubicBezTo>
                    <a:pt x="1003" y="11260"/>
                    <a:pt x="1247" y="11108"/>
                    <a:pt x="1459" y="10956"/>
                  </a:cubicBezTo>
                  <a:cubicBezTo>
                    <a:pt x="1307" y="7309"/>
                    <a:pt x="1155" y="3661"/>
                    <a:pt x="1125" y="14"/>
                  </a:cubicBezTo>
                  <a:cubicBezTo>
                    <a:pt x="1044" y="14"/>
                    <a:pt x="976" y="0"/>
                    <a:pt x="904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14;p40">
              <a:extLst>
                <a:ext uri="{FF2B5EF4-FFF2-40B4-BE49-F238E27FC236}">
                  <a16:creationId xmlns:a16="http://schemas.microsoft.com/office/drawing/2014/main" id="{440C3121-36BF-4865-8AF5-83C7AE980F4A}"/>
                </a:ext>
              </a:extLst>
            </p:cNvPr>
            <p:cNvSpPr/>
            <p:nvPr/>
          </p:nvSpPr>
          <p:spPr>
            <a:xfrm>
              <a:off x="12578051" y="7538002"/>
              <a:ext cx="42521" cy="333570"/>
            </a:xfrm>
            <a:custGeom>
              <a:avLst/>
              <a:gdLst/>
              <a:ahLst/>
              <a:cxnLst/>
              <a:rect l="l" t="t" r="r" b="b"/>
              <a:pathLst>
                <a:path w="1612" h="12646" extrusionOk="0">
                  <a:moveTo>
                    <a:pt x="943" y="1"/>
                  </a:moveTo>
                  <a:cubicBezTo>
                    <a:pt x="669" y="62"/>
                    <a:pt x="396" y="153"/>
                    <a:pt x="92" y="213"/>
                  </a:cubicBezTo>
                  <a:cubicBezTo>
                    <a:pt x="82" y="224"/>
                    <a:pt x="72" y="227"/>
                    <a:pt x="62" y="227"/>
                  </a:cubicBezTo>
                  <a:cubicBezTo>
                    <a:pt x="41" y="227"/>
                    <a:pt x="21" y="213"/>
                    <a:pt x="1" y="213"/>
                  </a:cubicBezTo>
                  <a:lnTo>
                    <a:pt x="1" y="213"/>
                  </a:lnTo>
                  <a:cubicBezTo>
                    <a:pt x="183" y="3010"/>
                    <a:pt x="366" y="5806"/>
                    <a:pt x="548" y="8603"/>
                  </a:cubicBezTo>
                  <a:cubicBezTo>
                    <a:pt x="700" y="8694"/>
                    <a:pt x="730" y="8907"/>
                    <a:pt x="578" y="9028"/>
                  </a:cubicBezTo>
                  <a:cubicBezTo>
                    <a:pt x="639" y="10244"/>
                    <a:pt x="700" y="11429"/>
                    <a:pt x="761" y="12615"/>
                  </a:cubicBezTo>
                  <a:lnTo>
                    <a:pt x="791" y="12615"/>
                  </a:lnTo>
                  <a:cubicBezTo>
                    <a:pt x="791" y="12615"/>
                    <a:pt x="1095" y="12645"/>
                    <a:pt x="1612" y="12645"/>
                  </a:cubicBezTo>
                  <a:cubicBezTo>
                    <a:pt x="1551" y="11247"/>
                    <a:pt x="1490" y="9849"/>
                    <a:pt x="1429" y="8481"/>
                  </a:cubicBezTo>
                  <a:lnTo>
                    <a:pt x="1156" y="8481"/>
                  </a:lnTo>
                  <a:cubicBezTo>
                    <a:pt x="1146" y="8483"/>
                    <a:pt x="1137" y="8483"/>
                    <a:pt x="1128" y="8483"/>
                  </a:cubicBezTo>
                  <a:cubicBezTo>
                    <a:pt x="962" y="8483"/>
                    <a:pt x="860" y="8232"/>
                    <a:pt x="1004" y="8116"/>
                  </a:cubicBezTo>
                  <a:cubicBezTo>
                    <a:pt x="1125" y="7995"/>
                    <a:pt x="1247" y="7934"/>
                    <a:pt x="1399" y="7843"/>
                  </a:cubicBezTo>
                  <a:cubicBezTo>
                    <a:pt x="1247" y="5229"/>
                    <a:pt x="1095" y="2615"/>
                    <a:pt x="943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15;p40">
              <a:extLst>
                <a:ext uri="{FF2B5EF4-FFF2-40B4-BE49-F238E27FC236}">
                  <a16:creationId xmlns:a16="http://schemas.microsoft.com/office/drawing/2014/main" id="{FFDF9119-5BCD-4CB8-960C-28AF99C5ABC6}"/>
                </a:ext>
              </a:extLst>
            </p:cNvPr>
            <p:cNvSpPr/>
            <p:nvPr/>
          </p:nvSpPr>
          <p:spPr>
            <a:xfrm>
              <a:off x="12145117" y="6460455"/>
              <a:ext cx="393684" cy="433778"/>
            </a:xfrm>
            <a:custGeom>
              <a:avLst/>
              <a:gdLst/>
              <a:ahLst/>
              <a:cxnLst/>
              <a:rect l="l" t="t" r="r" b="b"/>
              <a:pathLst>
                <a:path w="14925" h="16445" extrusionOk="0">
                  <a:moveTo>
                    <a:pt x="608" y="0"/>
                  </a:moveTo>
                  <a:cubicBezTo>
                    <a:pt x="395" y="213"/>
                    <a:pt x="213" y="426"/>
                    <a:pt x="0" y="638"/>
                  </a:cubicBezTo>
                  <a:cubicBezTo>
                    <a:pt x="1733" y="3496"/>
                    <a:pt x="3739" y="6201"/>
                    <a:pt x="5958" y="8754"/>
                  </a:cubicBezTo>
                  <a:cubicBezTo>
                    <a:pt x="8085" y="11186"/>
                    <a:pt x="11520" y="15563"/>
                    <a:pt x="14924" y="16444"/>
                  </a:cubicBezTo>
                  <a:cubicBezTo>
                    <a:pt x="14924" y="16231"/>
                    <a:pt x="14894" y="16049"/>
                    <a:pt x="14894" y="15867"/>
                  </a:cubicBezTo>
                  <a:cubicBezTo>
                    <a:pt x="11733" y="14651"/>
                    <a:pt x="8632" y="10578"/>
                    <a:pt x="6505" y="8207"/>
                  </a:cubicBezTo>
                  <a:cubicBezTo>
                    <a:pt x="4256" y="5684"/>
                    <a:pt x="2341" y="2918"/>
                    <a:pt x="608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16;p40">
              <a:extLst>
                <a:ext uri="{FF2B5EF4-FFF2-40B4-BE49-F238E27FC236}">
                  <a16:creationId xmlns:a16="http://schemas.microsoft.com/office/drawing/2014/main" id="{4491425E-E923-46D2-84FB-ED121FFDD15E}"/>
                </a:ext>
              </a:extLst>
            </p:cNvPr>
            <p:cNvSpPr/>
            <p:nvPr/>
          </p:nvSpPr>
          <p:spPr>
            <a:xfrm>
              <a:off x="12537984" y="6878169"/>
              <a:ext cx="16038" cy="17647"/>
            </a:xfrm>
            <a:custGeom>
              <a:avLst/>
              <a:gdLst/>
              <a:ahLst/>
              <a:cxnLst/>
              <a:rect l="l" t="t" r="r" b="b"/>
              <a:pathLst>
                <a:path w="608" h="669" extrusionOk="0">
                  <a:moveTo>
                    <a:pt x="0" y="0"/>
                  </a:moveTo>
                  <a:cubicBezTo>
                    <a:pt x="0" y="213"/>
                    <a:pt x="30" y="395"/>
                    <a:pt x="30" y="608"/>
                  </a:cubicBezTo>
                  <a:cubicBezTo>
                    <a:pt x="122" y="638"/>
                    <a:pt x="243" y="669"/>
                    <a:pt x="334" y="669"/>
                  </a:cubicBezTo>
                  <a:cubicBezTo>
                    <a:pt x="334" y="578"/>
                    <a:pt x="365" y="456"/>
                    <a:pt x="486" y="395"/>
                  </a:cubicBezTo>
                  <a:cubicBezTo>
                    <a:pt x="517" y="365"/>
                    <a:pt x="547" y="335"/>
                    <a:pt x="608" y="304"/>
                  </a:cubicBezTo>
                  <a:cubicBezTo>
                    <a:pt x="578" y="274"/>
                    <a:pt x="547" y="213"/>
                    <a:pt x="486" y="213"/>
                  </a:cubicBezTo>
                  <a:cubicBezTo>
                    <a:pt x="334" y="183"/>
                    <a:pt x="152" y="91"/>
                    <a:pt x="0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17;p40">
              <a:extLst>
                <a:ext uri="{FF2B5EF4-FFF2-40B4-BE49-F238E27FC236}">
                  <a16:creationId xmlns:a16="http://schemas.microsoft.com/office/drawing/2014/main" id="{D2D75467-D08C-4161-9F90-4B472F662931}"/>
                </a:ext>
              </a:extLst>
            </p:cNvPr>
            <p:cNvSpPr/>
            <p:nvPr/>
          </p:nvSpPr>
          <p:spPr>
            <a:xfrm>
              <a:off x="12019217" y="6782762"/>
              <a:ext cx="537204" cy="431694"/>
            </a:xfrm>
            <a:custGeom>
              <a:avLst/>
              <a:gdLst/>
              <a:ahLst/>
              <a:cxnLst/>
              <a:rect l="l" t="t" r="r" b="b"/>
              <a:pathLst>
                <a:path w="20366" h="16366" extrusionOk="0">
                  <a:moveTo>
                    <a:pt x="123" y="0"/>
                  </a:moveTo>
                  <a:cubicBezTo>
                    <a:pt x="62" y="456"/>
                    <a:pt x="31" y="912"/>
                    <a:pt x="1" y="1398"/>
                  </a:cubicBezTo>
                  <a:cubicBezTo>
                    <a:pt x="5503" y="7964"/>
                    <a:pt x="11916" y="14772"/>
                    <a:pt x="20214" y="16353"/>
                  </a:cubicBezTo>
                  <a:cubicBezTo>
                    <a:pt x="20232" y="16362"/>
                    <a:pt x="20250" y="16365"/>
                    <a:pt x="20267" y="16365"/>
                  </a:cubicBezTo>
                  <a:cubicBezTo>
                    <a:pt x="20308" y="16365"/>
                    <a:pt x="20345" y="16344"/>
                    <a:pt x="20366" y="16323"/>
                  </a:cubicBezTo>
                  <a:lnTo>
                    <a:pt x="20336" y="15775"/>
                  </a:lnTo>
                  <a:cubicBezTo>
                    <a:pt x="11551" y="13921"/>
                    <a:pt x="5928" y="6535"/>
                    <a:pt x="123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18;p40">
              <a:extLst>
                <a:ext uri="{FF2B5EF4-FFF2-40B4-BE49-F238E27FC236}">
                  <a16:creationId xmlns:a16="http://schemas.microsoft.com/office/drawing/2014/main" id="{65CFDDDA-D7BA-4527-869C-6CC14FDC0F20}"/>
                </a:ext>
              </a:extLst>
            </p:cNvPr>
            <p:cNvSpPr/>
            <p:nvPr/>
          </p:nvSpPr>
          <p:spPr>
            <a:xfrm>
              <a:off x="12555604" y="7198867"/>
              <a:ext cx="8836" cy="14455"/>
            </a:xfrm>
            <a:custGeom>
              <a:avLst/>
              <a:gdLst/>
              <a:ahLst/>
              <a:cxnLst/>
              <a:rect l="l" t="t" r="r" b="b"/>
              <a:pathLst>
                <a:path w="335" h="548" extrusionOk="0">
                  <a:moveTo>
                    <a:pt x="1" y="0"/>
                  </a:moveTo>
                  <a:cubicBezTo>
                    <a:pt x="1" y="2"/>
                    <a:pt x="1" y="4"/>
                    <a:pt x="1" y="5"/>
                  </a:cubicBezTo>
                  <a:lnTo>
                    <a:pt x="1" y="5"/>
                  </a:lnTo>
                  <a:lnTo>
                    <a:pt x="1" y="0"/>
                  </a:lnTo>
                  <a:close/>
                  <a:moveTo>
                    <a:pt x="1" y="5"/>
                  </a:moveTo>
                  <a:lnTo>
                    <a:pt x="31" y="548"/>
                  </a:lnTo>
                  <a:cubicBezTo>
                    <a:pt x="274" y="456"/>
                    <a:pt x="335" y="92"/>
                    <a:pt x="31" y="31"/>
                  </a:cubicBezTo>
                  <a:cubicBezTo>
                    <a:pt x="31" y="31"/>
                    <a:pt x="4" y="31"/>
                    <a:pt x="1" y="5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19;p40">
              <a:extLst>
                <a:ext uri="{FF2B5EF4-FFF2-40B4-BE49-F238E27FC236}">
                  <a16:creationId xmlns:a16="http://schemas.microsoft.com/office/drawing/2014/main" id="{A4CC6F2E-059B-4F75-8274-7C375E995F47}"/>
                </a:ext>
              </a:extLst>
            </p:cNvPr>
            <p:cNvSpPr/>
            <p:nvPr/>
          </p:nvSpPr>
          <p:spPr>
            <a:xfrm>
              <a:off x="12028054" y="7140335"/>
              <a:ext cx="549232" cy="394502"/>
            </a:xfrm>
            <a:custGeom>
              <a:avLst/>
              <a:gdLst/>
              <a:ahLst/>
              <a:cxnLst/>
              <a:rect l="l" t="t" r="r" b="b"/>
              <a:pathLst>
                <a:path w="20822" h="14956" extrusionOk="0">
                  <a:moveTo>
                    <a:pt x="0" y="1"/>
                  </a:moveTo>
                  <a:lnTo>
                    <a:pt x="0" y="1"/>
                  </a:lnTo>
                  <a:cubicBezTo>
                    <a:pt x="61" y="608"/>
                    <a:pt x="122" y="1186"/>
                    <a:pt x="183" y="1794"/>
                  </a:cubicBezTo>
                  <a:cubicBezTo>
                    <a:pt x="5654" y="8268"/>
                    <a:pt x="12675" y="14925"/>
                    <a:pt x="20730" y="14955"/>
                  </a:cubicBezTo>
                  <a:cubicBezTo>
                    <a:pt x="20761" y="14955"/>
                    <a:pt x="20761" y="14925"/>
                    <a:pt x="20791" y="14894"/>
                  </a:cubicBezTo>
                  <a:lnTo>
                    <a:pt x="20821" y="14894"/>
                  </a:lnTo>
                  <a:cubicBezTo>
                    <a:pt x="20821" y="14712"/>
                    <a:pt x="20821" y="14590"/>
                    <a:pt x="20791" y="14408"/>
                  </a:cubicBezTo>
                  <a:cubicBezTo>
                    <a:pt x="12250" y="13557"/>
                    <a:pt x="5532" y="6688"/>
                    <a:pt x="0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20;p40">
              <a:extLst>
                <a:ext uri="{FF2B5EF4-FFF2-40B4-BE49-F238E27FC236}">
                  <a16:creationId xmlns:a16="http://schemas.microsoft.com/office/drawing/2014/main" id="{819E8991-07AC-4415-A2AC-F48F09A04648}"/>
                </a:ext>
              </a:extLst>
            </p:cNvPr>
            <p:cNvSpPr/>
            <p:nvPr/>
          </p:nvSpPr>
          <p:spPr>
            <a:xfrm>
              <a:off x="12576469" y="7520382"/>
              <a:ext cx="13637" cy="12028"/>
            </a:xfrm>
            <a:custGeom>
              <a:avLst/>
              <a:gdLst/>
              <a:ahLst/>
              <a:cxnLst/>
              <a:rect l="l" t="t" r="r" b="b"/>
              <a:pathLst>
                <a:path w="517" h="456" extrusionOk="0">
                  <a:moveTo>
                    <a:pt x="0" y="0"/>
                  </a:moveTo>
                  <a:cubicBezTo>
                    <a:pt x="0" y="152"/>
                    <a:pt x="30" y="304"/>
                    <a:pt x="30" y="456"/>
                  </a:cubicBezTo>
                  <a:cubicBezTo>
                    <a:pt x="182" y="395"/>
                    <a:pt x="334" y="334"/>
                    <a:pt x="517" y="243"/>
                  </a:cubicBezTo>
                  <a:cubicBezTo>
                    <a:pt x="486" y="152"/>
                    <a:pt x="426" y="61"/>
                    <a:pt x="274" y="61"/>
                  </a:cubicBezTo>
                  <a:cubicBezTo>
                    <a:pt x="182" y="61"/>
                    <a:pt x="91" y="30"/>
                    <a:pt x="0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21;p40">
              <a:extLst>
                <a:ext uri="{FF2B5EF4-FFF2-40B4-BE49-F238E27FC236}">
                  <a16:creationId xmlns:a16="http://schemas.microsoft.com/office/drawing/2014/main" id="{B7A53634-1A1E-48BC-AD3E-AF841C33B3DE}"/>
                </a:ext>
              </a:extLst>
            </p:cNvPr>
            <p:cNvSpPr/>
            <p:nvPr/>
          </p:nvSpPr>
          <p:spPr>
            <a:xfrm>
              <a:off x="12157937" y="7592525"/>
              <a:ext cx="435387" cy="196512"/>
            </a:xfrm>
            <a:custGeom>
              <a:avLst/>
              <a:gdLst/>
              <a:ahLst/>
              <a:cxnLst/>
              <a:rect l="l" t="t" r="r" b="b"/>
              <a:pathLst>
                <a:path w="16506" h="7450" extrusionOk="0">
                  <a:moveTo>
                    <a:pt x="0" y="1"/>
                  </a:moveTo>
                  <a:cubicBezTo>
                    <a:pt x="548" y="821"/>
                    <a:pt x="1095" y="1612"/>
                    <a:pt x="1703" y="2311"/>
                  </a:cubicBezTo>
                  <a:cubicBezTo>
                    <a:pt x="4880" y="4787"/>
                    <a:pt x="9478" y="7450"/>
                    <a:pt x="13734" y="7450"/>
                  </a:cubicBezTo>
                  <a:cubicBezTo>
                    <a:pt x="14649" y="7450"/>
                    <a:pt x="15548" y="7327"/>
                    <a:pt x="16414" y="7052"/>
                  </a:cubicBezTo>
                  <a:cubicBezTo>
                    <a:pt x="16445" y="7022"/>
                    <a:pt x="16475" y="6992"/>
                    <a:pt x="16505" y="6992"/>
                  </a:cubicBezTo>
                  <a:cubicBezTo>
                    <a:pt x="16475" y="6840"/>
                    <a:pt x="16475" y="6688"/>
                    <a:pt x="16475" y="6536"/>
                  </a:cubicBezTo>
                  <a:cubicBezTo>
                    <a:pt x="16432" y="6514"/>
                    <a:pt x="16389" y="6493"/>
                    <a:pt x="16335" y="6493"/>
                  </a:cubicBezTo>
                  <a:cubicBezTo>
                    <a:pt x="16313" y="6493"/>
                    <a:pt x="16289" y="6496"/>
                    <a:pt x="16262" y="6505"/>
                  </a:cubicBezTo>
                  <a:cubicBezTo>
                    <a:pt x="15441" y="6668"/>
                    <a:pt x="14625" y="6745"/>
                    <a:pt x="13814" y="6745"/>
                  </a:cubicBezTo>
                  <a:cubicBezTo>
                    <a:pt x="8861" y="6745"/>
                    <a:pt x="4128" y="3867"/>
                    <a:pt x="0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22;p40">
              <a:extLst>
                <a:ext uri="{FF2B5EF4-FFF2-40B4-BE49-F238E27FC236}">
                  <a16:creationId xmlns:a16="http://schemas.microsoft.com/office/drawing/2014/main" id="{427B74B0-0B29-4C0A-AFC6-52AB2F744EE5}"/>
                </a:ext>
              </a:extLst>
            </p:cNvPr>
            <p:cNvSpPr/>
            <p:nvPr/>
          </p:nvSpPr>
          <p:spPr>
            <a:xfrm>
              <a:off x="12592480" y="7764902"/>
              <a:ext cx="4853" cy="12055"/>
            </a:xfrm>
            <a:custGeom>
              <a:avLst/>
              <a:gdLst/>
              <a:ahLst/>
              <a:cxnLst/>
              <a:rect l="l" t="t" r="r" b="b"/>
              <a:pathLst>
                <a:path w="184" h="457" extrusionOk="0">
                  <a:moveTo>
                    <a:pt x="1" y="1"/>
                  </a:moveTo>
                  <a:lnTo>
                    <a:pt x="31" y="457"/>
                  </a:lnTo>
                  <a:cubicBezTo>
                    <a:pt x="183" y="305"/>
                    <a:pt x="153" y="92"/>
                    <a:pt x="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23;p40">
              <a:extLst>
                <a:ext uri="{FF2B5EF4-FFF2-40B4-BE49-F238E27FC236}">
                  <a16:creationId xmlns:a16="http://schemas.microsoft.com/office/drawing/2014/main" id="{135943B8-D43E-4E0C-B3A5-6B28E646DBA0}"/>
                </a:ext>
              </a:extLst>
            </p:cNvPr>
            <p:cNvSpPr/>
            <p:nvPr/>
          </p:nvSpPr>
          <p:spPr>
            <a:xfrm>
              <a:off x="12316677" y="6357029"/>
              <a:ext cx="209279" cy="296668"/>
            </a:xfrm>
            <a:custGeom>
              <a:avLst/>
              <a:gdLst/>
              <a:ahLst/>
              <a:cxnLst/>
              <a:rect l="l" t="t" r="r" b="b"/>
              <a:pathLst>
                <a:path w="7934" h="11247" extrusionOk="0">
                  <a:moveTo>
                    <a:pt x="913" y="0"/>
                  </a:moveTo>
                  <a:cubicBezTo>
                    <a:pt x="609" y="91"/>
                    <a:pt x="305" y="182"/>
                    <a:pt x="1" y="304"/>
                  </a:cubicBezTo>
                  <a:cubicBezTo>
                    <a:pt x="1977" y="4377"/>
                    <a:pt x="4591" y="8116"/>
                    <a:pt x="7934" y="11246"/>
                  </a:cubicBezTo>
                  <a:cubicBezTo>
                    <a:pt x="7904" y="10973"/>
                    <a:pt x="7904" y="10669"/>
                    <a:pt x="7873" y="10395"/>
                  </a:cubicBezTo>
                  <a:cubicBezTo>
                    <a:pt x="4955" y="7234"/>
                    <a:pt x="2676" y="3739"/>
                    <a:pt x="913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24;p40">
              <a:extLst>
                <a:ext uri="{FF2B5EF4-FFF2-40B4-BE49-F238E27FC236}">
                  <a16:creationId xmlns:a16="http://schemas.microsoft.com/office/drawing/2014/main" id="{D27697CF-DE46-4BDB-A229-2845C513DE5D}"/>
                </a:ext>
              </a:extLst>
            </p:cNvPr>
            <p:cNvSpPr/>
            <p:nvPr/>
          </p:nvSpPr>
          <p:spPr>
            <a:xfrm>
              <a:off x="12524347" y="6631223"/>
              <a:ext cx="20232" cy="28250"/>
            </a:xfrm>
            <a:custGeom>
              <a:avLst/>
              <a:gdLst/>
              <a:ahLst/>
              <a:cxnLst/>
              <a:rect l="l" t="t" r="r" b="b"/>
              <a:pathLst>
                <a:path w="767" h="1071" extrusionOk="0">
                  <a:moveTo>
                    <a:pt x="0" y="0"/>
                  </a:moveTo>
                  <a:cubicBezTo>
                    <a:pt x="31" y="274"/>
                    <a:pt x="61" y="578"/>
                    <a:pt x="61" y="851"/>
                  </a:cubicBezTo>
                  <a:cubicBezTo>
                    <a:pt x="122" y="882"/>
                    <a:pt x="152" y="943"/>
                    <a:pt x="213" y="1003"/>
                  </a:cubicBezTo>
                  <a:cubicBezTo>
                    <a:pt x="267" y="1051"/>
                    <a:pt x="327" y="1071"/>
                    <a:pt x="385" y="1071"/>
                  </a:cubicBezTo>
                  <a:cubicBezTo>
                    <a:pt x="588" y="1071"/>
                    <a:pt x="767" y="821"/>
                    <a:pt x="578" y="608"/>
                  </a:cubicBezTo>
                  <a:cubicBezTo>
                    <a:pt x="365" y="426"/>
                    <a:pt x="213" y="213"/>
                    <a:pt x="0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25;p40">
              <a:extLst>
                <a:ext uri="{FF2B5EF4-FFF2-40B4-BE49-F238E27FC236}">
                  <a16:creationId xmlns:a16="http://schemas.microsoft.com/office/drawing/2014/main" id="{A8E6B885-7E61-4BF3-A2D5-175BBDC539A3}"/>
                </a:ext>
              </a:extLst>
            </p:cNvPr>
            <p:cNvSpPr/>
            <p:nvPr/>
          </p:nvSpPr>
          <p:spPr>
            <a:xfrm>
              <a:off x="12550803" y="6503741"/>
              <a:ext cx="102635" cy="127509"/>
            </a:xfrm>
            <a:custGeom>
              <a:avLst/>
              <a:gdLst/>
              <a:ahLst/>
              <a:cxnLst/>
              <a:rect l="l" t="t" r="r" b="b"/>
              <a:pathLst>
                <a:path w="3891" h="4834" extrusionOk="0">
                  <a:moveTo>
                    <a:pt x="3526" y="0"/>
                  </a:moveTo>
                  <a:cubicBezTo>
                    <a:pt x="2554" y="1429"/>
                    <a:pt x="1247" y="3162"/>
                    <a:pt x="0" y="4043"/>
                  </a:cubicBezTo>
                  <a:lnTo>
                    <a:pt x="31" y="4833"/>
                  </a:lnTo>
                  <a:cubicBezTo>
                    <a:pt x="1429" y="4317"/>
                    <a:pt x="2736" y="2827"/>
                    <a:pt x="3891" y="1277"/>
                  </a:cubicBezTo>
                  <a:cubicBezTo>
                    <a:pt x="3769" y="852"/>
                    <a:pt x="3648" y="396"/>
                    <a:pt x="3526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26;p40">
              <a:extLst>
                <a:ext uri="{FF2B5EF4-FFF2-40B4-BE49-F238E27FC236}">
                  <a16:creationId xmlns:a16="http://schemas.microsoft.com/office/drawing/2014/main" id="{224227EB-21F6-4009-854B-95165A445324}"/>
                </a:ext>
              </a:extLst>
            </p:cNvPr>
            <p:cNvSpPr/>
            <p:nvPr/>
          </p:nvSpPr>
          <p:spPr>
            <a:xfrm>
              <a:off x="12643810" y="6366630"/>
              <a:ext cx="113054" cy="170794"/>
            </a:xfrm>
            <a:custGeom>
              <a:avLst/>
              <a:gdLst/>
              <a:ahLst/>
              <a:cxnLst/>
              <a:rect l="l" t="t" r="r" b="b"/>
              <a:pathLst>
                <a:path w="4286" h="6475" extrusionOk="0">
                  <a:moveTo>
                    <a:pt x="3435" y="1"/>
                  </a:moveTo>
                  <a:cubicBezTo>
                    <a:pt x="2645" y="1308"/>
                    <a:pt x="1824" y="2584"/>
                    <a:pt x="943" y="3831"/>
                  </a:cubicBezTo>
                  <a:cubicBezTo>
                    <a:pt x="699" y="4195"/>
                    <a:pt x="365" y="4682"/>
                    <a:pt x="0" y="5198"/>
                  </a:cubicBezTo>
                  <a:cubicBezTo>
                    <a:pt x="122" y="5594"/>
                    <a:pt x="243" y="6050"/>
                    <a:pt x="365" y="6475"/>
                  </a:cubicBezTo>
                  <a:cubicBezTo>
                    <a:pt x="1216" y="5259"/>
                    <a:pt x="1976" y="4043"/>
                    <a:pt x="2584" y="3192"/>
                  </a:cubicBezTo>
                  <a:cubicBezTo>
                    <a:pt x="3192" y="2341"/>
                    <a:pt x="3739" y="1460"/>
                    <a:pt x="4286" y="578"/>
                  </a:cubicBezTo>
                  <a:cubicBezTo>
                    <a:pt x="4012" y="366"/>
                    <a:pt x="3709" y="183"/>
                    <a:pt x="3435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27;p40">
              <a:extLst>
                <a:ext uri="{FF2B5EF4-FFF2-40B4-BE49-F238E27FC236}">
                  <a16:creationId xmlns:a16="http://schemas.microsoft.com/office/drawing/2014/main" id="{013D0C5A-43D4-47B4-B001-FEF3C051D78F}"/>
                </a:ext>
              </a:extLst>
            </p:cNvPr>
            <p:cNvSpPr/>
            <p:nvPr/>
          </p:nvSpPr>
          <p:spPr>
            <a:xfrm>
              <a:off x="12523291" y="6610385"/>
              <a:ext cx="28329" cy="25006"/>
            </a:xfrm>
            <a:custGeom>
              <a:avLst/>
              <a:gdLst/>
              <a:ahLst/>
              <a:cxnLst/>
              <a:rect l="l" t="t" r="r" b="b"/>
              <a:pathLst>
                <a:path w="1074" h="948" extrusionOk="0">
                  <a:moveTo>
                    <a:pt x="1043" y="0"/>
                  </a:moveTo>
                  <a:cubicBezTo>
                    <a:pt x="800" y="152"/>
                    <a:pt x="587" y="274"/>
                    <a:pt x="344" y="365"/>
                  </a:cubicBezTo>
                  <a:cubicBezTo>
                    <a:pt x="1" y="508"/>
                    <a:pt x="116" y="948"/>
                    <a:pt x="435" y="948"/>
                  </a:cubicBezTo>
                  <a:cubicBezTo>
                    <a:pt x="454" y="948"/>
                    <a:pt x="475" y="946"/>
                    <a:pt x="496" y="942"/>
                  </a:cubicBezTo>
                  <a:cubicBezTo>
                    <a:pt x="709" y="912"/>
                    <a:pt x="891" y="851"/>
                    <a:pt x="1074" y="790"/>
                  </a:cubicBezTo>
                  <a:lnTo>
                    <a:pt x="1043" y="0"/>
                  </a:ln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28;p40">
              <a:extLst>
                <a:ext uri="{FF2B5EF4-FFF2-40B4-BE49-F238E27FC236}">
                  <a16:creationId xmlns:a16="http://schemas.microsoft.com/office/drawing/2014/main" id="{7193564A-FFEE-468E-B895-5FE307D14D7C}"/>
                </a:ext>
              </a:extLst>
            </p:cNvPr>
            <p:cNvSpPr/>
            <p:nvPr/>
          </p:nvSpPr>
          <p:spPr>
            <a:xfrm>
              <a:off x="12564440" y="6777143"/>
              <a:ext cx="146738" cy="121890"/>
            </a:xfrm>
            <a:custGeom>
              <a:avLst/>
              <a:gdLst/>
              <a:ahLst/>
              <a:cxnLst/>
              <a:rect l="l" t="t" r="r" b="b"/>
              <a:pathLst>
                <a:path w="5563" h="4621" extrusionOk="0">
                  <a:moveTo>
                    <a:pt x="5350" y="0"/>
                  </a:moveTo>
                  <a:cubicBezTo>
                    <a:pt x="3769" y="1459"/>
                    <a:pt x="2006" y="2766"/>
                    <a:pt x="0" y="3891"/>
                  </a:cubicBezTo>
                  <a:cubicBezTo>
                    <a:pt x="30" y="4134"/>
                    <a:pt x="30" y="4377"/>
                    <a:pt x="61" y="4620"/>
                  </a:cubicBezTo>
                  <a:cubicBezTo>
                    <a:pt x="2067" y="3830"/>
                    <a:pt x="3891" y="2706"/>
                    <a:pt x="5562" y="1338"/>
                  </a:cubicBezTo>
                  <a:cubicBezTo>
                    <a:pt x="5502" y="882"/>
                    <a:pt x="5411" y="456"/>
                    <a:pt x="5350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29;p40">
              <a:extLst>
                <a:ext uri="{FF2B5EF4-FFF2-40B4-BE49-F238E27FC236}">
                  <a16:creationId xmlns:a16="http://schemas.microsoft.com/office/drawing/2014/main" id="{24CCC458-5BD2-446A-8756-6325A3B56AFB}"/>
                </a:ext>
              </a:extLst>
            </p:cNvPr>
            <p:cNvSpPr/>
            <p:nvPr/>
          </p:nvSpPr>
          <p:spPr>
            <a:xfrm>
              <a:off x="12705534" y="6543017"/>
              <a:ext cx="205270" cy="269420"/>
            </a:xfrm>
            <a:custGeom>
              <a:avLst/>
              <a:gdLst/>
              <a:ahLst/>
              <a:cxnLst/>
              <a:rect l="l" t="t" r="r" b="b"/>
              <a:pathLst>
                <a:path w="7782" h="10214" extrusionOk="0">
                  <a:moveTo>
                    <a:pt x="7204" y="1"/>
                  </a:moveTo>
                  <a:cubicBezTo>
                    <a:pt x="5107" y="3284"/>
                    <a:pt x="2828" y="6323"/>
                    <a:pt x="1" y="8876"/>
                  </a:cubicBezTo>
                  <a:cubicBezTo>
                    <a:pt x="92" y="9332"/>
                    <a:pt x="153" y="9758"/>
                    <a:pt x="213" y="10214"/>
                  </a:cubicBezTo>
                  <a:cubicBezTo>
                    <a:pt x="3223" y="7752"/>
                    <a:pt x="5745" y="4499"/>
                    <a:pt x="7782" y="1125"/>
                  </a:cubicBezTo>
                  <a:cubicBezTo>
                    <a:pt x="7600" y="730"/>
                    <a:pt x="7387" y="366"/>
                    <a:pt x="7204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30;p40">
              <a:extLst>
                <a:ext uri="{FF2B5EF4-FFF2-40B4-BE49-F238E27FC236}">
                  <a16:creationId xmlns:a16="http://schemas.microsoft.com/office/drawing/2014/main" id="{9D9672A5-EE24-4321-BD16-CEBCE415D528}"/>
                </a:ext>
              </a:extLst>
            </p:cNvPr>
            <p:cNvSpPr/>
            <p:nvPr/>
          </p:nvSpPr>
          <p:spPr>
            <a:xfrm>
              <a:off x="12547585" y="6879752"/>
              <a:ext cx="18464" cy="22896"/>
            </a:xfrm>
            <a:custGeom>
              <a:avLst/>
              <a:gdLst/>
              <a:ahLst/>
              <a:cxnLst/>
              <a:rect l="l" t="t" r="r" b="b"/>
              <a:pathLst>
                <a:path w="700" h="868" extrusionOk="0">
                  <a:moveTo>
                    <a:pt x="669" y="1"/>
                  </a:moveTo>
                  <a:cubicBezTo>
                    <a:pt x="517" y="62"/>
                    <a:pt x="396" y="153"/>
                    <a:pt x="244" y="244"/>
                  </a:cubicBezTo>
                  <a:cubicBezTo>
                    <a:pt x="359" y="388"/>
                    <a:pt x="256" y="642"/>
                    <a:pt x="38" y="642"/>
                  </a:cubicBezTo>
                  <a:cubicBezTo>
                    <a:pt x="26" y="642"/>
                    <a:pt x="13" y="641"/>
                    <a:pt x="1" y="639"/>
                  </a:cubicBezTo>
                  <a:lnTo>
                    <a:pt x="1" y="639"/>
                  </a:lnTo>
                  <a:cubicBezTo>
                    <a:pt x="26" y="764"/>
                    <a:pt x="112" y="868"/>
                    <a:pt x="243" y="868"/>
                  </a:cubicBezTo>
                  <a:cubicBezTo>
                    <a:pt x="271" y="868"/>
                    <a:pt x="302" y="863"/>
                    <a:pt x="335" y="852"/>
                  </a:cubicBezTo>
                  <a:cubicBezTo>
                    <a:pt x="457" y="822"/>
                    <a:pt x="578" y="761"/>
                    <a:pt x="700" y="730"/>
                  </a:cubicBezTo>
                  <a:cubicBezTo>
                    <a:pt x="669" y="487"/>
                    <a:pt x="669" y="244"/>
                    <a:pt x="669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31;p40">
              <a:extLst>
                <a:ext uri="{FF2B5EF4-FFF2-40B4-BE49-F238E27FC236}">
                  <a16:creationId xmlns:a16="http://schemas.microsoft.com/office/drawing/2014/main" id="{C9305DD1-F605-418F-B30C-7DBF8351AA31}"/>
                </a:ext>
              </a:extLst>
            </p:cNvPr>
            <p:cNvSpPr/>
            <p:nvPr/>
          </p:nvSpPr>
          <p:spPr>
            <a:xfrm>
              <a:off x="12546794" y="6886188"/>
              <a:ext cx="10287" cy="10498"/>
            </a:xfrm>
            <a:custGeom>
              <a:avLst/>
              <a:gdLst/>
              <a:ahLst/>
              <a:cxnLst/>
              <a:rect l="l" t="t" r="r" b="b"/>
              <a:pathLst>
                <a:path w="390" h="398" extrusionOk="0">
                  <a:moveTo>
                    <a:pt x="274" y="0"/>
                  </a:moveTo>
                  <a:cubicBezTo>
                    <a:pt x="244" y="31"/>
                    <a:pt x="183" y="61"/>
                    <a:pt x="152" y="91"/>
                  </a:cubicBezTo>
                  <a:cubicBezTo>
                    <a:pt x="31" y="152"/>
                    <a:pt x="0" y="274"/>
                    <a:pt x="31" y="395"/>
                  </a:cubicBezTo>
                  <a:cubicBezTo>
                    <a:pt x="43" y="397"/>
                    <a:pt x="56" y="398"/>
                    <a:pt x="68" y="398"/>
                  </a:cubicBezTo>
                  <a:cubicBezTo>
                    <a:pt x="286" y="398"/>
                    <a:pt x="389" y="144"/>
                    <a:pt x="274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32;p40">
              <a:extLst>
                <a:ext uri="{FF2B5EF4-FFF2-40B4-BE49-F238E27FC236}">
                  <a16:creationId xmlns:a16="http://schemas.microsoft.com/office/drawing/2014/main" id="{92539ACE-D295-4150-B7E3-8497262BD995}"/>
                </a:ext>
              </a:extLst>
            </p:cNvPr>
            <p:cNvSpPr/>
            <p:nvPr/>
          </p:nvSpPr>
          <p:spPr>
            <a:xfrm>
              <a:off x="12553995" y="7187630"/>
              <a:ext cx="1635" cy="8863"/>
            </a:xfrm>
            <a:custGeom>
              <a:avLst/>
              <a:gdLst/>
              <a:ahLst/>
              <a:cxnLst/>
              <a:rect l="l" t="t" r="r" b="b"/>
              <a:pathLst>
                <a:path w="62" h="336" extrusionOk="0">
                  <a:moveTo>
                    <a:pt x="31" y="1"/>
                  </a:moveTo>
                  <a:cubicBezTo>
                    <a:pt x="1" y="122"/>
                    <a:pt x="1" y="244"/>
                    <a:pt x="62" y="335"/>
                  </a:cubicBezTo>
                  <a:cubicBezTo>
                    <a:pt x="62" y="244"/>
                    <a:pt x="62" y="122"/>
                    <a:pt x="3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33;p40">
              <a:extLst>
                <a:ext uri="{FF2B5EF4-FFF2-40B4-BE49-F238E27FC236}">
                  <a16:creationId xmlns:a16="http://schemas.microsoft.com/office/drawing/2014/main" id="{558B9843-E71E-400D-83C7-E9F34E57A1E2}"/>
                </a:ext>
              </a:extLst>
            </p:cNvPr>
            <p:cNvSpPr/>
            <p:nvPr/>
          </p:nvSpPr>
          <p:spPr>
            <a:xfrm>
              <a:off x="12581269" y="7086631"/>
              <a:ext cx="157975" cy="109045"/>
            </a:xfrm>
            <a:custGeom>
              <a:avLst/>
              <a:gdLst/>
              <a:ahLst/>
              <a:cxnLst/>
              <a:rect l="l" t="t" r="r" b="b"/>
              <a:pathLst>
                <a:path w="5989" h="4134" extrusionOk="0">
                  <a:moveTo>
                    <a:pt x="5928" y="0"/>
                  </a:moveTo>
                  <a:cubicBezTo>
                    <a:pt x="4043" y="1216"/>
                    <a:pt x="2067" y="2280"/>
                    <a:pt x="0" y="3252"/>
                  </a:cubicBezTo>
                  <a:cubicBezTo>
                    <a:pt x="0" y="3526"/>
                    <a:pt x="31" y="3830"/>
                    <a:pt x="31" y="4134"/>
                  </a:cubicBezTo>
                  <a:cubicBezTo>
                    <a:pt x="2098" y="3252"/>
                    <a:pt x="4073" y="2249"/>
                    <a:pt x="5988" y="1125"/>
                  </a:cubicBezTo>
                  <a:cubicBezTo>
                    <a:pt x="5958" y="760"/>
                    <a:pt x="5958" y="395"/>
                    <a:pt x="5928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34;p40">
              <a:extLst>
                <a:ext uri="{FF2B5EF4-FFF2-40B4-BE49-F238E27FC236}">
                  <a16:creationId xmlns:a16="http://schemas.microsoft.com/office/drawing/2014/main" id="{01283EC9-FA52-46CF-B553-3286A29E2A9B}"/>
                </a:ext>
              </a:extLst>
            </p:cNvPr>
            <p:cNvSpPr/>
            <p:nvPr/>
          </p:nvSpPr>
          <p:spPr>
            <a:xfrm>
              <a:off x="12737609" y="6862132"/>
              <a:ext cx="270211" cy="254174"/>
            </a:xfrm>
            <a:custGeom>
              <a:avLst/>
              <a:gdLst/>
              <a:ahLst/>
              <a:cxnLst/>
              <a:rect l="l" t="t" r="r" b="b"/>
              <a:pathLst>
                <a:path w="10244" h="9636" extrusionOk="0">
                  <a:moveTo>
                    <a:pt x="10001" y="0"/>
                  </a:moveTo>
                  <a:cubicBezTo>
                    <a:pt x="7083" y="3283"/>
                    <a:pt x="3739" y="6140"/>
                    <a:pt x="1" y="8511"/>
                  </a:cubicBezTo>
                  <a:cubicBezTo>
                    <a:pt x="31" y="8906"/>
                    <a:pt x="31" y="9271"/>
                    <a:pt x="61" y="9636"/>
                  </a:cubicBezTo>
                  <a:cubicBezTo>
                    <a:pt x="3830" y="7386"/>
                    <a:pt x="7265" y="4651"/>
                    <a:pt x="10244" y="1459"/>
                  </a:cubicBezTo>
                  <a:cubicBezTo>
                    <a:pt x="10153" y="973"/>
                    <a:pt x="10062" y="487"/>
                    <a:pt x="10001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35;p40">
              <a:extLst>
                <a:ext uri="{FF2B5EF4-FFF2-40B4-BE49-F238E27FC236}">
                  <a16:creationId xmlns:a16="http://schemas.microsoft.com/office/drawing/2014/main" id="{1805CC50-5203-4886-B603-E483C056D79C}"/>
                </a:ext>
              </a:extLst>
            </p:cNvPr>
            <p:cNvSpPr/>
            <p:nvPr/>
          </p:nvSpPr>
          <p:spPr>
            <a:xfrm>
              <a:off x="12554813" y="7172410"/>
              <a:ext cx="27274" cy="30176"/>
            </a:xfrm>
            <a:custGeom>
              <a:avLst/>
              <a:gdLst/>
              <a:ahLst/>
              <a:cxnLst/>
              <a:rect l="l" t="t" r="r" b="b"/>
              <a:pathLst>
                <a:path w="1034" h="1144" extrusionOk="0">
                  <a:moveTo>
                    <a:pt x="1003" y="0"/>
                  </a:moveTo>
                  <a:cubicBezTo>
                    <a:pt x="699" y="122"/>
                    <a:pt x="456" y="274"/>
                    <a:pt x="152" y="395"/>
                  </a:cubicBezTo>
                  <a:cubicBezTo>
                    <a:pt x="92" y="456"/>
                    <a:pt x="31" y="517"/>
                    <a:pt x="0" y="578"/>
                  </a:cubicBezTo>
                  <a:cubicBezTo>
                    <a:pt x="31" y="699"/>
                    <a:pt x="31" y="791"/>
                    <a:pt x="31" y="912"/>
                  </a:cubicBezTo>
                  <a:cubicBezTo>
                    <a:pt x="103" y="1057"/>
                    <a:pt x="213" y="1144"/>
                    <a:pt x="346" y="1144"/>
                  </a:cubicBezTo>
                  <a:cubicBezTo>
                    <a:pt x="381" y="1144"/>
                    <a:pt x="418" y="1138"/>
                    <a:pt x="456" y="1125"/>
                  </a:cubicBezTo>
                  <a:cubicBezTo>
                    <a:pt x="669" y="1034"/>
                    <a:pt x="851" y="943"/>
                    <a:pt x="1034" y="882"/>
                  </a:cubicBezTo>
                  <a:cubicBezTo>
                    <a:pt x="1034" y="578"/>
                    <a:pt x="1003" y="274"/>
                    <a:pt x="1003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36;p40">
              <a:extLst>
                <a:ext uri="{FF2B5EF4-FFF2-40B4-BE49-F238E27FC236}">
                  <a16:creationId xmlns:a16="http://schemas.microsoft.com/office/drawing/2014/main" id="{5F9C60E2-C753-4441-9808-5B2D8769F98D}"/>
                </a:ext>
              </a:extLst>
            </p:cNvPr>
            <p:cNvSpPr/>
            <p:nvPr/>
          </p:nvSpPr>
          <p:spPr>
            <a:xfrm>
              <a:off x="12571641" y="7534811"/>
              <a:ext cx="6436" cy="8836"/>
            </a:xfrm>
            <a:custGeom>
              <a:avLst/>
              <a:gdLst/>
              <a:ahLst/>
              <a:cxnLst/>
              <a:rect l="l" t="t" r="r" b="b"/>
              <a:pathLst>
                <a:path w="244" h="335" extrusionOk="0">
                  <a:moveTo>
                    <a:pt x="122" y="0"/>
                  </a:moveTo>
                  <a:cubicBezTo>
                    <a:pt x="1" y="122"/>
                    <a:pt x="92" y="304"/>
                    <a:pt x="244" y="334"/>
                  </a:cubicBezTo>
                  <a:cubicBezTo>
                    <a:pt x="244" y="243"/>
                    <a:pt x="244" y="122"/>
                    <a:pt x="213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37;p40">
              <a:extLst>
                <a:ext uri="{FF2B5EF4-FFF2-40B4-BE49-F238E27FC236}">
                  <a16:creationId xmlns:a16="http://schemas.microsoft.com/office/drawing/2014/main" id="{C4FB5A86-37B9-43F6-BCAB-22CC3B06DF1D}"/>
                </a:ext>
              </a:extLst>
            </p:cNvPr>
            <p:cNvSpPr/>
            <p:nvPr/>
          </p:nvSpPr>
          <p:spPr>
            <a:xfrm>
              <a:off x="12602107" y="7455414"/>
              <a:ext cx="121890" cy="82614"/>
            </a:xfrm>
            <a:custGeom>
              <a:avLst/>
              <a:gdLst/>
              <a:ahLst/>
              <a:cxnLst/>
              <a:rect l="l" t="t" r="r" b="b"/>
              <a:pathLst>
                <a:path w="4621" h="3132" extrusionOk="0">
                  <a:moveTo>
                    <a:pt x="4621" y="1"/>
                  </a:moveTo>
                  <a:cubicBezTo>
                    <a:pt x="3162" y="913"/>
                    <a:pt x="1581" y="1703"/>
                    <a:pt x="1" y="2493"/>
                  </a:cubicBezTo>
                  <a:cubicBezTo>
                    <a:pt x="1" y="2706"/>
                    <a:pt x="1" y="2919"/>
                    <a:pt x="31" y="3132"/>
                  </a:cubicBezTo>
                  <a:cubicBezTo>
                    <a:pt x="1581" y="2676"/>
                    <a:pt x="3071" y="2007"/>
                    <a:pt x="4499" y="1217"/>
                  </a:cubicBezTo>
                  <a:cubicBezTo>
                    <a:pt x="4560" y="791"/>
                    <a:pt x="4590" y="396"/>
                    <a:pt x="462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38;p40">
              <a:extLst>
                <a:ext uri="{FF2B5EF4-FFF2-40B4-BE49-F238E27FC236}">
                  <a16:creationId xmlns:a16="http://schemas.microsoft.com/office/drawing/2014/main" id="{0F87D91D-A5DC-4264-87ED-8EECF8A6E471}"/>
                </a:ext>
              </a:extLst>
            </p:cNvPr>
            <p:cNvSpPr/>
            <p:nvPr/>
          </p:nvSpPr>
          <p:spPr>
            <a:xfrm>
              <a:off x="12720780" y="7133108"/>
              <a:ext cx="307905" cy="354408"/>
            </a:xfrm>
            <a:custGeom>
              <a:avLst/>
              <a:gdLst/>
              <a:ahLst/>
              <a:cxnLst/>
              <a:rect l="l" t="t" r="r" b="b"/>
              <a:pathLst>
                <a:path w="11673" h="13436" extrusionOk="0">
                  <a:moveTo>
                    <a:pt x="11642" y="1"/>
                  </a:moveTo>
                  <a:cubicBezTo>
                    <a:pt x="9453" y="3010"/>
                    <a:pt x="7295" y="6019"/>
                    <a:pt x="4620" y="8694"/>
                  </a:cubicBezTo>
                  <a:cubicBezTo>
                    <a:pt x="3253" y="10092"/>
                    <a:pt x="1733" y="11217"/>
                    <a:pt x="122" y="12220"/>
                  </a:cubicBezTo>
                  <a:cubicBezTo>
                    <a:pt x="91" y="12615"/>
                    <a:pt x="61" y="13010"/>
                    <a:pt x="0" y="13436"/>
                  </a:cubicBezTo>
                  <a:cubicBezTo>
                    <a:pt x="4803" y="10731"/>
                    <a:pt x="8754" y="6262"/>
                    <a:pt x="11672" y="1673"/>
                  </a:cubicBezTo>
                  <a:cubicBezTo>
                    <a:pt x="11672" y="1126"/>
                    <a:pt x="11672" y="548"/>
                    <a:pt x="11642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39;p40">
              <a:extLst>
                <a:ext uri="{FF2B5EF4-FFF2-40B4-BE49-F238E27FC236}">
                  <a16:creationId xmlns:a16="http://schemas.microsoft.com/office/drawing/2014/main" id="{5300D719-6C56-4E3D-BE14-E71696D5F4F2}"/>
                </a:ext>
              </a:extLst>
            </p:cNvPr>
            <p:cNvSpPr/>
            <p:nvPr/>
          </p:nvSpPr>
          <p:spPr>
            <a:xfrm>
              <a:off x="12577260" y="7521174"/>
              <a:ext cx="25665" cy="23265"/>
            </a:xfrm>
            <a:custGeom>
              <a:avLst/>
              <a:gdLst/>
              <a:ahLst/>
              <a:cxnLst/>
              <a:rect l="l" t="t" r="r" b="b"/>
              <a:pathLst>
                <a:path w="973" h="882" extrusionOk="0">
                  <a:moveTo>
                    <a:pt x="943" y="0"/>
                  </a:moveTo>
                  <a:cubicBezTo>
                    <a:pt x="791" y="61"/>
                    <a:pt x="639" y="152"/>
                    <a:pt x="487" y="213"/>
                  </a:cubicBezTo>
                  <a:cubicBezTo>
                    <a:pt x="517" y="365"/>
                    <a:pt x="456" y="517"/>
                    <a:pt x="244" y="548"/>
                  </a:cubicBezTo>
                  <a:cubicBezTo>
                    <a:pt x="183" y="548"/>
                    <a:pt x="92" y="517"/>
                    <a:pt x="0" y="517"/>
                  </a:cubicBezTo>
                  <a:cubicBezTo>
                    <a:pt x="31" y="639"/>
                    <a:pt x="31" y="730"/>
                    <a:pt x="31" y="851"/>
                  </a:cubicBezTo>
                  <a:cubicBezTo>
                    <a:pt x="61" y="851"/>
                    <a:pt x="92" y="882"/>
                    <a:pt x="122" y="882"/>
                  </a:cubicBezTo>
                  <a:cubicBezTo>
                    <a:pt x="396" y="791"/>
                    <a:pt x="699" y="700"/>
                    <a:pt x="973" y="639"/>
                  </a:cubicBezTo>
                  <a:cubicBezTo>
                    <a:pt x="943" y="426"/>
                    <a:pt x="943" y="213"/>
                    <a:pt x="943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40;p40">
              <a:extLst>
                <a:ext uri="{FF2B5EF4-FFF2-40B4-BE49-F238E27FC236}">
                  <a16:creationId xmlns:a16="http://schemas.microsoft.com/office/drawing/2014/main" id="{3417EC10-1B19-4E63-9E0C-56449DE3AC98}"/>
                </a:ext>
              </a:extLst>
            </p:cNvPr>
            <p:cNvSpPr/>
            <p:nvPr/>
          </p:nvSpPr>
          <p:spPr>
            <a:xfrm>
              <a:off x="12574860" y="7532384"/>
              <a:ext cx="2427" cy="2453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91" y="1"/>
                  </a:moveTo>
                  <a:cubicBezTo>
                    <a:pt x="91" y="31"/>
                    <a:pt x="61" y="31"/>
                    <a:pt x="61" y="31"/>
                  </a:cubicBezTo>
                  <a:cubicBezTo>
                    <a:pt x="31" y="62"/>
                    <a:pt x="31" y="62"/>
                    <a:pt x="0" y="92"/>
                  </a:cubicBezTo>
                  <a:lnTo>
                    <a:pt x="91" y="92"/>
                  </a:lnTo>
                  <a:cubicBezTo>
                    <a:pt x="91" y="62"/>
                    <a:pt x="91" y="31"/>
                    <a:pt x="9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41;p40">
              <a:extLst>
                <a:ext uri="{FF2B5EF4-FFF2-40B4-BE49-F238E27FC236}">
                  <a16:creationId xmlns:a16="http://schemas.microsoft.com/office/drawing/2014/main" id="{24C2484A-7957-449B-A0F9-D49E0B151082}"/>
                </a:ext>
              </a:extLst>
            </p:cNvPr>
            <p:cNvSpPr/>
            <p:nvPr/>
          </p:nvSpPr>
          <p:spPr>
            <a:xfrm>
              <a:off x="12577260" y="7526792"/>
              <a:ext cx="13637" cy="8836"/>
            </a:xfrm>
            <a:custGeom>
              <a:avLst/>
              <a:gdLst/>
              <a:ahLst/>
              <a:cxnLst/>
              <a:rect l="l" t="t" r="r" b="b"/>
              <a:pathLst>
                <a:path w="517" h="335" extrusionOk="0">
                  <a:moveTo>
                    <a:pt x="487" y="0"/>
                  </a:moveTo>
                  <a:lnTo>
                    <a:pt x="487" y="0"/>
                  </a:lnTo>
                  <a:cubicBezTo>
                    <a:pt x="335" y="91"/>
                    <a:pt x="152" y="152"/>
                    <a:pt x="0" y="213"/>
                  </a:cubicBezTo>
                  <a:cubicBezTo>
                    <a:pt x="0" y="243"/>
                    <a:pt x="0" y="274"/>
                    <a:pt x="0" y="304"/>
                  </a:cubicBezTo>
                  <a:cubicBezTo>
                    <a:pt x="92" y="304"/>
                    <a:pt x="183" y="335"/>
                    <a:pt x="244" y="335"/>
                  </a:cubicBezTo>
                  <a:cubicBezTo>
                    <a:pt x="456" y="304"/>
                    <a:pt x="517" y="152"/>
                    <a:pt x="487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42;p40">
              <a:extLst>
                <a:ext uri="{FF2B5EF4-FFF2-40B4-BE49-F238E27FC236}">
                  <a16:creationId xmlns:a16="http://schemas.microsoft.com/office/drawing/2014/main" id="{00EBA20E-A6C5-41D6-BFE9-56486FC32ECC}"/>
                </a:ext>
              </a:extLst>
            </p:cNvPr>
            <p:cNvSpPr/>
            <p:nvPr/>
          </p:nvSpPr>
          <p:spPr>
            <a:xfrm>
              <a:off x="12614927" y="7727235"/>
              <a:ext cx="61776" cy="34502"/>
            </a:xfrm>
            <a:custGeom>
              <a:avLst/>
              <a:gdLst/>
              <a:ahLst/>
              <a:cxnLst/>
              <a:rect l="l" t="t" r="r" b="b"/>
              <a:pathLst>
                <a:path w="2342" h="1308" extrusionOk="0">
                  <a:moveTo>
                    <a:pt x="2341" y="0"/>
                  </a:moveTo>
                  <a:lnTo>
                    <a:pt x="2341" y="0"/>
                  </a:lnTo>
                  <a:cubicBezTo>
                    <a:pt x="1521" y="152"/>
                    <a:pt x="700" y="243"/>
                    <a:pt x="1" y="669"/>
                  </a:cubicBezTo>
                  <a:cubicBezTo>
                    <a:pt x="1" y="882"/>
                    <a:pt x="31" y="1094"/>
                    <a:pt x="31" y="1307"/>
                  </a:cubicBezTo>
                  <a:cubicBezTo>
                    <a:pt x="761" y="1246"/>
                    <a:pt x="1430" y="1155"/>
                    <a:pt x="2129" y="1003"/>
                  </a:cubicBezTo>
                  <a:cubicBezTo>
                    <a:pt x="2189" y="669"/>
                    <a:pt x="2281" y="334"/>
                    <a:pt x="2341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43;p40">
              <a:extLst>
                <a:ext uri="{FF2B5EF4-FFF2-40B4-BE49-F238E27FC236}">
                  <a16:creationId xmlns:a16="http://schemas.microsoft.com/office/drawing/2014/main" id="{8E0CC220-CCDB-4957-B571-62B0E28665E5}"/>
                </a:ext>
              </a:extLst>
            </p:cNvPr>
            <p:cNvSpPr/>
            <p:nvPr/>
          </p:nvSpPr>
          <p:spPr>
            <a:xfrm>
              <a:off x="12671058" y="7479471"/>
              <a:ext cx="332752" cy="274247"/>
            </a:xfrm>
            <a:custGeom>
              <a:avLst/>
              <a:gdLst/>
              <a:ahLst/>
              <a:cxnLst/>
              <a:rect l="l" t="t" r="r" b="b"/>
              <a:pathLst>
                <a:path w="12615" h="10397" extrusionOk="0">
                  <a:moveTo>
                    <a:pt x="12615" y="1"/>
                  </a:moveTo>
                  <a:cubicBezTo>
                    <a:pt x="11581" y="1095"/>
                    <a:pt x="10548" y="2159"/>
                    <a:pt x="9545" y="3253"/>
                  </a:cubicBezTo>
                  <a:cubicBezTo>
                    <a:pt x="7204" y="5806"/>
                    <a:pt x="4590" y="8086"/>
                    <a:pt x="1247" y="9180"/>
                  </a:cubicBezTo>
                  <a:cubicBezTo>
                    <a:pt x="913" y="9271"/>
                    <a:pt x="578" y="9363"/>
                    <a:pt x="213" y="9393"/>
                  </a:cubicBezTo>
                  <a:cubicBezTo>
                    <a:pt x="153" y="9727"/>
                    <a:pt x="61" y="10062"/>
                    <a:pt x="1" y="10396"/>
                  </a:cubicBezTo>
                  <a:cubicBezTo>
                    <a:pt x="3010" y="9819"/>
                    <a:pt x="5563" y="8451"/>
                    <a:pt x="8086" y="6354"/>
                  </a:cubicBezTo>
                  <a:cubicBezTo>
                    <a:pt x="9363" y="5290"/>
                    <a:pt x="10670" y="4135"/>
                    <a:pt x="11916" y="2949"/>
                  </a:cubicBezTo>
                  <a:cubicBezTo>
                    <a:pt x="12189" y="2037"/>
                    <a:pt x="12402" y="1065"/>
                    <a:pt x="12615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44;p40">
              <a:extLst>
                <a:ext uri="{FF2B5EF4-FFF2-40B4-BE49-F238E27FC236}">
                  <a16:creationId xmlns:a16="http://schemas.microsoft.com/office/drawing/2014/main" id="{EC3478EE-7FE9-4CEF-8379-784731D7A81F}"/>
                </a:ext>
              </a:extLst>
            </p:cNvPr>
            <p:cNvSpPr/>
            <p:nvPr/>
          </p:nvSpPr>
          <p:spPr>
            <a:xfrm>
              <a:off x="12600709" y="7744855"/>
              <a:ext cx="15062" cy="16934"/>
            </a:xfrm>
            <a:custGeom>
              <a:avLst/>
              <a:gdLst/>
              <a:ahLst/>
              <a:cxnLst/>
              <a:rect l="l" t="t" r="r" b="b"/>
              <a:pathLst>
                <a:path w="571" h="642" extrusionOk="0">
                  <a:moveTo>
                    <a:pt x="540" y="1"/>
                  </a:moveTo>
                  <a:cubicBezTo>
                    <a:pt x="388" y="92"/>
                    <a:pt x="266" y="153"/>
                    <a:pt x="145" y="274"/>
                  </a:cubicBezTo>
                  <a:cubicBezTo>
                    <a:pt x="1" y="390"/>
                    <a:pt x="103" y="641"/>
                    <a:pt x="269" y="641"/>
                  </a:cubicBezTo>
                  <a:cubicBezTo>
                    <a:pt x="278" y="641"/>
                    <a:pt x="287" y="641"/>
                    <a:pt x="297" y="639"/>
                  </a:cubicBezTo>
                  <a:lnTo>
                    <a:pt x="570" y="639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46;p40">
            <a:extLst>
              <a:ext uri="{FF2B5EF4-FFF2-40B4-BE49-F238E27FC236}">
                <a16:creationId xmlns:a16="http://schemas.microsoft.com/office/drawing/2014/main" id="{213060C0-94B6-4297-90D1-1B86D992C70A}"/>
              </a:ext>
            </a:extLst>
          </p:cNvPr>
          <p:cNvGrpSpPr/>
          <p:nvPr/>
        </p:nvGrpSpPr>
        <p:grpSpPr>
          <a:xfrm>
            <a:off x="-1208" y="3506288"/>
            <a:ext cx="9144294" cy="1637222"/>
            <a:chOff x="6554550" y="3707188"/>
            <a:chExt cx="7127831" cy="1637222"/>
          </a:xfrm>
        </p:grpSpPr>
        <p:sp>
          <p:nvSpPr>
            <p:cNvPr id="476" name="Google Shape;447;p40">
              <a:extLst>
                <a:ext uri="{FF2B5EF4-FFF2-40B4-BE49-F238E27FC236}">
                  <a16:creationId xmlns:a16="http://schemas.microsoft.com/office/drawing/2014/main" id="{F8830365-2711-4CEC-A584-1DCB423FD738}"/>
                </a:ext>
              </a:extLst>
            </p:cNvPr>
            <p:cNvSpPr/>
            <p:nvPr/>
          </p:nvSpPr>
          <p:spPr>
            <a:xfrm>
              <a:off x="6554550" y="3707188"/>
              <a:ext cx="7122500" cy="468875"/>
            </a:xfrm>
            <a:custGeom>
              <a:avLst/>
              <a:gdLst/>
              <a:ahLst/>
              <a:cxnLst/>
              <a:rect l="l" t="t" r="r" b="b"/>
              <a:pathLst>
                <a:path w="284900" h="18755" extrusionOk="0">
                  <a:moveTo>
                    <a:pt x="1" y="0"/>
                  </a:moveTo>
                  <a:lnTo>
                    <a:pt x="1" y="18754"/>
                  </a:lnTo>
                  <a:lnTo>
                    <a:pt x="284900" y="18754"/>
                  </a:lnTo>
                  <a:lnTo>
                    <a:pt x="284900" y="0"/>
                  </a:ln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48;p40">
              <a:extLst>
                <a:ext uri="{FF2B5EF4-FFF2-40B4-BE49-F238E27FC236}">
                  <a16:creationId xmlns:a16="http://schemas.microsoft.com/office/drawing/2014/main" id="{6C6DE714-4F54-437B-9009-80D97EC56023}"/>
                </a:ext>
              </a:extLst>
            </p:cNvPr>
            <p:cNvSpPr/>
            <p:nvPr/>
          </p:nvSpPr>
          <p:spPr>
            <a:xfrm>
              <a:off x="6554550" y="4172238"/>
              <a:ext cx="7124025" cy="496225"/>
            </a:xfrm>
            <a:custGeom>
              <a:avLst/>
              <a:gdLst/>
              <a:ahLst/>
              <a:cxnLst/>
              <a:rect l="l" t="t" r="r" b="b"/>
              <a:pathLst>
                <a:path w="284961" h="19849" extrusionOk="0">
                  <a:moveTo>
                    <a:pt x="1" y="0"/>
                  </a:moveTo>
                  <a:lnTo>
                    <a:pt x="1" y="19849"/>
                  </a:lnTo>
                  <a:lnTo>
                    <a:pt x="284960" y="16475"/>
                  </a:lnTo>
                  <a:lnTo>
                    <a:pt x="284960" y="0"/>
                  </a:ln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49;p40">
              <a:extLst>
                <a:ext uri="{FF2B5EF4-FFF2-40B4-BE49-F238E27FC236}">
                  <a16:creationId xmlns:a16="http://schemas.microsoft.com/office/drawing/2014/main" id="{E222E4E7-7C52-4EE8-B62F-03281F7DE7B1}"/>
                </a:ext>
              </a:extLst>
            </p:cNvPr>
            <p:cNvSpPr/>
            <p:nvPr/>
          </p:nvSpPr>
          <p:spPr>
            <a:xfrm>
              <a:off x="6554556" y="4217140"/>
              <a:ext cx="7124025" cy="635279"/>
            </a:xfrm>
            <a:custGeom>
              <a:avLst/>
              <a:gdLst/>
              <a:ahLst/>
              <a:cxnLst/>
              <a:rect l="l" t="t" r="r" b="b"/>
              <a:pathLst>
                <a:path w="284961" h="6476" extrusionOk="0">
                  <a:moveTo>
                    <a:pt x="284960" y="1"/>
                  </a:moveTo>
                  <a:lnTo>
                    <a:pt x="1" y="3375"/>
                  </a:lnTo>
                  <a:lnTo>
                    <a:pt x="1" y="6475"/>
                  </a:lnTo>
                  <a:lnTo>
                    <a:pt x="284960" y="6475"/>
                  </a:lnTo>
                  <a:lnTo>
                    <a:pt x="284960" y="1"/>
                  </a:ln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50;p40">
              <a:extLst>
                <a:ext uri="{FF2B5EF4-FFF2-40B4-BE49-F238E27FC236}">
                  <a16:creationId xmlns:a16="http://schemas.microsoft.com/office/drawing/2014/main" id="{8A209385-BB61-40B7-BAEC-D6756A6CAAA2}"/>
                </a:ext>
              </a:extLst>
            </p:cNvPr>
            <p:cNvSpPr/>
            <p:nvPr/>
          </p:nvSpPr>
          <p:spPr>
            <a:xfrm>
              <a:off x="6554556" y="4623505"/>
              <a:ext cx="7127825" cy="588345"/>
            </a:xfrm>
            <a:custGeom>
              <a:avLst/>
              <a:gdLst/>
              <a:ahLst/>
              <a:cxnLst/>
              <a:rect l="l" t="t" r="r" b="b"/>
              <a:pathLst>
                <a:path w="285113" h="18815" extrusionOk="0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rgbClr val="67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51;p40">
              <a:extLst>
                <a:ext uri="{FF2B5EF4-FFF2-40B4-BE49-F238E27FC236}">
                  <a16:creationId xmlns:a16="http://schemas.microsoft.com/office/drawing/2014/main" id="{5EF13C91-294B-40E3-97D4-01A542A5B2AA}"/>
                </a:ext>
              </a:extLst>
            </p:cNvPr>
            <p:cNvSpPr/>
            <p:nvPr/>
          </p:nvSpPr>
          <p:spPr>
            <a:xfrm>
              <a:off x="6554556" y="4761756"/>
              <a:ext cx="7127825" cy="582654"/>
            </a:xfrm>
            <a:custGeom>
              <a:avLst/>
              <a:gdLst/>
              <a:ahLst/>
              <a:cxnLst/>
              <a:rect l="l" t="t" r="r" b="b"/>
              <a:pathLst>
                <a:path w="285113" h="18633" extrusionOk="0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rgbClr val="8C4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9;p40">
            <a:hlinkClick r:id="rId3" action="ppaction://hlinksldjump"/>
            <a:extLst>
              <a:ext uri="{FF2B5EF4-FFF2-40B4-BE49-F238E27FC236}">
                <a16:creationId xmlns:a16="http://schemas.microsoft.com/office/drawing/2014/main" id="{08A13F69-C382-42D4-99DA-3EADF1ACEBE4}"/>
              </a:ext>
            </a:extLst>
          </p:cNvPr>
          <p:cNvSpPr/>
          <p:nvPr/>
        </p:nvSpPr>
        <p:spPr>
          <a:xfrm>
            <a:off x="3467616" y="3164768"/>
            <a:ext cx="1996519" cy="627751"/>
          </a:xfrm>
          <a:prstGeom prst="roundRect">
            <a:avLst>
              <a:gd name="adj" fmla="val 30219"/>
            </a:avLst>
          </a:prstGeom>
          <a:solidFill>
            <a:schemeClr val="accent6"/>
          </a:solidFill>
          <a:ln>
            <a:noFill/>
          </a:ln>
          <a:effectLst>
            <a:outerShdw blurRad="57150" dist="28575" dir="76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612;p40">
            <a:extLst>
              <a:ext uri="{FF2B5EF4-FFF2-40B4-BE49-F238E27FC236}">
                <a16:creationId xmlns:a16="http://schemas.microsoft.com/office/drawing/2014/main" id="{1B36ED0A-3588-4429-82C6-CB2F14683230}"/>
              </a:ext>
            </a:extLst>
          </p:cNvPr>
          <p:cNvSpPr txBox="1">
            <a:spLocks/>
          </p:cNvSpPr>
          <p:nvPr/>
        </p:nvSpPr>
        <p:spPr>
          <a:xfrm>
            <a:off x="3595028" y="3230593"/>
            <a:ext cx="1782387" cy="536334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zh-TW" altLang="en-US" sz="2000" dirty="0">
                <a:solidFill>
                  <a:srgbClr val="52BAD9"/>
                </a:solidFill>
                <a:latin typeface="UD Digi Kyokasho NP-R" panose="02020400000000000000" pitchFamily="18" charset="-128"/>
                <a:ea typeface="UD Digi Kyokasho NP-R" panose="02020400000000000000" pitchFamily="18" charset="-128"/>
              </a:rPr>
              <a:t>遊戲介紹</a:t>
            </a:r>
          </a:p>
        </p:txBody>
      </p:sp>
      <p:sp>
        <p:nvSpPr>
          <p:cNvPr id="483" name="Google Shape;613;p40">
            <a:extLst>
              <a:ext uri="{FF2B5EF4-FFF2-40B4-BE49-F238E27FC236}">
                <a16:creationId xmlns:a16="http://schemas.microsoft.com/office/drawing/2014/main" id="{C58D369B-48EE-4261-B014-1A49D59D1BB7}"/>
              </a:ext>
            </a:extLst>
          </p:cNvPr>
          <p:cNvSpPr txBox="1">
            <a:spLocks/>
          </p:cNvSpPr>
          <p:nvPr/>
        </p:nvSpPr>
        <p:spPr>
          <a:xfrm>
            <a:off x="2707323" y="1679502"/>
            <a:ext cx="3692246" cy="11291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HK" altLang="en-US" sz="5400" dirty="0">
                <a:solidFill>
                  <a:schemeClr val="accent6"/>
                </a:solidFill>
                <a:latin typeface="UD Digi Kyokasho NP-R" panose="02020600040205080304" pitchFamily="18" charset="-128"/>
                <a:ea typeface="UD Digi Kyokasho NP-R" panose="02020600040205080304" pitchFamily="18" charset="-128"/>
              </a:rPr>
              <a:t>禁毒馬拉松</a:t>
            </a:r>
            <a:endParaRPr lang="zh-HK" altLang="en-US" sz="5400" b="1" dirty="0">
              <a:solidFill>
                <a:schemeClr val="accent6"/>
              </a:solidFill>
              <a:latin typeface="UD Digi Kyokasho NP-R" panose="02020600040205080304" pitchFamily="18" charset="-128"/>
              <a:ea typeface="UD Digi Kyokasho NP-R" panose="02020600040205080304" pitchFamily="18" charset="-128"/>
            </a:endParaRPr>
          </a:p>
        </p:txBody>
      </p:sp>
      <p:sp>
        <p:nvSpPr>
          <p:cNvPr id="484" name="文字方塊 483">
            <a:extLst>
              <a:ext uri="{FF2B5EF4-FFF2-40B4-BE49-F238E27FC236}">
                <a16:creationId xmlns:a16="http://schemas.microsoft.com/office/drawing/2014/main" id="{D96D2867-83D2-406A-A949-F1E79CF9B829}"/>
              </a:ext>
            </a:extLst>
          </p:cNvPr>
          <p:cNvSpPr txBox="1"/>
          <p:nvPr/>
        </p:nvSpPr>
        <p:spPr>
          <a:xfrm>
            <a:off x="2789672" y="2568981"/>
            <a:ext cx="359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1800" dirty="0">
                <a:solidFill>
                  <a:schemeClr val="accent6"/>
                </a:solidFill>
                <a:latin typeface="UD Digi Kyokasho NP-R" panose="02020400000000000000" pitchFamily="18" charset="-128"/>
                <a:ea typeface="UD Digi Kyokasho NP-R" panose="02020400000000000000" pitchFamily="18" charset="-128"/>
              </a:rPr>
              <a:t>Running! Anti-Drug Marathon</a:t>
            </a:r>
            <a:endParaRPr lang="zh-HK" altLang="en-US" sz="1800" dirty="0">
              <a:solidFill>
                <a:schemeClr val="accent6"/>
              </a:solidFill>
              <a:latin typeface="UD Digi Kyokasho NP-R" panose="02020400000000000000" pitchFamily="18" charset="-128"/>
              <a:ea typeface="UD Digi Kyokasho NP-R" panose="02020400000000000000" pitchFamily="18" charset="-128"/>
            </a:endParaRPr>
          </a:p>
        </p:txBody>
      </p:sp>
      <p:sp>
        <p:nvSpPr>
          <p:cNvPr id="485" name="文字方塊 484">
            <a:extLst>
              <a:ext uri="{FF2B5EF4-FFF2-40B4-BE49-F238E27FC236}">
                <a16:creationId xmlns:a16="http://schemas.microsoft.com/office/drawing/2014/main" id="{1E913819-7CED-41F0-BCA1-96C62EF53EDB}"/>
              </a:ext>
            </a:extLst>
          </p:cNvPr>
          <p:cNvSpPr txBox="1"/>
          <p:nvPr/>
        </p:nvSpPr>
        <p:spPr>
          <a:xfrm>
            <a:off x="2742108" y="1345287"/>
            <a:ext cx="359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>
                <a:solidFill>
                  <a:schemeClr val="accent6"/>
                </a:solidFill>
                <a:latin typeface="UD Digi Kyokasho NP-R" panose="02020400000000000000" pitchFamily="18" charset="-128"/>
                <a:ea typeface="UD Digi Kyokasho NP-R" panose="02020400000000000000" pitchFamily="18" charset="-128"/>
              </a:rPr>
              <a:t>無毒健康生活遊戲軟件創作比賽</a:t>
            </a:r>
            <a:endParaRPr lang="zh-HK" altLang="en-US" sz="1800" dirty="0">
              <a:solidFill>
                <a:schemeClr val="accent6"/>
              </a:solidFill>
              <a:latin typeface="UD Digi Kyokasho NP-R" panose="02020400000000000000" pitchFamily="18" charset="-128"/>
              <a:ea typeface="UD Digi Kyokasho NP-R" panose="02020400000000000000" pitchFamily="18" charset="-128"/>
            </a:endParaRPr>
          </a:p>
        </p:txBody>
      </p:sp>
      <p:sp>
        <p:nvSpPr>
          <p:cNvPr id="489" name="Google Shape;445;p40">
            <a:extLst>
              <a:ext uri="{FF2B5EF4-FFF2-40B4-BE49-F238E27FC236}">
                <a16:creationId xmlns:a16="http://schemas.microsoft.com/office/drawing/2014/main" id="{D56FE0A8-BFAF-4A77-9C4C-678A86CC2056}"/>
              </a:ext>
            </a:extLst>
          </p:cNvPr>
          <p:cNvSpPr/>
          <p:nvPr/>
        </p:nvSpPr>
        <p:spPr>
          <a:xfrm>
            <a:off x="770683" y="59090"/>
            <a:ext cx="1474366" cy="856278"/>
          </a:xfrm>
          <a:custGeom>
            <a:avLst/>
            <a:gdLst/>
            <a:ahLst/>
            <a:cxnLst/>
            <a:rect l="l" t="t" r="r" b="b"/>
            <a:pathLst>
              <a:path w="61218" h="35554" extrusionOk="0">
                <a:moveTo>
                  <a:pt x="19770" y="1"/>
                </a:moveTo>
                <a:cubicBezTo>
                  <a:pt x="19565" y="1"/>
                  <a:pt x="19358" y="8"/>
                  <a:pt x="19150" y="22"/>
                </a:cubicBezTo>
                <a:cubicBezTo>
                  <a:pt x="14256" y="386"/>
                  <a:pt x="10578" y="4642"/>
                  <a:pt x="10913" y="9535"/>
                </a:cubicBezTo>
                <a:cubicBezTo>
                  <a:pt x="10913" y="9657"/>
                  <a:pt x="10943" y="9748"/>
                  <a:pt x="10943" y="9839"/>
                </a:cubicBezTo>
                <a:cubicBezTo>
                  <a:pt x="10424" y="9736"/>
                  <a:pt x="9904" y="9688"/>
                  <a:pt x="9366" y="9688"/>
                </a:cubicBezTo>
                <a:cubicBezTo>
                  <a:pt x="9116" y="9688"/>
                  <a:pt x="8862" y="9699"/>
                  <a:pt x="8602" y="9718"/>
                </a:cubicBezTo>
                <a:cubicBezTo>
                  <a:pt x="3709" y="10052"/>
                  <a:pt x="0" y="14308"/>
                  <a:pt x="365" y="19201"/>
                </a:cubicBezTo>
                <a:cubicBezTo>
                  <a:pt x="685" y="23917"/>
                  <a:pt x="4602" y="27490"/>
                  <a:pt x="9258" y="27490"/>
                </a:cubicBezTo>
                <a:cubicBezTo>
                  <a:pt x="9464" y="27490"/>
                  <a:pt x="9671" y="27483"/>
                  <a:pt x="9879" y="27469"/>
                </a:cubicBezTo>
                <a:cubicBezTo>
                  <a:pt x="10335" y="27438"/>
                  <a:pt x="10791" y="27378"/>
                  <a:pt x="11217" y="27256"/>
                </a:cubicBezTo>
                <a:cubicBezTo>
                  <a:pt x="12486" y="32103"/>
                  <a:pt x="16878" y="35554"/>
                  <a:pt x="21974" y="35554"/>
                </a:cubicBezTo>
                <a:cubicBezTo>
                  <a:pt x="22246" y="35554"/>
                  <a:pt x="22521" y="35544"/>
                  <a:pt x="22797" y="35524"/>
                </a:cubicBezTo>
                <a:cubicBezTo>
                  <a:pt x="26870" y="35250"/>
                  <a:pt x="30275" y="32818"/>
                  <a:pt x="31977" y="29445"/>
                </a:cubicBezTo>
                <a:cubicBezTo>
                  <a:pt x="33299" y="32348"/>
                  <a:pt x="36226" y="34328"/>
                  <a:pt x="39549" y="34328"/>
                </a:cubicBezTo>
                <a:cubicBezTo>
                  <a:pt x="39739" y="34328"/>
                  <a:pt x="39930" y="34321"/>
                  <a:pt x="40123" y="34308"/>
                </a:cubicBezTo>
                <a:cubicBezTo>
                  <a:pt x="43010" y="34095"/>
                  <a:pt x="45412" y="32454"/>
                  <a:pt x="46749" y="30113"/>
                </a:cubicBezTo>
                <a:cubicBezTo>
                  <a:pt x="48147" y="31001"/>
                  <a:pt x="49831" y="31507"/>
                  <a:pt x="51589" y="31507"/>
                </a:cubicBezTo>
                <a:cubicBezTo>
                  <a:pt x="51819" y="31507"/>
                  <a:pt x="52049" y="31499"/>
                  <a:pt x="52281" y="31481"/>
                </a:cubicBezTo>
                <a:cubicBezTo>
                  <a:pt x="57388" y="31116"/>
                  <a:pt x="61217" y="26709"/>
                  <a:pt x="60853" y="21633"/>
                </a:cubicBezTo>
                <a:cubicBezTo>
                  <a:pt x="60518" y="17013"/>
                  <a:pt x="56810" y="13426"/>
                  <a:pt x="52311" y="13092"/>
                </a:cubicBezTo>
                <a:cubicBezTo>
                  <a:pt x="52342" y="12666"/>
                  <a:pt x="52372" y="12241"/>
                  <a:pt x="52342" y="11815"/>
                </a:cubicBezTo>
                <a:cubicBezTo>
                  <a:pt x="52021" y="7445"/>
                  <a:pt x="48378" y="4137"/>
                  <a:pt x="44062" y="4137"/>
                </a:cubicBezTo>
                <a:cubicBezTo>
                  <a:pt x="43875" y="4137"/>
                  <a:pt x="43686" y="4143"/>
                  <a:pt x="43497" y="4155"/>
                </a:cubicBezTo>
                <a:cubicBezTo>
                  <a:pt x="41916" y="4277"/>
                  <a:pt x="40457" y="4855"/>
                  <a:pt x="39241" y="5736"/>
                </a:cubicBezTo>
                <a:cubicBezTo>
                  <a:pt x="37384" y="4316"/>
                  <a:pt x="35062" y="3485"/>
                  <a:pt x="32581" y="3485"/>
                </a:cubicBezTo>
                <a:cubicBezTo>
                  <a:pt x="32300" y="3485"/>
                  <a:pt x="32018" y="3496"/>
                  <a:pt x="31734" y="3517"/>
                </a:cubicBezTo>
                <a:cubicBezTo>
                  <a:pt x="30244" y="3608"/>
                  <a:pt x="28846" y="4003"/>
                  <a:pt x="27600" y="4611"/>
                </a:cubicBezTo>
                <a:cubicBezTo>
                  <a:pt x="26082" y="1834"/>
                  <a:pt x="23108" y="1"/>
                  <a:pt x="1977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45;p40">
            <a:extLst>
              <a:ext uri="{FF2B5EF4-FFF2-40B4-BE49-F238E27FC236}">
                <a16:creationId xmlns:a16="http://schemas.microsoft.com/office/drawing/2014/main" id="{54DE816B-E37D-428B-A4AC-8BF4B8DAB988}"/>
              </a:ext>
            </a:extLst>
          </p:cNvPr>
          <p:cNvSpPr/>
          <p:nvPr/>
        </p:nvSpPr>
        <p:spPr>
          <a:xfrm>
            <a:off x="6788050" y="479408"/>
            <a:ext cx="928477" cy="539238"/>
          </a:xfrm>
          <a:custGeom>
            <a:avLst/>
            <a:gdLst/>
            <a:ahLst/>
            <a:cxnLst/>
            <a:rect l="l" t="t" r="r" b="b"/>
            <a:pathLst>
              <a:path w="61218" h="35554" extrusionOk="0">
                <a:moveTo>
                  <a:pt x="19770" y="1"/>
                </a:moveTo>
                <a:cubicBezTo>
                  <a:pt x="19565" y="1"/>
                  <a:pt x="19358" y="8"/>
                  <a:pt x="19150" y="22"/>
                </a:cubicBezTo>
                <a:cubicBezTo>
                  <a:pt x="14256" y="386"/>
                  <a:pt x="10578" y="4642"/>
                  <a:pt x="10913" y="9535"/>
                </a:cubicBezTo>
                <a:cubicBezTo>
                  <a:pt x="10913" y="9657"/>
                  <a:pt x="10943" y="9748"/>
                  <a:pt x="10943" y="9839"/>
                </a:cubicBezTo>
                <a:cubicBezTo>
                  <a:pt x="10424" y="9736"/>
                  <a:pt x="9904" y="9688"/>
                  <a:pt x="9366" y="9688"/>
                </a:cubicBezTo>
                <a:cubicBezTo>
                  <a:pt x="9116" y="9688"/>
                  <a:pt x="8862" y="9699"/>
                  <a:pt x="8602" y="9718"/>
                </a:cubicBezTo>
                <a:cubicBezTo>
                  <a:pt x="3709" y="10052"/>
                  <a:pt x="0" y="14308"/>
                  <a:pt x="365" y="19201"/>
                </a:cubicBezTo>
                <a:cubicBezTo>
                  <a:pt x="685" y="23917"/>
                  <a:pt x="4602" y="27490"/>
                  <a:pt x="9258" y="27490"/>
                </a:cubicBezTo>
                <a:cubicBezTo>
                  <a:pt x="9464" y="27490"/>
                  <a:pt x="9671" y="27483"/>
                  <a:pt x="9879" y="27469"/>
                </a:cubicBezTo>
                <a:cubicBezTo>
                  <a:pt x="10335" y="27438"/>
                  <a:pt x="10791" y="27378"/>
                  <a:pt x="11217" y="27256"/>
                </a:cubicBezTo>
                <a:cubicBezTo>
                  <a:pt x="12486" y="32103"/>
                  <a:pt x="16878" y="35554"/>
                  <a:pt x="21974" y="35554"/>
                </a:cubicBezTo>
                <a:cubicBezTo>
                  <a:pt x="22246" y="35554"/>
                  <a:pt x="22521" y="35544"/>
                  <a:pt x="22797" y="35524"/>
                </a:cubicBezTo>
                <a:cubicBezTo>
                  <a:pt x="26870" y="35250"/>
                  <a:pt x="30275" y="32818"/>
                  <a:pt x="31977" y="29445"/>
                </a:cubicBezTo>
                <a:cubicBezTo>
                  <a:pt x="33299" y="32348"/>
                  <a:pt x="36226" y="34328"/>
                  <a:pt x="39549" y="34328"/>
                </a:cubicBezTo>
                <a:cubicBezTo>
                  <a:pt x="39739" y="34328"/>
                  <a:pt x="39930" y="34321"/>
                  <a:pt x="40123" y="34308"/>
                </a:cubicBezTo>
                <a:cubicBezTo>
                  <a:pt x="43010" y="34095"/>
                  <a:pt x="45412" y="32454"/>
                  <a:pt x="46749" y="30113"/>
                </a:cubicBezTo>
                <a:cubicBezTo>
                  <a:pt x="48147" y="31001"/>
                  <a:pt x="49831" y="31507"/>
                  <a:pt x="51589" y="31507"/>
                </a:cubicBezTo>
                <a:cubicBezTo>
                  <a:pt x="51819" y="31507"/>
                  <a:pt x="52049" y="31499"/>
                  <a:pt x="52281" y="31481"/>
                </a:cubicBezTo>
                <a:cubicBezTo>
                  <a:pt x="57388" y="31116"/>
                  <a:pt x="61217" y="26709"/>
                  <a:pt x="60853" y="21633"/>
                </a:cubicBezTo>
                <a:cubicBezTo>
                  <a:pt x="60518" y="17013"/>
                  <a:pt x="56810" y="13426"/>
                  <a:pt x="52311" y="13092"/>
                </a:cubicBezTo>
                <a:cubicBezTo>
                  <a:pt x="52342" y="12666"/>
                  <a:pt x="52372" y="12241"/>
                  <a:pt x="52342" y="11815"/>
                </a:cubicBezTo>
                <a:cubicBezTo>
                  <a:pt x="52021" y="7445"/>
                  <a:pt x="48378" y="4137"/>
                  <a:pt x="44062" y="4137"/>
                </a:cubicBezTo>
                <a:cubicBezTo>
                  <a:pt x="43875" y="4137"/>
                  <a:pt x="43686" y="4143"/>
                  <a:pt x="43497" y="4155"/>
                </a:cubicBezTo>
                <a:cubicBezTo>
                  <a:pt x="41916" y="4277"/>
                  <a:pt x="40457" y="4855"/>
                  <a:pt x="39241" y="5736"/>
                </a:cubicBezTo>
                <a:cubicBezTo>
                  <a:pt x="37384" y="4316"/>
                  <a:pt x="35062" y="3485"/>
                  <a:pt x="32581" y="3485"/>
                </a:cubicBezTo>
                <a:cubicBezTo>
                  <a:pt x="32300" y="3485"/>
                  <a:pt x="32018" y="3496"/>
                  <a:pt x="31734" y="3517"/>
                </a:cubicBezTo>
                <a:cubicBezTo>
                  <a:pt x="30244" y="3608"/>
                  <a:pt x="28846" y="4003"/>
                  <a:pt x="27600" y="4611"/>
                </a:cubicBezTo>
                <a:cubicBezTo>
                  <a:pt x="26082" y="1834"/>
                  <a:pt x="23108" y="1"/>
                  <a:pt x="1977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612;p40">
            <a:extLst>
              <a:ext uri="{FF2B5EF4-FFF2-40B4-BE49-F238E27FC236}">
                <a16:creationId xmlns:a16="http://schemas.microsoft.com/office/drawing/2014/main" id="{C72BCEF3-E5CC-439B-8FC6-FB68C41F2408}"/>
              </a:ext>
            </a:extLst>
          </p:cNvPr>
          <p:cNvSpPr txBox="1">
            <a:spLocks/>
          </p:cNvSpPr>
          <p:nvPr/>
        </p:nvSpPr>
        <p:spPr>
          <a:xfrm>
            <a:off x="6411041" y="4508640"/>
            <a:ext cx="1414321" cy="62511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zh-TW" altLang="en-US" sz="2000" dirty="0">
                <a:solidFill>
                  <a:schemeClr val="accent6"/>
                </a:solidFill>
                <a:latin typeface="UD Digi Kyokasho NP-R" panose="02020400000000000000" pitchFamily="18" charset="-128"/>
                <a:ea typeface="UD Digi Kyokasho NP-R" panose="02020400000000000000" pitchFamily="18" charset="-128"/>
              </a:rPr>
              <a:t>遊戲製作</a:t>
            </a:r>
            <a:r>
              <a:rPr lang="en-US" altLang="zh-TW" sz="2000" dirty="0">
                <a:solidFill>
                  <a:schemeClr val="accent6"/>
                </a:solidFill>
                <a:latin typeface="UD Digi Kyokasho NP-R" panose="02020400000000000000" pitchFamily="18" charset="-128"/>
                <a:ea typeface="UD Digi Kyokasho NP-R" panose="02020400000000000000" pitchFamily="18" charset="-128"/>
              </a:rPr>
              <a:t>-</a:t>
            </a:r>
          </a:p>
          <a:p>
            <a:pPr algn="r"/>
            <a:r>
              <a:rPr lang="zh-TW" altLang="en-US" sz="2000" dirty="0">
                <a:solidFill>
                  <a:schemeClr val="accent6"/>
                </a:solidFill>
                <a:latin typeface="UD Digi Kyokasho NP-R" panose="02020400000000000000" pitchFamily="18" charset="-128"/>
                <a:ea typeface="UD Digi Kyokasho NP-R" panose="02020400000000000000" pitchFamily="18" charset="-128"/>
              </a:rPr>
              <a:t>周依希</a:t>
            </a:r>
          </a:p>
        </p:txBody>
      </p:sp>
      <p:grpSp>
        <p:nvGrpSpPr>
          <p:cNvPr id="509" name="Google Shape;1584;p79">
            <a:extLst>
              <a:ext uri="{FF2B5EF4-FFF2-40B4-BE49-F238E27FC236}">
                <a16:creationId xmlns:a16="http://schemas.microsoft.com/office/drawing/2014/main" id="{7EB56963-D0C4-4FE2-8578-EE2FF6D0FB1B}"/>
              </a:ext>
            </a:extLst>
          </p:cNvPr>
          <p:cNvGrpSpPr/>
          <p:nvPr/>
        </p:nvGrpSpPr>
        <p:grpSpPr>
          <a:xfrm>
            <a:off x="7873216" y="3583258"/>
            <a:ext cx="1197915" cy="1594293"/>
            <a:chOff x="5174189" y="2882499"/>
            <a:chExt cx="1610435" cy="2229675"/>
          </a:xfrm>
        </p:grpSpPr>
        <p:sp>
          <p:nvSpPr>
            <p:cNvPr id="510" name="Google Shape;1585;p79">
              <a:extLst>
                <a:ext uri="{FF2B5EF4-FFF2-40B4-BE49-F238E27FC236}">
                  <a16:creationId xmlns:a16="http://schemas.microsoft.com/office/drawing/2014/main" id="{17DE072E-DF95-42C9-B122-4F914F4A06BA}"/>
                </a:ext>
              </a:extLst>
            </p:cNvPr>
            <p:cNvSpPr/>
            <p:nvPr/>
          </p:nvSpPr>
          <p:spPr>
            <a:xfrm>
              <a:off x="5174189" y="3336152"/>
              <a:ext cx="1317661" cy="1451959"/>
            </a:xfrm>
            <a:custGeom>
              <a:avLst/>
              <a:gdLst/>
              <a:ahLst/>
              <a:cxnLst/>
              <a:rect l="l" t="t" r="r" b="b"/>
              <a:pathLst>
                <a:path w="35586" h="39213" extrusionOk="0">
                  <a:moveTo>
                    <a:pt x="23496" y="1"/>
                  </a:moveTo>
                  <a:cubicBezTo>
                    <a:pt x="21430" y="1"/>
                    <a:pt x="19352" y="323"/>
                    <a:pt x="17309" y="670"/>
                  </a:cubicBezTo>
                  <a:cubicBezTo>
                    <a:pt x="15306" y="1011"/>
                    <a:pt x="12597" y="1894"/>
                    <a:pt x="11718" y="3726"/>
                  </a:cubicBezTo>
                  <a:cubicBezTo>
                    <a:pt x="10902" y="5439"/>
                    <a:pt x="10963" y="7418"/>
                    <a:pt x="10626" y="9288"/>
                  </a:cubicBezTo>
                  <a:cubicBezTo>
                    <a:pt x="9625" y="14864"/>
                    <a:pt x="5216" y="19079"/>
                    <a:pt x="1818" y="23616"/>
                  </a:cubicBezTo>
                  <a:cubicBezTo>
                    <a:pt x="1139" y="24517"/>
                    <a:pt x="484" y="25476"/>
                    <a:pt x="243" y="26578"/>
                  </a:cubicBezTo>
                  <a:cubicBezTo>
                    <a:pt x="0" y="27678"/>
                    <a:pt x="267" y="28960"/>
                    <a:pt x="1163" y="29643"/>
                  </a:cubicBezTo>
                  <a:cubicBezTo>
                    <a:pt x="1068" y="28675"/>
                    <a:pt x="1576" y="27726"/>
                    <a:pt x="2283" y="27052"/>
                  </a:cubicBezTo>
                  <a:cubicBezTo>
                    <a:pt x="2985" y="26383"/>
                    <a:pt x="3873" y="25937"/>
                    <a:pt x="4746" y="25505"/>
                  </a:cubicBezTo>
                  <a:lnTo>
                    <a:pt x="4746" y="25505"/>
                  </a:lnTo>
                  <a:cubicBezTo>
                    <a:pt x="3792" y="26544"/>
                    <a:pt x="2995" y="27840"/>
                    <a:pt x="2985" y="29249"/>
                  </a:cubicBezTo>
                  <a:cubicBezTo>
                    <a:pt x="2972" y="31498"/>
                    <a:pt x="4884" y="33246"/>
                    <a:pt x="6725" y="34532"/>
                  </a:cubicBezTo>
                  <a:cubicBezTo>
                    <a:pt x="10451" y="37132"/>
                    <a:pt x="14813" y="39212"/>
                    <a:pt x="19307" y="39212"/>
                  </a:cubicBezTo>
                  <a:cubicBezTo>
                    <a:pt x="19799" y="39212"/>
                    <a:pt x="20293" y="39188"/>
                    <a:pt x="20787" y="39136"/>
                  </a:cubicBezTo>
                  <a:cubicBezTo>
                    <a:pt x="23930" y="38803"/>
                    <a:pt x="26863" y="37403"/>
                    <a:pt x="29562" y="35765"/>
                  </a:cubicBezTo>
                  <a:cubicBezTo>
                    <a:pt x="32572" y="33947"/>
                    <a:pt x="33520" y="30379"/>
                    <a:pt x="34276" y="27128"/>
                  </a:cubicBezTo>
                  <a:cubicBezTo>
                    <a:pt x="35586" y="21490"/>
                    <a:pt x="35439" y="15690"/>
                    <a:pt x="35343" y="9948"/>
                  </a:cubicBezTo>
                  <a:cubicBezTo>
                    <a:pt x="35314" y="7959"/>
                    <a:pt x="34285" y="6606"/>
                    <a:pt x="33331" y="4823"/>
                  </a:cubicBezTo>
                  <a:cubicBezTo>
                    <a:pt x="31936" y="2217"/>
                    <a:pt x="29041" y="674"/>
                    <a:pt x="26127" y="199"/>
                  </a:cubicBezTo>
                  <a:cubicBezTo>
                    <a:pt x="25255" y="59"/>
                    <a:pt x="24377" y="1"/>
                    <a:pt x="23496" y="1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586;p79">
              <a:extLst>
                <a:ext uri="{FF2B5EF4-FFF2-40B4-BE49-F238E27FC236}">
                  <a16:creationId xmlns:a16="http://schemas.microsoft.com/office/drawing/2014/main" id="{91AE7242-4EE7-482E-8D8A-5D6A8FDE7FAF}"/>
                </a:ext>
              </a:extLst>
            </p:cNvPr>
            <p:cNvSpPr/>
            <p:nvPr/>
          </p:nvSpPr>
          <p:spPr>
            <a:xfrm>
              <a:off x="5653886" y="4310195"/>
              <a:ext cx="822406" cy="691803"/>
            </a:xfrm>
            <a:custGeom>
              <a:avLst/>
              <a:gdLst/>
              <a:ahLst/>
              <a:cxnLst/>
              <a:rect l="l" t="t" r="r" b="b"/>
              <a:pathLst>
                <a:path w="24484" h="17140" extrusionOk="0">
                  <a:moveTo>
                    <a:pt x="12420" y="1"/>
                  </a:moveTo>
                  <a:cubicBezTo>
                    <a:pt x="7314" y="1"/>
                    <a:pt x="3275" y="1581"/>
                    <a:pt x="90" y="3887"/>
                  </a:cubicBezTo>
                  <a:cubicBezTo>
                    <a:pt x="0" y="7124"/>
                    <a:pt x="759" y="16697"/>
                    <a:pt x="12999" y="17128"/>
                  </a:cubicBezTo>
                  <a:cubicBezTo>
                    <a:pt x="13206" y="17136"/>
                    <a:pt x="13410" y="17139"/>
                    <a:pt x="13610" y="17139"/>
                  </a:cubicBezTo>
                  <a:cubicBezTo>
                    <a:pt x="23032" y="17139"/>
                    <a:pt x="24483" y="9144"/>
                    <a:pt x="24417" y="3902"/>
                  </a:cubicBezTo>
                  <a:cubicBezTo>
                    <a:pt x="21442" y="1591"/>
                    <a:pt x="17537" y="1"/>
                    <a:pt x="12420" y="1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587;p79">
              <a:extLst>
                <a:ext uri="{FF2B5EF4-FFF2-40B4-BE49-F238E27FC236}">
                  <a16:creationId xmlns:a16="http://schemas.microsoft.com/office/drawing/2014/main" id="{34E237D4-FC15-463A-9DEA-DE06B4970A92}"/>
                </a:ext>
              </a:extLst>
            </p:cNvPr>
            <p:cNvSpPr/>
            <p:nvPr/>
          </p:nvSpPr>
          <p:spPr>
            <a:xfrm>
              <a:off x="5291200" y="4420371"/>
              <a:ext cx="1493424" cy="691803"/>
            </a:xfrm>
            <a:custGeom>
              <a:avLst/>
              <a:gdLst/>
              <a:ahLst/>
              <a:cxnLst/>
              <a:rect l="l" t="t" r="r" b="b"/>
              <a:pathLst>
                <a:path w="44461" h="17570" extrusionOk="0">
                  <a:moveTo>
                    <a:pt x="10859" y="0"/>
                  </a:moveTo>
                  <a:lnTo>
                    <a:pt x="10859" y="0"/>
                  </a:lnTo>
                  <a:cubicBezTo>
                    <a:pt x="2321" y="6179"/>
                    <a:pt x="1" y="17570"/>
                    <a:pt x="1" y="17570"/>
                  </a:cubicBezTo>
                  <a:lnTo>
                    <a:pt x="44460" y="17570"/>
                  </a:lnTo>
                  <a:cubicBezTo>
                    <a:pt x="44460" y="17570"/>
                    <a:pt x="43155" y="6199"/>
                    <a:pt x="35186" y="15"/>
                  </a:cubicBezTo>
                  <a:lnTo>
                    <a:pt x="35186" y="15"/>
                  </a:lnTo>
                  <a:cubicBezTo>
                    <a:pt x="35252" y="5257"/>
                    <a:pt x="33801" y="13252"/>
                    <a:pt x="24379" y="13252"/>
                  </a:cubicBezTo>
                  <a:cubicBezTo>
                    <a:pt x="24179" y="13252"/>
                    <a:pt x="23975" y="13249"/>
                    <a:pt x="23768" y="13241"/>
                  </a:cubicBezTo>
                  <a:cubicBezTo>
                    <a:pt x="11528" y="12810"/>
                    <a:pt x="10769" y="3237"/>
                    <a:pt x="10859" y="0"/>
                  </a:cubicBezTo>
                  <a:close/>
                </a:path>
              </a:pathLst>
            </a:custGeom>
            <a:pattFill prst="ltHorz">
              <a:fgClr>
                <a:schemeClr val="accent5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588;p79">
              <a:extLst>
                <a:ext uri="{FF2B5EF4-FFF2-40B4-BE49-F238E27FC236}">
                  <a16:creationId xmlns:a16="http://schemas.microsoft.com/office/drawing/2014/main" id="{E4CEAF76-2507-4E92-AAB2-65C911FA9E23}"/>
                </a:ext>
              </a:extLst>
            </p:cNvPr>
            <p:cNvSpPr/>
            <p:nvPr/>
          </p:nvSpPr>
          <p:spPr>
            <a:xfrm>
              <a:off x="5421602" y="3519101"/>
              <a:ext cx="258526" cy="258674"/>
            </a:xfrm>
            <a:custGeom>
              <a:avLst/>
              <a:gdLst/>
              <a:ahLst/>
              <a:cxnLst/>
              <a:rect l="l" t="t" r="r" b="b"/>
              <a:pathLst>
                <a:path w="6982" h="6986" extrusionOk="0">
                  <a:moveTo>
                    <a:pt x="3488" y="0"/>
                  </a:moveTo>
                  <a:cubicBezTo>
                    <a:pt x="1562" y="0"/>
                    <a:pt x="1" y="1566"/>
                    <a:pt x="1" y="3492"/>
                  </a:cubicBezTo>
                  <a:cubicBezTo>
                    <a:pt x="1" y="5420"/>
                    <a:pt x="1562" y="6986"/>
                    <a:pt x="3488" y="6986"/>
                  </a:cubicBezTo>
                  <a:cubicBezTo>
                    <a:pt x="5420" y="6986"/>
                    <a:pt x="6982" y="5420"/>
                    <a:pt x="6982" y="3492"/>
                  </a:cubicBezTo>
                  <a:cubicBezTo>
                    <a:pt x="6982" y="1566"/>
                    <a:pt x="5420" y="0"/>
                    <a:pt x="3488" y="0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589;p79">
              <a:extLst>
                <a:ext uri="{FF2B5EF4-FFF2-40B4-BE49-F238E27FC236}">
                  <a16:creationId xmlns:a16="http://schemas.microsoft.com/office/drawing/2014/main" id="{29D75EB4-D59C-4D43-8800-5F112925602D}"/>
                </a:ext>
              </a:extLst>
            </p:cNvPr>
            <p:cNvSpPr/>
            <p:nvPr/>
          </p:nvSpPr>
          <p:spPr>
            <a:xfrm>
              <a:off x="6381408" y="3519101"/>
              <a:ext cx="258526" cy="258674"/>
            </a:xfrm>
            <a:custGeom>
              <a:avLst/>
              <a:gdLst/>
              <a:ahLst/>
              <a:cxnLst/>
              <a:rect l="l" t="t" r="r" b="b"/>
              <a:pathLst>
                <a:path w="6982" h="6986" extrusionOk="0">
                  <a:moveTo>
                    <a:pt x="3494" y="0"/>
                  </a:moveTo>
                  <a:cubicBezTo>
                    <a:pt x="1562" y="0"/>
                    <a:pt x="1" y="1566"/>
                    <a:pt x="1" y="3492"/>
                  </a:cubicBezTo>
                  <a:cubicBezTo>
                    <a:pt x="1" y="5420"/>
                    <a:pt x="1562" y="6986"/>
                    <a:pt x="3494" y="6986"/>
                  </a:cubicBezTo>
                  <a:cubicBezTo>
                    <a:pt x="5421" y="6986"/>
                    <a:pt x="6982" y="5420"/>
                    <a:pt x="6982" y="3492"/>
                  </a:cubicBezTo>
                  <a:cubicBezTo>
                    <a:pt x="6982" y="1566"/>
                    <a:pt x="5421" y="0"/>
                    <a:pt x="3494" y="0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590;p79">
              <a:extLst>
                <a:ext uri="{FF2B5EF4-FFF2-40B4-BE49-F238E27FC236}">
                  <a16:creationId xmlns:a16="http://schemas.microsoft.com/office/drawing/2014/main" id="{E1341E21-8E06-4CCA-9999-E5C0F08D375C}"/>
                </a:ext>
              </a:extLst>
            </p:cNvPr>
            <p:cNvSpPr/>
            <p:nvPr/>
          </p:nvSpPr>
          <p:spPr>
            <a:xfrm>
              <a:off x="5915057" y="3830460"/>
              <a:ext cx="282594" cy="450588"/>
            </a:xfrm>
            <a:custGeom>
              <a:avLst/>
              <a:gdLst/>
              <a:ahLst/>
              <a:cxnLst/>
              <a:rect l="l" t="t" r="r" b="b"/>
              <a:pathLst>
                <a:path w="7632" h="12169" extrusionOk="0">
                  <a:moveTo>
                    <a:pt x="7043" y="0"/>
                  </a:moveTo>
                  <a:lnTo>
                    <a:pt x="988" y="835"/>
                  </a:lnTo>
                  <a:lnTo>
                    <a:pt x="0" y="12169"/>
                  </a:lnTo>
                  <a:cubicBezTo>
                    <a:pt x="1998" y="11932"/>
                    <a:pt x="5254" y="11011"/>
                    <a:pt x="7632" y="7755"/>
                  </a:cubicBezTo>
                  <a:lnTo>
                    <a:pt x="704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591;p79">
              <a:extLst>
                <a:ext uri="{FF2B5EF4-FFF2-40B4-BE49-F238E27FC236}">
                  <a16:creationId xmlns:a16="http://schemas.microsoft.com/office/drawing/2014/main" id="{29AFAC1E-B7B4-47FB-9564-69ED5390E4D6}"/>
                </a:ext>
              </a:extLst>
            </p:cNvPr>
            <p:cNvSpPr/>
            <p:nvPr/>
          </p:nvSpPr>
          <p:spPr>
            <a:xfrm>
              <a:off x="5587296" y="2982583"/>
              <a:ext cx="895547" cy="535825"/>
            </a:xfrm>
            <a:custGeom>
              <a:avLst/>
              <a:gdLst/>
              <a:ahLst/>
              <a:cxnLst/>
              <a:rect l="l" t="t" r="r" b="b"/>
              <a:pathLst>
                <a:path w="24186" h="14471" extrusionOk="0">
                  <a:moveTo>
                    <a:pt x="12904" y="0"/>
                  </a:moveTo>
                  <a:cubicBezTo>
                    <a:pt x="10483" y="0"/>
                    <a:pt x="152" y="791"/>
                    <a:pt x="1" y="14271"/>
                  </a:cubicBezTo>
                  <a:cubicBezTo>
                    <a:pt x="443" y="14347"/>
                    <a:pt x="940" y="14391"/>
                    <a:pt x="1497" y="14391"/>
                  </a:cubicBezTo>
                  <a:cubicBezTo>
                    <a:pt x="2371" y="14391"/>
                    <a:pt x="3395" y="14283"/>
                    <a:pt x="4595" y="14020"/>
                  </a:cubicBezTo>
                  <a:cubicBezTo>
                    <a:pt x="11567" y="12497"/>
                    <a:pt x="12948" y="5577"/>
                    <a:pt x="16061" y="4747"/>
                  </a:cubicBezTo>
                  <a:lnTo>
                    <a:pt x="16061" y="4747"/>
                  </a:lnTo>
                  <a:cubicBezTo>
                    <a:pt x="15279" y="6123"/>
                    <a:pt x="17713" y="14471"/>
                    <a:pt x="24186" y="14471"/>
                  </a:cubicBezTo>
                  <a:cubicBezTo>
                    <a:pt x="24181" y="13702"/>
                    <a:pt x="24153" y="12948"/>
                    <a:pt x="24115" y="12221"/>
                  </a:cubicBezTo>
                  <a:cubicBezTo>
                    <a:pt x="23516" y="188"/>
                    <a:pt x="13984" y="14"/>
                    <a:pt x="13433" y="14"/>
                  </a:cubicBezTo>
                  <a:cubicBezTo>
                    <a:pt x="13417" y="14"/>
                    <a:pt x="13408" y="14"/>
                    <a:pt x="13408" y="14"/>
                  </a:cubicBezTo>
                  <a:cubicBezTo>
                    <a:pt x="13408" y="14"/>
                    <a:pt x="13226" y="0"/>
                    <a:pt x="12904" y="0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1592;p79">
              <a:extLst>
                <a:ext uri="{FF2B5EF4-FFF2-40B4-BE49-F238E27FC236}">
                  <a16:creationId xmlns:a16="http://schemas.microsoft.com/office/drawing/2014/main" id="{E51636C3-81E8-438C-AD7B-9A5130110EE8}"/>
                </a:ext>
              </a:extLst>
            </p:cNvPr>
            <p:cNvSpPr/>
            <p:nvPr/>
          </p:nvSpPr>
          <p:spPr>
            <a:xfrm>
              <a:off x="5582927" y="3158312"/>
              <a:ext cx="901212" cy="909432"/>
            </a:xfrm>
            <a:custGeom>
              <a:avLst/>
              <a:gdLst/>
              <a:ahLst/>
              <a:cxnLst/>
              <a:rect l="l" t="t" r="r" b="b"/>
              <a:pathLst>
                <a:path w="24339" h="24561" extrusionOk="0">
                  <a:moveTo>
                    <a:pt x="16179" y="1"/>
                  </a:moveTo>
                  <a:lnTo>
                    <a:pt x="16179" y="1"/>
                  </a:lnTo>
                  <a:cubicBezTo>
                    <a:pt x="13066" y="831"/>
                    <a:pt x="11685" y="7751"/>
                    <a:pt x="4713" y="9274"/>
                  </a:cubicBezTo>
                  <a:cubicBezTo>
                    <a:pt x="3513" y="9537"/>
                    <a:pt x="2489" y="9645"/>
                    <a:pt x="1615" y="9645"/>
                  </a:cubicBezTo>
                  <a:cubicBezTo>
                    <a:pt x="1058" y="9645"/>
                    <a:pt x="561" y="9601"/>
                    <a:pt x="119" y="9525"/>
                  </a:cubicBezTo>
                  <a:cubicBezTo>
                    <a:pt x="114" y="9654"/>
                    <a:pt x="114" y="9782"/>
                    <a:pt x="114" y="9915"/>
                  </a:cubicBezTo>
                  <a:cubicBezTo>
                    <a:pt x="0" y="11770"/>
                    <a:pt x="81" y="12325"/>
                    <a:pt x="290" y="14176"/>
                  </a:cubicBezTo>
                  <a:cubicBezTo>
                    <a:pt x="693" y="17840"/>
                    <a:pt x="2445" y="21029"/>
                    <a:pt x="5766" y="22800"/>
                  </a:cubicBezTo>
                  <a:cubicBezTo>
                    <a:pt x="7828" y="23900"/>
                    <a:pt x="10350" y="24561"/>
                    <a:pt x="12813" y="24561"/>
                  </a:cubicBezTo>
                  <a:cubicBezTo>
                    <a:pt x="14336" y="24561"/>
                    <a:pt x="15836" y="24308"/>
                    <a:pt x="17191" y="23749"/>
                  </a:cubicBezTo>
                  <a:cubicBezTo>
                    <a:pt x="19938" y="22620"/>
                    <a:pt x="22065" y="20602"/>
                    <a:pt x="23151" y="17884"/>
                  </a:cubicBezTo>
                  <a:cubicBezTo>
                    <a:pt x="24119" y="15453"/>
                    <a:pt x="24338" y="12502"/>
                    <a:pt x="24304" y="9725"/>
                  </a:cubicBezTo>
                  <a:cubicBezTo>
                    <a:pt x="17831" y="9725"/>
                    <a:pt x="15397" y="1377"/>
                    <a:pt x="16179" y="1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1593;p79">
              <a:extLst>
                <a:ext uri="{FF2B5EF4-FFF2-40B4-BE49-F238E27FC236}">
                  <a16:creationId xmlns:a16="http://schemas.microsoft.com/office/drawing/2014/main" id="{4A08FC12-876C-47F2-B77B-B82952D51C23}"/>
                </a:ext>
              </a:extLst>
            </p:cNvPr>
            <p:cNvSpPr/>
            <p:nvPr/>
          </p:nvSpPr>
          <p:spPr>
            <a:xfrm>
              <a:off x="5898913" y="4105005"/>
              <a:ext cx="323176" cy="472145"/>
            </a:xfrm>
            <a:custGeom>
              <a:avLst/>
              <a:gdLst/>
              <a:ahLst/>
              <a:cxnLst/>
              <a:rect l="l" t="t" r="r" b="b"/>
              <a:pathLst>
                <a:path w="8728" h="12412" extrusionOk="0">
                  <a:moveTo>
                    <a:pt x="8068" y="1"/>
                  </a:moveTo>
                  <a:cubicBezTo>
                    <a:pt x="5690" y="3257"/>
                    <a:pt x="2434" y="4178"/>
                    <a:pt x="436" y="4415"/>
                  </a:cubicBezTo>
                  <a:lnTo>
                    <a:pt x="0" y="9404"/>
                  </a:lnTo>
                  <a:cubicBezTo>
                    <a:pt x="0" y="9404"/>
                    <a:pt x="175" y="11899"/>
                    <a:pt x="4214" y="12374"/>
                  </a:cubicBezTo>
                  <a:cubicBezTo>
                    <a:pt x="4430" y="12399"/>
                    <a:pt x="4635" y="12411"/>
                    <a:pt x="4831" y="12411"/>
                  </a:cubicBezTo>
                  <a:cubicBezTo>
                    <a:pt x="8302" y="12411"/>
                    <a:pt x="8727" y="8635"/>
                    <a:pt x="8727" y="8635"/>
                  </a:cubicBezTo>
                  <a:lnTo>
                    <a:pt x="8068" y="1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596;p79">
              <a:extLst>
                <a:ext uri="{FF2B5EF4-FFF2-40B4-BE49-F238E27FC236}">
                  <a16:creationId xmlns:a16="http://schemas.microsoft.com/office/drawing/2014/main" id="{547E3185-2981-4C4A-BECC-B1CA8FE04892}"/>
                </a:ext>
              </a:extLst>
            </p:cNvPr>
            <p:cNvSpPr/>
            <p:nvPr/>
          </p:nvSpPr>
          <p:spPr>
            <a:xfrm>
              <a:off x="5980742" y="3648399"/>
              <a:ext cx="57170" cy="60392"/>
            </a:xfrm>
            <a:custGeom>
              <a:avLst/>
              <a:gdLst/>
              <a:ahLst/>
              <a:cxnLst/>
              <a:rect l="l" t="t" r="r" b="b"/>
              <a:pathLst>
                <a:path w="1544" h="1631" extrusionOk="0">
                  <a:moveTo>
                    <a:pt x="1543" y="0"/>
                  </a:moveTo>
                  <a:lnTo>
                    <a:pt x="1543" y="0"/>
                  </a:lnTo>
                  <a:cubicBezTo>
                    <a:pt x="1249" y="39"/>
                    <a:pt x="965" y="114"/>
                    <a:pt x="699" y="243"/>
                  </a:cubicBezTo>
                  <a:cubicBezTo>
                    <a:pt x="561" y="300"/>
                    <a:pt x="433" y="385"/>
                    <a:pt x="305" y="480"/>
                  </a:cubicBezTo>
                  <a:cubicBezTo>
                    <a:pt x="187" y="580"/>
                    <a:pt x="53" y="718"/>
                    <a:pt x="25" y="931"/>
                  </a:cubicBezTo>
                  <a:cubicBezTo>
                    <a:pt x="1" y="1154"/>
                    <a:pt x="163" y="1339"/>
                    <a:pt x="281" y="1420"/>
                  </a:cubicBezTo>
                  <a:cubicBezTo>
                    <a:pt x="410" y="1520"/>
                    <a:pt x="561" y="1605"/>
                    <a:pt x="732" y="1623"/>
                  </a:cubicBezTo>
                  <a:cubicBezTo>
                    <a:pt x="768" y="1628"/>
                    <a:pt x="803" y="1631"/>
                    <a:pt x="838" y="1631"/>
                  </a:cubicBezTo>
                  <a:cubicBezTo>
                    <a:pt x="1139" y="1631"/>
                    <a:pt x="1395" y="1452"/>
                    <a:pt x="1543" y="1240"/>
                  </a:cubicBezTo>
                  <a:lnTo>
                    <a:pt x="1543" y="1240"/>
                  </a:lnTo>
                  <a:cubicBezTo>
                    <a:pt x="1363" y="1345"/>
                    <a:pt x="1165" y="1407"/>
                    <a:pt x="984" y="1407"/>
                  </a:cubicBezTo>
                  <a:cubicBezTo>
                    <a:pt x="913" y="1407"/>
                    <a:pt x="844" y="1397"/>
                    <a:pt x="780" y="1377"/>
                  </a:cubicBezTo>
                  <a:cubicBezTo>
                    <a:pt x="666" y="1339"/>
                    <a:pt x="566" y="1277"/>
                    <a:pt x="476" y="1192"/>
                  </a:cubicBezTo>
                  <a:cubicBezTo>
                    <a:pt x="371" y="1102"/>
                    <a:pt x="334" y="1025"/>
                    <a:pt x="343" y="959"/>
                  </a:cubicBezTo>
                  <a:cubicBezTo>
                    <a:pt x="353" y="808"/>
                    <a:pt x="603" y="604"/>
                    <a:pt x="818" y="456"/>
                  </a:cubicBezTo>
                  <a:cubicBezTo>
                    <a:pt x="1050" y="304"/>
                    <a:pt x="1293" y="153"/>
                    <a:pt x="1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597;p79">
              <a:extLst>
                <a:ext uri="{FF2B5EF4-FFF2-40B4-BE49-F238E27FC236}">
                  <a16:creationId xmlns:a16="http://schemas.microsoft.com/office/drawing/2014/main" id="{39593DD1-5342-44C2-AF47-8883DF93006E}"/>
                </a:ext>
              </a:extLst>
            </p:cNvPr>
            <p:cNvSpPr/>
            <p:nvPr/>
          </p:nvSpPr>
          <p:spPr>
            <a:xfrm>
              <a:off x="5974077" y="3755925"/>
              <a:ext cx="126597" cy="37028"/>
            </a:xfrm>
            <a:custGeom>
              <a:avLst/>
              <a:gdLst/>
              <a:ahLst/>
              <a:cxnLst/>
              <a:rect l="l" t="t" r="r" b="b"/>
              <a:pathLst>
                <a:path w="3419" h="1000" extrusionOk="0">
                  <a:moveTo>
                    <a:pt x="1" y="1"/>
                  </a:moveTo>
                  <a:lnTo>
                    <a:pt x="1" y="1"/>
                  </a:lnTo>
                  <a:cubicBezTo>
                    <a:pt x="380" y="542"/>
                    <a:pt x="1002" y="955"/>
                    <a:pt x="1719" y="997"/>
                  </a:cubicBezTo>
                  <a:cubicBezTo>
                    <a:pt x="1743" y="999"/>
                    <a:pt x="1768" y="999"/>
                    <a:pt x="1793" y="999"/>
                  </a:cubicBezTo>
                  <a:cubicBezTo>
                    <a:pt x="2122" y="999"/>
                    <a:pt x="2455" y="909"/>
                    <a:pt x="2720" y="728"/>
                  </a:cubicBezTo>
                  <a:cubicBezTo>
                    <a:pt x="2877" y="651"/>
                    <a:pt x="2995" y="519"/>
                    <a:pt x="3118" y="405"/>
                  </a:cubicBezTo>
                  <a:cubicBezTo>
                    <a:pt x="3228" y="276"/>
                    <a:pt x="3328" y="139"/>
                    <a:pt x="3418" y="1"/>
                  </a:cubicBezTo>
                  <a:lnTo>
                    <a:pt x="3418" y="1"/>
                  </a:lnTo>
                  <a:cubicBezTo>
                    <a:pt x="3147" y="200"/>
                    <a:pt x="2891" y="390"/>
                    <a:pt x="2606" y="509"/>
                  </a:cubicBezTo>
                  <a:cubicBezTo>
                    <a:pt x="2361" y="622"/>
                    <a:pt x="2099" y="683"/>
                    <a:pt x="1840" y="683"/>
                  </a:cubicBezTo>
                  <a:cubicBezTo>
                    <a:pt x="1805" y="683"/>
                    <a:pt x="1769" y="682"/>
                    <a:pt x="1733" y="680"/>
                  </a:cubicBezTo>
                  <a:cubicBezTo>
                    <a:pt x="1434" y="671"/>
                    <a:pt x="1135" y="585"/>
                    <a:pt x="846" y="467"/>
                  </a:cubicBezTo>
                  <a:cubicBezTo>
                    <a:pt x="561" y="338"/>
                    <a:pt x="277" y="19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598;p79">
              <a:extLst>
                <a:ext uri="{FF2B5EF4-FFF2-40B4-BE49-F238E27FC236}">
                  <a16:creationId xmlns:a16="http://schemas.microsoft.com/office/drawing/2014/main" id="{A453E2C0-8173-46FC-9A59-A1DFC45654DD}"/>
                </a:ext>
              </a:extLst>
            </p:cNvPr>
            <p:cNvSpPr/>
            <p:nvPr/>
          </p:nvSpPr>
          <p:spPr>
            <a:xfrm>
              <a:off x="5641250" y="3635253"/>
              <a:ext cx="258626" cy="251448"/>
            </a:xfrm>
            <a:custGeom>
              <a:avLst/>
              <a:gdLst/>
              <a:ahLst/>
              <a:cxnLst/>
              <a:rect l="l" t="t" r="r" b="b"/>
              <a:pathLst>
                <a:path w="2612" h="2611" extrusionOk="0">
                  <a:moveTo>
                    <a:pt x="1306" y="1"/>
                  </a:moveTo>
                  <a:cubicBezTo>
                    <a:pt x="585" y="1"/>
                    <a:pt x="1" y="588"/>
                    <a:pt x="1" y="1306"/>
                  </a:cubicBezTo>
                  <a:cubicBezTo>
                    <a:pt x="1" y="2027"/>
                    <a:pt x="585" y="2610"/>
                    <a:pt x="1306" y="2610"/>
                  </a:cubicBezTo>
                  <a:cubicBezTo>
                    <a:pt x="2028" y="2610"/>
                    <a:pt x="2611" y="2027"/>
                    <a:pt x="2611" y="1306"/>
                  </a:cubicBezTo>
                  <a:cubicBezTo>
                    <a:pt x="2611" y="588"/>
                    <a:pt x="2028" y="1"/>
                    <a:pt x="1306" y="1"/>
                  </a:cubicBezTo>
                  <a:close/>
                </a:path>
              </a:pathLst>
            </a:custGeom>
            <a:solidFill>
              <a:schemeClr val="bg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599;p79">
              <a:extLst>
                <a:ext uri="{FF2B5EF4-FFF2-40B4-BE49-F238E27FC236}">
                  <a16:creationId xmlns:a16="http://schemas.microsoft.com/office/drawing/2014/main" id="{64E98997-6DB2-4C43-B84B-D7FACB6EAE36}"/>
                </a:ext>
              </a:extLst>
            </p:cNvPr>
            <p:cNvSpPr/>
            <p:nvPr/>
          </p:nvSpPr>
          <p:spPr>
            <a:xfrm>
              <a:off x="6188124" y="3635253"/>
              <a:ext cx="258526" cy="251448"/>
            </a:xfrm>
            <a:custGeom>
              <a:avLst/>
              <a:gdLst/>
              <a:ahLst/>
              <a:cxnLst/>
              <a:rect l="l" t="t" r="r" b="b"/>
              <a:pathLst>
                <a:path w="2611" h="2611" extrusionOk="0">
                  <a:moveTo>
                    <a:pt x="1305" y="0"/>
                  </a:moveTo>
                  <a:cubicBezTo>
                    <a:pt x="583" y="0"/>
                    <a:pt x="0" y="585"/>
                    <a:pt x="0" y="1306"/>
                  </a:cubicBezTo>
                  <a:cubicBezTo>
                    <a:pt x="0" y="2028"/>
                    <a:pt x="583" y="2611"/>
                    <a:pt x="1305" y="2611"/>
                  </a:cubicBezTo>
                  <a:cubicBezTo>
                    <a:pt x="2026" y="2611"/>
                    <a:pt x="2611" y="2028"/>
                    <a:pt x="2611" y="1306"/>
                  </a:cubicBezTo>
                  <a:cubicBezTo>
                    <a:pt x="2611" y="585"/>
                    <a:pt x="2026" y="0"/>
                    <a:pt x="1305" y="0"/>
                  </a:cubicBezTo>
                  <a:close/>
                </a:path>
              </a:pathLst>
            </a:custGeom>
            <a:solidFill>
              <a:schemeClr val="bg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1600;p79">
              <a:extLst>
                <a:ext uri="{FF2B5EF4-FFF2-40B4-BE49-F238E27FC236}">
                  <a16:creationId xmlns:a16="http://schemas.microsoft.com/office/drawing/2014/main" id="{9744CD96-0F9D-4888-8BB2-BB01F9A9D90C}"/>
                </a:ext>
              </a:extLst>
            </p:cNvPr>
            <p:cNvSpPr/>
            <p:nvPr/>
          </p:nvSpPr>
          <p:spPr>
            <a:xfrm>
              <a:off x="6065089" y="2882499"/>
              <a:ext cx="147666" cy="131929"/>
            </a:xfrm>
            <a:custGeom>
              <a:avLst/>
              <a:gdLst/>
              <a:ahLst/>
              <a:cxnLst/>
              <a:rect l="l" t="t" r="r" b="b"/>
              <a:pathLst>
                <a:path w="3988" h="3563" extrusionOk="0">
                  <a:moveTo>
                    <a:pt x="1035" y="1"/>
                  </a:moveTo>
                  <a:cubicBezTo>
                    <a:pt x="1011" y="1"/>
                    <a:pt x="986" y="3"/>
                    <a:pt x="960" y="8"/>
                  </a:cubicBezTo>
                  <a:cubicBezTo>
                    <a:pt x="1" y="174"/>
                    <a:pt x="960" y="3562"/>
                    <a:pt x="960" y="3562"/>
                  </a:cubicBezTo>
                  <a:cubicBezTo>
                    <a:pt x="2156" y="3549"/>
                    <a:pt x="3988" y="1911"/>
                    <a:pt x="3076" y="1418"/>
                  </a:cubicBezTo>
                  <a:cubicBezTo>
                    <a:pt x="2969" y="1359"/>
                    <a:pt x="2866" y="1333"/>
                    <a:pt x="2768" y="1333"/>
                  </a:cubicBezTo>
                  <a:cubicBezTo>
                    <a:pt x="2027" y="1333"/>
                    <a:pt x="1539" y="2794"/>
                    <a:pt x="1539" y="2794"/>
                  </a:cubicBezTo>
                  <a:cubicBezTo>
                    <a:pt x="1539" y="2794"/>
                    <a:pt x="1893" y="1"/>
                    <a:pt x="1035" y="1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594;p79">
              <a:extLst>
                <a:ext uri="{FF2B5EF4-FFF2-40B4-BE49-F238E27FC236}">
                  <a16:creationId xmlns:a16="http://schemas.microsoft.com/office/drawing/2014/main" id="{BF23DBA6-8876-424C-9CC1-4B9932C5D473}"/>
                </a:ext>
              </a:extLst>
            </p:cNvPr>
            <p:cNvSpPr/>
            <p:nvPr/>
          </p:nvSpPr>
          <p:spPr>
            <a:xfrm>
              <a:off x="5784810" y="3558042"/>
              <a:ext cx="87924" cy="151237"/>
            </a:xfrm>
            <a:custGeom>
              <a:avLst/>
              <a:gdLst/>
              <a:ahLst/>
              <a:cxnLst/>
              <a:rect l="l" t="t" r="r" b="b"/>
              <a:pathLst>
                <a:path w="1241" h="2479" extrusionOk="0">
                  <a:moveTo>
                    <a:pt x="623" y="1"/>
                  </a:moveTo>
                  <a:cubicBezTo>
                    <a:pt x="277" y="1"/>
                    <a:pt x="1" y="556"/>
                    <a:pt x="1" y="1239"/>
                  </a:cubicBezTo>
                  <a:cubicBezTo>
                    <a:pt x="1" y="1922"/>
                    <a:pt x="277" y="2478"/>
                    <a:pt x="623" y="2478"/>
                  </a:cubicBezTo>
                  <a:cubicBezTo>
                    <a:pt x="965" y="2478"/>
                    <a:pt x="1240" y="1922"/>
                    <a:pt x="1240" y="1239"/>
                  </a:cubicBezTo>
                  <a:cubicBezTo>
                    <a:pt x="1240" y="556"/>
                    <a:pt x="965" y="1"/>
                    <a:pt x="6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595;p79">
              <a:extLst>
                <a:ext uri="{FF2B5EF4-FFF2-40B4-BE49-F238E27FC236}">
                  <a16:creationId xmlns:a16="http://schemas.microsoft.com/office/drawing/2014/main" id="{B8266CFC-DDDA-4B92-8393-A832B084E1D9}"/>
                </a:ext>
              </a:extLst>
            </p:cNvPr>
            <p:cNvSpPr/>
            <p:nvPr/>
          </p:nvSpPr>
          <p:spPr>
            <a:xfrm>
              <a:off x="6209659" y="3565542"/>
              <a:ext cx="87853" cy="151480"/>
            </a:xfrm>
            <a:custGeom>
              <a:avLst/>
              <a:gdLst/>
              <a:ahLst/>
              <a:cxnLst/>
              <a:rect l="l" t="t" r="r" b="b"/>
              <a:pathLst>
                <a:path w="1240" h="2483" extrusionOk="0">
                  <a:moveTo>
                    <a:pt x="617" y="0"/>
                  </a:moveTo>
                  <a:cubicBezTo>
                    <a:pt x="276" y="0"/>
                    <a:pt x="0" y="556"/>
                    <a:pt x="0" y="1240"/>
                  </a:cubicBezTo>
                  <a:cubicBezTo>
                    <a:pt x="0" y="1928"/>
                    <a:pt x="276" y="2482"/>
                    <a:pt x="617" y="2482"/>
                  </a:cubicBezTo>
                  <a:cubicBezTo>
                    <a:pt x="959" y="2482"/>
                    <a:pt x="1239" y="1928"/>
                    <a:pt x="1239" y="1240"/>
                  </a:cubicBezTo>
                  <a:cubicBezTo>
                    <a:pt x="1239" y="556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2211;p87">
            <a:extLst>
              <a:ext uri="{FF2B5EF4-FFF2-40B4-BE49-F238E27FC236}">
                <a16:creationId xmlns:a16="http://schemas.microsoft.com/office/drawing/2014/main" id="{AAA65176-D21C-47B2-9418-440A7D1FD0DE}"/>
              </a:ext>
            </a:extLst>
          </p:cNvPr>
          <p:cNvSpPr/>
          <p:nvPr/>
        </p:nvSpPr>
        <p:spPr>
          <a:xfrm>
            <a:off x="8168455" y="3975163"/>
            <a:ext cx="294019" cy="294141"/>
          </a:xfrm>
          <a:custGeom>
            <a:avLst/>
            <a:gdLst/>
            <a:ahLst/>
            <a:cxnLst/>
            <a:rect l="l" t="t" r="r" b="b"/>
            <a:pathLst>
              <a:path w="9598" h="9602" extrusionOk="0">
                <a:moveTo>
                  <a:pt x="4798" y="427"/>
                </a:moveTo>
                <a:cubicBezTo>
                  <a:pt x="7210" y="427"/>
                  <a:pt x="9174" y="2387"/>
                  <a:pt x="9174" y="4798"/>
                </a:cubicBezTo>
                <a:cubicBezTo>
                  <a:pt x="9174" y="7214"/>
                  <a:pt x="7210" y="9174"/>
                  <a:pt x="4798" y="9174"/>
                </a:cubicBezTo>
                <a:cubicBezTo>
                  <a:pt x="2387" y="9174"/>
                  <a:pt x="428" y="7214"/>
                  <a:pt x="428" y="4798"/>
                </a:cubicBezTo>
                <a:cubicBezTo>
                  <a:pt x="428" y="2387"/>
                  <a:pt x="2387" y="427"/>
                  <a:pt x="4798" y="427"/>
                </a:cubicBezTo>
                <a:close/>
                <a:moveTo>
                  <a:pt x="4798" y="0"/>
                </a:moveTo>
                <a:cubicBezTo>
                  <a:pt x="2155" y="0"/>
                  <a:pt x="1" y="2154"/>
                  <a:pt x="1" y="4798"/>
                </a:cubicBezTo>
                <a:cubicBezTo>
                  <a:pt x="1" y="7446"/>
                  <a:pt x="2155" y="9601"/>
                  <a:pt x="4798" y="9601"/>
                </a:cubicBezTo>
                <a:cubicBezTo>
                  <a:pt x="7447" y="9601"/>
                  <a:pt x="9597" y="7446"/>
                  <a:pt x="9597" y="4798"/>
                </a:cubicBezTo>
                <a:cubicBezTo>
                  <a:pt x="9597" y="2154"/>
                  <a:pt x="7447" y="0"/>
                  <a:pt x="47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2212;p87">
            <a:extLst>
              <a:ext uri="{FF2B5EF4-FFF2-40B4-BE49-F238E27FC236}">
                <a16:creationId xmlns:a16="http://schemas.microsoft.com/office/drawing/2014/main" id="{D0685E6E-3396-4C32-B73F-1A25C69924B2}"/>
              </a:ext>
            </a:extLst>
          </p:cNvPr>
          <p:cNvSpPr/>
          <p:nvPr/>
        </p:nvSpPr>
        <p:spPr>
          <a:xfrm>
            <a:off x="8574671" y="3981218"/>
            <a:ext cx="294141" cy="294141"/>
          </a:xfrm>
          <a:custGeom>
            <a:avLst/>
            <a:gdLst/>
            <a:ahLst/>
            <a:cxnLst/>
            <a:rect l="l" t="t" r="r" b="b"/>
            <a:pathLst>
              <a:path w="9602" h="9602" extrusionOk="0">
                <a:moveTo>
                  <a:pt x="4804" y="427"/>
                </a:moveTo>
                <a:cubicBezTo>
                  <a:pt x="7214" y="427"/>
                  <a:pt x="9174" y="2387"/>
                  <a:pt x="9174" y="4798"/>
                </a:cubicBezTo>
                <a:cubicBezTo>
                  <a:pt x="9174" y="7214"/>
                  <a:pt x="7214" y="9174"/>
                  <a:pt x="4804" y="9174"/>
                </a:cubicBezTo>
                <a:cubicBezTo>
                  <a:pt x="2388" y="9174"/>
                  <a:pt x="427" y="7214"/>
                  <a:pt x="427" y="4798"/>
                </a:cubicBezTo>
                <a:cubicBezTo>
                  <a:pt x="427" y="2387"/>
                  <a:pt x="2388" y="427"/>
                  <a:pt x="4804" y="427"/>
                </a:cubicBezTo>
                <a:close/>
                <a:moveTo>
                  <a:pt x="4804" y="0"/>
                </a:moveTo>
                <a:cubicBezTo>
                  <a:pt x="2155" y="0"/>
                  <a:pt x="0" y="2154"/>
                  <a:pt x="0" y="4798"/>
                </a:cubicBezTo>
                <a:cubicBezTo>
                  <a:pt x="0" y="7446"/>
                  <a:pt x="2155" y="9601"/>
                  <a:pt x="4804" y="9601"/>
                </a:cubicBezTo>
                <a:cubicBezTo>
                  <a:pt x="7446" y="9601"/>
                  <a:pt x="9601" y="7446"/>
                  <a:pt x="9601" y="4798"/>
                </a:cubicBezTo>
                <a:cubicBezTo>
                  <a:pt x="9601" y="2154"/>
                  <a:pt x="7446" y="0"/>
                  <a:pt x="48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2213;p87">
            <a:extLst>
              <a:ext uri="{FF2B5EF4-FFF2-40B4-BE49-F238E27FC236}">
                <a16:creationId xmlns:a16="http://schemas.microsoft.com/office/drawing/2014/main" id="{C925A45E-6785-4B32-96F4-883FA53C1821}"/>
              </a:ext>
            </a:extLst>
          </p:cNvPr>
          <p:cNvSpPr/>
          <p:nvPr/>
        </p:nvSpPr>
        <p:spPr>
          <a:xfrm>
            <a:off x="8450112" y="4105428"/>
            <a:ext cx="135334" cy="45719"/>
          </a:xfrm>
          <a:custGeom>
            <a:avLst/>
            <a:gdLst/>
            <a:ahLst/>
            <a:cxnLst/>
            <a:rect l="l" t="t" r="r" b="b"/>
            <a:pathLst>
              <a:path w="5957" h="1692" extrusionOk="0">
                <a:moveTo>
                  <a:pt x="3163" y="0"/>
                </a:moveTo>
                <a:cubicBezTo>
                  <a:pt x="1482" y="0"/>
                  <a:pt x="25" y="1136"/>
                  <a:pt x="1" y="1155"/>
                </a:cubicBezTo>
                <a:lnTo>
                  <a:pt x="266" y="1492"/>
                </a:lnTo>
                <a:cubicBezTo>
                  <a:pt x="352" y="1425"/>
                  <a:pt x="1647" y="415"/>
                  <a:pt x="3135" y="415"/>
                </a:cubicBezTo>
                <a:cubicBezTo>
                  <a:pt x="3964" y="415"/>
                  <a:pt x="4853" y="728"/>
                  <a:pt x="5625" y="1691"/>
                </a:cubicBezTo>
                <a:lnTo>
                  <a:pt x="5957" y="1425"/>
                </a:lnTo>
                <a:cubicBezTo>
                  <a:pt x="5093" y="348"/>
                  <a:pt x="4094" y="0"/>
                  <a:pt x="31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82F87DE-AC3E-4335-A274-32A2C2E3C319}"/>
              </a:ext>
            </a:extLst>
          </p:cNvPr>
          <p:cNvSpPr/>
          <p:nvPr/>
        </p:nvSpPr>
        <p:spPr>
          <a:xfrm>
            <a:off x="1165860" y="982980"/>
            <a:ext cx="3840480" cy="1866900"/>
          </a:xfrm>
          <a:prstGeom prst="rect">
            <a:avLst/>
          </a:prstGeom>
          <a:solidFill>
            <a:srgbClr val="DB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2A2F37F-D7C3-47D9-AF0F-01B54618804D}"/>
              </a:ext>
            </a:extLst>
          </p:cNvPr>
          <p:cNvSpPr/>
          <p:nvPr/>
        </p:nvSpPr>
        <p:spPr>
          <a:xfrm>
            <a:off x="4069080" y="2293620"/>
            <a:ext cx="3840480" cy="2415540"/>
          </a:xfrm>
          <a:prstGeom prst="rect">
            <a:avLst/>
          </a:prstGeom>
          <a:solidFill>
            <a:srgbClr val="DB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08B67E96-48ED-469A-8D26-715DD21C206B}"/>
              </a:ext>
            </a:extLst>
          </p:cNvPr>
          <p:cNvSpPr/>
          <p:nvPr/>
        </p:nvSpPr>
        <p:spPr>
          <a:xfrm>
            <a:off x="1873885" y="1467985"/>
            <a:ext cx="5396230" cy="543829"/>
          </a:xfrm>
          <a:prstGeom prst="roundRect">
            <a:avLst>
              <a:gd name="adj" fmla="val 2459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rgbClr val="5DB7B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毒品資訊來源</a:t>
            </a:r>
            <a:endParaRPr lang="zh-HK" altLang="en-US" sz="2000" b="1" dirty="0">
              <a:solidFill>
                <a:srgbClr val="5DB7B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2DDA998-BD86-4095-9A23-D223C059C33C}"/>
              </a:ext>
            </a:extLst>
          </p:cNvPr>
          <p:cNvSpPr/>
          <p:nvPr/>
        </p:nvSpPr>
        <p:spPr>
          <a:xfrm>
            <a:off x="1873885" y="2159000"/>
            <a:ext cx="5396230" cy="1244600"/>
          </a:xfrm>
          <a:prstGeom prst="roundRect">
            <a:avLst>
              <a:gd name="adj" fmla="val 118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srgbClr val="5DB7B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GothicNeo" panose="020B0500000101010101" pitchFamily="34" charset="-127"/>
              </a:rPr>
              <a:t>明愛樂協會網站 </a:t>
            </a:r>
            <a:r>
              <a:rPr lang="en-US" altLang="zh-TW" sz="2000" b="1" dirty="0">
                <a:solidFill>
                  <a:srgbClr val="5DB7B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GothicNeo" panose="020B0500000101010101" pitchFamily="34" charset="-127"/>
              </a:rPr>
              <a:t>http://www.caritaslokheepclub.org.hk</a:t>
            </a:r>
            <a:endParaRPr lang="zh-TW" altLang="en-US" sz="2000" b="1" dirty="0">
              <a:solidFill>
                <a:srgbClr val="5DB7B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  <a:cs typeface="Microsoft GothicNeo" panose="020B0500000101010101" pitchFamily="34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9C48A588-0375-4461-AE3E-B3DC23871E6E}"/>
              </a:ext>
            </a:extLst>
          </p:cNvPr>
          <p:cNvSpPr/>
          <p:nvPr/>
        </p:nvSpPr>
        <p:spPr>
          <a:xfrm>
            <a:off x="777240" y="1859281"/>
            <a:ext cx="5433060" cy="1242059"/>
          </a:xfrm>
          <a:prstGeom prst="roundRect">
            <a:avLst>
              <a:gd name="adj" fmla="val 1053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HK" altLang="en-US" sz="5400" dirty="0">
                <a:solidFill>
                  <a:srgbClr val="5DB7B0"/>
                </a:solidFill>
                <a:latin typeface="UD Digi Kyokasho NP-R" panose="02020400000000000000" pitchFamily="18" charset="-128"/>
                <a:ea typeface="UD Digi Kyokasho NP-R" panose="02020400000000000000" pitchFamily="18" charset="-128"/>
              </a:rPr>
              <a:t> 謝謝</a:t>
            </a:r>
            <a:r>
              <a:rPr lang="zh-TW" altLang="en-US" sz="5400" dirty="0">
                <a:solidFill>
                  <a:srgbClr val="5DB7B0"/>
                </a:solidFill>
                <a:latin typeface="UD Digi Kyokasho NP-R" panose="02020400000000000000" pitchFamily="18" charset="-128"/>
                <a:ea typeface="UD Digi Kyokasho NP-R" panose="02020400000000000000" pitchFamily="18" charset="-128"/>
              </a:rPr>
              <a:t>各位 </a:t>
            </a:r>
            <a:r>
              <a:rPr lang="en-US" altLang="zh-TW" sz="5400" dirty="0">
                <a:solidFill>
                  <a:srgbClr val="5DB7B0"/>
                </a:solidFill>
                <a:latin typeface="UD Digi Kyokasho NP-R" panose="02020400000000000000" pitchFamily="18" charset="-128"/>
                <a:ea typeface="UD Digi Kyokasho NP-R" panose="02020400000000000000" pitchFamily="18" charset="-128"/>
              </a:rPr>
              <a:t>!</a:t>
            </a:r>
            <a:endParaRPr lang="zh-HK" altLang="en-US" sz="5400" dirty="0">
              <a:solidFill>
                <a:srgbClr val="5DB7B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3691B3-0A8D-4539-907C-C544D05E7141}"/>
              </a:ext>
            </a:extLst>
          </p:cNvPr>
          <p:cNvSpPr/>
          <p:nvPr/>
        </p:nvSpPr>
        <p:spPr>
          <a:xfrm>
            <a:off x="72868" y="4772827"/>
            <a:ext cx="44102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FFFFFF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遊戲影片 </a:t>
            </a:r>
            <a:r>
              <a:rPr lang="en-US" altLang="zh-TW" sz="1200" dirty="0">
                <a:solidFill>
                  <a:srgbClr val="FFFFFF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:</a:t>
            </a:r>
            <a:r>
              <a:rPr lang="zh-TW" altLang="en-US" sz="1200" dirty="0">
                <a:solidFill>
                  <a:srgbClr val="FFFFFF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zh-HK" altLang="en-US" sz="1200" dirty="0">
                <a:solidFill>
                  <a:srgbClr val="FFFFFF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https://www.youtube.com/watch?v=6rBKhI1byCA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2801A960-04CF-49B3-85A9-8231707E7CAF}"/>
              </a:ext>
            </a:extLst>
          </p:cNvPr>
          <p:cNvSpPr/>
          <p:nvPr/>
        </p:nvSpPr>
        <p:spPr>
          <a:xfrm>
            <a:off x="4663440" y="762000"/>
            <a:ext cx="4229099" cy="3680460"/>
          </a:xfrm>
          <a:prstGeom prst="roundRect">
            <a:avLst>
              <a:gd name="adj" fmla="val 627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2880" tIns="182880" rIns="182880" bIns="182880" rtlCol="0" anchor="t"/>
          <a:lstStyle/>
          <a:p>
            <a:pPr>
              <a:lnSpc>
                <a:spcPct val="200000"/>
              </a:lnSpc>
            </a:pPr>
            <a:endParaRPr lang="en-US" altLang="zh-TW" sz="2800" dirty="0">
              <a:solidFill>
                <a:srgbClr val="5DB7B0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  <a:cs typeface="Microsoft GothicNeo" panose="020B0500000101010101" pitchFamily="34" charset="-127"/>
            </a:endParaRPr>
          </a:p>
          <a:p>
            <a:pPr algn="ctr">
              <a:lnSpc>
                <a:spcPct val="200000"/>
              </a:lnSpc>
            </a:pPr>
            <a:r>
              <a:rPr lang="zh-TW" altLang="en-US" sz="2400" dirty="0">
                <a:solidFill>
                  <a:srgbClr val="5DB7B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GothicNeo" panose="020B0500000101010101" pitchFamily="34" charset="-127"/>
              </a:rPr>
              <a:t>讓玩家認識香港常見的毒品</a:t>
            </a:r>
            <a:endParaRPr lang="en-US" altLang="zh-TW" sz="2400" dirty="0">
              <a:solidFill>
                <a:srgbClr val="5DB7B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  <a:cs typeface="Microsoft GothicNeo" panose="020B0500000101010101" pitchFamily="34" charset="-127"/>
            </a:endParaRPr>
          </a:p>
          <a:p>
            <a:pPr algn="ctr">
              <a:lnSpc>
                <a:spcPct val="200000"/>
              </a:lnSpc>
            </a:pPr>
            <a:r>
              <a:rPr lang="zh-TW" altLang="en-US" sz="2400" dirty="0">
                <a:solidFill>
                  <a:srgbClr val="5DB7B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GothicNeo" panose="020B0500000101010101" pitchFamily="34" charset="-127"/>
              </a:rPr>
              <a:t>了解毒品的不良影響</a:t>
            </a:r>
            <a:endParaRPr lang="en-US" altLang="zh-TW" sz="2400" dirty="0">
              <a:solidFill>
                <a:srgbClr val="5DB7B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  <a:cs typeface="Microsoft GothicNeo" panose="020B0500000101010101" pitchFamily="34" charset="-127"/>
            </a:endParaRPr>
          </a:p>
          <a:p>
            <a:pPr algn="ctr">
              <a:lnSpc>
                <a:spcPct val="200000"/>
              </a:lnSpc>
            </a:pPr>
            <a:r>
              <a:rPr lang="zh-TW" altLang="en-US" sz="2400" dirty="0">
                <a:solidFill>
                  <a:srgbClr val="5DB7B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GothicNeo" panose="020B0500000101010101" pitchFamily="34" charset="-127"/>
              </a:rPr>
              <a:t>抗拒毒品才能勝出遊戲</a:t>
            </a:r>
          </a:p>
          <a:p>
            <a:pPr algn="ctr">
              <a:lnSpc>
                <a:spcPct val="150000"/>
              </a:lnSpc>
            </a:pPr>
            <a:endParaRPr lang="en-US" altLang="zh-TW" sz="1800" b="1" dirty="0">
              <a:solidFill>
                <a:srgbClr val="5DB7B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  <a:cs typeface="Microsoft GothicNeo" panose="020B0500000101010101" pitchFamily="34" charset="-127"/>
            </a:endParaRPr>
          </a:p>
          <a:p>
            <a:pPr algn="ctr"/>
            <a:endParaRPr lang="zh-HK" altLang="en-US" dirty="0"/>
          </a:p>
        </p:txBody>
      </p:sp>
      <p:sp>
        <p:nvSpPr>
          <p:cNvPr id="5" name="Google Shape;547;p36">
            <a:extLst>
              <a:ext uri="{FF2B5EF4-FFF2-40B4-BE49-F238E27FC236}">
                <a16:creationId xmlns:a16="http://schemas.microsoft.com/office/drawing/2014/main" id="{7F7E57FD-DECE-43E5-9351-9D9E8CE6CBAE}"/>
              </a:ext>
            </a:extLst>
          </p:cNvPr>
          <p:cNvSpPr txBox="1">
            <a:spLocks/>
          </p:cNvSpPr>
          <p:nvPr/>
        </p:nvSpPr>
        <p:spPr>
          <a:xfrm>
            <a:off x="5050699" y="1028701"/>
            <a:ext cx="3345180" cy="710294"/>
          </a:xfrm>
          <a:prstGeom prst="roundRect">
            <a:avLst>
              <a:gd name="adj" fmla="val 23939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zh-TW" altLang="en-US" sz="2800" b="1" dirty="0">
                <a:solidFill>
                  <a:srgbClr val="5DB7B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遊戲理念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B7B0"/>
        </a:solidFill>
        <a:effectLst/>
      </p:bgPr>
    </p:bg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1535;p77">
            <a:extLst>
              <a:ext uri="{FF2B5EF4-FFF2-40B4-BE49-F238E27FC236}">
                <a16:creationId xmlns:a16="http://schemas.microsoft.com/office/drawing/2014/main" id="{C9234BB9-B46B-491F-9A92-825A60AE6760}"/>
              </a:ext>
            </a:extLst>
          </p:cNvPr>
          <p:cNvGrpSpPr/>
          <p:nvPr/>
        </p:nvGrpSpPr>
        <p:grpSpPr>
          <a:xfrm>
            <a:off x="2271799" y="468797"/>
            <a:ext cx="2436342" cy="4296386"/>
            <a:chOff x="2371683" y="929768"/>
            <a:chExt cx="2388300" cy="3284100"/>
          </a:xfrm>
        </p:grpSpPr>
        <p:grpSp>
          <p:nvGrpSpPr>
            <p:cNvPr id="84" name="Google Shape;1536;p77">
              <a:extLst>
                <a:ext uri="{FF2B5EF4-FFF2-40B4-BE49-F238E27FC236}">
                  <a16:creationId xmlns:a16="http://schemas.microsoft.com/office/drawing/2014/main" id="{7585483B-C23C-4FCF-898A-F29D1197003B}"/>
                </a:ext>
              </a:extLst>
            </p:cNvPr>
            <p:cNvGrpSpPr/>
            <p:nvPr/>
          </p:nvGrpSpPr>
          <p:grpSpPr>
            <a:xfrm>
              <a:off x="2371683" y="929768"/>
              <a:ext cx="2388300" cy="3284100"/>
              <a:chOff x="1835466" y="929768"/>
              <a:chExt cx="2388300" cy="3284100"/>
            </a:xfrm>
          </p:grpSpPr>
          <p:sp>
            <p:nvSpPr>
              <p:cNvPr id="86" name="Google Shape;1537;p77">
                <a:extLst>
                  <a:ext uri="{FF2B5EF4-FFF2-40B4-BE49-F238E27FC236}">
                    <a16:creationId xmlns:a16="http://schemas.microsoft.com/office/drawing/2014/main" id="{9DFB304F-F34E-43B4-B5F8-5E74A28400F3}"/>
                  </a:ext>
                </a:extLst>
              </p:cNvPr>
              <p:cNvSpPr/>
              <p:nvPr/>
            </p:nvSpPr>
            <p:spPr>
              <a:xfrm>
                <a:off x="1835466" y="929768"/>
                <a:ext cx="2388300" cy="3284100"/>
              </a:xfrm>
              <a:prstGeom prst="roundRect">
                <a:avLst>
                  <a:gd name="adj" fmla="val 4846"/>
                </a:avLst>
              </a:prstGeom>
              <a:solidFill>
                <a:srgbClr val="E0E5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/>
              </a:p>
            </p:txBody>
          </p:sp>
          <p:sp>
            <p:nvSpPr>
              <p:cNvPr id="87" name="Google Shape;1538;p77">
                <a:extLst>
                  <a:ext uri="{FF2B5EF4-FFF2-40B4-BE49-F238E27FC236}">
                    <a16:creationId xmlns:a16="http://schemas.microsoft.com/office/drawing/2014/main" id="{4732EB97-459B-488D-AD42-54304D96E347}"/>
                  </a:ext>
                </a:extLst>
              </p:cNvPr>
              <p:cNvSpPr/>
              <p:nvPr/>
            </p:nvSpPr>
            <p:spPr>
              <a:xfrm>
                <a:off x="2010540" y="1124747"/>
                <a:ext cx="2038200" cy="2909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539;p77">
                <a:extLst>
                  <a:ext uri="{FF2B5EF4-FFF2-40B4-BE49-F238E27FC236}">
                    <a16:creationId xmlns:a16="http://schemas.microsoft.com/office/drawing/2014/main" id="{D85AAFF2-2AD0-44BE-ABCD-C3C3D879DD8D}"/>
                  </a:ext>
                </a:extLst>
              </p:cNvPr>
              <p:cNvSpPr/>
              <p:nvPr/>
            </p:nvSpPr>
            <p:spPr>
              <a:xfrm>
                <a:off x="2947422" y="4067543"/>
                <a:ext cx="164400" cy="97500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" name="Google Shape;1540;p77">
              <a:extLst>
                <a:ext uri="{FF2B5EF4-FFF2-40B4-BE49-F238E27FC236}">
                  <a16:creationId xmlns:a16="http://schemas.microsoft.com/office/drawing/2014/main" id="{9187A11A-DE2C-40D7-83C4-0F65950918B5}"/>
                </a:ext>
              </a:extLst>
            </p:cNvPr>
            <p:cNvSpPr/>
            <p:nvPr/>
          </p:nvSpPr>
          <p:spPr>
            <a:xfrm>
              <a:off x="3568016" y="996800"/>
              <a:ext cx="54600" cy="54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78;p43">
            <a:extLst>
              <a:ext uri="{FF2B5EF4-FFF2-40B4-BE49-F238E27FC236}">
                <a16:creationId xmlns:a16="http://schemas.microsoft.com/office/drawing/2014/main" id="{0D708462-B1AD-408D-B31C-E1E9F1E60B6F}"/>
              </a:ext>
            </a:extLst>
          </p:cNvPr>
          <p:cNvSpPr/>
          <p:nvPr/>
        </p:nvSpPr>
        <p:spPr>
          <a:xfrm rot="-126069" flipH="1">
            <a:off x="-167280" y="115355"/>
            <a:ext cx="2327656" cy="1120196"/>
          </a:xfrm>
          <a:custGeom>
            <a:avLst/>
            <a:gdLst/>
            <a:ahLst/>
            <a:cxnLst/>
            <a:rect l="l" t="t" r="r" b="b"/>
            <a:pathLst>
              <a:path w="12918" h="6667" extrusionOk="0">
                <a:moveTo>
                  <a:pt x="3008" y="1"/>
                </a:moveTo>
                <a:cubicBezTo>
                  <a:pt x="2923" y="1"/>
                  <a:pt x="2834" y="14"/>
                  <a:pt x="2740" y="43"/>
                </a:cubicBezTo>
                <a:cubicBezTo>
                  <a:pt x="1263" y="497"/>
                  <a:pt x="2426" y="4763"/>
                  <a:pt x="2426" y="4763"/>
                </a:cubicBezTo>
                <a:cubicBezTo>
                  <a:pt x="2193" y="4713"/>
                  <a:pt x="1982" y="4691"/>
                  <a:pt x="1792" y="4691"/>
                </a:cubicBezTo>
                <a:cubicBezTo>
                  <a:pt x="3" y="4691"/>
                  <a:pt x="1" y="6667"/>
                  <a:pt x="1" y="6667"/>
                </a:cubicBezTo>
                <a:lnTo>
                  <a:pt x="12530" y="6409"/>
                </a:lnTo>
                <a:cubicBezTo>
                  <a:pt x="12530" y="6409"/>
                  <a:pt x="12918" y="4820"/>
                  <a:pt x="11418" y="4078"/>
                </a:cubicBezTo>
                <a:cubicBezTo>
                  <a:pt x="11110" y="3926"/>
                  <a:pt x="10784" y="3866"/>
                  <a:pt x="10462" y="3866"/>
                </a:cubicBezTo>
                <a:cubicBezTo>
                  <a:pt x="9221" y="3866"/>
                  <a:pt x="8028" y="4763"/>
                  <a:pt x="8028" y="4763"/>
                </a:cubicBezTo>
                <a:cubicBezTo>
                  <a:pt x="8028" y="4763"/>
                  <a:pt x="8425" y="2090"/>
                  <a:pt x="6898" y="1482"/>
                </a:cubicBezTo>
                <a:cubicBezTo>
                  <a:pt x="6704" y="1406"/>
                  <a:pt x="6522" y="1372"/>
                  <a:pt x="6353" y="1372"/>
                </a:cubicBezTo>
                <a:cubicBezTo>
                  <a:pt x="5192" y="1372"/>
                  <a:pt x="4627" y="2952"/>
                  <a:pt x="4627" y="2952"/>
                </a:cubicBezTo>
                <a:cubicBezTo>
                  <a:pt x="4627" y="2952"/>
                  <a:pt x="4270" y="1"/>
                  <a:pt x="3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6"/>
          <p:cNvSpPr txBox="1">
            <a:spLocks noGrp="1"/>
          </p:cNvSpPr>
          <p:nvPr>
            <p:ph type="title" idx="8"/>
          </p:nvPr>
        </p:nvSpPr>
        <p:spPr>
          <a:xfrm>
            <a:off x="231407" y="701298"/>
            <a:ext cx="2306028" cy="52282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>
                <a:solidFill>
                  <a:srgbClr val="5DB7B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UD Digi Kyokasho NP-R" panose="02020400000000000000" pitchFamily="18" charset="-128"/>
                <a:ea typeface="UD Digi Kyokasho NP-R" panose="02020400000000000000" pitchFamily="18" charset="-128"/>
              </a:rPr>
              <a:t>遊戲設計</a:t>
            </a:r>
          </a:p>
        </p:txBody>
      </p:sp>
      <p:grpSp>
        <p:nvGrpSpPr>
          <p:cNvPr id="92" name="Google Shape;227;p40">
            <a:extLst>
              <a:ext uri="{FF2B5EF4-FFF2-40B4-BE49-F238E27FC236}">
                <a16:creationId xmlns:a16="http://schemas.microsoft.com/office/drawing/2014/main" id="{B58DA3AB-4320-4F88-9D81-CBB2E5FCD3D1}"/>
              </a:ext>
            </a:extLst>
          </p:cNvPr>
          <p:cNvGrpSpPr/>
          <p:nvPr/>
        </p:nvGrpSpPr>
        <p:grpSpPr>
          <a:xfrm>
            <a:off x="52919" y="4047531"/>
            <a:ext cx="1020536" cy="1158605"/>
            <a:chOff x="5293245" y="6083019"/>
            <a:chExt cx="1941885" cy="2248761"/>
          </a:xfrm>
        </p:grpSpPr>
        <p:sp>
          <p:nvSpPr>
            <p:cNvPr id="93" name="Google Shape;228;p40">
              <a:extLst>
                <a:ext uri="{FF2B5EF4-FFF2-40B4-BE49-F238E27FC236}">
                  <a16:creationId xmlns:a16="http://schemas.microsoft.com/office/drawing/2014/main" id="{BA013DEA-331B-414A-BB96-905A5A4331A5}"/>
                </a:ext>
              </a:extLst>
            </p:cNvPr>
            <p:cNvSpPr/>
            <p:nvPr/>
          </p:nvSpPr>
          <p:spPr>
            <a:xfrm>
              <a:off x="5874526" y="7937279"/>
              <a:ext cx="271002" cy="394502"/>
            </a:xfrm>
            <a:custGeom>
              <a:avLst/>
              <a:gdLst/>
              <a:ahLst/>
              <a:cxnLst/>
              <a:rect l="l" t="t" r="r" b="b"/>
              <a:pathLst>
                <a:path w="10274" h="14956" extrusionOk="0">
                  <a:moveTo>
                    <a:pt x="10274" y="1"/>
                  </a:moveTo>
                  <a:lnTo>
                    <a:pt x="10274" y="1"/>
                  </a:lnTo>
                  <a:cubicBezTo>
                    <a:pt x="6809" y="852"/>
                    <a:pt x="3344" y="1612"/>
                    <a:pt x="0" y="2584"/>
                  </a:cubicBezTo>
                  <a:lnTo>
                    <a:pt x="1368" y="14955"/>
                  </a:lnTo>
                  <a:lnTo>
                    <a:pt x="7994" y="14955"/>
                  </a:lnTo>
                  <a:lnTo>
                    <a:pt x="10274" y="1"/>
                  </a:lnTo>
                  <a:close/>
                </a:path>
              </a:pathLst>
            </a:custGeom>
            <a:solidFill>
              <a:srgbClr val="8C4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29;p40">
              <a:extLst>
                <a:ext uri="{FF2B5EF4-FFF2-40B4-BE49-F238E27FC236}">
                  <a16:creationId xmlns:a16="http://schemas.microsoft.com/office/drawing/2014/main" id="{9E4AA5EA-78DD-4B07-9FDC-FD0828359682}"/>
                </a:ext>
              </a:extLst>
            </p:cNvPr>
            <p:cNvSpPr/>
            <p:nvPr/>
          </p:nvSpPr>
          <p:spPr>
            <a:xfrm>
              <a:off x="5856880" y="7757701"/>
              <a:ext cx="315923" cy="247764"/>
            </a:xfrm>
            <a:custGeom>
              <a:avLst/>
              <a:gdLst/>
              <a:ahLst/>
              <a:cxnLst/>
              <a:rect l="l" t="t" r="r" b="b"/>
              <a:pathLst>
                <a:path w="11977" h="9393" extrusionOk="0">
                  <a:moveTo>
                    <a:pt x="11977" y="0"/>
                  </a:moveTo>
                  <a:lnTo>
                    <a:pt x="1" y="3526"/>
                  </a:lnTo>
                  <a:lnTo>
                    <a:pt x="669" y="9392"/>
                  </a:lnTo>
                  <a:cubicBezTo>
                    <a:pt x="4013" y="8450"/>
                    <a:pt x="7478" y="7660"/>
                    <a:pt x="10943" y="6809"/>
                  </a:cubicBezTo>
                  <a:lnTo>
                    <a:pt x="11977" y="0"/>
                  </a:lnTo>
                  <a:close/>
                </a:path>
              </a:pathLst>
            </a:custGeom>
            <a:solidFill>
              <a:srgbClr val="67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0;p40">
              <a:extLst>
                <a:ext uri="{FF2B5EF4-FFF2-40B4-BE49-F238E27FC236}">
                  <a16:creationId xmlns:a16="http://schemas.microsoft.com/office/drawing/2014/main" id="{FE3BFDFE-AB26-4C95-9104-3F19E0B29032}"/>
                </a:ext>
              </a:extLst>
            </p:cNvPr>
            <p:cNvSpPr/>
            <p:nvPr/>
          </p:nvSpPr>
          <p:spPr>
            <a:xfrm>
              <a:off x="5678093" y="6086027"/>
              <a:ext cx="215689" cy="360000"/>
            </a:xfrm>
            <a:custGeom>
              <a:avLst/>
              <a:gdLst/>
              <a:ahLst/>
              <a:cxnLst/>
              <a:rect l="l" t="t" r="r" b="b"/>
              <a:pathLst>
                <a:path w="8177" h="13648" extrusionOk="0">
                  <a:moveTo>
                    <a:pt x="7599" y="0"/>
                  </a:moveTo>
                  <a:cubicBezTo>
                    <a:pt x="4742" y="274"/>
                    <a:pt x="2219" y="760"/>
                    <a:pt x="0" y="1490"/>
                  </a:cubicBezTo>
                  <a:cubicBezTo>
                    <a:pt x="2067" y="5867"/>
                    <a:pt x="4742" y="9940"/>
                    <a:pt x="8177" y="13648"/>
                  </a:cubicBezTo>
                  <a:cubicBezTo>
                    <a:pt x="7903" y="9119"/>
                    <a:pt x="7690" y="4560"/>
                    <a:pt x="7599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1;p40">
              <a:extLst>
                <a:ext uri="{FF2B5EF4-FFF2-40B4-BE49-F238E27FC236}">
                  <a16:creationId xmlns:a16="http://schemas.microsoft.com/office/drawing/2014/main" id="{8BDFA10B-AAED-4591-BD11-80BF13D1E883}"/>
                </a:ext>
              </a:extLst>
            </p:cNvPr>
            <p:cNvSpPr/>
            <p:nvPr/>
          </p:nvSpPr>
          <p:spPr>
            <a:xfrm>
              <a:off x="5306065" y="6265605"/>
              <a:ext cx="623801" cy="844291"/>
            </a:xfrm>
            <a:custGeom>
              <a:avLst/>
              <a:gdLst/>
              <a:ahLst/>
              <a:cxnLst/>
              <a:rect l="l" t="t" r="r" b="b"/>
              <a:pathLst>
                <a:path w="23649" h="32008" extrusionOk="0">
                  <a:moveTo>
                    <a:pt x="5472" y="1"/>
                  </a:moveTo>
                  <a:cubicBezTo>
                    <a:pt x="2341" y="3405"/>
                    <a:pt x="669" y="7995"/>
                    <a:pt x="1" y="13557"/>
                  </a:cubicBezTo>
                  <a:cubicBezTo>
                    <a:pt x="6779" y="21187"/>
                    <a:pt x="13375" y="29819"/>
                    <a:pt x="23649" y="32007"/>
                  </a:cubicBezTo>
                  <a:cubicBezTo>
                    <a:pt x="23649" y="31947"/>
                    <a:pt x="23649" y="31916"/>
                    <a:pt x="23649" y="31886"/>
                  </a:cubicBezTo>
                  <a:cubicBezTo>
                    <a:pt x="23588" y="31764"/>
                    <a:pt x="23557" y="31612"/>
                    <a:pt x="23618" y="31491"/>
                  </a:cubicBezTo>
                  <a:cubicBezTo>
                    <a:pt x="23345" y="27144"/>
                    <a:pt x="23102" y="22828"/>
                    <a:pt x="22889" y="18481"/>
                  </a:cubicBezTo>
                  <a:cubicBezTo>
                    <a:pt x="18907" y="17478"/>
                    <a:pt x="14895" y="12342"/>
                    <a:pt x="12433" y="9484"/>
                  </a:cubicBezTo>
                  <a:cubicBezTo>
                    <a:pt x="9819" y="6506"/>
                    <a:pt x="7478" y="3375"/>
                    <a:pt x="5472" y="1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2;p40">
              <a:extLst>
                <a:ext uri="{FF2B5EF4-FFF2-40B4-BE49-F238E27FC236}">
                  <a16:creationId xmlns:a16="http://schemas.microsoft.com/office/drawing/2014/main" id="{01346F29-3E9C-4841-B33E-930AF5C1D77B}"/>
                </a:ext>
              </a:extLst>
            </p:cNvPr>
            <p:cNvSpPr/>
            <p:nvPr/>
          </p:nvSpPr>
          <p:spPr>
            <a:xfrm>
              <a:off x="5913802" y="6083019"/>
              <a:ext cx="118699" cy="338160"/>
            </a:xfrm>
            <a:custGeom>
              <a:avLst/>
              <a:gdLst/>
              <a:ahLst/>
              <a:cxnLst/>
              <a:rect l="l" t="t" r="r" b="b"/>
              <a:pathLst>
                <a:path w="4500" h="12820" extrusionOk="0">
                  <a:moveTo>
                    <a:pt x="913" y="0"/>
                  </a:moveTo>
                  <a:cubicBezTo>
                    <a:pt x="609" y="0"/>
                    <a:pt x="305" y="8"/>
                    <a:pt x="1" y="23"/>
                  </a:cubicBezTo>
                  <a:cubicBezTo>
                    <a:pt x="31" y="4279"/>
                    <a:pt x="183" y="8564"/>
                    <a:pt x="396" y="12820"/>
                  </a:cubicBezTo>
                  <a:cubicBezTo>
                    <a:pt x="1855" y="11817"/>
                    <a:pt x="3375" y="9750"/>
                    <a:pt x="4499" y="8108"/>
                  </a:cubicBezTo>
                  <a:cubicBezTo>
                    <a:pt x="3587" y="4917"/>
                    <a:pt x="2645" y="2212"/>
                    <a:pt x="1824" y="23"/>
                  </a:cubicBezTo>
                  <a:cubicBezTo>
                    <a:pt x="1520" y="8"/>
                    <a:pt x="1217" y="0"/>
                    <a:pt x="913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3;p40">
              <a:extLst>
                <a:ext uri="{FF2B5EF4-FFF2-40B4-BE49-F238E27FC236}">
                  <a16:creationId xmlns:a16="http://schemas.microsoft.com/office/drawing/2014/main" id="{AF6DB435-117F-4AB6-AD82-FAA9512B3982}"/>
                </a:ext>
              </a:extLst>
            </p:cNvPr>
            <p:cNvSpPr/>
            <p:nvPr/>
          </p:nvSpPr>
          <p:spPr>
            <a:xfrm>
              <a:off x="5293245" y="6665698"/>
              <a:ext cx="660677" cy="819417"/>
            </a:xfrm>
            <a:custGeom>
              <a:avLst/>
              <a:gdLst/>
              <a:ahLst/>
              <a:cxnLst/>
              <a:rect l="l" t="t" r="r" b="b"/>
              <a:pathLst>
                <a:path w="25047" h="31065" extrusionOk="0">
                  <a:moveTo>
                    <a:pt x="335" y="0"/>
                  </a:moveTo>
                  <a:lnTo>
                    <a:pt x="335" y="0"/>
                  </a:lnTo>
                  <a:cubicBezTo>
                    <a:pt x="0" y="4256"/>
                    <a:pt x="183" y="9028"/>
                    <a:pt x="730" y="14256"/>
                  </a:cubicBezTo>
                  <a:cubicBezTo>
                    <a:pt x="7204" y="22037"/>
                    <a:pt x="15046" y="30062"/>
                    <a:pt x="25046" y="31065"/>
                  </a:cubicBezTo>
                  <a:cubicBezTo>
                    <a:pt x="24743" y="26536"/>
                    <a:pt x="24469" y="22007"/>
                    <a:pt x="24165" y="17447"/>
                  </a:cubicBezTo>
                  <a:cubicBezTo>
                    <a:pt x="24104" y="17478"/>
                    <a:pt x="24043" y="17508"/>
                    <a:pt x="23983" y="17508"/>
                  </a:cubicBezTo>
                  <a:cubicBezTo>
                    <a:pt x="14286" y="15624"/>
                    <a:pt x="6779" y="7690"/>
                    <a:pt x="335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4;p40">
              <a:extLst>
                <a:ext uri="{FF2B5EF4-FFF2-40B4-BE49-F238E27FC236}">
                  <a16:creationId xmlns:a16="http://schemas.microsoft.com/office/drawing/2014/main" id="{90D02012-45F8-42DA-B4D9-3ED988D11C8E}"/>
                </a:ext>
              </a:extLst>
            </p:cNvPr>
            <p:cNvSpPr/>
            <p:nvPr/>
          </p:nvSpPr>
          <p:spPr>
            <a:xfrm>
              <a:off x="5468840" y="6134139"/>
              <a:ext cx="440188" cy="600537"/>
            </a:xfrm>
            <a:custGeom>
              <a:avLst/>
              <a:gdLst/>
              <a:ahLst/>
              <a:cxnLst/>
              <a:rect l="l" t="t" r="r" b="b"/>
              <a:pathLst>
                <a:path w="16688" h="22767" extrusionOk="0">
                  <a:moveTo>
                    <a:pt x="6900" y="0"/>
                  </a:moveTo>
                  <a:cubicBezTo>
                    <a:pt x="4104" y="1064"/>
                    <a:pt x="1824" y="2493"/>
                    <a:pt x="0" y="4255"/>
                  </a:cubicBezTo>
                  <a:cubicBezTo>
                    <a:pt x="2006" y="7660"/>
                    <a:pt x="4255" y="10882"/>
                    <a:pt x="6900" y="13830"/>
                  </a:cubicBezTo>
                  <a:cubicBezTo>
                    <a:pt x="9362" y="16596"/>
                    <a:pt x="12979" y="21399"/>
                    <a:pt x="16687" y="22766"/>
                  </a:cubicBezTo>
                  <a:cubicBezTo>
                    <a:pt x="16657" y="22219"/>
                    <a:pt x="16627" y="21672"/>
                    <a:pt x="16596" y="21125"/>
                  </a:cubicBezTo>
                  <a:cubicBezTo>
                    <a:pt x="16475" y="18389"/>
                    <a:pt x="16323" y="15593"/>
                    <a:pt x="16140" y="12827"/>
                  </a:cubicBezTo>
                  <a:cubicBezTo>
                    <a:pt x="12219" y="9149"/>
                    <a:pt x="9210" y="4772"/>
                    <a:pt x="6900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5;p40">
              <a:extLst>
                <a:ext uri="{FF2B5EF4-FFF2-40B4-BE49-F238E27FC236}">
                  <a16:creationId xmlns:a16="http://schemas.microsoft.com/office/drawing/2014/main" id="{C6EAD9CC-0FCF-4350-B0E1-70C0CC31D9E1}"/>
                </a:ext>
              </a:extLst>
            </p:cNvPr>
            <p:cNvSpPr/>
            <p:nvPr/>
          </p:nvSpPr>
          <p:spPr>
            <a:xfrm>
              <a:off x="5961123" y="7012853"/>
              <a:ext cx="186832" cy="473054"/>
            </a:xfrm>
            <a:custGeom>
              <a:avLst/>
              <a:gdLst/>
              <a:ahLst/>
              <a:cxnLst/>
              <a:rect l="l" t="t" r="r" b="b"/>
              <a:pathLst>
                <a:path w="7083" h="17934" extrusionOk="0">
                  <a:moveTo>
                    <a:pt x="6930" y="1"/>
                  </a:moveTo>
                  <a:cubicBezTo>
                    <a:pt x="4711" y="1308"/>
                    <a:pt x="2401" y="2493"/>
                    <a:pt x="0" y="3496"/>
                  </a:cubicBezTo>
                  <a:cubicBezTo>
                    <a:pt x="274" y="8299"/>
                    <a:pt x="578" y="13132"/>
                    <a:pt x="851" y="17934"/>
                  </a:cubicBezTo>
                  <a:cubicBezTo>
                    <a:pt x="2736" y="17022"/>
                    <a:pt x="4559" y="16080"/>
                    <a:pt x="6292" y="15016"/>
                  </a:cubicBezTo>
                  <a:cubicBezTo>
                    <a:pt x="6900" y="9758"/>
                    <a:pt x="7082" y="4742"/>
                    <a:pt x="6930" y="1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6;p40">
              <a:extLst>
                <a:ext uri="{FF2B5EF4-FFF2-40B4-BE49-F238E27FC236}">
                  <a16:creationId xmlns:a16="http://schemas.microsoft.com/office/drawing/2014/main" id="{8B787DF0-3702-4FF0-BF1E-296D5E7EF530}"/>
                </a:ext>
              </a:extLst>
            </p:cNvPr>
            <p:cNvSpPr/>
            <p:nvPr/>
          </p:nvSpPr>
          <p:spPr>
            <a:xfrm>
              <a:off x="5985153" y="7446604"/>
              <a:ext cx="137928" cy="300677"/>
            </a:xfrm>
            <a:custGeom>
              <a:avLst/>
              <a:gdLst/>
              <a:ahLst/>
              <a:cxnLst/>
              <a:rect l="l" t="t" r="r" b="b"/>
              <a:pathLst>
                <a:path w="5229" h="11399" extrusionOk="0">
                  <a:moveTo>
                    <a:pt x="5229" y="1"/>
                  </a:moveTo>
                  <a:lnTo>
                    <a:pt x="5229" y="1"/>
                  </a:lnTo>
                  <a:cubicBezTo>
                    <a:pt x="3557" y="943"/>
                    <a:pt x="1825" y="1672"/>
                    <a:pt x="1" y="2220"/>
                  </a:cubicBezTo>
                  <a:cubicBezTo>
                    <a:pt x="183" y="5289"/>
                    <a:pt x="335" y="8329"/>
                    <a:pt x="518" y="11399"/>
                  </a:cubicBezTo>
                  <a:cubicBezTo>
                    <a:pt x="1338" y="10913"/>
                    <a:pt x="2311" y="10791"/>
                    <a:pt x="3284" y="10639"/>
                  </a:cubicBezTo>
                  <a:cubicBezTo>
                    <a:pt x="4135" y="7022"/>
                    <a:pt x="4773" y="3466"/>
                    <a:pt x="5229" y="1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37;p40">
              <a:extLst>
                <a:ext uri="{FF2B5EF4-FFF2-40B4-BE49-F238E27FC236}">
                  <a16:creationId xmlns:a16="http://schemas.microsoft.com/office/drawing/2014/main" id="{9C2DAEF6-E983-4C48-8ED1-F9B1219FA9D1}"/>
                </a:ext>
              </a:extLst>
            </p:cNvPr>
            <p:cNvSpPr/>
            <p:nvPr/>
          </p:nvSpPr>
          <p:spPr>
            <a:xfrm>
              <a:off x="5925039" y="6336164"/>
              <a:ext cx="179604" cy="400120"/>
            </a:xfrm>
            <a:custGeom>
              <a:avLst/>
              <a:gdLst/>
              <a:ahLst/>
              <a:cxnLst/>
              <a:rect l="l" t="t" r="r" b="b"/>
              <a:pathLst>
                <a:path w="6809" h="15169" extrusionOk="0">
                  <a:moveTo>
                    <a:pt x="4499" y="1"/>
                  </a:moveTo>
                  <a:cubicBezTo>
                    <a:pt x="3161" y="1824"/>
                    <a:pt x="1642" y="3557"/>
                    <a:pt x="0" y="4165"/>
                  </a:cubicBezTo>
                  <a:cubicBezTo>
                    <a:pt x="183" y="7843"/>
                    <a:pt x="395" y="11521"/>
                    <a:pt x="578" y="15168"/>
                  </a:cubicBezTo>
                  <a:cubicBezTo>
                    <a:pt x="2918" y="13861"/>
                    <a:pt x="4985" y="12311"/>
                    <a:pt x="6809" y="10639"/>
                  </a:cubicBezTo>
                  <a:cubicBezTo>
                    <a:pt x="6171" y="6718"/>
                    <a:pt x="5350" y="3162"/>
                    <a:pt x="4499" y="1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38;p40">
              <a:extLst>
                <a:ext uri="{FF2B5EF4-FFF2-40B4-BE49-F238E27FC236}">
                  <a16:creationId xmlns:a16="http://schemas.microsoft.com/office/drawing/2014/main" id="{3461079C-E383-4A2E-AD9A-35152D62E11E}"/>
                </a:ext>
              </a:extLst>
            </p:cNvPr>
            <p:cNvSpPr/>
            <p:nvPr/>
          </p:nvSpPr>
          <p:spPr>
            <a:xfrm>
              <a:off x="5941868" y="6657680"/>
              <a:ext cx="200469" cy="420932"/>
            </a:xfrm>
            <a:custGeom>
              <a:avLst/>
              <a:gdLst/>
              <a:ahLst/>
              <a:cxnLst/>
              <a:rect l="l" t="t" r="r" b="b"/>
              <a:pathLst>
                <a:path w="7600" h="15958" extrusionOk="0">
                  <a:moveTo>
                    <a:pt x="6444" y="0"/>
                  </a:moveTo>
                  <a:cubicBezTo>
                    <a:pt x="4469" y="1611"/>
                    <a:pt x="2341" y="2918"/>
                    <a:pt x="1" y="3830"/>
                  </a:cubicBezTo>
                  <a:cubicBezTo>
                    <a:pt x="1" y="4104"/>
                    <a:pt x="31" y="4377"/>
                    <a:pt x="31" y="4651"/>
                  </a:cubicBezTo>
                  <a:cubicBezTo>
                    <a:pt x="213" y="8420"/>
                    <a:pt x="456" y="12189"/>
                    <a:pt x="669" y="15958"/>
                  </a:cubicBezTo>
                  <a:cubicBezTo>
                    <a:pt x="3101" y="14833"/>
                    <a:pt x="5411" y="13557"/>
                    <a:pt x="7599" y="12159"/>
                  </a:cubicBezTo>
                  <a:cubicBezTo>
                    <a:pt x="7448" y="7842"/>
                    <a:pt x="7022" y="3769"/>
                    <a:pt x="6444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39;p40">
              <a:extLst>
                <a:ext uri="{FF2B5EF4-FFF2-40B4-BE49-F238E27FC236}">
                  <a16:creationId xmlns:a16="http://schemas.microsoft.com/office/drawing/2014/main" id="{F5EE145E-767B-4344-B2BB-57237FB44EF3}"/>
                </a:ext>
              </a:extLst>
            </p:cNvPr>
            <p:cNvSpPr/>
            <p:nvPr/>
          </p:nvSpPr>
          <p:spPr>
            <a:xfrm>
              <a:off x="5999608" y="7757701"/>
              <a:ext cx="64941" cy="137928"/>
            </a:xfrm>
            <a:custGeom>
              <a:avLst/>
              <a:gdLst/>
              <a:ahLst/>
              <a:cxnLst/>
              <a:rect l="l" t="t" r="r" b="b"/>
              <a:pathLst>
                <a:path w="2462" h="5229" extrusionOk="0">
                  <a:moveTo>
                    <a:pt x="2462" y="0"/>
                  </a:moveTo>
                  <a:lnTo>
                    <a:pt x="2462" y="0"/>
                  </a:lnTo>
                  <a:cubicBezTo>
                    <a:pt x="1672" y="152"/>
                    <a:pt x="851" y="274"/>
                    <a:pt x="0" y="334"/>
                  </a:cubicBezTo>
                  <a:cubicBezTo>
                    <a:pt x="91" y="1976"/>
                    <a:pt x="152" y="3587"/>
                    <a:pt x="243" y="5228"/>
                  </a:cubicBezTo>
                  <a:cubicBezTo>
                    <a:pt x="486" y="5228"/>
                    <a:pt x="730" y="5228"/>
                    <a:pt x="1034" y="5198"/>
                  </a:cubicBezTo>
                  <a:cubicBezTo>
                    <a:pt x="1550" y="3465"/>
                    <a:pt x="2006" y="1733"/>
                    <a:pt x="2462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;p40">
              <a:extLst>
                <a:ext uri="{FF2B5EF4-FFF2-40B4-BE49-F238E27FC236}">
                  <a16:creationId xmlns:a16="http://schemas.microsoft.com/office/drawing/2014/main" id="{CE26F07C-8BC6-4465-ACFA-3F0FEAA8F80D}"/>
                </a:ext>
              </a:extLst>
            </p:cNvPr>
            <p:cNvSpPr/>
            <p:nvPr/>
          </p:nvSpPr>
          <p:spPr>
            <a:xfrm>
              <a:off x="5516926" y="7639820"/>
              <a:ext cx="462661" cy="254200"/>
            </a:xfrm>
            <a:custGeom>
              <a:avLst/>
              <a:gdLst/>
              <a:ahLst/>
              <a:cxnLst/>
              <a:rect l="l" t="t" r="r" b="b"/>
              <a:pathLst>
                <a:path w="17540" h="9637" extrusionOk="0">
                  <a:moveTo>
                    <a:pt x="1" y="1"/>
                  </a:moveTo>
                  <a:cubicBezTo>
                    <a:pt x="7205" y="8573"/>
                    <a:pt x="17053" y="9606"/>
                    <a:pt x="17539" y="9636"/>
                  </a:cubicBezTo>
                  <a:cubicBezTo>
                    <a:pt x="17448" y="8269"/>
                    <a:pt x="17387" y="6870"/>
                    <a:pt x="17296" y="5472"/>
                  </a:cubicBezTo>
                  <a:cubicBezTo>
                    <a:pt x="17266" y="5503"/>
                    <a:pt x="17266" y="5533"/>
                    <a:pt x="17205" y="5563"/>
                  </a:cubicBezTo>
                  <a:cubicBezTo>
                    <a:pt x="16183" y="5888"/>
                    <a:pt x="15124" y="6033"/>
                    <a:pt x="14047" y="6033"/>
                  </a:cubicBezTo>
                  <a:cubicBezTo>
                    <a:pt x="9071" y="6033"/>
                    <a:pt x="3724" y="2925"/>
                    <a:pt x="1" y="1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1;p40">
              <a:extLst>
                <a:ext uri="{FF2B5EF4-FFF2-40B4-BE49-F238E27FC236}">
                  <a16:creationId xmlns:a16="http://schemas.microsoft.com/office/drawing/2014/main" id="{1E717EE0-7050-4D7E-B02B-F5794203F503}"/>
                </a:ext>
              </a:extLst>
            </p:cNvPr>
            <p:cNvSpPr/>
            <p:nvPr/>
          </p:nvSpPr>
          <p:spPr>
            <a:xfrm>
              <a:off x="5318910" y="7096232"/>
              <a:ext cx="653450" cy="680803"/>
            </a:xfrm>
            <a:custGeom>
              <a:avLst/>
              <a:gdLst/>
              <a:ahLst/>
              <a:cxnLst/>
              <a:rect l="l" t="t" r="r" b="b"/>
              <a:pathLst>
                <a:path w="24773" h="25810" extrusionOk="0">
                  <a:moveTo>
                    <a:pt x="0" y="1"/>
                  </a:moveTo>
                  <a:lnTo>
                    <a:pt x="0" y="1"/>
                  </a:lnTo>
                  <a:cubicBezTo>
                    <a:pt x="152" y="1277"/>
                    <a:pt x="334" y="2584"/>
                    <a:pt x="517" y="3891"/>
                  </a:cubicBezTo>
                  <a:cubicBezTo>
                    <a:pt x="1368" y="9819"/>
                    <a:pt x="3222" y="14378"/>
                    <a:pt x="5532" y="17965"/>
                  </a:cubicBezTo>
                  <a:cubicBezTo>
                    <a:pt x="10367" y="22460"/>
                    <a:pt x="15899" y="25809"/>
                    <a:pt x="21703" y="25809"/>
                  </a:cubicBezTo>
                  <a:cubicBezTo>
                    <a:pt x="22649" y="25809"/>
                    <a:pt x="23602" y="25720"/>
                    <a:pt x="24560" y="25533"/>
                  </a:cubicBezTo>
                  <a:cubicBezTo>
                    <a:pt x="24587" y="25524"/>
                    <a:pt x="24611" y="25520"/>
                    <a:pt x="24633" y="25520"/>
                  </a:cubicBezTo>
                  <a:cubicBezTo>
                    <a:pt x="24687" y="25520"/>
                    <a:pt x="24730" y="25542"/>
                    <a:pt x="24773" y="25563"/>
                  </a:cubicBezTo>
                  <a:cubicBezTo>
                    <a:pt x="24590" y="22311"/>
                    <a:pt x="24377" y="19028"/>
                    <a:pt x="24165" y="15776"/>
                  </a:cubicBezTo>
                  <a:cubicBezTo>
                    <a:pt x="23982" y="15715"/>
                    <a:pt x="23891" y="15503"/>
                    <a:pt x="24013" y="15381"/>
                  </a:cubicBezTo>
                  <a:cubicBezTo>
                    <a:pt x="14590" y="15351"/>
                    <a:pt x="6414" y="7539"/>
                    <a:pt x="0" y="1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2;p40">
              <a:extLst>
                <a:ext uri="{FF2B5EF4-FFF2-40B4-BE49-F238E27FC236}">
                  <a16:creationId xmlns:a16="http://schemas.microsoft.com/office/drawing/2014/main" id="{99E304B7-55E6-4974-8C2E-F035ECA95A4D}"/>
                </a:ext>
              </a:extLst>
            </p:cNvPr>
            <p:cNvSpPr/>
            <p:nvPr/>
          </p:nvSpPr>
          <p:spPr>
            <a:xfrm>
              <a:off x="6043685" y="6154160"/>
              <a:ext cx="283057" cy="462661"/>
            </a:xfrm>
            <a:custGeom>
              <a:avLst/>
              <a:gdLst/>
              <a:ahLst/>
              <a:cxnLst/>
              <a:rect l="l" t="t" r="r" b="b"/>
              <a:pathLst>
                <a:path w="10731" h="17540" extrusionOk="0">
                  <a:moveTo>
                    <a:pt x="4591" y="1"/>
                  </a:moveTo>
                  <a:cubicBezTo>
                    <a:pt x="3952" y="1034"/>
                    <a:pt x="3314" y="2068"/>
                    <a:pt x="2615" y="3071"/>
                  </a:cubicBezTo>
                  <a:cubicBezTo>
                    <a:pt x="1885" y="4044"/>
                    <a:pt x="1004" y="5503"/>
                    <a:pt x="1" y="6901"/>
                  </a:cubicBezTo>
                  <a:cubicBezTo>
                    <a:pt x="852" y="10062"/>
                    <a:pt x="1673" y="13618"/>
                    <a:pt x="2341" y="17539"/>
                  </a:cubicBezTo>
                  <a:cubicBezTo>
                    <a:pt x="5624" y="14530"/>
                    <a:pt x="8299" y="11004"/>
                    <a:pt x="10731" y="7144"/>
                  </a:cubicBezTo>
                  <a:cubicBezTo>
                    <a:pt x="9089" y="4196"/>
                    <a:pt x="7053" y="1734"/>
                    <a:pt x="4591" y="1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3;p40">
              <a:extLst>
                <a:ext uri="{FF2B5EF4-FFF2-40B4-BE49-F238E27FC236}">
                  <a16:creationId xmlns:a16="http://schemas.microsoft.com/office/drawing/2014/main" id="{E328F7E1-809A-40E5-90D5-472F17F05DD2}"/>
                </a:ext>
              </a:extLst>
            </p:cNvPr>
            <p:cNvSpPr/>
            <p:nvPr/>
          </p:nvSpPr>
          <p:spPr>
            <a:xfrm>
              <a:off x="5961915" y="6083626"/>
              <a:ext cx="176413" cy="213288"/>
            </a:xfrm>
            <a:custGeom>
              <a:avLst/>
              <a:gdLst/>
              <a:ahLst/>
              <a:cxnLst/>
              <a:rect l="l" t="t" r="r" b="b"/>
              <a:pathLst>
                <a:path w="6688" h="8086" extrusionOk="0">
                  <a:moveTo>
                    <a:pt x="0" y="0"/>
                  </a:moveTo>
                  <a:cubicBezTo>
                    <a:pt x="821" y="2158"/>
                    <a:pt x="1763" y="4894"/>
                    <a:pt x="2675" y="8085"/>
                  </a:cubicBezTo>
                  <a:cubicBezTo>
                    <a:pt x="3131" y="7477"/>
                    <a:pt x="3496" y="6900"/>
                    <a:pt x="3800" y="6474"/>
                  </a:cubicBezTo>
                  <a:cubicBezTo>
                    <a:pt x="4803" y="5015"/>
                    <a:pt x="5776" y="3526"/>
                    <a:pt x="6688" y="2006"/>
                  </a:cubicBezTo>
                  <a:cubicBezTo>
                    <a:pt x="4712" y="851"/>
                    <a:pt x="2493" y="122"/>
                    <a:pt x="0" y="0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4;p40">
              <a:extLst>
                <a:ext uri="{FF2B5EF4-FFF2-40B4-BE49-F238E27FC236}">
                  <a16:creationId xmlns:a16="http://schemas.microsoft.com/office/drawing/2014/main" id="{57B24E6F-5A65-46B4-9E21-EF0CB23B83E1}"/>
                </a:ext>
              </a:extLst>
            </p:cNvPr>
            <p:cNvSpPr/>
            <p:nvPr/>
          </p:nvSpPr>
          <p:spPr>
            <a:xfrm>
              <a:off x="6071751" y="7084204"/>
              <a:ext cx="411331" cy="643057"/>
            </a:xfrm>
            <a:custGeom>
              <a:avLst/>
              <a:gdLst/>
              <a:ahLst/>
              <a:cxnLst/>
              <a:rect l="l" t="t" r="r" b="b"/>
              <a:pathLst>
                <a:path w="15594" h="24379" extrusionOk="0">
                  <a:moveTo>
                    <a:pt x="15594" y="1"/>
                  </a:moveTo>
                  <a:lnTo>
                    <a:pt x="15594" y="1"/>
                  </a:lnTo>
                  <a:cubicBezTo>
                    <a:pt x="12189" y="5381"/>
                    <a:pt x="7569" y="10548"/>
                    <a:pt x="1946" y="13740"/>
                  </a:cubicBezTo>
                  <a:cubicBezTo>
                    <a:pt x="1490" y="17205"/>
                    <a:pt x="852" y="20761"/>
                    <a:pt x="1" y="24378"/>
                  </a:cubicBezTo>
                  <a:cubicBezTo>
                    <a:pt x="396" y="24317"/>
                    <a:pt x="791" y="24226"/>
                    <a:pt x="1186" y="24105"/>
                  </a:cubicBezTo>
                  <a:cubicBezTo>
                    <a:pt x="5077" y="22828"/>
                    <a:pt x="8147" y="20153"/>
                    <a:pt x="10882" y="17174"/>
                  </a:cubicBezTo>
                  <a:cubicBezTo>
                    <a:pt x="12068" y="15898"/>
                    <a:pt x="13284" y="14651"/>
                    <a:pt x="14469" y="13375"/>
                  </a:cubicBezTo>
                  <a:cubicBezTo>
                    <a:pt x="15199" y="9606"/>
                    <a:pt x="15594" y="4955"/>
                    <a:pt x="15594" y="1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5;p40">
              <a:extLst>
                <a:ext uri="{FF2B5EF4-FFF2-40B4-BE49-F238E27FC236}">
                  <a16:creationId xmlns:a16="http://schemas.microsoft.com/office/drawing/2014/main" id="{8B4C89F7-F51B-4F04-AB3C-0B0672C2EAE9}"/>
                </a:ext>
              </a:extLst>
            </p:cNvPr>
            <p:cNvSpPr/>
            <p:nvPr/>
          </p:nvSpPr>
          <p:spPr>
            <a:xfrm>
              <a:off x="6111844" y="6377049"/>
              <a:ext cx="338371" cy="601354"/>
            </a:xfrm>
            <a:custGeom>
              <a:avLst/>
              <a:gdLst/>
              <a:ahLst/>
              <a:cxnLst/>
              <a:rect l="l" t="t" r="r" b="b"/>
              <a:pathLst>
                <a:path w="12828" h="22798" extrusionOk="0">
                  <a:moveTo>
                    <a:pt x="8815" y="1"/>
                  </a:moveTo>
                  <a:cubicBezTo>
                    <a:pt x="6444" y="3952"/>
                    <a:pt x="3526" y="7752"/>
                    <a:pt x="0" y="10639"/>
                  </a:cubicBezTo>
                  <a:cubicBezTo>
                    <a:pt x="578" y="14408"/>
                    <a:pt x="973" y="18481"/>
                    <a:pt x="1155" y="22798"/>
                  </a:cubicBezTo>
                  <a:cubicBezTo>
                    <a:pt x="5532" y="20001"/>
                    <a:pt x="9454" y="16688"/>
                    <a:pt x="12827" y="12858"/>
                  </a:cubicBezTo>
                  <a:cubicBezTo>
                    <a:pt x="12007" y="8208"/>
                    <a:pt x="10669" y="3770"/>
                    <a:pt x="8815" y="1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6;p40">
              <a:extLst>
                <a:ext uri="{FF2B5EF4-FFF2-40B4-BE49-F238E27FC236}">
                  <a16:creationId xmlns:a16="http://schemas.microsoft.com/office/drawing/2014/main" id="{CE3950CF-ABC2-4604-92F4-A2CB80EEFC19}"/>
                </a:ext>
              </a:extLst>
            </p:cNvPr>
            <p:cNvSpPr/>
            <p:nvPr/>
          </p:nvSpPr>
          <p:spPr>
            <a:xfrm>
              <a:off x="6026856" y="7527583"/>
              <a:ext cx="404921" cy="367228"/>
            </a:xfrm>
            <a:custGeom>
              <a:avLst/>
              <a:gdLst/>
              <a:ahLst/>
              <a:cxnLst/>
              <a:rect l="l" t="t" r="r" b="b"/>
              <a:pathLst>
                <a:path w="15351" h="13922" extrusionOk="0">
                  <a:moveTo>
                    <a:pt x="15350" y="1"/>
                  </a:moveTo>
                  <a:cubicBezTo>
                    <a:pt x="13891" y="1399"/>
                    <a:pt x="12372" y="2767"/>
                    <a:pt x="10882" y="4013"/>
                  </a:cubicBezTo>
                  <a:cubicBezTo>
                    <a:pt x="7934" y="6475"/>
                    <a:pt x="4955" y="8055"/>
                    <a:pt x="1399" y="8724"/>
                  </a:cubicBezTo>
                  <a:cubicBezTo>
                    <a:pt x="973" y="10457"/>
                    <a:pt x="517" y="12189"/>
                    <a:pt x="1" y="13922"/>
                  </a:cubicBezTo>
                  <a:cubicBezTo>
                    <a:pt x="3557" y="13770"/>
                    <a:pt x="11612" y="12068"/>
                    <a:pt x="15198" y="578"/>
                  </a:cubicBezTo>
                  <a:cubicBezTo>
                    <a:pt x="15259" y="396"/>
                    <a:pt x="15290" y="183"/>
                    <a:pt x="15350" y="1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7;p40">
              <a:extLst>
                <a:ext uri="{FF2B5EF4-FFF2-40B4-BE49-F238E27FC236}">
                  <a16:creationId xmlns:a16="http://schemas.microsoft.com/office/drawing/2014/main" id="{7E69D757-95A8-4FAD-80DE-513F7805662E}"/>
                </a:ext>
              </a:extLst>
            </p:cNvPr>
            <p:cNvSpPr/>
            <p:nvPr/>
          </p:nvSpPr>
          <p:spPr>
            <a:xfrm>
              <a:off x="6127064" y="6761106"/>
              <a:ext cx="355226" cy="647831"/>
            </a:xfrm>
            <a:custGeom>
              <a:avLst/>
              <a:gdLst/>
              <a:ahLst/>
              <a:cxnLst/>
              <a:rect l="l" t="t" r="r" b="b"/>
              <a:pathLst>
                <a:path w="13467" h="24560" extrusionOk="0">
                  <a:moveTo>
                    <a:pt x="12554" y="0"/>
                  </a:moveTo>
                  <a:cubicBezTo>
                    <a:pt x="9059" y="3709"/>
                    <a:pt x="5047" y="6931"/>
                    <a:pt x="639" y="9545"/>
                  </a:cubicBezTo>
                  <a:cubicBezTo>
                    <a:pt x="791" y="14286"/>
                    <a:pt x="609" y="19302"/>
                    <a:pt x="1" y="24560"/>
                  </a:cubicBezTo>
                  <a:cubicBezTo>
                    <a:pt x="1855" y="23405"/>
                    <a:pt x="3618" y="22068"/>
                    <a:pt x="5259" y="20457"/>
                  </a:cubicBezTo>
                  <a:cubicBezTo>
                    <a:pt x="8360" y="17326"/>
                    <a:pt x="10883" y="13800"/>
                    <a:pt x="13466" y="10274"/>
                  </a:cubicBezTo>
                  <a:cubicBezTo>
                    <a:pt x="13375" y="6900"/>
                    <a:pt x="13071" y="3405"/>
                    <a:pt x="12554" y="0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8;p40">
              <a:extLst>
                <a:ext uri="{FF2B5EF4-FFF2-40B4-BE49-F238E27FC236}">
                  <a16:creationId xmlns:a16="http://schemas.microsoft.com/office/drawing/2014/main" id="{E2CE9884-A6F8-4D97-A18B-43ED5F88CB13}"/>
                </a:ext>
              </a:extLst>
            </p:cNvPr>
            <p:cNvSpPr/>
            <p:nvPr/>
          </p:nvSpPr>
          <p:spPr>
            <a:xfrm>
              <a:off x="5929840" y="7105068"/>
              <a:ext cx="53757" cy="387274"/>
            </a:xfrm>
            <a:custGeom>
              <a:avLst/>
              <a:gdLst/>
              <a:ahLst/>
              <a:cxnLst/>
              <a:rect l="l" t="t" r="r" b="b"/>
              <a:pathLst>
                <a:path w="2038" h="14682" extrusionOk="0">
                  <a:moveTo>
                    <a:pt x="1" y="61"/>
                  </a:moveTo>
                  <a:cubicBezTo>
                    <a:pt x="1" y="91"/>
                    <a:pt x="1" y="122"/>
                    <a:pt x="1" y="182"/>
                  </a:cubicBezTo>
                  <a:lnTo>
                    <a:pt x="31" y="182"/>
                  </a:lnTo>
                  <a:cubicBezTo>
                    <a:pt x="59" y="187"/>
                    <a:pt x="83" y="195"/>
                    <a:pt x="106" y="205"/>
                  </a:cubicBezTo>
                  <a:lnTo>
                    <a:pt x="106" y="205"/>
                  </a:lnTo>
                  <a:cubicBezTo>
                    <a:pt x="64" y="165"/>
                    <a:pt x="28" y="116"/>
                    <a:pt x="1" y="61"/>
                  </a:cubicBezTo>
                  <a:close/>
                  <a:moveTo>
                    <a:pt x="106" y="205"/>
                  </a:moveTo>
                  <a:cubicBezTo>
                    <a:pt x="133" y="231"/>
                    <a:pt x="164" y="253"/>
                    <a:pt x="197" y="269"/>
                  </a:cubicBezTo>
                  <a:lnTo>
                    <a:pt x="197" y="269"/>
                  </a:lnTo>
                  <a:cubicBezTo>
                    <a:pt x="174" y="243"/>
                    <a:pt x="143" y="221"/>
                    <a:pt x="106" y="205"/>
                  </a:cubicBezTo>
                  <a:close/>
                  <a:moveTo>
                    <a:pt x="1186" y="0"/>
                  </a:moveTo>
                  <a:cubicBezTo>
                    <a:pt x="943" y="91"/>
                    <a:pt x="730" y="182"/>
                    <a:pt x="487" y="274"/>
                  </a:cubicBezTo>
                  <a:cubicBezTo>
                    <a:pt x="437" y="295"/>
                    <a:pt x="389" y="305"/>
                    <a:pt x="343" y="305"/>
                  </a:cubicBezTo>
                  <a:cubicBezTo>
                    <a:pt x="291" y="305"/>
                    <a:pt x="242" y="292"/>
                    <a:pt x="197" y="269"/>
                  </a:cubicBezTo>
                  <a:lnTo>
                    <a:pt x="197" y="269"/>
                  </a:lnTo>
                  <a:cubicBezTo>
                    <a:pt x="328" y="417"/>
                    <a:pt x="244" y="696"/>
                    <a:pt x="31" y="790"/>
                  </a:cubicBezTo>
                  <a:cubicBezTo>
                    <a:pt x="335" y="5350"/>
                    <a:pt x="609" y="9879"/>
                    <a:pt x="912" y="14408"/>
                  </a:cubicBezTo>
                  <a:cubicBezTo>
                    <a:pt x="1034" y="14438"/>
                    <a:pt x="1156" y="14468"/>
                    <a:pt x="1247" y="14468"/>
                  </a:cubicBezTo>
                  <a:cubicBezTo>
                    <a:pt x="1399" y="14468"/>
                    <a:pt x="1490" y="14590"/>
                    <a:pt x="1520" y="14681"/>
                  </a:cubicBezTo>
                  <a:cubicBezTo>
                    <a:pt x="1703" y="14590"/>
                    <a:pt x="1855" y="14499"/>
                    <a:pt x="2037" y="14438"/>
                  </a:cubicBezTo>
                  <a:cubicBezTo>
                    <a:pt x="1764" y="9605"/>
                    <a:pt x="1460" y="4803"/>
                    <a:pt x="1186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9;p40">
              <a:extLst>
                <a:ext uri="{FF2B5EF4-FFF2-40B4-BE49-F238E27FC236}">
                  <a16:creationId xmlns:a16="http://schemas.microsoft.com/office/drawing/2014/main" id="{0E4E256B-6192-460A-AB43-65EEF8BB041B}"/>
                </a:ext>
              </a:extLst>
            </p:cNvPr>
            <p:cNvSpPr/>
            <p:nvPr/>
          </p:nvSpPr>
          <p:spPr>
            <a:xfrm>
              <a:off x="5909793" y="6753087"/>
              <a:ext cx="49748" cy="343171"/>
            </a:xfrm>
            <a:custGeom>
              <a:avLst/>
              <a:gdLst/>
              <a:ahLst/>
              <a:cxnLst/>
              <a:rect l="l" t="t" r="r" b="b"/>
              <a:pathLst>
                <a:path w="1886" h="13010" extrusionOk="0">
                  <a:moveTo>
                    <a:pt x="1" y="0"/>
                  </a:moveTo>
                  <a:lnTo>
                    <a:pt x="1" y="0"/>
                  </a:lnTo>
                  <a:cubicBezTo>
                    <a:pt x="214" y="4347"/>
                    <a:pt x="457" y="8663"/>
                    <a:pt x="730" y="13010"/>
                  </a:cubicBezTo>
                  <a:cubicBezTo>
                    <a:pt x="761" y="12919"/>
                    <a:pt x="791" y="12827"/>
                    <a:pt x="913" y="12797"/>
                  </a:cubicBezTo>
                  <a:cubicBezTo>
                    <a:pt x="1247" y="12645"/>
                    <a:pt x="1551" y="12493"/>
                    <a:pt x="1885" y="12311"/>
                  </a:cubicBezTo>
                  <a:cubicBezTo>
                    <a:pt x="1642" y="8572"/>
                    <a:pt x="1429" y="4803"/>
                    <a:pt x="1247" y="1034"/>
                  </a:cubicBezTo>
                  <a:cubicBezTo>
                    <a:pt x="1247" y="760"/>
                    <a:pt x="1217" y="456"/>
                    <a:pt x="1217" y="183"/>
                  </a:cubicBezTo>
                  <a:cubicBezTo>
                    <a:pt x="1065" y="244"/>
                    <a:pt x="913" y="304"/>
                    <a:pt x="791" y="365"/>
                  </a:cubicBezTo>
                  <a:cubicBezTo>
                    <a:pt x="752" y="382"/>
                    <a:pt x="715" y="389"/>
                    <a:pt x="680" y="389"/>
                  </a:cubicBezTo>
                  <a:cubicBezTo>
                    <a:pt x="527" y="389"/>
                    <a:pt x="421" y="241"/>
                    <a:pt x="396" y="92"/>
                  </a:cubicBezTo>
                  <a:cubicBezTo>
                    <a:pt x="24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50;p40">
              <a:extLst>
                <a:ext uri="{FF2B5EF4-FFF2-40B4-BE49-F238E27FC236}">
                  <a16:creationId xmlns:a16="http://schemas.microsoft.com/office/drawing/2014/main" id="{22C416B2-FC18-443A-81F6-0974B4E90CA9}"/>
                </a:ext>
              </a:extLst>
            </p:cNvPr>
            <p:cNvSpPr/>
            <p:nvPr/>
          </p:nvSpPr>
          <p:spPr>
            <a:xfrm>
              <a:off x="5878535" y="6083257"/>
              <a:ext cx="61750" cy="660229"/>
            </a:xfrm>
            <a:custGeom>
              <a:avLst/>
              <a:gdLst/>
              <a:ahLst/>
              <a:cxnLst/>
              <a:rect l="l" t="t" r="r" b="b"/>
              <a:pathLst>
                <a:path w="2341" h="25030" extrusionOk="0">
                  <a:moveTo>
                    <a:pt x="1065" y="1"/>
                  </a:moveTo>
                  <a:cubicBezTo>
                    <a:pt x="1024" y="1"/>
                    <a:pt x="983" y="4"/>
                    <a:pt x="943" y="14"/>
                  </a:cubicBezTo>
                  <a:cubicBezTo>
                    <a:pt x="608" y="14"/>
                    <a:pt x="335" y="45"/>
                    <a:pt x="0" y="75"/>
                  </a:cubicBezTo>
                  <a:cubicBezTo>
                    <a:pt x="91" y="4634"/>
                    <a:pt x="304" y="9194"/>
                    <a:pt x="578" y="13723"/>
                  </a:cubicBezTo>
                  <a:cubicBezTo>
                    <a:pt x="791" y="13966"/>
                    <a:pt x="1003" y="14239"/>
                    <a:pt x="1216" y="14482"/>
                  </a:cubicBezTo>
                  <a:cubicBezTo>
                    <a:pt x="1428" y="14694"/>
                    <a:pt x="1239" y="14996"/>
                    <a:pt x="1003" y="14996"/>
                  </a:cubicBezTo>
                  <a:cubicBezTo>
                    <a:pt x="933" y="14996"/>
                    <a:pt x="860" y="14970"/>
                    <a:pt x="791" y="14908"/>
                  </a:cubicBezTo>
                  <a:cubicBezTo>
                    <a:pt x="730" y="14847"/>
                    <a:pt x="669" y="14786"/>
                    <a:pt x="639" y="14726"/>
                  </a:cubicBezTo>
                  <a:lnTo>
                    <a:pt x="639" y="14726"/>
                  </a:lnTo>
                  <a:cubicBezTo>
                    <a:pt x="791" y="17522"/>
                    <a:pt x="943" y="20318"/>
                    <a:pt x="1064" y="23054"/>
                  </a:cubicBezTo>
                  <a:cubicBezTo>
                    <a:pt x="1095" y="23601"/>
                    <a:pt x="1125" y="24148"/>
                    <a:pt x="1155" y="24695"/>
                  </a:cubicBezTo>
                  <a:cubicBezTo>
                    <a:pt x="1338" y="24787"/>
                    <a:pt x="1550" y="24878"/>
                    <a:pt x="1733" y="24939"/>
                  </a:cubicBezTo>
                  <a:cubicBezTo>
                    <a:pt x="1824" y="24939"/>
                    <a:pt x="1854" y="24999"/>
                    <a:pt x="1885" y="25030"/>
                  </a:cubicBezTo>
                  <a:cubicBezTo>
                    <a:pt x="2037" y="24939"/>
                    <a:pt x="2189" y="24847"/>
                    <a:pt x="2341" y="24756"/>
                  </a:cubicBezTo>
                  <a:cubicBezTo>
                    <a:pt x="2158" y="21109"/>
                    <a:pt x="1946" y="17431"/>
                    <a:pt x="1763" y="13723"/>
                  </a:cubicBezTo>
                  <a:cubicBezTo>
                    <a:pt x="1550" y="13814"/>
                    <a:pt x="1338" y="13875"/>
                    <a:pt x="1095" y="13905"/>
                  </a:cubicBezTo>
                  <a:cubicBezTo>
                    <a:pt x="1064" y="13912"/>
                    <a:pt x="1034" y="13915"/>
                    <a:pt x="1006" y="13915"/>
                  </a:cubicBezTo>
                  <a:cubicBezTo>
                    <a:pt x="646" y="13915"/>
                    <a:pt x="517" y="13408"/>
                    <a:pt x="912" y="13267"/>
                  </a:cubicBezTo>
                  <a:cubicBezTo>
                    <a:pt x="1186" y="13145"/>
                    <a:pt x="1459" y="12993"/>
                    <a:pt x="1733" y="12811"/>
                  </a:cubicBezTo>
                  <a:cubicBezTo>
                    <a:pt x="1520" y="8525"/>
                    <a:pt x="1368" y="4270"/>
                    <a:pt x="1338" y="14"/>
                  </a:cubicBezTo>
                  <a:cubicBezTo>
                    <a:pt x="1236" y="14"/>
                    <a:pt x="1149" y="1"/>
                    <a:pt x="1065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51;p40">
              <a:extLst>
                <a:ext uri="{FF2B5EF4-FFF2-40B4-BE49-F238E27FC236}">
                  <a16:creationId xmlns:a16="http://schemas.microsoft.com/office/drawing/2014/main" id="{515AB955-FCDF-47C0-BD80-4F5E21D5BF28}"/>
                </a:ext>
              </a:extLst>
            </p:cNvPr>
            <p:cNvSpPr/>
            <p:nvPr/>
          </p:nvSpPr>
          <p:spPr>
            <a:xfrm>
              <a:off x="5956296" y="7505136"/>
              <a:ext cx="49748" cy="390493"/>
            </a:xfrm>
            <a:custGeom>
              <a:avLst/>
              <a:gdLst/>
              <a:ahLst/>
              <a:cxnLst/>
              <a:rect l="l" t="t" r="r" b="b"/>
              <a:pathLst>
                <a:path w="1886" h="14804" extrusionOk="0">
                  <a:moveTo>
                    <a:pt x="1095" y="1"/>
                  </a:moveTo>
                  <a:cubicBezTo>
                    <a:pt x="761" y="92"/>
                    <a:pt x="426" y="213"/>
                    <a:pt x="92" y="274"/>
                  </a:cubicBezTo>
                  <a:cubicBezTo>
                    <a:pt x="82" y="284"/>
                    <a:pt x="72" y="288"/>
                    <a:pt x="61" y="288"/>
                  </a:cubicBezTo>
                  <a:cubicBezTo>
                    <a:pt x="41" y="288"/>
                    <a:pt x="21" y="274"/>
                    <a:pt x="1" y="274"/>
                  </a:cubicBezTo>
                  <a:lnTo>
                    <a:pt x="1" y="274"/>
                  </a:lnTo>
                  <a:cubicBezTo>
                    <a:pt x="213" y="3526"/>
                    <a:pt x="426" y="6809"/>
                    <a:pt x="609" y="10061"/>
                  </a:cubicBezTo>
                  <a:cubicBezTo>
                    <a:pt x="821" y="10183"/>
                    <a:pt x="852" y="10457"/>
                    <a:pt x="639" y="10578"/>
                  </a:cubicBezTo>
                  <a:cubicBezTo>
                    <a:pt x="730" y="11976"/>
                    <a:pt x="791" y="13375"/>
                    <a:pt x="882" y="14742"/>
                  </a:cubicBezTo>
                  <a:lnTo>
                    <a:pt x="913" y="14742"/>
                  </a:lnTo>
                  <a:cubicBezTo>
                    <a:pt x="913" y="14742"/>
                    <a:pt x="1277" y="14803"/>
                    <a:pt x="1885" y="14803"/>
                  </a:cubicBezTo>
                  <a:cubicBezTo>
                    <a:pt x="1794" y="13162"/>
                    <a:pt x="1733" y="11551"/>
                    <a:pt x="1642" y="9909"/>
                  </a:cubicBezTo>
                  <a:cubicBezTo>
                    <a:pt x="1551" y="9909"/>
                    <a:pt x="1460" y="9940"/>
                    <a:pt x="1338" y="9940"/>
                  </a:cubicBezTo>
                  <a:cubicBezTo>
                    <a:pt x="1125" y="9940"/>
                    <a:pt x="1004" y="9636"/>
                    <a:pt x="1156" y="9484"/>
                  </a:cubicBezTo>
                  <a:cubicBezTo>
                    <a:pt x="1308" y="9362"/>
                    <a:pt x="1460" y="9271"/>
                    <a:pt x="1612" y="9180"/>
                  </a:cubicBezTo>
                  <a:cubicBezTo>
                    <a:pt x="1429" y="6110"/>
                    <a:pt x="1277" y="3070"/>
                    <a:pt x="1095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52;p40">
              <a:extLst>
                <a:ext uri="{FF2B5EF4-FFF2-40B4-BE49-F238E27FC236}">
                  <a16:creationId xmlns:a16="http://schemas.microsoft.com/office/drawing/2014/main" id="{3578BA6C-4D19-4B65-B130-957322C4E46F}"/>
                </a:ext>
              </a:extLst>
            </p:cNvPr>
            <p:cNvSpPr/>
            <p:nvPr/>
          </p:nvSpPr>
          <p:spPr>
            <a:xfrm>
              <a:off x="5450376" y="6246375"/>
              <a:ext cx="459443" cy="506738"/>
            </a:xfrm>
            <a:custGeom>
              <a:avLst/>
              <a:gdLst/>
              <a:ahLst/>
              <a:cxnLst/>
              <a:rect l="l" t="t" r="r" b="b"/>
              <a:pathLst>
                <a:path w="17418" h="19211" extrusionOk="0">
                  <a:moveTo>
                    <a:pt x="700" y="0"/>
                  </a:moveTo>
                  <a:cubicBezTo>
                    <a:pt x="457" y="244"/>
                    <a:pt x="214" y="487"/>
                    <a:pt x="1" y="730"/>
                  </a:cubicBezTo>
                  <a:cubicBezTo>
                    <a:pt x="2038" y="4104"/>
                    <a:pt x="4348" y="7265"/>
                    <a:pt x="6962" y="10244"/>
                  </a:cubicBezTo>
                  <a:cubicBezTo>
                    <a:pt x="9424" y="13071"/>
                    <a:pt x="13436" y="18207"/>
                    <a:pt x="17418" y="19210"/>
                  </a:cubicBezTo>
                  <a:cubicBezTo>
                    <a:pt x="17418" y="18967"/>
                    <a:pt x="17387" y="18755"/>
                    <a:pt x="17387" y="18511"/>
                  </a:cubicBezTo>
                  <a:cubicBezTo>
                    <a:pt x="13679" y="17113"/>
                    <a:pt x="10062" y="12341"/>
                    <a:pt x="7600" y="9605"/>
                  </a:cubicBezTo>
                  <a:cubicBezTo>
                    <a:pt x="4955" y="6627"/>
                    <a:pt x="2706" y="3405"/>
                    <a:pt x="700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53;p40">
              <a:extLst>
                <a:ext uri="{FF2B5EF4-FFF2-40B4-BE49-F238E27FC236}">
                  <a16:creationId xmlns:a16="http://schemas.microsoft.com/office/drawing/2014/main" id="{DB0500ED-11CC-43AF-A8E0-0E8E5998E4CC}"/>
                </a:ext>
              </a:extLst>
            </p:cNvPr>
            <p:cNvSpPr/>
            <p:nvPr/>
          </p:nvSpPr>
          <p:spPr>
            <a:xfrm>
              <a:off x="5909001" y="6734649"/>
              <a:ext cx="19256" cy="20865"/>
            </a:xfrm>
            <a:custGeom>
              <a:avLst/>
              <a:gdLst/>
              <a:ahLst/>
              <a:cxnLst/>
              <a:rect l="l" t="t" r="r" b="b"/>
              <a:pathLst>
                <a:path w="730" h="791" extrusionOk="0">
                  <a:moveTo>
                    <a:pt x="0" y="0"/>
                  </a:moveTo>
                  <a:cubicBezTo>
                    <a:pt x="0" y="244"/>
                    <a:pt x="31" y="487"/>
                    <a:pt x="31" y="699"/>
                  </a:cubicBezTo>
                  <a:cubicBezTo>
                    <a:pt x="152" y="730"/>
                    <a:pt x="304" y="760"/>
                    <a:pt x="426" y="791"/>
                  </a:cubicBezTo>
                  <a:cubicBezTo>
                    <a:pt x="395" y="669"/>
                    <a:pt x="426" y="517"/>
                    <a:pt x="547" y="456"/>
                  </a:cubicBezTo>
                  <a:cubicBezTo>
                    <a:pt x="608" y="426"/>
                    <a:pt x="669" y="365"/>
                    <a:pt x="730" y="335"/>
                  </a:cubicBezTo>
                  <a:cubicBezTo>
                    <a:pt x="699" y="304"/>
                    <a:pt x="669" y="274"/>
                    <a:pt x="578" y="244"/>
                  </a:cubicBezTo>
                  <a:cubicBezTo>
                    <a:pt x="395" y="183"/>
                    <a:pt x="183" y="92"/>
                    <a:pt x="0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54;p40">
              <a:extLst>
                <a:ext uri="{FF2B5EF4-FFF2-40B4-BE49-F238E27FC236}">
                  <a16:creationId xmlns:a16="http://schemas.microsoft.com/office/drawing/2014/main" id="{08A8F32C-3388-4458-908D-955243ECD0C6}"/>
                </a:ext>
              </a:extLst>
            </p:cNvPr>
            <p:cNvSpPr/>
            <p:nvPr/>
          </p:nvSpPr>
          <p:spPr>
            <a:xfrm>
              <a:off x="5302055" y="6623204"/>
              <a:ext cx="628602" cy="504338"/>
            </a:xfrm>
            <a:custGeom>
              <a:avLst/>
              <a:gdLst/>
              <a:ahLst/>
              <a:cxnLst/>
              <a:rect l="l" t="t" r="r" b="b"/>
              <a:pathLst>
                <a:path w="23831" h="19120" extrusionOk="0">
                  <a:moveTo>
                    <a:pt x="183" y="0"/>
                  </a:moveTo>
                  <a:cubicBezTo>
                    <a:pt x="92" y="517"/>
                    <a:pt x="62" y="1064"/>
                    <a:pt x="1" y="1611"/>
                  </a:cubicBezTo>
                  <a:cubicBezTo>
                    <a:pt x="6445" y="9301"/>
                    <a:pt x="13952" y="17235"/>
                    <a:pt x="23649" y="19119"/>
                  </a:cubicBezTo>
                  <a:cubicBezTo>
                    <a:pt x="23709" y="19119"/>
                    <a:pt x="23770" y="19089"/>
                    <a:pt x="23831" y="19058"/>
                  </a:cubicBezTo>
                  <a:cubicBezTo>
                    <a:pt x="23831" y="18846"/>
                    <a:pt x="23801" y="18663"/>
                    <a:pt x="23801" y="18450"/>
                  </a:cubicBezTo>
                  <a:cubicBezTo>
                    <a:pt x="13527" y="16262"/>
                    <a:pt x="6931" y="7599"/>
                    <a:pt x="183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55;p40">
              <a:extLst>
                <a:ext uri="{FF2B5EF4-FFF2-40B4-BE49-F238E27FC236}">
                  <a16:creationId xmlns:a16="http://schemas.microsoft.com/office/drawing/2014/main" id="{3A31F2F6-7DA7-4C57-93FA-44EA3076E188}"/>
                </a:ext>
              </a:extLst>
            </p:cNvPr>
            <p:cNvSpPr/>
            <p:nvPr/>
          </p:nvSpPr>
          <p:spPr>
            <a:xfrm>
              <a:off x="5929840" y="7109869"/>
              <a:ext cx="10445" cy="16064"/>
            </a:xfrm>
            <a:custGeom>
              <a:avLst/>
              <a:gdLst/>
              <a:ahLst/>
              <a:cxnLst/>
              <a:rect l="l" t="t" r="r" b="b"/>
              <a:pathLst>
                <a:path w="396" h="609" extrusionOk="0">
                  <a:moveTo>
                    <a:pt x="1" y="0"/>
                  </a:moveTo>
                  <a:cubicBezTo>
                    <a:pt x="1" y="213"/>
                    <a:pt x="31" y="396"/>
                    <a:pt x="31" y="608"/>
                  </a:cubicBezTo>
                  <a:cubicBezTo>
                    <a:pt x="305" y="517"/>
                    <a:pt x="396" y="61"/>
                    <a:pt x="31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56;p40">
              <a:extLst>
                <a:ext uri="{FF2B5EF4-FFF2-40B4-BE49-F238E27FC236}">
                  <a16:creationId xmlns:a16="http://schemas.microsoft.com/office/drawing/2014/main" id="{4C1597DF-8B65-4E0A-B063-34B58BAA2453}"/>
                </a:ext>
              </a:extLst>
            </p:cNvPr>
            <p:cNvSpPr/>
            <p:nvPr/>
          </p:nvSpPr>
          <p:spPr>
            <a:xfrm>
              <a:off x="5313292" y="7041710"/>
              <a:ext cx="642239" cy="460235"/>
            </a:xfrm>
            <a:custGeom>
              <a:avLst/>
              <a:gdLst/>
              <a:ahLst/>
              <a:cxnLst/>
              <a:rect l="l" t="t" r="r" b="b"/>
              <a:pathLst>
                <a:path w="24348" h="17448" extrusionOk="0">
                  <a:moveTo>
                    <a:pt x="0" y="1"/>
                  </a:moveTo>
                  <a:cubicBezTo>
                    <a:pt x="61" y="670"/>
                    <a:pt x="122" y="1369"/>
                    <a:pt x="213" y="2068"/>
                  </a:cubicBezTo>
                  <a:cubicBezTo>
                    <a:pt x="6627" y="9606"/>
                    <a:pt x="14803" y="17418"/>
                    <a:pt x="24226" y="17448"/>
                  </a:cubicBezTo>
                  <a:cubicBezTo>
                    <a:pt x="24256" y="17418"/>
                    <a:pt x="24256" y="17387"/>
                    <a:pt x="24286" y="17387"/>
                  </a:cubicBezTo>
                  <a:cubicBezTo>
                    <a:pt x="24286" y="17357"/>
                    <a:pt x="24317" y="17357"/>
                    <a:pt x="24347" y="17357"/>
                  </a:cubicBezTo>
                  <a:cubicBezTo>
                    <a:pt x="24317" y="17174"/>
                    <a:pt x="24317" y="16992"/>
                    <a:pt x="24317" y="16810"/>
                  </a:cubicBezTo>
                  <a:cubicBezTo>
                    <a:pt x="14286" y="15776"/>
                    <a:pt x="6444" y="7782"/>
                    <a:pt x="0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57;p40">
              <a:extLst>
                <a:ext uri="{FF2B5EF4-FFF2-40B4-BE49-F238E27FC236}">
                  <a16:creationId xmlns:a16="http://schemas.microsoft.com/office/drawing/2014/main" id="{F416EB30-7C35-4A3F-8E4A-82BF6F77C663}"/>
                </a:ext>
              </a:extLst>
            </p:cNvPr>
            <p:cNvSpPr/>
            <p:nvPr/>
          </p:nvSpPr>
          <p:spPr>
            <a:xfrm>
              <a:off x="5953896" y="7485089"/>
              <a:ext cx="16064" cy="14455"/>
            </a:xfrm>
            <a:custGeom>
              <a:avLst/>
              <a:gdLst/>
              <a:ahLst/>
              <a:cxnLst/>
              <a:rect l="l" t="t" r="r" b="b"/>
              <a:pathLst>
                <a:path w="609" h="548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183"/>
                    <a:pt x="31" y="365"/>
                    <a:pt x="61" y="548"/>
                  </a:cubicBezTo>
                  <a:cubicBezTo>
                    <a:pt x="244" y="457"/>
                    <a:pt x="426" y="365"/>
                    <a:pt x="608" y="274"/>
                  </a:cubicBezTo>
                  <a:cubicBezTo>
                    <a:pt x="578" y="183"/>
                    <a:pt x="487" y="61"/>
                    <a:pt x="335" y="61"/>
                  </a:cubicBezTo>
                  <a:cubicBezTo>
                    <a:pt x="244" y="61"/>
                    <a:pt x="122" y="31"/>
                    <a:pt x="0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58;p40">
              <a:extLst>
                <a:ext uri="{FF2B5EF4-FFF2-40B4-BE49-F238E27FC236}">
                  <a16:creationId xmlns:a16="http://schemas.microsoft.com/office/drawing/2014/main" id="{4C23D696-189B-41F6-AD72-0B7AB9905E84}"/>
                </a:ext>
              </a:extLst>
            </p:cNvPr>
            <p:cNvSpPr/>
            <p:nvPr/>
          </p:nvSpPr>
          <p:spPr>
            <a:xfrm>
              <a:off x="5464831" y="7570077"/>
              <a:ext cx="508321" cy="228904"/>
            </a:xfrm>
            <a:custGeom>
              <a:avLst/>
              <a:gdLst/>
              <a:ahLst/>
              <a:cxnLst/>
              <a:rect l="l" t="t" r="r" b="b"/>
              <a:pathLst>
                <a:path w="19271" h="8678" extrusionOk="0">
                  <a:moveTo>
                    <a:pt x="0" y="1"/>
                  </a:moveTo>
                  <a:lnTo>
                    <a:pt x="0" y="1"/>
                  </a:lnTo>
                  <a:cubicBezTo>
                    <a:pt x="638" y="943"/>
                    <a:pt x="1307" y="1824"/>
                    <a:pt x="1976" y="2645"/>
                  </a:cubicBezTo>
                  <a:cubicBezTo>
                    <a:pt x="5699" y="5569"/>
                    <a:pt x="11046" y="8677"/>
                    <a:pt x="16022" y="8677"/>
                  </a:cubicBezTo>
                  <a:cubicBezTo>
                    <a:pt x="17099" y="8677"/>
                    <a:pt x="18158" y="8532"/>
                    <a:pt x="19180" y="8207"/>
                  </a:cubicBezTo>
                  <a:cubicBezTo>
                    <a:pt x="19241" y="8177"/>
                    <a:pt x="19241" y="8147"/>
                    <a:pt x="19271" y="8116"/>
                  </a:cubicBezTo>
                  <a:cubicBezTo>
                    <a:pt x="19271" y="7964"/>
                    <a:pt x="19271" y="7782"/>
                    <a:pt x="19241" y="7599"/>
                  </a:cubicBezTo>
                  <a:cubicBezTo>
                    <a:pt x="19198" y="7578"/>
                    <a:pt x="19155" y="7556"/>
                    <a:pt x="19090" y="7556"/>
                  </a:cubicBezTo>
                  <a:cubicBezTo>
                    <a:pt x="19063" y="7556"/>
                    <a:pt x="19033" y="7560"/>
                    <a:pt x="18997" y="7569"/>
                  </a:cubicBezTo>
                  <a:cubicBezTo>
                    <a:pt x="18043" y="7756"/>
                    <a:pt x="17094" y="7845"/>
                    <a:pt x="16152" y="7845"/>
                  </a:cubicBezTo>
                  <a:cubicBezTo>
                    <a:pt x="10367" y="7845"/>
                    <a:pt x="4835" y="4496"/>
                    <a:pt x="0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59;p40">
              <a:extLst>
                <a:ext uri="{FF2B5EF4-FFF2-40B4-BE49-F238E27FC236}">
                  <a16:creationId xmlns:a16="http://schemas.microsoft.com/office/drawing/2014/main" id="{30F0AD7C-4620-4AD4-A1E9-2C24D0B4A938}"/>
                </a:ext>
              </a:extLst>
            </p:cNvPr>
            <p:cNvSpPr/>
            <p:nvPr/>
          </p:nvSpPr>
          <p:spPr>
            <a:xfrm>
              <a:off x="5972334" y="7770520"/>
              <a:ext cx="5645" cy="13664"/>
            </a:xfrm>
            <a:custGeom>
              <a:avLst/>
              <a:gdLst/>
              <a:ahLst/>
              <a:cxnLst/>
              <a:rect l="l" t="t" r="r" b="b"/>
              <a:pathLst>
                <a:path w="214" h="518" extrusionOk="0">
                  <a:moveTo>
                    <a:pt x="1" y="0"/>
                  </a:moveTo>
                  <a:cubicBezTo>
                    <a:pt x="31" y="183"/>
                    <a:pt x="31" y="365"/>
                    <a:pt x="31" y="517"/>
                  </a:cubicBezTo>
                  <a:cubicBezTo>
                    <a:pt x="213" y="396"/>
                    <a:pt x="213" y="122"/>
                    <a:pt x="1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60;p40">
              <a:extLst>
                <a:ext uri="{FF2B5EF4-FFF2-40B4-BE49-F238E27FC236}">
                  <a16:creationId xmlns:a16="http://schemas.microsoft.com/office/drawing/2014/main" id="{D206B4BF-5618-4930-9A72-F01DF655A4CA}"/>
                </a:ext>
              </a:extLst>
            </p:cNvPr>
            <p:cNvSpPr/>
            <p:nvPr/>
          </p:nvSpPr>
          <p:spPr>
            <a:xfrm>
              <a:off x="5650819" y="6125303"/>
              <a:ext cx="244572" cy="347181"/>
            </a:xfrm>
            <a:custGeom>
              <a:avLst/>
              <a:gdLst/>
              <a:ahLst/>
              <a:cxnLst/>
              <a:rect l="l" t="t" r="r" b="b"/>
              <a:pathLst>
                <a:path w="9272" h="13162" extrusionOk="0">
                  <a:moveTo>
                    <a:pt x="1034" y="1"/>
                  </a:moveTo>
                  <a:cubicBezTo>
                    <a:pt x="670" y="92"/>
                    <a:pt x="335" y="213"/>
                    <a:pt x="1" y="335"/>
                  </a:cubicBezTo>
                  <a:cubicBezTo>
                    <a:pt x="2311" y="5107"/>
                    <a:pt x="5351" y="9484"/>
                    <a:pt x="9272" y="13162"/>
                  </a:cubicBezTo>
                  <a:lnTo>
                    <a:pt x="9211" y="12159"/>
                  </a:lnTo>
                  <a:cubicBezTo>
                    <a:pt x="5746" y="8451"/>
                    <a:pt x="3101" y="4378"/>
                    <a:pt x="1034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61;p40">
              <a:extLst>
                <a:ext uri="{FF2B5EF4-FFF2-40B4-BE49-F238E27FC236}">
                  <a16:creationId xmlns:a16="http://schemas.microsoft.com/office/drawing/2014/main" id="{23F97D8D-5B55-4867-8224-0498B528720B}"/>
                </a:ext>
              </a:extLst>
            </p:cNvPr>
            <p:cNvSpPr/>
            <p:nvPr/>
          </p:nvSpPr>
          <p:spPr>
            <a:xfrm>
              <a:off x="5893755" y="6445209"/>
              <a:ext cx="22447" cy="33631"/>
            </a:xfrm>
            <a:custGeom>
              <a:avLst/>
              <a:gdLst/>
              <a:ahLst/>
              <a:cxnLst/>
              <a:rect l="l" t="t" r="r" b="b"/>
              <a:pathLst>
                <a:path w="851" h="1275" extrusionOk="0">
                  <a:moveTo>
                    <a:pt x="1" y="1"/>
                  </a:moveTo>
                  <a:cubicBezTo>
                    <a:pt x="1" y="365"/>
                    <a:pt x="31" y="669"/>
                    <a:pt x="62" y="1004"/>
                  </a:cubicBezTo>
                  <a:cubicBezTo>
                    <a:pt x="92" y="1064"/>
                    <a:pt x="153" y="1125"/>
                    <a:pt x="214" y="1186"/>
                  </a:cubicBezTo>
                  <a:cubicBezTo>
                    <a:pt x="276" y="1248"/>
                    <a:pt x="346" y="1274"/>
                    <a:pt x="413" y="1274"/>
                  </a:cubicBezTo>
                  <a:cubicBezTo>
                    <a:pt x="644" y="1274"/>
                    <a:pt x="851" y="972"/>
                    <a:pt x="639" y="760"/>
                  </a:cubicBezTo>
                  <a:cubicBezTo>
                    <a:pt x="426" y="517"/>
                    <a:pt x="214" y="244"/>
                    <a:pt x="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62;p40">
              <a:extLst>
                <a:ext uri="{FF2B5EF4-FFF2-40B4-BE49-F238E27FC236}">
                  <a16:creationId xmlns:a16="http://schemas.microsoft.com/office/drawing/2014/main" id="{4BA98099-7F10-46ED-8808-81F72BDD3EAB}"/>
                </a:ext>
              </a:extLst>
            </p:cNvPr>
            <p:cNvSpPr/>
            <p:nvPr/>
          </p:nvSpPr>
          <p:spPr>
            <a:xfrm>
              <a:off x="5924221" y="6296888"/>
              <a:ext cx="119490" cy="149138"/>
            </a:xfrm>
            <a:custGeom>
              <a:avLst/>
              <a:gdLst/>
              <a:ahLst/>
              <a:cxnLst/>
              <a:rect l="l" t="t" r="r" b="b"/>
              <a:pathLst>
                <a:path w="4530" h="5654" extrusionOk="0">
                  <a:moveTo>
                    <a:pt x="4135" y="0"/>
                  </a:moveTo>
                  <a:cubicBezTo>
                    <a:pt x="2980" y="1642"/>
                    <a:pt x="1460" y="3709"/>
                    <a:pt x="1" y="4712"/>
                  </a:cubicBezTo>
                  <a:cubicBezTo>
                    <a:pt x="31" y="5016"/>
                    <a:pt x="31" y="5350"/>
                    <a:pt x="31" y="5654"/>
                  </a:cubicBezTo>
                  <a:cubicBezTo>
                    <a:pt x="1673" y="5046"/>
                    <a:pt x="3192" y="3313"/>
                    <a:pt x="4530" y="1490"/>
                  </a:cubicBezTo>
                  <a:cubicBezTo>
                    <a:pt x="4378" y="1003"/>
                    <a:pt x="4256" y="487"/>
                    <a:pt x="4135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63;p40">
              <a:extLst>
                <a:ext uri="{FF2B5EF4-FFF2-40B4-BE49-F238E27FC236}">
                  <a16:creationId xmlns:a16="http://schemas.microsoft.com/office/drawing/2014/main" id="{98AA9125-62D6-4D88-80D3-77F3D2D02BFE}"/>
                </a:ext>
              </a:extLst>
            </p:cNvPr>
            <p:cNvSpPr/>
            <p:nvPr/>
          </p:nvSpPr>
          <p:spPr>
            <a:xfrm>
              <a:off x="6032475" y="6136539"/>
              <a:ext cx="132310" cy="199651"/>
            </a:xfrm>
            <a:custGeom>
              <a:avLst/>
              <a:gdLst/>
              <a:ahLst/>
              <a:cxnLst/>
              <a:rect l="l" t="t" r="r" b="b"/>
              <a:pathLst>
                <a:path w="5016" h="7569" extrusionOk="0">
                  <a:moveTo>
                    <a:pt x="4013" y="0"/>
                  </a:moveTo>
                  <a:cubicBezTo>
                    <a:pt x="3101" y="1520"/>
                    <a:pt x="2128" y="3009"/>
                    <a:pt x="1125" y="4468"/>
                  </a:cubicBezTo>
                  <a:cubicBezTo>
                    <a:pt x="821" y="4894"/>
                    <a:pt x="456" y="5471"/>
                    <a:pt x="0" y="6079"/>
                  </a:cubicBezTo>
                  <a:cubicBezTo>
                    <a:pt x="152" y="6566"/>
                    <a:pt x="274" y="7052"/>
                    <a:pt x="426" y="7569"/>
                  </a:cubicBezTo>
                  <a:cubicBezTo>
                    <a:pt x="1429" y="6171"/>
                    <a:pt x="2310" y="4742"/>
                    <a:pt x="3009" y="3739"/>
                  </a:cubicBezTo>
                  <a:cubicBezTo>
                    <a:pt x="3709" y="2736"/>
                    <a:pt x="4377" y="1702"/>
                    <a:pt x="5016" y="669"/>
                  </a:cubicBezTo>
                  <a:cubicBezTo>
                    <a:pt x="4681" y="426"/>
                    <a:pt x="4347" y="213"/>
                    <a:pt x="4013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64;p40">
              <a:extLst>
                <a:ext uri="{FF2B5EF4-FFF2-40B4-BE49-F238E27FC236}">
                  <a16:creationId xmlns:a16="http://schemas.microsoft.com/office/drawing/2014/main" id="{6184DC8A-C56E-4B00-A9D2-C1F1FB870BA5}"/>
                </a:ext>
              </a:extLst>
            </p:cNvPr>
            <p:cNvSpPr/>
            <p:nvPr/>
          </p:nvSpPr>
          <p:spPr>
            <a:xfrm>
              <a:off x="5891909" y="6421153"/>
              <a:ext cx="33157" cy="29807"/>
            </a:xfrm>
            <a:custGeom>
              <a:avLst/>
              <a:gdLst/>
              <a:ahLst/>
              <a:cxnLst/>
              <a:rect l="l" t="t" r="r" b="b"/>
              <a:pathLst>
                <a:path w="1257" h="1130" extrusionOk="0">
                  <a:moveTo>
                    <a:pt x="1226" y="1"/>
                  </a:moveTo>
                  <a:cubicBezTo>
                    <a:pt x="952" y="183"/>
                    <a:pt x="679" y="335"/>
                    <a:pt x="405" y="457"/>
                  </a:cubicBezTo>
                  <a:cubicBezTo>
                    <a:pt x="1" y="601"/>
                    <a:pt x="145" y="1130"/>
                    <a:pt x="526" y="1130"/>
                  </a:cubicBezTo>
                  <a:cubicBezTo>
                    <a:pt x="546" y="1130"/>
                    <a:pt x="566" y="1128"/>
                    <a:pt x="588" y="1125"/>
                  </a:cubicBezTo>
                  <a:cubicBezTo>
                    <a:pt x="831" y="1095"/>
                    <a:pt x="1043" y="1004"/>
                    <a:pt x="1256" y="943"/>
                  </a:cubicBezTo>
                  <a:cubicBezTo>
                    <a:pt x="1256" y="609"/>
                    <a:pt x="1226" y="305"/>
                    <a:pt x="1226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65;p40">
              <a:extLst>
                <a:ext uri="{FF2B5EF4-FFF2-40B4-BE49-F238E27FC236}">
                  <a16:creationId xmlns:a16="http://schemas.microsoft.com/office/drawing/2014/main" id="{1CEE3BB1-E444-4268-9D30-B5DCE19D9345}"/>
                </a:ext>
              </a:extLst>
            </p:cNvPr>
            <p:cNvSpPr/>
            <p:nvPr/>
          </p:nvSpPr>
          <p:spPr>
            <a:xfrm>
              <a:off x="5940259" y="6616795"/>
              <a:ext cx="171612" cy="141937"/>
            </a:xfrm>
            <a:custGeom>
              <a:avLst/>
              <a:gdLst/>
              <a:ahLst/>
              <a:cxnLst/>
              <a:rect l="l" t="t" r="r" b="b"/>
              <a:pathLst>
                <a:path w="6506" h="5381" extrusionOk="0">
                  <a:moveTo>
                    <a:pt x="6232" y="0"/>
                  </a:moveTo>
                  <a:cubicBezTo>
                    <a:pt x="4408" y="1672"/>
                    <a:pt x="2341" y="3222"/>
                    <a:pt x="1" y="4529"/>
                  </a:cubicBezTo>
                  <a:cubicBezTo>
                    <a:pt x="31" y="4803"/>
                    <a:pt x="31" y="5076"/>
                    <a:pt x="62" y="5380"/>
                  </a:cubicBezTo>
                  <a:cubicBezTo>
                    <a:pt x="2402" y="4468"/>
                    <a:pt x="4530" y="3161"/>
                    <a:pt x="6505" y="1550"/>
                  </a:cubicBezTo>
                  <a:cubicBezTo>
                    <a:pt x="6414" y="1003"/>
                    <a:pt x="6323" y="517"/>
                    <a:pt x="6232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66;p40">
              <a:extLst>
                <a:ext uri="{FF2B5EF4-FFF2-40B4-BE49-F238E27FC236}">
                  <a16:creationId xmlns:a16="http://schemas.microsoft.com/office/drawing/2014/main" id="{D69A294A-4053-4FD7-9610-056C1368D0B6}"/>
                </a:ext>
              </a:extLst>
            </p:cNvPr>
            <p:cNvSpPr/>
            <p:nvPr/>
          </p:nvSpPr>
          <p:spPr>
            <a:xfrm>
              <a:off x="6104617" y="6342574"/>
              <a:ext cx="239771" cy="315132"/>
            </a:xfrm>
            <a:custGeom>
              <a:avLst/>
              <a:gdLst/>
              <a:ahLst/>
              <a:cxnLst/>
              <a:rect l="l" t="t" r="r" b="b"/>
              <a:pathLst>
                <a:path w="9090" h="11947" extrusionOk="0">
                  <a:moveTo>
                    <a:pt x="8421" y="1"/>
                  </a:moveTo>
                  <a:cubicBezTo>
                    <a:pt x="5989" y="3861"/>
                    <a:pt x="3314" y="7387"/>
                    <a:pt x="1" y="10396"/>
                  </a:cubicBezTo>
                  <a:cubicBezTo>
                    <a:pt x="92" y="10913"/>
                    <a:pt x="183" y="11430"/>
                    <a:pt x="274" y="11946"/>
                  </a:cubicBezTo>
                  <a:cubicBezTo>
                    <a:pt x="3800" y="9059"/>
                    <a:pt x="6718" y="5259"/>
                    <a:pt x="9089" y="1308"/>
                  </a:cubicBezTo>
                  <a:cubicBezTo>
                    <a:pt x="8876" y="852"/>
                    <a:pt x="8664" y="426"/>
                    <a:pt x="842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67;p40">
              <a:extLst>
                <a:ext uri="{FF2B5EF4-FFF2-40B4-BE49-F238E27FC236}">
                  <a16:creationId xmlns:a16="http://schemas.microsoft.com/office/drawing/2014/main" id="{F6BC226E-7E72-42F8-83DD-CDD5700D8FCD}"/>
                </a:ext>
              </a:extLst>
            </p:cNvPr>
            <p:cNvSpPr/>
            <p:nvPr/>
          </p:nvSpPr>
          <p:spPr>
            <a:xfrm>
              <a:off x="5920212" y="6736258"/>
              <a:ext cx="21682" cy="27116"/>
            </a:xfrm>
            <a:custGeom>
              <a:avLst/>
              <a:gdLst/>
              <a:ahLst/>
              <a:cxnLst/>
              <a:rect l="l" t="t" r="r" b="b"/>
              <a:pathLst>
                <a:path w="822" h="1028" extrusionOk="0">
                  <a:moveTo>
                    <a:pt x="761" y="0"/>
                  </a:moveTo>
                  <a:cubicBezTo>
                    <a:pt x="609" y="91"/>
                    <a:pt x="457" y="183"/>
                    <a:pt x="305" y="274"/>
                  </a:cubicBezTo>
                  <a:cubicBezTo>
                    <a:pt x="417" y="441"/>
                    <a:pt x="323" y="737"/>
                    <a:pt x="72" y="737"/>
                  </a:cubicBezTo>
                  <a:cubicBezTo>
                    <a:pt x="49" y="737"/>
                    <a:pt x="26" y="735"/>
                    <a:pt x="1" y="730"/>
                  </a:cubicBezTo>
                  <a:lnTo>
                    <a:pt x="1" y="730"/>
                  </a:lnTo>
                  <a:cubicBezTo>
                    <a:pt x="26" y="879"/>
                    <a:pt x="132" y="1027"/>
                    <a:pt x="285" y="1027"/>
                  </a:cubicBezTo>
                  <a:cubicBezTo>
                    <a:pt x="320" y="1027"/>
                    <a:pt x="357" y="1020"/>
                    <a:pt x="396" y="1003"/>
                  </a:cubicBezTo>
                  <a:cubicBezTo>
                    <a:pt x="548" y="942"/>
                    <a:pt x="670" y="882"/>
                    <a:pt x="822" y="851"/>
                  </a:cubicBezTo>
                  <a:cubicBezTo>
                    <a:pt x="791" y="547"/>
                    <a:pt x="791" y="274"/>
                    <a:pt x="761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68;p40">
              <a:extLst>
                <a:ext uri="{FF2B5EF4-FFF2-40B4-BE49-F238E27FC236}">
                  <a16:creationId xmlns:a16="http://schemas.microsoft.com/office/drawing/2014/main" id="{8BA75C2A-60A9-4D76-B55B-29863FC1EC3B}"/>
                </a:ext>
              </a:extLst>
            </p:cNvPr>
            <p:cNvSpPr/>
            <p:nvPr/>
          </p:nvSpPr>
          <p:spPr>
            <a:xfrm>
              <a:off x="5919421" y="6743459"/>
              <a:ext cx="11791" cy="12239"/>
            </a:xfrm>
            <a:custGeom>
              <a:avLst/>
              <a:gdLst/>
              <a:ahLst/>
              <a:cxnLst/>
              <a:rect l="l" t="t" r="r" b="b"/>
              <a:pathLst>
                <a:path w="447" h="464" extrusionOk="0">
                  <a:moveTo>
                    <a:pt x="335" y="1"/>
                  </a:moveTo>
                  <a:lnTo>
                    <a:pt x="335" y="1"/>
                  </a:lnTo>
                  <a:cubicBezTo>
                    <a:pt x="274" y="31"/>
                    <a:pt x="213" y="92"/>
                    <a:pt x="152" y="92"/>
                  </a:cubicBezTo>
                  <a:cubicBezTo>
                    <a:pt x="31" y="183"/>
                    <a:pt x="0" y="335"/>
                    <a:pt x="31" y="457"/>
                  </a:cubicBezTo>
                  <a:cubicBezTo>
                    <a:pt x="56" y="462"/>
                    <a:pt x="79" y="464"/>
                    <a:pt x="102" y="464"/>
                  </a:cubicBezTo>
                  <a:cubicBezTo>
                    <a:pt x="353" y="464"/>
                    <a:pt x="447" y="168"/>
                    <a:pt x="335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69;p40">
              <a:extLst>
                <a:ext uri="{FF2B5EF4-FFF2-40B4-BE49-F238E27FC236}">
                  <a16:creationId xmlns:a16="http://schemas.microsoft.com/office/drawing/2014/main" id="{227F273B-B772-4CA7-9D44-8A47C08DF0A3}"/>
                </a:ext>
              </a:extLst>
            </p:cNvPr>
            <p:cNvSpPr/>
            <p:nvPr/>
          </p:nvSpPr>
          <p:spPr>
            <a:xfrm>
              <a:off x="5927439" y="7096232"/>
              <a:ext cx="2427" cy="10445"/>
            </a:xfrm>
            <a:custGeom>
              <a:avLst/>
              <a:gdLst/>
              <a:ahLst/>
              <a:cxnLst/>
              <a:rect l="l" t="t" r="r" b="b"/>
              <a:pathLst>
                <a:path w="92" h="396" extrusionOk="0">
                  <a:moveTo>
                    <a:pt x="61" y="1"/>
                  </a:moveTo>
                  <a:cubicBezTo>
                    <a:pt x="0" y="122"/>
                    <a:pt x="31" y="274"/>
                    <a:pt x="92" y="396"/>
                  </a:cubicBezTo>
                  <a:cubicBezTo>
                    <a:pt x="92" y="274"/>
                    <a:pt x="61" y="122"/>
                    <a:pt x="6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70;p40">
              <a:extLst>
                <a:ext uri="{FF2B5EF4-FFF2-40B4-BE49-F238E27FC236}">
                  <a16:creationId xmlns:a16="http://schemas.microsoft.com/office/drawing/2014/main" id="{A48AB7E7-56D9-449E-A664-F30E5C106E7B}"/>
                </a:ext>
              </a:extLst>
            </p:cNvPr>
            <p:cNvSpPr/>
            <p:nvPr/>
          </p:nvSpPr>
          <p:spPr>
            <a:xfrm>
              <a:off x="5959514" y="6978377"/>
              <a:ext cx="184431" cy="126718"/>
            </a:xfrm>
            <a:custGeom>
              <a:avLst/>
              <a:gdLst/>
              <a:ahLst/>
              <a:cxnLst/>
              <a:rect l="l" t="t" r="r" b="b"/>
              <a:pathLst>
                <a:path w="6992" h="4804" extrusionOk="0">
                  <a:moveTo>
                    <a:pt x="6930" y="1"/>
                  </a:moveTo>
                  <a:cubicBezTo>
                    <a:pt x="4742" y="1399"/>
                    <a:pt x="2432" y="2645"/>
                    <a:pt x="0" y="3770"/>
                  </a:cubicBezTo>
                  <a:cubicBezTo>
                    <a:pt x="0" y="4134"/>
                    <a:pt x="31" y="4469"/>
                    <a:pt x="61" y="4803"/>
                  </a:cubicBezTo>
                  <a:cubicBezTo>
                    <a:pt x="2462" y="3800"/>
                    <a:pt x="4772" y="2615"/>
                    <a:pt x="6991" y="1308"/>
                  </a:cubicBezTo>
                  <a:cubicBezTo>
                    <a:pt x="6961" y="882"/>
                    <a:pt x="6961" y="426"/>
                    <a:pt x="6930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71;p40">
              <a:extLst>
                <a:ext uri="{FF2B5EF4-FFF2-40B4-BE49-F238E27FC236}">
                  <a16:creationId xmlns:a16="http://schemas.microsoft.com/office/drawing/2014/main" id="{F5837E57-56C7-46D5-BA61-329E03A53365}"/>
                </a:ext>
              </a:extLst>
            </p:cNvPr>
            <p:cNvSpPr/>
            <p:nvPr/>
          </p:nvSpPr>
          <p:spPr>
            <a:xfrm>
              <a:off x="6142310" y="6716211"/>
              <a:ext cx="315106" cy="296668"/>
            </a:xfrm>
            <a:custGeom>
              <a:avLst/>
              <a:gdLst/>
              <a:ahLst/>
              <a:cxnLst/>
              <a:rect l="l" t="t" r="r" b="b"/>
              <a:pathLst>
                <a:path w="11946" h="11247" extrusionOk="0">
                  <a:moveTo>
                    <a:pt x="11672" y="0"/>
                  </a:moveTo>
                  <a:cubicBezTo>
                    <a:pt x="8299" y="3830"/>
                    <a:pt x="4377" y="7143"/>
                    <a:pt x="0" y="9940"/>
                  </a:cubicBezTo>
                  <a:cubicBezTo>
                    <a:pt x="31" y="10365"/>
                    <a:pt x="61" y="10821"/>
                    <a:pt x="61" y="11247"/>
                  </a:cubicBezTo>
                  <a:cubicBezTo>
                    <a:pt x="4469" y="8633"/>
                    <a:pt x="8481" y="5411"/>
                    <a:pt x="11946" y="1702"/>
                  </a:cubicBezTo>
                  <a:cubicBezTo>
                    <a:pt x="11885" y="1125"/>
                    <a:pt x="11764" y="547"/>
                    <a:pt x="11672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72;p40">
              <a:extLst>
                <a:ext uri="{FF2B5EF4-FFF2-40B4-BE49-F238E27FC236}">
                  <a16:creationId xmlns:a16="http://schemas.microsoft.com/office/drawing/2014/main" id="{2EBEB32B-7C2A-409E-A0A8-3EC97ED7467B}"/>
                </a:ext>
              </a:extLst>
            </p:cNvPr>
            <p:cNvSpPr/>
            <p:nvPr/>
          </p:nvSpPr>
          <p:spPr>
            <a:xfrm>
              <a:off x="5929048" y="7077794"/>
              <a:ext cx="32075" cy="36032"/>
            </a:xfrm>
            <a:custGeom>
              <a:avLst/>
              <a:gdLst/>
              <a:ahLst/>
              <a:cxnLst/>
              <a:rect l="l" t="t" r="r" b="b"/>
              <a:pathLst>
                <a:path w="1216" h="1366" extrusionOk="0">
                  <a:moveTo>
                    <a:pt x="1155" y="1"/>
                  </a:moveTo>
                  <a:cubicBezTo>
                    <a:pt x="821" y="153"/>
                    <a:pt x="517" y="335"/>
                    <a:pt x="183" y="487"/>
                  </a:cubicBezTo>
                  <a:cubicBezTo>
                    <a:pt x="91" y="548"/>
                    <a:pt x="31" y="609"/>
                    <a:pt x="0" y="700"/>
                  </a:cubicBezTo>
                  <a:cubicBezTo>
                    <a:pt x="0" y="821"/>
                    <a:pt x="31" y="973"/>
                    <a:pt x="31" y="1095"/>
                  </a:cubicBezTo>
                  <a:cubicBezTo>
                    <a:pt x="103" y="1240"/>
                    <a:pt x="233" y="1365"/>
                    <a:pt x="390" y="1365"/>
                  </a:cubicBezTo>
                  <a:cubicBezTo>
                    <a:pt x="431" y="1365"/>
                    <a:pt x="473" y="1357"/>
                    <a:pt x="517" y="1338"/>
                  </a:cubicBezTo>
                  <a:cubicBezTo>
                    <a:pt x="760" y="1247"/>
                    <a:pt x="973" y="1125"/>
                    <a:pt x="1216" y="1034"/>
                  </a:cubicBezTo>
                  <a:cubicBezTo>
                    <a:pt x="1186" y="700"/>
                    <a:pt x="1155" y="365"/>
                    <a:pt x="1155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73;p40">
              <a:extLst>
                <a:ext uri="{FF2B5EF4-FFF2-40B4-BE49-F238E27FC236}">
                  <a16:creationId xmlns:a16="http://schemas.microsoft.com/office/drawing/2014/main" id="{B719553C-72C6-4D8C-9C28-8381C4C26DF7}"/>
                </a:ext>
              </a:extLst>
            </p:cNvPr>
            <p:cNvSpPr/>
            <p:nvPr/>
          </p:nvSpPr>
          <p:spPr>
            <a:xfrm>
              <a:off x="5949095" y="7501918"/>
              <a:ext cx="7227" cy="10445"/>
            </a:xfrm>
            <a:custGeom>
              <a:avLst/>
              <a:gdLst/>
              <a:ahLst/>
              <a:cxnLst/>
              <a:rect l="l" t="t" r="r" b="b"/>
              <a:pathLst>
                <a:path w="274" h="396" extrusionOk="0">
                  <a:moveTo>
                    <a:pt x="122" y="1"/>
                  </a:moveTo>
                  <a:cubicBezTo>
                    <a:pt x="0" y="123"/>
                    <a:pt x="91" y="335"/>
                    <a:pt x="274" y="396"/>
                  </a:cubicBezTo>
                  <a:cubicBezTo>
                    <a:pt x="243" y="274"/>
                    <a:pt x="243" y="123"/>
                    <a:pt x="243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74;p40">
              <a:extLst>
                <a:ext uri="{FF2B5EF4-FFF2-40B4-BE49-F238E27FC236}">
                  <a16:creationId xmlns:a16="http://schemas.microsoft.com/office/drawing/2014/main" id="{893F1B49-4B8D-4D83-AE79-1980CA8A7FD1}"/>
                </a:ext>
              </a:extLst>
            </p:cNvPr>
            <p:cNvSpPr/>
            <p:nvPr/>
          </p:nvSpPr>
          <p:spPr>
            <a:xfrm>
              <a:off x="5983571" y="7408937"/>
              <a:ext cx="143520" cy="96225"/>
            </a:xfrm>
            <a:custGeom>
              <a:avLst/>
              <a:gdLst/>
              <a:ahLst/>
              <a:cxnLst/>
              <a:rect l="l" t="t" r="r" b="b"/>
              <a:pathLst>
                <a:path w="5441" h="3648" extrusionOk="0">
                  <a:moveTo>
                    <a:pt x="5441" y="0"/>
                  </a:moveTo>
                  <a:lnTo>
                    <a:pt x="5441" y="0"/>
                  </a:lnTo>
                  <a:cubicBezTo>
                    <a:pt x="3708" y="1064"/>
                    <a:pt x="1885" y="2006"/>
                    <a:pt x="0" y="2918"/>
                  </a:cubicBezTo>
                  <a:cubicBezTo>
                    <a:pt x="31" y="3161"/>
                    <a:pt x="31" y="3404"/>
                    <a:pt x="31" y="3648"/>
                  </a:cubicBezTo>
                  <a:cubicBezTo>
                    <a:pt x="1885" y="3100"/>
                    <a:pt x="3617" y="2371"/>
                    <a:pt x="5289" y="1429"/>
                  </a:cubicBezTo>
                  <a:cubicBezTo>
                    <a:pt x="5350" y="942"/>
                    <a:pt x="5380" y="486"/>
                    <a:pt x="5441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75;p40">
              <a:extLst>
                <a:ext uri="{FF2B5EF4-FFF2-40B4-BE49-F238E27FC236}">
                  <a16:creationId xmlns:a16="http://schemas.microsoft.com/office/drawing/2014/main" id="{C3A82ABC-BD5E-4457-8BF8-E74137744E1C}"/>
                </a:ext>
              </a:extLst>
            </p:cNvPr>
            <p:cNvSpPr/>
            <p:nvPr/>
          </p:nvSpPr>
          <p:spPr>
            <a:xfrm>
              <a:off x="6123055" y="7032108"/>
              <a:ext cx="359235" cy="414522"/>
            </a:xfrm>
            <a:custGeom>
              <a:avLst/>
              <a:gdLst/>
              <a:ahLst/>
              <a:cxnLst/>
              <a:rect l="l" t="t" r="r" b="b"/>
              <a:pathLst>
                <a:path w="13619" h="15715" extrusionOk="0">
                  <a:moveTo>
                    <a:pt x="13618" y="0"/>
                  </a:moveTo>
                  <a:cubicBezTo>
                    <a:pt x="11004" y="3526"/>
                    <a:pt x="8512" y="7052"/>
                    <a:pt x="5411" y="10152"/>
                  </a:cubicBezTo>
                  <a:cubicBezTo>
                    <a:pt x="3770" y="11794"/>
                    <a:pt x="2007" y="13131"/>
                    <a:pt x="153" y="14286"/>
                  </a:cubicBezTo>
                  <a:cubicBezTo>
                    <a:pt x="92" y="14772"/>
                    <a:pt x="62" y="15228"/>
                    <a:pt x="1" y="15715"/>
                  </a:cubicBezTo>
                  <a:cubicBezTo>
                    <a:pt x="5594" y="12523"/>
                    <a:pt x="10244" y="7356"/>
                    <a:pt x="13618" y="1976"/>
                  </a:cubicBezTo>
                  <a:cubicBezTo>
                    <a:pt x="13618" y="1307"/>
                    <a:pt x="13618" y="669"/>
                    <a:pt x="13618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76;p40">
              <a:extLst>
                <a:ext uri="{FF2B5EF4-FFF2-40B4-BE49-F238E27FC236}">
                  <a16:creationId xmlns:a16="http://schemas.microsoft.com/office/drawing/2014/main" id="{34DFC94A-B56F-4E2D-8DC9-4800EF22BF53}"/>
                </a:ext>
              </a:extLst>
            </p:cNvPr>
            <p:cNvSpPr/>
            <p:nvPr/>
          </p:nvSpPr>
          <p:spPr>
            <a:xfrm>
              <a:off x="5955505" y="7485907"/>
              <a:ext cx="29675" cy="26826"/>
            </a:xfrm>
            <a:custGeom>
              <a:avLst/>
              <a:gdLst/>
              <a:ahLst/>
              <a:cxnLst/>
              <a:rect l="l" t="t" r="r" b="b"/>
              <a:pathLst>
                <a:path w="1125" h="1017" extrusionOk="0">
                  <a:moveTo>
                    <a:pt x="1064" y="0"/>
                  </a:moveTo>
                  <a:cubicBezTo>
                    <a:pt x="882" y="91"/>
                    <a:pt x="730" y="152"/>
                    <a:pt x="547" y="243"/>
                  </a:cubicBezTo>
                  <a:cubicBezTo>
                    <a:pt x="578" y="426"/>
                    <a:pt x="517" y="608"/>
                    <a:pt x="274" y="608"/>
                  </a:cubicBezTo>
                  <a:cubicBezTo>
                    <a:pt x="243" y="618"/>
                    <a:pt x="213" y="621"/>
                    <a:pt x="183" y="621"/>
                  </a:cubicBezTo>
                  <a:cubicBezTo>
                    <a:pt x="122" y="621"/>
                    <a:pt x="61" y="608"/>
                    <a:pt x="0" y="608"/>
                  </a:cubicBezTo>
                  <a:cubicBezTo>
                    <a:pt x="0" y="730"/>
                    <a:pt x="0" y="851"/>
                    <a:pt x="31" y="1003"/>
                  </a:cubicBezTo>
                  <a:cubicBezTo>
                    <a:pt x="51" y="1003"/>
                    <a:pt x="71" y="1017"/>
                    <a:pt x="91" y="1017"/>
                  </a:cubicBezTo>
                  <a:cubicBezTo>
                    <a:pt x="102" y="1017"/>
                    <a:pt x="112" y="1013"/>
                    <a:pt x="122" y="1003"/>
                  </a:cubicBezTo>
                  <a:cubicBezTo>
                    <a:pt x="456" y="942"/>
                    <a:pt x="791" y="821"/>
                    <a:pt x="1125" y="730"/>
                  </a:cubicBezTo>
                  <a:cubicBezTo>
                    <a:pt x="1095" y="486"/>
                    <a:pt x="1095" y="243"/>
                    <a:pt x="1064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77;p40">
              <a:extLst>
                <a:ext uri="{FF2B5EF4-FFF2-40B4-BE49-F238E27FC236}">
                  <a16:creationId xmlns:a16="http://schemas.microsoft.com/office/drawing/2014/main" id="{6B48CD2D-4015-453A-93D0-EF2EDCE161D7}"/>
                </a:ext>
              </a:extLst>
            </p:cNvPr>
            <p:cNvSpPr/>
            <p:nvPr/>
          </p:nvSpPr>
          <p:spPr>
            <a:xfrm>
              <a:off x="5952287" y="7499518"/>
              <a:ext cx="3244" cy="2427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122" y="1"/>
                  </a:moveTo>
                  <a:cubicBezTo>
                    <a:pt x="92" y="1"/>
                    <a:pt x="61" y="31"/>
                    <a:pt x="61" y="31"/>
                  </a:cubicBezTo>
                  <a:cubicBezTo>
                    <a:pt x="31" y="31"/>
                    <a:pt x="1" y="62"/>
                    <a:pt x="1" y="92"/>
                  </a:cubicBezTo>
                  <a:lnTo>
                    <a:pt x="122" y="92"/>
                  </a:lnTo>
                  <a:cubicBezTo>
                    <a:pt x="122" y="62"/>
                    <a:pt x="122" y="31"/>
                    <a:pt x="122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78;p40">
              <a:extLst>
                <a:ext uri="{FF2B5EF4-FFF2-40B4-BE49-F238E27FC236}">
                  <a16:creationId xmlns:a16="http://schemas.microsoft.com/office/drawing/2014/main" id="{EF421497-8235-4414-843E-F1373E5214FE}"/>
                </a:ext>
              </a:extLst>
            </p:cNvPr>
            <p:cNvSpPr/>
            <p:nvPr/>
          </p:nvSpPr>
          <p:spPr>
            <a:xfrm>
              <a:off x="5954687" y="7492317"/>
              <a:ext cx="16064" cy="9997"/>
            </a:xfrm>
            <a:custGeom>
              <a:avLst/>
              <a:gdLst/>
              <a:ahLst/>
              <a:cxnLst/>
              <a:rect l="l" t="t" r="r" b="b"/>
              <a:pathLst>
                <a:path w="609" h="379" extrusionOk="0">
                  <a:moveTo>
                    <a:pt x="578" y="0"/>
                  </a:moveTo>
                  <a:cubicBezTo>
                    <a:pt x="396" y="91"/>
                    <a:pt x="214" y="183"/>
                    <a:pt x="1" y="274"/>
                  </a:cubicBezTo>
                  <a:cubicBezTo>
                    <a:pt x="31" y="304"/>
                    <a:pt x="31" y="335"/>
                    <a:pt x="31" y="365"/>
                  </a:cubicBezTo>
                  <a:cubicBezTo>
                    <a:pt x="92" y="365"/>
                    <a:pt x="153" y="378"/>
                    <a:pt x="214" y="378"/>
                  </a:cubicBezTo>
                  <a:cubicBezTo>
                    <a:pt x="244" y="378"/>
                    <a:pt x="274" y="375"/>
                    <a:pt x="305" y="365"/>
                  </a:cubicBezTo>
                  <a:cubicBezTo>
                    <a:pt x="548" y="365"/>
                    <a:pt x="609" y="183"/>
                    <a:pt x="578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79;p40">
              <a:extLst>
                <a:ext uri="{FF2B5EF4-FFF2-40B4-BE49-F238E27FC236}">
                  <a16:creationId xmlns:a16="http://schemas.microsoft.com/office/drawing/2014/main" id="{2D35D2E1-ED65-41F1-B15A-7D147BC7FC42}"/>
                </a:ext>
              </a:extLst>
            </p:cNvPr>
            <p:cNvSpPr/>
            <p:nvPr/>
          </p:nvSpPr>
          <p:spPr>
            <a:xfrm>
              <a:off x="5998790" y="7727235"/>
              <a:ext cx="72987" cy="39302"/>
            </a:xfrm>
            <a:custGeom>
              <a:avLst/>
              <a:gdLst/>
              <a:ahLst/>
              <a:cxnLst/>
              <a:rect l="l" t="t" r="r" b="b"/>
              <a:pathLst>
                <a:path w="2767" h="1490" extrusionOk="0">
                  <a:moveTo>
                    <a:pt x="2767" y="0"/>
                  </a:moveTo>
                  <a:lnTo>
                    <a:pt x="2767" y="0"/>
                  </a:lnTo>
                  <a:cubicBezTo>
                    <a:pt x="1794" y="152"/>
                    <a:pt x="821" y="274"/>
                    <a:pt x="1" y="760"/>
                  </a:cubicBezTo>
                  <a:cubicBezTo>
                    <a:pt x="1" y="1003"/>
                    <a:pt x="31" y="1246"/>
                    <a:pt x="31" y="1489"/>
                  </a:cubicBezTo>
                  <a:cubicBezTo>
                    <a:pt x="882" y="1429"/>
                    <a:pt x="1703" y="1307"/>
                    <a:pt x="2463" y="1155"/>
                  </a:cubicBezTo>
                  <a:cubicBezTo>
                    <a:pt x="2584" y="760"/>
                    <a:pt x="2675" y="395"/>
                    <a:pt x="2767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80;p40">
              <a:extLst>
                <a:ext uri="{FF2B5EF4-FFF2-40B4-BE49-F238E27FC236}">
                  <a16:creationId xmlns:a16="http://schemas.microsoft.com/office/drawing/2014/main" id="{CE089FE6-E41B-41CF-B6C7-69B25690F0EF}"/>
                </a:ext>
              </a:extLst>
            </p:cNvPr>
            <p:cNvSpPr/>
            <p:nvPr/>
          </p:nvSpPr>
          <p:spPr>
            <a:xfrm>
              <a:off x="6063732" y="7436977"/>
              <a:ext cx="389675" cy="320750"/>
            </a:xfrm>
            <a:custGeom>
              <a:avLst/>
              <a:gdLst/>
              <a:ahLst/>
              <a:cxnLst/>
              <a:rect l="l" t="t" r="r" b="b"/>
              <a:pathLst>
                <a:path w="14773" h="12160" extrusionOk="0">
                  <a:moveTo>
                    <a:pt x="14773" y="1"/>
                  </a:moveTo>
                  <a:lnTo>
                    <a:pt x="14773" y="1"/>
                  </a:lnTo>
                  <a:cubicBezTo>
                    <a:pt x="13588" y="1277"/>
                    <a:pt x="12372" y="2524"/>
                    <a:pt x="11186" y="3800"/>
                  </a:cubicBezTo>
                  <a:cubicBezTo>
                    <a:pt x="8451" y="6779"/>
                    <a:pt x="5381" y="9454"/>
                    <a:pt x="1490" y="10731"/>
                  </a:cubicBezTo>
                  <a:cubicBezTo>
                    <a:pt x="1095" y="10852"/>
                    <a:pt x="700" y="10943"/>
                    <a:pt x="305" y="11004"/>
                  </a:cubicBezTo>
                  <a:cubicBezTo>
                    <a:pt x="213" y="11399"/>
                    <a:pt x="122" y="11794"/>
                    <a:pt x="1" y="12159"/>
                  </a:cubicBezTo>
                  <a:cubicBezTo>
                    <a:pt x="3557" y="11490"/>
                    <a:pt x="6505" y="9910"/>
                    <a:pt x="9484" y="7448"/>
                  </a:cubicBezTo>
                  <a:cubicBezTo>
                    <a:pt x="10974" y="6202"/>
                    <a:pt x="12463" y="4834"/>
                    <a:pt x="13952" y="3436"/>
                  </a:cubicBezTo>
                  <a:cubicBezTo>
                    <a:pt x="14256" y="2402"/>
                    <a:pt x="14530" y="1247"/>
                    <a:pt x="14773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81;p40">
              <a:extLst>
                <a:ext uri="{FF2B5EF4-FFF2-40B4-BE49-F238E27FC236}">
                  <a16:creationId xmlns:a16="http://schemas.microsoft.com/office/drawing/2014/main" id="{F941307E-69C3-4F27-8FB2-1FD3329A16E9}"/>
                </a:ext>
              </a:extLst>
            </p:cNvPr>
            <p:cNvSpPr/>
            <p:nvPr/>
          </p:nvSpPr>
          <p:spPr>
            <a:xfrm>
              <a:off x="5982938" y="7747255"/>
              <a:ext cx="16671" cy="20126"/>
            </a:xfrm>
            <a:custGeom>
              <a:avLst/>
              <a:gdLst/>
              <a:ahLst/>
              <a:cxnLst/>
              <a:rect l="l" t="t" r="r" b="b"/>
              <a:pathLst>
                <a:path w="632" h="763" extrusionOk="0">
                  <a:moveTo>
                    <a:pt x="602" y="1"/>
                  </a:moveTo>
                  <a:cubicBezTo>
                    <a:pt x="450" y="92"/>
                    <a:pt x="298" y="183"/>
                    <a:pt x="146" y="335"/>
                  </a:cubicBezTo>
                  <a:cubicBezTo>
                    <a:pt x="0" y="452"/>
                    <a:pt x="105" y="763"/>
                    <a:pt x="301" y="763"/>
                  </a:cubicBezTo>
                  <a:cubicBezTo>
                    <a:pt x="310" y="763"/>
                    <a:pt x="319" y="762"/>
                    <a:pt x="328" y="761"/>
                  </a:cubicBezTo>
                  <a:cubicBezTo>
                    <a:pt x="450" y="761"/>
                    <a:pt x="541" y="730"/>
                    <a:pt x="632" y="730"/>
                  </a:cubicBezTo>
                  <a:cubicBezTo>
                    <a:pt x="632" y="487"/>
                    <a:pt x="602" y="244"/>
                    <a:pt x="602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82;p40">
              <a:extLst>
                <a:ext uri="{FF2B5EF4-FFF2-40B4-BE49-F238E27FC236}">
                  <a16:creationId xmlns:a16="http://schemas.microsoft.com/office/drawing/2014/main" id="{F339A119-454F-4284-8AD6-10C62C3C9618}"/>
                </a:ext>
              </a:extLst>
            </p:cNvPr>
            <p:cNvSpPr/>
            <p:nvPr/>
          </p:nvSpPr>
          <p:spPr>
            <a:xfrm>
              <a:off x="6713964" y="7863527"/>
              <a:ext cx="232544" cy="337553"/>
            </a:xfrm>
            <a:custGeom>
              <a:avLst/>
              <a:gdLst/>
              <a:ahLst/>
              <a:cxnLst/>
              <a:rect l="l" t="t" r="r" b="b"/>
              <a:pathLst>
                <a:path w="8816" h="12797" extrusionOk="0">
                  <a:moveTo>
                    <a:pt x="8815" y="0"/>
                  </a:moveTo>
                  <a:lnTo>
                    <a:pt x="8815" y="0"/>
                  </a:lnTo>
                  <a:cubicBezTo>
                    <a:pt x="5837" y="730"/>
                    <a:pt x="2858" y="1399"/>
                    <a:pt x="1" y="2219"/>
                  </a:cubicBezTo>
                  <a:lnTo>
                    <a:pt x="1186" y="12797"/>
                  </a:lnTo>
                  <a:lnTo>
                    <a:pt x="6870" y="12797"/>
                  </a:lnTo>
                  <a:lnTo>
                    <a:pt x="8815" y="0"/>
                  </a:lnTo>
                  <a:close/>
                </a:path>
              </a:pathLst>
            </a:custGeom>
            <a:solidFill>
              <a:srgbClr val="8C4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83;p40">
              <a:extLst>
                <a:ext uri="{FF2B5EF4-FFF2-40B4-BE49-F238E27FC236}">
                  <a16:creationId xmlns:a16="http://schemas.microsoft.com/office/drawing/2014/main" id="{8721D86C-B4DD-4948-8705-5599159041A9}"/>
                </a:ext>
              </a:extLst>
            </p:cNvPr>
            <p:cNvSpPr/>
            <p:nvPr/>
          </p:nvSpPr>
          <p:spPr>
            <a:xfrm>
              <a:off x="6699535" y="7710379"/>
              <a:ext cx="270211" cy="211706"/>
            </a:xfrm>
            <a:custGeom>
              <a:avLst/>
              <a:gdLst/>
              <a:ahLst/>
              <a:cxnLst/>
              <a:rect l="l" t="t" r="r" b="b"/>
              <a:pathLst>
                <a:path w="10244" h="8026" extrusionOk="0">
                  <a:moveTo>
                    <a:pt x="10244" y="1"/>
                  </a:moveTo>
                  <a:lnTo>
                    <a:pt x="1" y="3010"/>
                  </a:lnTo>
                  <a:lnTo>
                    <a:pt x="548" y="8025"/>
                  </a:lnTo>
                  <a:cubicBezTo>
                    <a:pt x="3405" y="7205"/>
                    <a:pt x="6384" y="6536"/>
                    <a:pt x="9362" y="5806"/>
                  </a:cubicBezTo>
                  <a:lnTo>
                    <a:pt x="10244" y="1"/>
                  </a:lnTo>
                  <a:close/>
                </a:path>
              </a:pathLst>
            </a:custGeom>
            <a:solidFill>
              <a:srgbClr val="67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84;p40">
              <a:extLst>
                <a:ext uri="{FF2B5EF4-FFF2-40B4-BE49-F238E27FC236}">
                  <a16:creationId xmlns:a16="http://schemas.microsoft.com/office/drawing/2014/main" id="{560DACEB-3E95-4A5B-BE82-F3659F9F0D72}"/>
                </a:ext>
              </a:extLst>
            </p:cNvPr>
            <p:cNvSpPr/>
            <p:nvPr/>
          </p:nvSpPr>
          <p:spPr>
            <a:xfrm>
              <a:off x="6546387" y="6280059"/>
              <a:ext cx="184431" cy="307878"/>
            </a:xfrm>
            <a:custGeom>
              <a:avLst/>
              <a:gdLst/>
              <a:ahLst/>
              <a:cxnLst/>
              <a:rect l="l" t="t" r="r" b="b"/>
              <a:pathLst>
                <a:path w="6992" h="11672" extrusionOk="0">
                  <a:moveTo>
                    <a:pt x="6506" y="0"/>
                  </a:moveTo>
                  <a:cubicBezTo>
                    <a:pt x="4044" y="213"/>
                    <a:pt x="1885" y="638"/>
                    <a:pt x="1" y="1246"/>
                  </a:cubicBezTo>
                  <a:cubicBezTo>
                    <a:pt x="1764" y="5015"/>
                    <a:pt x="4044" y="8480"/>
                    <a:pt x="6992" y="11672"/>
                  </a:cubicBezTo>
                  <a:cubicBezTo>
                    <a:pt x="6749" y="7781"/>
                    <a:pt x="6566" y="3891"/>
                    <a:pt x="6506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85;p40">
              <a:extLst>
                <a:ext uri="{FF2B5EF4-FFF2-40B4-BE49-F238E27FC236}">
                  <a16:creationId xmlns:a16="http://schemas.microsoft.com/office/drawing/2014/main" id="{AF1845C3-B93F-4E18-BDA1-42314CD7E5E7}"/>
                </a:ext>
              </a:extLst>
            </p:cNvPr>
            <p:cNvSpPr/>
            <p:nvPr/>
          </p:nvSpPr>
          <p:spPr>
            <a:xfrm>
              <a:off x="6228090" y="6433181"/>
              <a:ext cx="534012" cy="722401"/>
            </a:xfrm>
            <a:custGeom>
              <a:avLst/>
              <a:gdLst/>
              <a:ahLst/>
              <a:cxnLst/>
              <a:rect l="l" t="t" r="r" b="b"/>
              <a:pathLst>
                <a:path w="20245" h="27387" extrusionOk="0">
                  <a:moveTo>
                    <a:pt x="4682" y="1"/>
                  </a:moveTo>
                  <a:cubicBezTo>
                    <a:pt x="2007" y="2919"/>
                    <a:pt x="578" y="6840"/>
                    <a:pt x="1" y="11612"/>
                  </a:cubicBezTo>
                  <a:cubicBezTo>
                    <a:pt x="5806" y="18147"/>
                    <a:pt x="11430" y="25533"/>
                    <a:pt x="20244" y="27387"/>
                  </a:cubicBezTo>
                  <a:cubicBezTo>
                    <a:pt x="20214" y="27357"/>
                    <a:pt x="20214" y="27326"/>
                    <a:pt x="20214" y="27296"/>
                  </a:cubicBezTo>
                  <a:cubicBezTo>
                    <a:pt x="20153" y="27174"/>
                    <a:pt x="20153" y="27083"/>
                    <a:pt x="20214" y="26961"/>
                  </a:cubicBezTo>
                  <a:cubicBezTo>
                    <a:pt x="19971" y="23253"/>
                    <a:pt x="19758" y="19545"/>
                    <a:pt x="19576" y="15837"/>
                  </a:cubicBezTo>
                  <a:cubicBezTo>
                    <a:pt x="16171" y="14955"/>
                    <a:pt x="12737" y="10578"/>
                    <a:pt x="10639" y="8147"/>
                  </a:cubicBezTo>
                  <a:cubicBezTo>
                    <a:pt x="8390" y="5593"/>
                    <a:pt x="6414" y="2888"/>
                    <a:pt x="4682" y="1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86;p40">
              <a:extLst>
                <a:ext uri="{FF2B5EF4-FFF2-40B4-BE49-F238E27FC236}">
                  <a16:creationId xmlns:a16="http://schemas.microsoft.com/office/drawing/2014/main" id="{59C1ACAC-C055-48C3-B8DA-715425CA3489}"/>
                </a:ext>
              </a:extLst>
            </p:cNvPr>
            <p:cNvSpPr/>
            <p:nvPr/>
          </p:nvSpPr>
          <p:spPr>
            <a:xfrm>
              <a:off x="6747648" y="6277290"/>
              <a:ext cx="101844" cy="289810"/>
            </a:xfrm>
            <a:custGeom>
              <a:avLst/>
              <a:gdLst/>
              <a:ahLst/>
              <a:cxnLst/>
              <a:rect l="l" t="t" r="r" b="b"/>
              <a:pathLst>
                <a:path w="3861" h="10987" extrusionOk="0">
                  <a:moveTo>
                    <a:pt x="1054" y="0"/>
                  </a:moveTo>
                  <a:cubicBezTo>
                    <a:pt x="716" y="0"/>
                    <a:pt x="365" y="14"/>
                    <a:pt x="0" y="14"/>
                  </a:cubicBezTo>
                  <a:cubicBezTo>
                    <a:pt x="61" y="3661"/>
                    <a:pt x="183" y="7339"/>
                    <a:pt x="365" y="10987"/>
                  </a:cubicBezTo>
                  <a:cubicBezTo>
                    <a:pt x="1581" y="10105"/>
                    <a:pt x="2888" y="8342"/>
                    <a:pt x="3860" y="6944"/>
                  </a:cubicBezTo>
                  <a:cubicBezTo>
                    <a:pt x="3101" y="4208"/>
                    <a:pt x="2280" y="1898"/>
                    <a:pt x="1550" y="14"/>
                  </a:cubicBezTo>
                  <a:cubicBezTo>
                    <a:pt x="1388" y="4"/>
                    <a:pt x="1223" y="0"/>
                    <a:pt x="1054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87;p40">
              <a:extLst>
                <a:ext uri="{FF2B5EF4-FFF2-40B4-BE49-F238E27FC236}">
                  <a16:creationId xmlns:a16="http://schemas.microsoft.com/office/drawing/2014/main" id="{7D3296A7-BCAE-4D4A-8D7D-2F2C1F997DB8}"/>
                </a:ext>
              </a:extLst>
            </p:cNvPr>
            <p:cNvSpPr/>
            <p:nvPr/>
          </p:nvSpPr>
          <p:spPr>
            <a:xfrm>
              <a:off x="6216880" y="6776326"/>
              <a:ext cx="566061" cy="700771"/>
            </a:xfrm>
            <a:custGeom>
              <a:avLst/>
              <a:gdLst/>
              <a:ahLst/>
              <a:cxnLst/>
              <a:rect l="l" t="t" r="r" b="b"/>
              <a:pathLst>
                <a:path w="21460" h="26567" extrusionOk="0">
                  <a:moveTo>
                    <a:pt x="304" y="1"/>
                  </a:moveTo>
                  <a:cubicBezTo>
                    <a:pt x="0" y="3618"/>
                    <a:pt x="183" y="7691"/>
                    <a:pt x="639" y="12159"/>
                  </a:cubicBezTo>
                  <a:cubicBezTo>
                    <a:pt x="6171" y="18846"/>
                    <a:pt x="12888" y="25685"/>
                    <a:pt x="21460" y="26567"/>
                  </a:cubicBezTo>
                  <a:cubicBezTo>
                    <a:pt x="21186" y="22706"/>
                    <a:pt x="20943" y="18816"/>
                    <a:pt x="20700" y="14925"/>
                  </a:cubicBezTo>
                  <a:cubicBezTo>
                    <a:pt x="20639" y="14956"/>
                    <a:pt x="20578" y="14956"/>
                    <a:pt x="20517" y="14956"/>
                  </a:cubicBezTo>
                  <a:cubicBezTo>
                    <a:pt x="12219" y="13375"/>
                    <a:pt x="5806" y="6566"/>
                    <a:pt x="304" y="1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88;p40">
              <a:extLst>
                <a:ext uri="{FF2B5EF4-FFF2-40B4-BE49-F238E27FC236}">
                  <a16:creationId xmlns:a16="http://schemas.microsoft.com/office/drawing/2014/main" id="{566EFB08-CADC-402E-BD33-2693B949EE45}"/>
                </a:ext>
              </a:extLst>
            </p:cNvPr>
            <p:cNvSpPr/>
            <p:nvPr/>
          </p:nvSpPr>
          <p:spPr>
            <a:xfrm>
              <a:off x="6366809" y="6320945"/>
              <a:ext cx="376855" cy="513939"/>
            </a:xfrm>
            <a:custGeom>
              <a:avLst/>
              <a:gdLst/>
              <a:ahLst/>
              <a:cxnLst/>
              <a:rect l="l" t="t" r="r" b="b"/>
              <a:pathLst>
                <a:path w="14287" h="19484" extrusionOk="0">
                  <a:moveTo>
                    <a:pt x="5897" y="0"/>
                  </a:moveTo>
                  <a:cubicBezTo>
                    <a:pt x="3526" y="912"/>
                    <a:pt x="1581" y="2128"/>
                    <a:pt x="0" y="3648"/>
                  </a:cubicBezTo>
                  <a:cubicBezTo>
                    <a:pt x="1733" y="6566"/>
                    <a:pt x="3648" y="9332"/>
                    <a:pt x="5927" y="11855"/>
                  </a:cubicBezTo>
                  <a:cubicBezTo>
                    <a:pt x="8025" y="14225"/>
                    <a:pt x="11125" y="18298"/>
                    <a:pt x="14286" y="19484"/>
                  </a:cubicBezTo>
                  <a:cubicBezTo>
                    <a:pt x="14256" y="19028"/>
                    <a:pt x="14225" y="18572"/>
                    <a:pt x="14225" y="18086"/>
                  </a:cubicBezTo>
                  <a:cubicBezTo>
                    <a:pt x="14104" y="15745"/>
                    <a:pt x="13982" y="13344"/>
                    <a:pt x="13830" y="10973"/>
                  </a:cubicBezTo>
                  <a:cubicBezTo>
                    <a:pt x="10487" y="7842"/>
                    <a:pt x="7873" y="4104"/>
                    <a:pt x="5897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89;p40">
              <a:extLst>
                <a:ext uri="{FF2B5EF4-FFF2-40B4-BE49-F238E27FC236}">
                  <a16:creationId xmlns:a16="http://schemas.microsoft.com/office/drawing/2014/main" id="{C19782B3-0370-488D-872A-E2BA2793DBDF}"/>
                </a:ext>
              </a:extLst>
            </p:cNvPr>
            <p:cNvSpPr/>
            <p:nvPr/>
          </p:nvSpPr>
          <p:spPr>
            <a:xfrm>
              <a:off x="6787742" y="7072993"/>
              <a:ext cx="160375" cy="404895"/>
            </a:xfrm>
            <a:custGeom>
              <a:avLst/>
              <a:gdLst/>
              <a:ahLst/>
              <a:cxnLst/>
              <a:rect l="l" t="t" r="r" b="b"/>
              <a:pathLst>
                <a:path w="6080" h="15350" extrusionOk="0">
                  <a:moveTo>
                    <a:pt x="5958" y="0"/>
                  </a:moveTo>
                  <a:lnTo>
                    <a:pt x="5958" y="0"/>
                  </a:lnTo>
                  <a:cubicBezTo>
                    <a:pt x="4043" y="1125"/>
                    <a:pt x="2067" y="2128"/>
                    <a:pt x="0" y="3009"/>
                  </a:cubicBezTo>
                  <a:cubicBezTo>
                    <a:pt x="274" y="7113"/>
                    <a:pt x="517" y="11216"/>
                    <a:pt x="760" y="15350"/>
                  </a:cubicBezTo>
                  <a:cubicBezTo>
                    <a:pt x="2371" y="14560"/>
                    <a:pt x="3921" y="13769"/>
                    <a:pt x="5410" y="12858"/>
                  </a:cubicBezTo>
                  <a:cubicBezTo>
                    <a:pt x="5927" y="8359"/>
                    <a:pt x="6079" y="4073"/>
                    <a:pt x="5958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90;p40">
              <a:extLst>
                <a:ext uri="{FF2B5EF4-FFF2-40B4-BE49-F238E27FC236}">
                  <a16:creationId xmlns:a16="http://schemas.microsoft.com/office/drawing/2014/main" id="{48BA352C-054C-46A3-826F-AB5650A8BF6F}"/>
                </a:ext>
              </a:extLst>
            </p:cNvPr>
            <p:cNvSpPr/>
            <p:nvPr/>
          </p:nvSpPr>
          <p:spPr>
            <a:xfrm>
              <a:off x="6808580" y="7444204"/>
              <a:ext cx="117881" cy="257392"/>
            </a:xfrm>
            <a:custGeom>
              <a:avLst/>
              <a:gdLst/>
              <a:ahLst/>
              <a:cxnLst/>
              <a:rect l="l" t="t" r="r" b="b"/>
              <a:pathLst>
                <a:path w="4469" h="9758" extrusionOk="0">
                  <a:moveTo>
                    <a:pt x="4468" y="0"/>
                  </a:moveTo>
                  <a:cubicBezTo>
                    <a:pt x="3070" y="791"/>
                    <a:pt x="1581" y="1429"/>
                    <a:pt x="0" y="1915"/>
                  </a:cubicBezTo>
                  <a:cubicBezTo>
                    <a:pt x="152" y="4529"/>
                    <a:pt x="304" y="7143"/>
                    <a:pt x="456" y="9757"/>
                  </a:cubicBezTo>
                  <a:cubicBezTo>
                    <a:pt x="1155" y="9332"/>
                    <a:pt x="1976" y="9241"/>
                    <a:pt x="2827" y="9089"/>
                  </a:cubicBezTo>
                  <a:cubicBezTo>
                    <a:pt x="3557" y="5988"/>
                    <a:pt x="4104" y="2949"/>
                    <a:pt x="4468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91;p40">
              <a:extLst>
                <a:ext uri="{FF2B5EF4-FFF2-40B4-BE49-F238E27FC236}">
                  <a16:creationId xmlns:a16="http://schemas.microsoft.com/office/drawing/2014/main" id="{2F54A859-1852-4115-B549-073687FD1E5C}"/>
                </a:ext>
              </a:extLst>
            </p:cNvPr>
            <p:cNvSpPr/>
            <p:nvPr/>
          </p:nvSpPr>
          <p:spPr>
            <a:xfrm>
              <a:off x="6758067" y="6494113"/>
              <a:ext cx="153965" cy="342380"/>
            </a:xfrm>
            <a:custGeom>
              <a:avLst/>
              <a:gdLst/>
              <a:ahLst/>
              <a:cxnLst/>
              <a:rect l="l" t="t" r="r" b="b"/>
              <a:pathLst>
                <a:path w="5837" h="12980" extrusionOk="0">
                  <a:moveTo>
                    <a:pt x="3830" y="1"/>
                  </a:moveTo>
                  <a:cubicBezTo>
                    <a:pt x="2706" y="1551"/>
                    <a:pt x="1368" y="3040"/>
                    <a:pt x="0" y="3557"/>
                  </a:cubicBezTo>
                  <a:cubicBezTo>
                    <a:pt x="152" y="6718"/>
                    <a:pt x="335" y="9849"/>
                    <a:pt x="487" y="12980"/>
                  </a:cubicBezTo>
                  <a:cubicBezTo>
                    <a:pt x="2493" y="11825"/>
                    <a:pt x="4225" y="10518"/>
                    <a:pt x="5836" y="9089"/>
                  </a:cubicBezTo>
                  <a:cubicBezTo>
                    <a:pt x="5259" y="5745"/>
                    <a:pt x="4560" y="2706"/>
                    <a:pt x="3830" y="1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92;p40">
              <a:extLst>
                <a:ext uri="{FF2B5EF4-FFF2-40B4-BE49-F238E27FC236}">
                  <a16:creationId xmlns:a16="http://schemas.microsoft.com/office/drawing/2014/main" id="{742506C3-3CE1-40AB-89FC-D259943EF07D}"/>
                </a:ext>
              </a:extLst>
            </p:cNvPr>
            <p:cNvSpPr/>
            <p:nvPr/>
          </p:nvSpPr>
          <p:spPr>
            <a:xfrm>
              <a:off x="6771704" y="6769125"/>
              <a:ext cx="172403" cy="360000"/>
            </a:xfrm>
            <a:custGeom>
              <a:avLst/>
              <a:gdLst/>
              <a:ahLst/>
              <a:cxnLst/>
              <a:rect l="l" t="t" r="r" b="b"/>
              <a:pathLst>
                <a:path w="6536" h="13648" extrusionOk="0">
                  <a:moveTo>
                    <a:pt x="5532" y="0"/>
                  </a:moveTo>
                  <a:cubicBezTo>
                    <a:pt x="3830" y="1368"/>
                    <a:pt x="2006" y="2493"/>
                    <a:pt x="0" y="3253"/>
                  </a:cubicBezTo>
                  <a:cubicBezTo>
                    <a:pt x="0" y="3496"/>
                    <a:pt x="31" y="3739"/>
                    <a:pt x="31" y="3982"/>
                  </a:cubicBezTo>
                  <a:cubicBezTo>
                    <a:pt x="213" y="7204"/>
                    <a:pt x="395" y="10426"/>
                    <a:pt x="578" y="13648"/>
                  </a:cubicBezTo>
                  <a:cubicBezTo>
                    <a:pt x="2645" y="12675"/>
                    <a:pt x="4651" y="11581"/>
                    <a:pt x="6535" y="10396"/>
                  </a:cubicBezTo>
                  <a:cubicBezTo>
                    <a:pt x="6353" y="6687"/>
                    <a:pt x="6018" y="3222"/>
                    <a:pt x="5532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93;p40">
              <a:extLst>
                <a:ext uri="{FF2B5EF4-FFF2-40B4-BE49-F238E27FC236}">
                  <a16:creationId xmlns:a16="http://schemas.microsoft.com/office/drawing/2014/main" id="{9D89CEDD-B105-401C-A34C-3D659AA00FD4}"/>
                </a:ext>
              </a:extLst>
            </p:cNvPr>
            <p:cNvSpPr/>
            <p:nvPr/>
          </p:nvSpPr>
          <p:spPr>
            <a:xfrm>
              <a:off x="6821399" y="7710379"/>
              <a:ext cx="55340" cy="117881"/>
            </a:xfrm>
            <a:custGeom>
              <a:avLst/>
              <a:gdLst/>
              <a:ahLst/>
              <a:cxnLst/>
              <a:rect l="l" t="t" r="r" b="b"/>
              <a:pathLst>
                <a:path w="2098" h="4469" extrusionOk="0">
                  <a:moveTo>
                    <a:pt x="2098" y="1"/>
                  </a:moveTo>
                  <a:lnTo>
                    <a:pt x="2098" y="1"/>
                  </a:lnTo>
                  <a:cubicBezTo>
                    <a:pt x="1429" y="153"/>
                    <a:pt x="730" y="244"/>
                    <a:pt x="1" y="274"/>
                  </a:cubicBezTo>
                  <a:cubicBezTo>
                    <a:pt x="92" y="1673"/>
                    <a:pt x="122" y="3071"/>
                    <a:pt x="213" y="4469"/>
                  </a:cubicBezTo>
                  <a:lnTo>
                    <a:pt x="882" y="4469"/>
                  </a:lnTo>
                  <a:cubicBezTo>
                    <a:pt x="1338" y="2949"/>
                    <a:pt x="1733" y="1490"/>
                    <a:pt x="2098" y="1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94;p40">
              <a:extLst>
                <a:ext uri="{FF2B5EF4-FFF2-40B4-BE49-F238E27FC236}">
                  <a16:creationId xmlns:a16="http://schemas.microsoft.com/office/drawing/2014/main" id="{3EEB5220-38BE-4ADD-B793-D6F32727A194}"/>
                </a:ext>
              </a:extLst>
            </p:cNvPr>
            <p:cNvSpPr/>
            <p:nvPr/>
          </p:nvSpPr>
          <p:spPr>
            <a:xfrm>
              <a:off x="6408486" y="7610171"/>
              <a:ext cx="395293" cy="217298"/>
            </a:xfrm>
            <a:custGeom>
              <a:avLst/>
              <a:gdLst/>
              <a:ahLst/>
              <a:cxnLst/>
              <a:rect l="l" t="t" r="r" b="b"/>
              <a:pathLst>
                <a:path w="14986" h="8238" extrusionOk="0">
                  <a:moveTo>
                    <a:pt x="1" y="0"/>
                  </a:moveTo>
                  <a:lnTo>
                    <a:pt x="1" y="0"/>
                  </a:lnTo>
                  <a:cubicBezTo>
                    <a:pt x="6171" y="7326"/>
                    <a:pt x="14591" y="8177"/>
                    <a:pt x="14986" y="8238"/>
                  </a:cubicBezTo>
                  <a:cubicBezTo>
                    <a:pt x="14925" y="7052"/>
                    <a:pt x="14864" y="5836"/>
                    <a:pt x="14804" y="4651"/>
                  </a:cubicBezTo>
                  <a:cubicBezTo>
                    <a:pt x="14773" y="4681"/>
                    <a:pt x="14773" y="4712"/>
                    <a:pt x="14712" y="4712"/>
                  </a:cubicBezTo>
                  <a:cubicBezTo>
                    <a:pt x="13834" y="4995"/>
                    <a:pt x="12922" y="5122"/>
                    <a:pt x="11995" y="5122"/>
                  </a:cubicBezTo>
                  <a:cubicBezTo>
                    <a:pt x="7756" y="5122"/>
                    <a:pt x="3193" y="2469"/>
                    <a:pt x="1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95;p40">
              <a:extLst>
                <a:ext uri="{FF2B5EF4-FFF2-40B4-BE49-F238E27FC236}">
                  <a16:creationId xmlns:a16="http://schemas.microsoft.com/office/drawing/2014/main" id="{7F4A4A7D-A58B-40C0-BB02-B5EB9C788F5F}"/>
                </a:ext>
              </a:extLst>
            </p:cNvPr>
            <p:cNvSpPr/>
            <p:nvPr/>
          </p:nvSpPr>
          <p:spPr>
            <a:xfrm>
              <a:off x="6239327" y="7144345"/>
              <a:ext cx="558860" cy="582811"/>
            </a:xfrm>
            <a:custGeom>
              <a:avLst/>
              <a:gdLst/>
              <a:ahLst/>
              <a:cxnLst/>
              <a:rect l="l" t="t" r="r" b="b"/>
              <a:pathLst>
                <a:path w="21187" h="22095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095"/>
                    <a:pt x="274" y="2189"/>
                    <a:pt x="426" y="3344"/>
                  </a:cubicBezTo>
                  <a:cubicBezTo>
                    <a:pt x="1155" y="8390"/>
                    <a:pt x="2736" y="12311"/>
                    <a:pt x="4742" y="15350"/>
                  </a:cubicBezTo>
                  <a:cubicBezTo>
                    <a:pt x="8843" y="19216"/>
                    <a:pt x="13573" y="22094"/>
                    <a:pt x="18526" y="22094"/>
                  </a:cubicBezTo>
                  <a:cubicBezTo>
                    <a:pt x="19336" y="22094"/>
                    <a:pt x="20153" y="22017"/>
                    <a:pt x="20973" y="21855"/>
                  </a:cubicBezTo>
                  <a:cubicBezTo>
                    <a:pt x="21000" y="21846"/>
                    <a:pt x="21024" y="21842"/>
                    <a:pt x="21046" y="21842"/>
                  </a:cubicBezTo>
                  <a:cubicBezTo>
                    <a:pt x="21100" y="21842"/>
                    <a:pt x="21143" y="21864"/>
                    <a:pt x="21186" y="21885"/>
                  </a:cubicBezTo>
                  <a:cubicBezTo>
                    <a:pt x="21034" y="19089"/>
                    <a:pt x="20852" y="16293"/>
                    <a:pt x="20639" y="13496"/>
                  </a:cubicBezTo>
                  <a:cubicBezTo>
                    <a:pt x="20487" y="13466"/>
                    <a:pt x="20426" y="13283"/>
                    <a:pt x="20517" y="13162"/>
                  </a:cubicBezTo>
                  <a:cubicBezTo>
                    <a:pt x="12463" y="13131"/>
                    <a:pt x="5472" y="6444"/>
                    <a:pt x="0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96;p40">
              <a:extLst>
                <a:ext uri="{FF2B5EF4-FFF2-40B4-BE49-F238E27FC236}">
                  <a16:creationId xmlns:a16="http://schemas.microsoft.com/office/drawing/2014/main" id="{D48F8A8F-2EAA-4878-89E6-806904F17703}"/>
                </a:ext>
              </a:extLst>
            </p:cNvPr>
            <p:cNvSpPr/>
            <p:nvPr/>
          </p:nvSpPr>
          <p:spPr>
            <a:xfrm>
              <a:off x="6859093" y="6338565"/>
              <a:ext cx="242145" cy="395293"/>
            </a:xfrm>
            <a:custGeom>
              <a:avLst/>
              <a:gdLst/>
              <a:ahLst/>
              <a:cxnLst/>
              <a:rect l="l" t="t" r="r" b="b"/>
              <a:pathLst>
                <a:path w="9180" h="14986" extrusionOk="0">
                  <a:moveTo>
                    <a:pt x="3921" y="1"/>
                  </a:moveTo>
                  <a:cubicBezTo>
                    <a:pt x="3374" y="882"/>
                    <a:pt x="2827" y="1764"/>
                    <a:pt x="2219" y="2615"/>
                  </a:cubicBezTo>
                  <a:cubicBezTo>
                    <a:pt x="1611" y="3466"/>
                    <a:pt x="851" y="4682"/>
                    <a:pt x="0" y="5898"/>
                  </a:cubicBezTo>
                  <a:cubicBezTo>
                    <a:pt x="730" y="8603"/>
                    <a:pt x="1429" y="11642"/>
                    <a:pt x="1976" y="14986"/>
                  </a:cubicBezTo>
                  <a:cubicBezTo>
                    <a:pt x="4803" y="12402"/>
                    <a:pt x="7082" y="9393"/>
                    <a:pt x="9180" y="6110"/>
                  </a:cubicBezTo>
                  <a:cubicBezTo>
                    <a:pt x="7782" y="3588"/>
                    <a:pt x="6049" y="1460"/>
                    <a:pt x="3921" y="1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97;p40">
              <a:extLst>
                <a:ext uri="{FF2B5EF4-FFF2-40B4-BE49-F238E27FC236}">
                  <a16:creationId xmlns:a16="http://schemas.microsoft.com/office/drawing/2014/main" id="{D120760A-B6DF-47ED-8202-6CAF076D2A17}"/>
                </a:ext>
              </a:extLst>
            </p:cNvPr>
            <p:cNvSpPr/>
            <p:nvPr/>
          </p:nvSpPr>
          <p:spPr>
            <a:xfrm>
              <a:off x="6788533" y="6277633"/>
              <a:ext cx="151565" cy="182849"/>
            </a:xfrm>
            <a:custGeom>
              <a:avLst/>
              <a:gdLst/>
              <a:ahLst/>
              <a:cxnLst/>
              <a:rect l="l" t="t" r="r" b="b"/>
              <a:pathLst>
                <a:path w="5746" h="6932" extrusionOk="0">
                  <a:moveTo>
                    <a:pt x="0" y="1"/>
                  </a:moveTo>
                  <a:lnTo>
                    <a:pt x="0" y="1"/>
                  </a:lnTo>
                  <a:cubicBezTo>
                    <a:pt x="730" y="1885"/>
                    <a:pt x="1551" y="4195"/>
                    <a:pt x="2310" y="6931"/>
                  </a:cubicBezTo>
                  <a:cubicBezTo>
                    <a:pt x="2675" y="6384"/>
                    <a:pt x="3010" y="5928"/>
                    <a:pt x="3283" y="5563"/>
                  </a:cubicBezTo>
                  <a:cubicBezTo>
                    <a:pt x="4134" y="4317"/>
                    <a:pt x="4955" y="3040"/>
                    <a:pt x="5745" y="1733"/>
                  </a:cubicBezTo>
                  <a:cubicBezTo>
                    <a:pt x="4073" y="730"/>
                    <a:pt x="2159" y="122"/>
                    <a:pt x="0" y="1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98;p40">
              <a:extLst>
                <a:ext uri="{FF2B5EF4-FFF2-40B4-BE49-F238E27FC236}">
                  <a16:creationId xmlns:a16="http://schemas.microsoft.com/office/drawing/2014/main" id="{7D80F004-5D48-4D08-A29F-A53556D0E3AD}"/>
                </a:ext>
              </a:extLst>
            </p:cNvPr>
            <p:cNvSpPr/>
            <p:nvPr/>
          </p:nvSpPr>
          <p:spPr>
            <a:xfrm>
              <a:off x="6883149" y="7133925"/>
              <a:ext cx="351981" cy="550024"/>
            </a:xfrm>
            <a:custGeom>
              <a:avLst/>
              <a:gdLst/>
              <a:ahLst/>
              <a:cxnLst/>
              <a:rect l="l" t="t" r="r" b="b"/>
              <a:pathLst>
                <a:path w="13344" h="20852" extrusionOk="0">
                  <a:moveTo>
                    <a:pt x="13313" y="0"/>
                  </a:moveTo>
                  <a:cubicBezTo>
                    <a:pt x="10426" y="4590"/>
                    <a:pt x="6474" y="9028"/>
                    <a:pt x="1641" y="11763"/>
                  </a:cubicBezTo>
                  <a:cubicBezTo>
                    <a:pt x="1277" y="14712"/>
                    <a:pt x="730" y="17751"/>
                    <a:pt x="0" y="20852"/>
                  </a:cubicBezTo>
                  <a:cubicBezTo>
                    <a:pt x="334" y="20791"/>
                    <a:pt x="669" y="20730"/>
                    <a:pt x="1003" y="20639"/>
                  </a:cubicBezTo>
                  <a:cubicBezTo>
                    <a:pt x="4347" y="19545"/>
                    <a:pt x="6961" y="17265"/>
                    <a:pt x="9301" y="14712"/>
                  </a:cubicBezTo>
                  <a:cubicBezTo>
                    <a:pt x="10304" y="13618"/>
                    <a:pt x="11338" y="12554"/>
                    <a:pt x="12371" y="11459"/>
                  </a:cubicBezTo>
                  <a:cubicBezTo>
                    <a:pt x="12979" y="8207"/>
                    <a:pt x="13344" y="4256"/>
                    <a:pt x="13313" y="0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99;p40">
              <a:extLst>
                <a:ext uri="{FF2B5EF4-FFF2-40B4-BE49-F238E27FC236}">
                  <a16:creationId xmlns:a16="http://schemas.microsoft.com/office/drawing/2014/main" id="{DCBB9282-6E28-4A23-81C5-11A6FA19F106}"/>
                </a:ext>
              </a:extLst>
            </p:cNvPr>
            <p:cNvSpPr/>
            <p:nvPr/>
          </p:nvSpPr>
          <p:spPr>
            <a:xfrm>
              <a:off x="6917624" y="6529406"/>
              <a:ext cx="289440" cy="513939"/>
            </a:xfrm>
            <a:custGeom>
              <a:avLst/>
              <a:gdLst/>
              <a:ahLst/>
              <a:cxnLst/>
              <a:rect l="l" t="t" r="r" b="b"/>
              <a:pathLst>
                <a:path w="10973" h="19484" extrusionOk="0">
                  <a:moveTo>
                    <a:pt x="7538" y="0"/>
                  </a:moveTo>
                  <a:cubicBezTo>
                    <a:pt x="5502" y="3374"/>
                    <a:pt x="3009" y="6626"/>
                    <a:pt x="0" y="9088"/>
                  </a:cubicBezTo>
                  <a:cubicBezTo>
                    <a:pt x="486" y="12310"/>
                    <a:pt x="821" y="15806"/>
                    <a:pt x="973" y="19484"/>
                  </a:cubicBezTo>
                  <a:cubicBezTo>
                    <a:pt x="4742" y="17113"/>
                    <a:pt x="8055" y="14256"/>
                    <a:pt x="10973" y="10973"/>
                  </a:cubicBezTo>
                  <a:cubicBezTo>
                    <a:pt x="10243" y="6991"/>
                    <a:pt x="9119" y="3222"/>
                    <a:pt x="7538" y="0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00;p40">
              <a:extLst>
                <a:ext uri="{FF2B5EF4-FFF2-40B4-BE49-F238E27FC236}">
                  <a16:creationId xmlns:a16="http://schemas.microsoft.com/office/drawing/2014/main" id="{DE1E32EF-7AC7-4514-A1E5-F291BC0BC85D}"/>
                </a:ext>
              </a:extLst>
            </p:cNvPr>
            <p:cNvSpPr/>
            <p:nvPr/>
          </p:nvSpPr>
          <p:spPr>
            <a:xfrm>
              <a:off x="6844664" y="7513946"/>
              <a:ext cx="346363" cy="314314"/>
            </a:xfrm>
            <a:custGeom>
              <a:avLst/>
              <a:gdLst/>
              <a:ahLst/>
              <a:cxnLst/>
              <a:rect l="l" t="t" r="r" b="b"/>
              <a:pathLst>
                <a:path w="13131" h="11916" extrusionOk="0">
                  <a:moveTo>
                    <a:pt x="13131" y="1"/>
                  </a:moveTo>
                  <a:lnTo>
                    <a:pt x="13131" y="1"/>
                  </a:lnTo>
                  <a:cubicBezTo>
                    <a:pt x="11885" y="1186"/>
                    <a:pt x="10608" y="2341"/>
                    <a:pt x="9301" y="3405"/>
                  </a:cubicBezTo>
                  <a:cubicBezTo>
                    <a:pt x="6778" y="5502"/>
                    <a:pt x="4225" y="6870"/>
                    <a:pt x="1216" y="7448"/>
                  </a:cubicBezTo>
                  <a:cubicBezTo>
                    <a:pt x="851" y="8937"/>
                    <a:pt x="456" y="10396"/>
                    <a:pt x="0" y="11916"/>
                  </a:cubicBezTo>
                  <a:cubicBezTo>
                    <a:pt x="3040" y="11764"/>
                    <a:pt x="9909" y="10305"/>
                    <a:pt x="13009" y="487"/>
                  </a:cubicBezTo>
                  <a:cubicBezTo>
                    <a:pt x="13040" y="335"/>
                    <a:pt x="13101" y="153"/>
                    <a:pt x="13131" y="1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01;p40">
              <a:extLst>
                <a:ext uri="{FF2B5EF4-FFF2-40B4-BE49-F238E27FC236}">
                  <a16:creationId xmlns:a16="http://schemas.microsoft.com/office/drawing/2014/main" id="{5CD9BF3E-E0E3-4257-891B-F1CABDC9E5C9}"/>
                </a:ext>
              </a:extLst>
            </p:cNvPr>
            <p:cNvSpPr/>
            <p:nvPr/>
          </p:nvSpPr>
          <p:spPr>
            <a:xfrm>
              <a:off x="6930444" y="6857305"/>
              <a:ext cx="303895" cy="554059"/>
            </a:xfrm>
            <a:custGeom>
              <a:avLst/>
              <a:gdLst/>
              <a:ahLst/>
              <a:cxnLst/>
              <a:rect l="l" t="t" r="r" b="b"/>
              <a:pathLst>
                <a:path w="11521" h="21005" extrusionOk="0">
                  <a:moveTo>
                    <a:pt x="10730" y="1"/>
                  </a:moveTo>
                  <a:cubicBezTo>
                    <a:pt x="7751" y="3192"/>
                    <a:pt x="4317" y="5928"/>
                    <a:pt x="548" y="8177"/>
                  </a:cubicBezTo>
                  <a:cubicBezTo>
                    <a:pt x="669" y="12220"/>
                    <a:pt x="517" y="16536"/>
                    <a:pt x="0" y="21004"/>
                  </a:cubicBezTo>
                  <a:cubicBezTo>
                    <a:pt x="1581" y="20032"/>
                    <a:pt x="3101" y="18907"/>
                    <a:pt x="4499" y="17509"/>
                  </a:cubicBezTo>
                  <a:cubicBezTo>
                    <a:pt x="7143" y="14834"/>
                    <a:pt x="9302" y="11825"/>
                    <a:pt x="11520" y="8816"/>
                  </a:cubicBezTo>
                  <a:cubicBezTo>
                    <a:pt x="11429" y="5898"/>
                    <a:pt x="11186" y="2919"/>
                    <a:pt x="10730" y="1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02;p40">
              <a:extLst>
                <a:ext uri="{FF2B5EF4-FFF2-40B4-BE49-F238E27FC236}">
                  <a16:creationId xmlns:a16="http://schemas.microsoft.com/office/drawing/2014/main" id="{D336DAAA-C319-4FBA-BA29-E2D05F55F539}"/>
                </a:ext>
              </a:extLst>
            </p:cNvPr>
            <p:cNvSpPr/>
            <p:nvPr/>
          </p:nvSpPr>
          <p:spPr>
            <a:xfrm>
              <a:off x="6761259" y="7152363"/>
              <a:ext cx="46530" cy="331143"/>
            </a:xfrm>
            <a:custGeom>
              <a:avLst/>
              <a:gdLst/>
              <a:ahLst/>
              <a:cxnLst/>
              <a:rect l="l" t="t" r="r" b="b"/>
              <a:pathLst>
                <a:path w="1764" h="12554" extrusionOk="0">
                  <a:moveTo>
                    <a:pt x="1004" y="0"/>
                  </a:moveTo>
                  <a:cubicBezTo>
                    <a:pt x="822" y="61"/>
                    <a:pt x="639" y="152"/>
                    <a:pt x="427" y="244"/>
                  </a:cubicBezTo>
                  <a:cubicBezTo>
                    <a:pt x="394" y="255"/>
                    <a:pt x="362" y="260"/>
                    <a:pt x="331" y="260"/>
                  </a:cubicBezTo>
                  <a:cubicBezTo>
                    <a:pt x="191" y="260"/>
                    <a:pt x="76" y="155"/>
                    <a:pt x="1" y="31"/>
                  </a:cubicBezTo>
                  <a:cubicBezTo>
                    <a:pt x="1" y="61"/>
                    <a:pt x="1" y="92"/>
                    <a:pt x="1" y="152"/>
                  </a:cubicBezTo>
                  <a:lnTo>
                    <a:pt x="31" y="152"/>
                  </a:lnTo>
                  <a:cubicBezTo>
                    <a:pt x="335" y="213"/>
                    <a:pt x="275" y="578"/>
                    <a:pt x="62" y="669"/>
                  </a:cubicBezTo>
                  <a:cubicBezTo>
                    <a:pt x="305" y="4560"/>
                    <a:pt x="548" y="8450"/>
                    <a:pt x="791" y="12341"/>
                  </a:cubicBezTo>
                  <a:cubicBezTo>
                    <a:pt x="913" y="12341"/>
                    <a:pt x="974" y="12371"/>
                    <a:pt x="1095" y="12371"/>
                  </a:cubicBezTo>
                  <a:cubicBezTo>
                    <a:pt x="1217" y="12371"/>
                    <a:pt x="1278" y="12463"/>
                    <a:pt x="1308" y="12554"/>
                  </a:cubicBezTo>
                  <a:lnTo>
                    <a:pt x="1764" y="12341"/>
                  </a:lnTo>
                  <a:cubicBezTo>
                    <a:pt x="1521" y="8207"/>
                    <a:pt x="1247" y="4104"/>
                    <a:pt x="1004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03;p40">
              <a:extLst>
                <a:ext uri="{FF2B5EF4-FFF2-40B4-BE49-F238E27FC236}">
                  <a16:creationId xmlns:a16="http://schemas.microsoft.com/office/drawing/2014/main" id="{7EA01744-7E2C-42F2-A296-83E37BC1F668}"/>
                </a:ext>
              </a:extLst>
            </p:cNvPr>
            <p:cNvSpPr/>
            <p:nvPr/>
          </p:nvSpPr>
          <p:spPr>
            <a:xfrm>
              <a:off x="6744430" y="6850895"/>
              <a:ext cx="42521" cy="293476"/>
            </a:xfrm>
            <a:custGeom>
              <a:avLst/>
              <a:gdLst/>
              <a:ahLst/>
              <a:cxnLst/>
              <a:rect l="l" t="t" r="r" b="b"/>
              <a:pathLst>
                <a:path w="1612" h="11126" extrusionOk="0">
                  <a:moveTo>
                    <a:pt x="1" y="1"/>
                  </a:moveTo>
                  <a:lnTo>
                    <a:pt x="1" y="1"/>
                  </a:lnTo>
                  <a:cubicBezTo>
                    <a:pt x="183" y="3709"/>
                    <a:pt x="396" y="7417"/>
                    <a:pt x="609" y="11125"/>
                  </a:cubicBezTo>
                  <a:cubicBezTo>
                    <a:pt x="639" y="11065"/>
                    <a:pt x="700" y="10974"/>
                    <a:pt x="761" y="10943"/>
                  </a:cubicBezTo>
                  <a:cubicBezTo>
                    <a:pt x="1065" y="10822"/>
                    <a:pt x="1338" y="10670"/>
                    <a:pt x="1612" y="10548"/>
                  </a:cubicBezTo>
                  <a:cubicBezTo>
                    <a:pt x="1429" y="7326"/>
                    <a:pt x="1247" y="4104"/>
                    <a:pt x="1065" y="882"/>
                  </a:cubicBezTo>
                  <a:cubicBezTo>
                    <a:pt x="1065" y="639"/>
                    <a:pt x="1034" y="396"/>
                    <a:pt x="1034" y="153"/>
                  </a:cubicBezTo>
                  <a:cubicBezTo>
                    <a:pt x="913" y="213"/>
                    <a:pt x="791" y="274"/>
                    <a:pt x="669" y="305"/>
                  </a:cubicBezTo>
                  <a:cubicBezTo>
                    <a:pt x="637" y="315"/>
                    <a:pt x="607" y="320"/>
                    <a:pt x="578" y="320"/>
                  </a:cubicBezTo>
                  <a:cubicBezTo>
                    <a:pt x="447" y="320"/>
                    <a:pt x="360" y="212"/>
                    <a:pt x="335" y="62"/>
                  </a:cubicBezTo>
                  <a:cubicBezTo>
                    <a:pt x="213" y="62"/>
                    <a:pt x="122" y="31"/>
                    <a:pt x="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04;p40">
              <a:extLst>
                <a:ext uri="{FF2B5EF4-FFF2-40B4-BE49-F238E27FC236}">
                  <a16:creationId xmlns:a16="http://schemas.microsoft.com/office/drawing/2014/main" id="{17C1BABE-AACE-4162-A89C-64978796D49C}"/>
                </a:ext>
              </a:extLst>
            </p:cNvPr>
            <p:cNvSpPr/>
            <p:nvPr/>
          </p:nvSpPr>
          <p:spPr>
            <a:xfrm>
              <a:off x="6717973" y="6278081"/>
              <a:ext cx="52940" cy="564821"/>
            </a:xfrm>
            <a:custGeom>
              <a:avLst/>
              <a:gdLst/>
              <a:ahLst/>
              <a:cxnLst/>
              <a:rect l="l" t="t" r="r" b="b"/>
              <a:pathLst>
                <a:path w="2007" h="21413" extrusionOk="0">
                  <a:moveTo>
                    <a:pt x="905" y="1"/>
                  </a:moveTo>
                  <a:cubicBezTo>
                    <a:pt x="869" y="1"/>
                    <a:pt x="831" y="4"/>
                    <a:pt x="791" y="14"/>
                  </a:cubicBezTo>
                  <a:cubicBezTo>
                    <a:pt x="517" y="14"/>
                    <a:pt x="274" y="45"/>
                    <a:pt x="1" y="75"/>
                  </a:cubicBezTo>
                  <a:cubicBezTo>
                    <a:pt x="61" y="3966"/>
                    <a:pt x="274" y="7856"/>
                    <a:pt x="487" y="11747"/>
                  </a:cubicBezTo>
                  <a:cubicBezTo>
                    <a:pt x="669" y="11929"/>
                    <a:pt x="852" y="12173"/>
                    <a:pt x="1034" y="12355"/>
                  </a:cubicBezTo>
                  <a:cubicBezTo>
                    <a:pt x="1226" y="12547"/>
                    <a:pt x="1039" y="12814"/>
                    <a:pt x="833" y="12814"/>
                  </a:cubicBezTo>
                  <a:cubicBezTo>
                    <a:pt x="777" y="12814"/>
                    <a:pt x="721" y="12795"/>
                    <a:pt x="669" y="12750"/>
                  </a:cubicBezTo>
                  <a:cubicBezTo>
                    <a:pt x="609" y="12689"/>
                    <a:pt x="578" y="12659"/>
                    <a:pt x="517" y="12598"/>
                  </a:cubicBezTo>
                  <a:lnTo>
                    <a:pt x="517" y="12598"/>
                  </a:lnTo>
                  <a:cubicBezTo>
                    <a:pt x="669" y="14999"/>
                    <a:pt x="791" y="17370"/>
                    <a:pt x="912" y="19711"/>
                  </a:cubicBezTo>
                  <a:cubicBezTo>
                    <a:pt x="943" y="20197"/>
                    <a:pt x="973" y="20653"/>
                    <a:pt x="973" y="21139"/>
                  </a:cubicBezTo>
                  <a:cubicBezTo>
                    <a:pt x="1156" y="21200"/>
                    <a:pt x="1308" y="21291"/>
                    <a:pt x="1490" y="21322"/>
                  </a:cubicBezTo>
                  <a:cubicBezTo>
                    <a:pt x="1551" y="21352"/>
                    <a:pt x="1581" y="21382"/>
                    <a:pt x="1612" y="21413"/>
                  </a:cubicBezTo>
                  <a:cubicBezTo>
                    <a:pt x="1733" y="21352"/>
                    <a:pt x="1855" y="21261"/>
                    <a:pt x="2007" y="21170"/>
                  </a:cubicBezTo>
                  <a:cubicBezTo>
                    <a:pt x="1855" y="18039"/>
                    <a:pt x="1672" y="14908"/>
                    <a:pt x="1520" y="11747"/>
                  </a:cubicBezTo>
                  <a:cubicBezTo>
                    <a:pt x="1308" y="11808"/>
                    <a:pt x="1125" y="11869"/>
                    <a:pt x="943" y="11899"/>
                  </a:cubicBezTo>
                  <a:cubicBezTo>
                    <a:pt x="920" y="11902"/>
                    <a:pt x="898" y="11904"/>
                    <a:pt x="877" y="11904"/>
                  </a:cubicBezTo>
                  <a:cubicBezTo>
                    <a:pt x="535" y="11904"/>
                    <a:pt x="447" y="11465"/>
                    <a:pt x="791" y="11321"/>
                  </a:cubicBezTo>
                  <a:cubicBezTo>
                    <a:pt x="1004" y="11261"/>
                    <a:pt x="1247" y="11109"/>
                    <a:pt x="1490" y="10957"/>
                  </a:cubicBezTo>
                  <a:cubicBezTo>
                    <a:pt x="1308" y="7309"/>
                    <a:pt x="1186" y="3662"/>
                    <a:pt x="1125" y="14"/>
                  </a:cubicBezTo>
                  <a:cubicBezTo>
                    <a:pt x="1044" y="14"/>
                    <a:pt x="977" y="1"/>
                    <a:pt x="905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05;p40">
              <a:extLst>
                <a:ext uri="{FF2B5EF4-FFF2-40B4-BE49-F238E27FC236}">
                  <a16:creationId xmlns:a16="http://schemas.microsoft.com/office/drawing/2014/main" id="{330C8504-6BAE-447F-975D-D7194D6E8454}"/>
                </a:ext>
              </a:extLst>
            </p:cNvPr>
            <p:cNvSpPr/>
            <p:nvPr/>
          </p:nvSpPr>
          <p:spPr>
            <a:xfrm>
              <a:off x="6783732" y="7493899"/>
              <a:ext cx="42494" cy="334361"/>
            </a:xfrm>
            <a:custGeom>
              <a:avLst/>
              <a:gdLst/>
              <a:ahLst/>
              <a:cxnLst/>
              <a:rect l="l" t="t" r="r" b="b"/>
              <a:pathLst>
                <a:path w="1611" h="12676" extrusionOk="0">
                  <a:moveTo>
                    <a:pt x="942" y="1"/>
                  </a:moveTo>
                  <a:cubicBezTo>
                    <a:pt x="669" y="92"/>
                    <a:pt x="395" y="183"/>
                    <a:pt x="91" y="244"/>
                  </a:cubicBezTo>
                  <a:cubicBezTo>
                    <a:pt x="81" y="254"/>
                    <a:pt x="71" y="258"/>
                    <a:pt x="61" y="258"/>
                  </a:cubicBezTo>
                  <a:cubicBezTo>
                    <a:pt x="41" y="258"/>
                    <a:pt x="20" y="244"/>
                    <a:pt x="0" y="244"/>
                  </a:cubicBezTo>
                  <a:lnTo>
                    <a:pt x="0" y="244"/>
                  </a:lnTo>
                  <a:cubicBezTo>
                    <a:pt x="182" y="3041"/>
                    <a:pt x="365" y="5837"/>
                    <a:pt x="547" y="8633"/>
                  </a:cubicBezTo>
                  <a:cubicBezTo>
                    <a:pt x="699" y="8724"/>
                    <a:pt x="730" y="8937"/>
                    <a:pt x="578" y="9059"/>
                  </a:cubicBezTo>
                  <a:cubicBezTo>
                    <a:pt x="638" y="10244"/>
                    <a:pt x="699" y="11430"/>
                    <a:pt x="760" y="12646"/>
                  </a:cubicBezTo>
                  <a:lnTo>
                    <a:pt x="790" y="12646"/>
                  </a:lnTo>
                  <a:cubicBezTo>
                    <a:pt x="790" y="12646"/>
                    <a:pt x="1094" y="12676"/>
                    <a:pt x="1611" y="12676"/>
                  </a:cubicBezTo>
                  <a:cubicBezTo>
                    <a:pt x="1550" y="11278"/>
                    <a:pt x="1489" y="9880"/>
                    <a:pt x="1429" y="8481"/>
                  </a:cubicBezTo>
                  <a:cubicBezTo>
                    <a:pt x="1337" y="8512"/>
                    <a:pt x="1277" y="8512"/>
                    <a:pt x="1185" y="8512"/>
                  </a:cubicBezTo>
                  <a:cubicBezTo>
                    <a:pt x="1174" y="8513"/>
                    <a:pt x="1164" y="8514"/>
                    <a:pt x="1153" y="8514"/>
                  </a:cubicBezTo>
                  <a:cubicBezTo>
                    <a:pt x="964" y="8514"/>
                    <a:pt x="888" y="8262"/>
                    <a:pt x="1003" y="8147"/>
                  </a:cubicBezTo>
                  <a:cubicBezTo>
                    <a:pt x="1125" y="8025"/>
                    <a:pt x="1277" y="7934"/>
                    <a:pt x="1398" y="7873"/>
                  </a:cubicBezTo>
                  <a:cubicBezTo>
                    <a:pt x="1246" y="5259"/>
                    <a:pt x="1094" y="2645"/>
                    <a:pt x="942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06;p40">
              <a:extLst>
                <a:ext uri="{FF2B5EF4-FFF2-40B4-BE49-F238E27FC236}">
                  <a16:creationId xmlns:a16="http://schemas.microsoft.com/office/drawing/2014/main" id="{4FFF7D84-FB77-47B3-9F42-9C658A6A91D4}"/>
                </a:ext>
              </a:extLst>
            </p:cNvPr>
            <p:cNvSpPr/>
            <p:nvPr/>
          </p:nvSpPr>
          <p:spPr>
            <a:xfrm>
              <a:off x="6351563" y="6417143"/>
              <a:ext cx="392893" cy="433778"/>
            </a:xfrm>
            <a:custGeom>
              <a:avLst/>
              <a:gdLst/>
              <a:ahLst/>
              <a:cxnLst/>
              <a:rect l="l" t="t" r="r" b="b"/>
              <a:pathLst>
                <a:path w="14895" h="16445" extrusionOk="0">
                  <a:moveTo>
                    <a:pt x="609" y="1"/>
                  </a:moveTo>
                  <a:cubicBezTo>
                    <a:pt x="396" y="213"/>
                    <a:pt x="183" y="426"/>
                    <a:pt x="1" y="639"/>
                  </a:cubicBezTo>
                  <a:cubicBezTo>
                    <a:pt x="1733" y="3496"/>
                    <a:pt x="3709" y="6201"/>
                    <a:pt x="5958" y="8755"/>
                  </a:cubicBezTo>
                  <a:cubicBezTo>
                    <a:pt x="8056" y="11186"/>
                    <a:pt x="11490" y="15563"/>
                    <a:pt x="14895" y="16445"/>
                  </a:cubicBezTo>
                  <a:cubicBezTo>
                    <a:pt x="14895" y="16232"/>
                    <a:pt x="14895" y="16050"/>
                    <a:pt x="14864" y="15837"/>
                  </a:cubicBezTo>
                  <a:cubicBezTo>
                    <a:pt x="11703" y="14651"/>
                    <a:pt x="8603" y="10578"/>
                    <a:pt x="6505" y="8208"/>
                  </a:cubicBezTo>
                  <a:cubicBezTo>
                    <a:pt x="4226" y="5685"/>
                    <a:pt x="2311" y="2919"/>
                    <a:pt x="609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07;p40">
              <a:extLst>
                <a:ext uri="{FF2B5EF4-FFF2-40B4-BE49-F238E27FC236}">
                  <a16:creationId xmlns:a16="http://schemas.microsoft.com/office/drawing/2014/main" id="{3E783009-04E5-4FA2-9B0A-D78E89546096}"/>
                </a:ext>
              </a:extLst>
            </p:cNvPr>
            <p:cNvSpPr/>
            <p:nvPr/>
          </p:nvSpPr>
          <p:spPr>
            <a:xfrm>
              <a:off x="6743638" y="6834857"/>
              <a:ext cx="16064" cy="17673"/>
            </a:xfrm>
            <a:custGeom>
              <a:avLst/>
              <a:gdLst/>
              <a:ahLst/>
              <a:cxnLst/>
              <a:rect l="l" t="t" r="r" b="b"/>
              <a:pathLst>
                <a:path w="609" h="670" extrusionOk="0">
                  <a:moveTo>
                    <a:pt x="0" y="1"/>
                  </a:moveTo>
                  <a:cubicBezTo>
                    <a:pt x="0" y="214"/>
                    <a:pt x="31" y="396"/>
                    <a:pt x="31" y="609"/>
                  </a:cubicBezTo>
                  <a:cubicBezTo>
                    <a:pt x="152" y="639"/>
                    <a:pt x="243" y="670"/>
                    <a:pt x="365" y="670"/>
                  </a:cubicBezTo>
                  <a:cubicBezTo>
                    <a:pt x="335" y="578"/>
                    <a:pt x="365" y="457"/>
                    <a:pt x="487" y="396"/>
                  </a:cubicBezTo>
                  <a:cubicBezTo>
                    <a:pt x="517" y="366"/>
                    <a:pt x="578" y="335"/>
                    <a:pt x="608" y="305"/>
                  </a:cubicBezTo>
                  <a:cubicBezTo>
                    <a:pt x="578" y="274"/>
                    <a:pt x="578" y="214"/>
                    <a:pt x="517" y="214"/>
                  </a:cubicBezTo>
                  <a:cubicBezTo>
                    <a:pt x="335" y="153"/>
                    <a:pt x="183" y="62"/>
                    <a:pt x="0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08;p40">
              <a:extLst>
                <a:ext uri="{FF2B5EF4-FFF2-40B4-BE49-F238E27FC236}">
                  <a16:creationId xmlns:a16="http://schemas.microsoft.com/office/drawing/2014/main" id="{26F99DA8-447B-4762-B27A-C99C22D74AE4}"/>
                </a:ext>
              </a:extLst>
            </p:cNvPr>
            <p:cNvSpPr/>
            <p:nvPr/>
          </p:nvSpPr>
          <p:spPr>
            <a:xfrm>
              <a:off x="6224898" y="6739450"/>
              <a:ext cx="537995" cy="431378"/>
            </a:xfrm>
            <a:custGeom>
              <a:avLst/>
              <a:gdLst/>
              <a:ahLst/>
              <a:cxnLst/>
              <a:rect l="l" t="t" r="r" b="b"/>
              <a:pathLst>
                <a:path w="20396" h="16354" extrusionOk="0">
                  <a:moveTo>
                    <a:pt x="122" y="1"/>
                  </a:moveTo>
                  <a:cubicBezTo>
                    <a:pt x="91" y="457"/>
                    <a:pt x="31" y="913"/>
                    <a:pt x="0" y="1399"/>
                  </a:cubicBezTo>
                  <a:cubicBezTo>
                    <a:pt x="5502" y="7964"/>
                    <a:pt x="11915" y="14773"/>
                    <a:pt x="20213" y="16354"/>
                  </a:cubicBezTo>
                  <a:cubicBezTo>
                    <a:pt x="20274" y="16354"/>
                    <a:pt x="20335" y="16354"/>
                    <a:pt x="20396" y="16323"/>
                  </a:cubicBezTo>
                  <a:lnTo>
                    <a:pt x="20365" y="15776"/>
                  </a:lnTo>
                  <a:cubicBezTo>
                    <a:pt x="11551" y="13922"/>
                    <a:pt x="5927" y="6536"/>
                    <a:pt x="122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09;p40">
              <a:extLst>
                <a:ext uri="{FF2B5EF4-FFF2-40B4-BE49-F238E27FC236}">
                  <a16:creationId xmlns:a16="http://schemas.microsoft.com/office/drawing/2014/main" id="{B89610B4-3F89-4893-89D0-AF959EFCAC48}"/>
                </a:ext>
              </a:extLst>
            </p:cNvPr>
            <p:cNvSpPr/>
            <p:nvPr/>
          </p:nvSpPr>
          <p:spPr>
            <a:xfrm>
              <a:off x="6762076" y="7155581"/>
              <a:ext cx="8019" cy="14455"/>
            </a:xfrm>
            <a:custGeom>
              <a:avLst/>
              <a:gdLst/>
              <a:ahLst/>
              <a:cxnLst/>
              <a:rect l="l" t="t" r="r" b="b"/>
              <a:pathLst>
                <a:path w="304" h="548" extrusionOk="0">
                  <a:moveTo>
                    <a:pt x="0" y="0"/>
                  </a:moveTo>
                  <a:cubicBezTo>
                    <a:pt x="0" y="0"/>
                    <a:pt x="0" y="0"/>
                    <a:pt x="0" y="30"/>
                  </a:cubicBezTo>
                  <a:cubicBezTo>
                    <a:pt x="1" y="31"/>
                    <a:pt x="2" y="31"/>
                    <a:pt x="2" y="31"/>
                  </a:cubicBezTo>
                  <a:lnTo>
                    <a:pt x="2" y="31"/>
                  </a:lnTo>
                  <a:lnTo>
                    <a:pt x="0" y="0"/>
                  </a:lnTo>
                  <a:close/>
                  <a:moveTo>
                    <a:pt x="2" y="31"/>
                  </a:moveTo>
                  <a:lnTo>
                    <a:pt x="31" y="547"/>
                  </a:lnTo>
                  <a:cubicBezTo>
                    <a:pt x="243" y="456"/>
                    <a:pt x="304" y="93"/>
                    <a:pt x="2" y="3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10;p40">
              <a:extLst>
                <a:ext uri="{FF2B5EF4-FFF2-40B4-BE49-F238E27FC236}">
                  <a16:creationId xmlns:a16="http://schemas.microsoft.com/office/drawing/2014/main" id="{14794418-0C5F-408E-9A6A-0009301C95AE}"/>
                </a:ext>
              </a:extLst>
            </p:cNvPr>
            <p:cNvSpPr/>
            <p:nvPr/>
          </p:nvSpPr>
          <p:spPr>
            <a:xfrm>
              <a:off x="6233709" y="7097050"/>
              <a:ext cx="550024" cy="394476"/>
            </a:xfrm>
            <a:custGeom>
              <a:avLst/>
              <a:gdLst/>
              <a:ahLst/>
              <a:cxnLst/>
              <a:rect l="l" t="t" r="r" b="b"/>
              <a:pathLst>
                <a:path w="20852" h="14955" extrusionOk="0">
                  <a:moveTo>
                    <a:pt x="1" y="0"/>
                  </a:moveTo>
                  <a:lnTo>
                    <a:pt x="1" y="0"/>
                  </a:lnTo>
                  <a:cubicBezTo>
                    <a:pt x="61" y="578"/>
                    <a:pt x="122" y="1186"/>
                    <a:pt x="213" y="1793"/>
                  </a:cubicBezTo>
                  <a:cubicBezTo>
                    <a:pt x="5685" y="8237"/>
                    <a:pt x="12676" y="14924"/>
                    <a:pt x="20730" y="14955"/>
                  </a:cubicBezTo>
                  <a:cubicBezTo>
                    <a:pt x="20761" y="14924"/>
                    <a:pt x="20761" y="14894"/>
                    <a:pt x="20791" y="14894"/>
                  </a:cubicBezTo>
                  <a:cubicBezTo>
                    <a:pt x="20791" y="14894"/>
                    <a:pt x="20822" y="14894"/>
                    <a:pt x="20852" y="14864"/>
                  </a:cubicBezTo>
                  <a:cubicBezTo>
                    <a:pt x="20822" y="14712"/>
                    <a:pt x="20822" y="14560"/>
                    <a:pt x="20822" y="14408"/>
                  </a:cubicBezTo>
                  <a:cubicBezTo>
                    <a:pt x="12250" y="13526"/>
                    <a:pt x="5533" y="6687"/>
                    <a:pt x="1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11;p40">
              <a:extLst>
                <a:ext uri="{FF2B5EF4-FFF2-40B4-BE49-F238E27FC236}">
                  <a16:creationId xmlns:a16="http://schemas.microsoft.com/office/drawing/2014/main" id="{652D40F7-CE3F-4B41-BF44-E5B6E7C0381C}"/>
                </a:ext>
              </a:extLst>
            </p:cNvPr>
            <p:cNvSpPr/>
            <p:nvPr/>
          </p:nvSpPr>
          <p:spPr>
            <a:xfrm>
              <a:off x="6782123" y="7477070"/>
              <a:ext cx="13637" cy="12055"/>
            </a:xfrm>
            <a:custGeom>
              <a:avLst/>
              <a:gdLst/>
              <a:ahLst/>
              <a:cxnLst/>
              <a:rect l="l" t="t" r="r" b="b"/>
              <a:pathLst>
                <a:path w="517" h="457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153"/>
                    <a:pt x="31" y="305"/>
                    <a:pt x="31" y="457"/>
                  </a:cubicBezTo>
                  <a:cubicBezTo>
                    <a:pt x="213" y="396"/>
                    <a:pt x="365" y="305"/>
                    <a:pt x="517" y="244"/>
                  </a:cubicBezTo>
                  <a:cubicBezTo>
                    <a:pt x="487" y="153"/>
                    <a:pt x="426" y="61"/>
                    <a:pt x="304" y="61"/>
                  </a:cubicBezTo>
                  <a:cubicBezTo>
                    <a:pt x="213" y="31"/>
                    <a:pt x="122" y="31"/>
                    <a:pt x="0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12;p40">
              <a:extLst>
                <a:ext uri="{FF2B5EF4-FFF2-40B4-BE49-F238E27FC236}">
                  <a16:creationId xmlns:a16="http://schemas.microsoft.com/office/drawing/2014/main" id="{56CB0671-8B43-4740-8C44-6FEB5937D370}"/>
                </a:ext>
              </a:extLst>
            </p:cNvPr>
            <p:cNvSpPr/>
            <p:nvPr/>
          </p:nvSpPr>
          <p:spPr>
            <a:xfrm>
              <a:off x="6363591" y="7549239"/>
              <a:ext cx="435387" cy="196064"/>
            </a:xfrm>
            <a:custGeom>
              <a:avLst/>
              <a:gdLst/>
              <a:ahLst/>
              <a:cxnLst/>
              <a:rect l="l" t="t" r="r" b="b"/>
              <a:pathLst>
                <a:path w="16506" h="7433" extrusionOk="0">
                  <a:moveTo>
                    <a:pt x="1" y="0"/>
                  </a:moveTo>
                  <a:cubicBezTo>
                    <a:pt x="548" y="821"/>
                    <a:pt x="1125" y="1581"/>
                    <a:pt x="1703" y="2280"/>
                  </a:cubicBezTo>
                  <a:cubicBezTo>
                    <a:pt x="4896" y="4774"/>
                    <a:pt x="9460" y="7432"/>
                    <a:pt x="13699" y="7432"/>
                  </a:cubicBezTo>
                  <a:cubicBezTo>
                    <a:pt x="14625" y="7432"/>
                    <a:pt x="15536" y="7305"/>
                    <a:pt x="16414" y="7022"/>
                  </a:cubicBezTo>
                  <a:cubicBezTo>
                    <a:pt x="16475" y="7022"/>
                    <a:pt x="16475" y="6991"/>
                    <a:pt x="16506" y="6961"/>
                  </a:cubicBezTo>
                  <a:cubicBezTo>
                    <a:pt x="16506" y="6809"/>
                    <a:pt x="16475" y="6687"/>
                    <a:pt x="16475" y="6535"/>
                  </a:cubicBezTo>
                  <a:cubicBezTo>
                    <a:pt x="16432" y="6514"/>
                    <a:pt x="16389" y="6492"/>
                    <a:pt x="16335" y="6492"/>
                  </a:cubicBezTo>
                  <a:cubicBezTo>
                    <a:pt x="16313" y="6492"/>
                    <a:pt x="16289" y="6496"/>
                    <a:pt x="16262" y="6505"/>
                  </a:cubicBezTo>
                  <a:cubicBezTo>
                    <a:pt x="15442" y="6667"/>
                    <a:pt x="14625" y="6744"/>
                    <a:pt x="13815" y="6744"/>
                  </a:cubicBezTo>
                  <a:cubicBezTo>
                    <a:pt x="8861" y="6744"/>
                    <a:pt x="4128" y="3866"/>
                    <a:pt x="1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13;p40">
              <a:extLst>
                <a:ext uri="{FF2B5EF4-FFF2-40B4-BE49-F238E27FC236}">
                  <a16:creationId xmlns:a16="http://schemas.microsoft.com/office/drawing/2014/main" id="{F5C7B60A-D948-4240-81BB-A0235F441367}"/>
                </a:ext>
              </a:extLst>
            </p:cNvPr>
            <p:cNvSpPr/>
            <p:nvPr/>
          </p:nvSpPr>
          <p:spPr>
            <a:xfrm>
              <a:off x="6798161" y="7721616"/>
              <a:ext cx="4827" cy="11237"/>
            </a:xfrm>
            <a:custGeom>
              <a:avLst/>
              <a:gdLst/>
              <a:ahLst/>
              <a:cxnLst/>
              <a:rect l="l" t="t" r="r" b="b"/>
              <a:pathLst>
                <a:path w="183" h="426" extrusionOk="0">
                  <a:moveTo>
                    <a:pt x="0" y="0"/>
                  </a:moveTo>
                  <a:lnTo>
                    <a:pt x="31" y="426"/>
                  </a:lnTo>
                  <a:cubicBezTo>
                    <a:pt x="183" y="304"/>
                    <a:pt x="152" y="91"/>
                    <a:pt x="0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14;p40">
              <a:extLst>
                <a:ext uri="{FF2B5EF4-FFF2-40B4-BE49-F238E27FC236}">
                  <a16:creationId xmlns:a16="http://schemas.microsoft.com/office/drawing/2014/main" id="{8597103A-530B-43F4-AB18-E3A2B8E47F0C}"/>
                </a:ext>
              </a:extLst>
            </p:cNvPr>
            <p:cNvSpPr/>
            <p:nvPr/>
          </p:nvSpPr>
          <p:spPr>
            <a:xfrm>
              <a:off x="6522357" y="6312926"/>
              <a:ext cx="209279" cy="297459"/>
            </a:xfrm>
            <a:custGeom>
              <a:avLst/>
              <a:gdLst/>
              <a:ahLst/>
              <a:cxnLst/>
              <a:rect l="l" t="t" r="r" b="b"/>
              <a:pathLst>
                <a:path w="7934" h="11277" extrusionOk="0">
                  <a:moveTo>
                    <a:pt x="912" y="0"/>
                  </a:moveTo>
                  <a:cubicBezTo>
                    <a:pt x="608" y="122"/>
                    <a:pt x="304" y="213"/>
                    <a:pt x="0" y="304"/>
                  </a:cubicBezTo>
                  <a:cubicBezTo>
                    <a:pt x="1976" y="4408"/>
                    <a:pt x="4590" y="8146"/>
                    <a:pt x="7933" y="11277"/>
                  </a:cubicBezTo>
                  <a:cubicBezTo>
                    <a:pt x="7933" y="10973"/>
                    <a:pt x="7903" y="10700"/>
                    <a:pt x="7903" y="10426"/>
                  </a:cubicBezTo>
                  <a:cubicBezTo>
                    <a:pt x="4955" y="7234"/>
                    <a:pt x="2675" y="3769"/>
                    <a:pt x="912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15;p40">
              <a:extLst>
                <a:ext uri="{FF2B5EF4-FFF2-40B4-BE49-F238E27FC236}">
                  <a16:creationId xmlns:a16="http://schemas.microsoft.com/office/drawing/2014/main" id="{3A744DF5-84F1-4118-A292-8EB144A5EA2D}"/>
                </a:ext>
              </a:extLst>
            </p:cNvPr>
            <p:cNvSpPr/>
            <p:nvPr/>
          </p:nvSpPr>
          <p:spPr>
            <a:xfrm>
              <a:off x="6730792" y="6587911"/>
              <a:ext cx="19387" cy="27802"/>
            </a:xfrm>
            <a:custGeom>
              <a:avLst/>
              <a:gdLst/>
              <a:ahLst/>
              <a:cxnLst/>
              <a:rect l="l" t="t" r="r" b="b"/>
              <a:pathLst>
                <a:path w="735" h="1054" extrusionOk="0">
                  <a:moveTo>
                    <a:pt x="1" y="1"/>
                  </a:moveTo>
                  <a:cubicBezTo>
                    <a:pt x="1" y="275"/>
                    <a:pt x="31" y="578"/>
                    <a:pt x="31" y="852"/>
                  </a:cubicBezTo>
                  <a:cubicBezTo>
                    <a:pt x="92" y="882"/>
                    <a:pt x="123" y="943"/>
                    <a:pt x="183" y="974"/>
                  </a:cubicBezTo>
                  <a:cubicBezTo>
                    <a:pt x="240" y="1030"/>
                    <a:pt x="303" y="1054"/>
                    <a:pt x="363" y="1054"/>
                  </a:cubicBezTo>
                  <a:cubicBezTo>
                    <a:pt x="563" y="1054"/>
                    <a:pt x="735" y="796"/>
                    <a:pt x="548" y="609"/>
                  </a:cubicBezTo>
                  <a:cubicBezTo>
                    <a:pt x="366" y="427"/>
                    <a:pt x="183" y="214"/>
                    <a:pt x="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16;p40">
              <a:extLst>
                <a:ext uri="{FF2B5EF4-FFF2-40B4-BE49-F238E27FC236}">
                  <a16:creationId xmlns:a16="http://schemas.microsoft.com/office/drawing/2014/main" id="{FF6C3E93-773C-42EB-98FE-0D98765C4A18}"/>
                </a:ext>
              </a:extLst>
            </p:cNvPr>
            <p:cNvSpPr/>
            <p:nvPr/>
          </p:nvSpPr>
          <p:spPr>
            <a:xfrm>
              <a:off x="6756458" y="6460455"/>
              <a:ext cx="102661" cy="127482"/>
            </a:xfrm>
            <a:custGeom>
              <a:avLst/>
              <a:gdLst/>
              <a:ahLst/>
              <a:cxnLst/>
              <a:rect l="l" t="t" r="r" b="b"/>
              <a:pathLst>
                <a:path w="3892" h="4833" extrusionOk="0">
                  <a:moveTo>
                    <a:pt x="3526" y="0"/>
                  </a:moveTo>
                  <a:cubicBezTo>
                    <a:pt x="2554" y="1398"/>
                    <a:pt x="1247" y="3161"/>
                    <a:pt x="1" y="4043"/>
                  </a:cubicBezTo>
                  <a:lnTo>
                    <a:pt x="61" y="4833"/>
                  </a:lnTo>
                  <a:cubicBezTo>
                    <a:pt x="1429" y="4316"/>
                    <a:pt x="2767" y="2827"/>
                    <a:pt x="3891" y="1277"/>
                  </a:cubicBezTo>
                  <a:cubicBezTo>
                    <a:pt x="3770" y="851"/>
                    <a:pt x="3648" y="395"/>
                    <a:pt x="3526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17;p40">
              <a:extLst>
                <a:ext uri="{FF2B5EF4-FFF2-40B4-BE49-F238E27FC236}">
                  <a16:creationId xmlns:a16="http://schemas.microsoft.com/office/drawing/2014/main" id="{1AA21099-E179-4062-8568-62AB8D22082D}"/>
                </a:ext>
              </a:extLst>
            </p:cNvPr>
            <p:cNvSpPr/>
            <p:nvPr/>
          </p:nvSpPr>
          <p:spPr>
            <a:xfrm>
              <a:off x="6849465" y="6323345"/>
              <a:ext cx="113080" cy="170794"/>
            </a:xfrm>
            <a:custGeom>
              <a:avLst/>
              <a:gdLst/>
              <a:ahLst/>
              <a:cxnLst/>
              <a:rect l="l" t="t" r="r" b="b"/>
              <a:pathLst>
                <a:path w="4287" h="6475" extrusionOk="0">
                  <a:moveTo>
                    <a:pt x="3435" y="0"/>
                  </a:moveTo>
                  <a:cubicBezTo>
                    <a:pt x="2645" y="1307"/>
                    <a:pt x="1824" y="2584"/>
                    <a:pt x="973" y="3830"/>
                  </a:cubicBezTo>
                  <a:cubicBezTo>
                    <a:pt x="700" y="4195"/>
                    <a:pt x="365" y="4651"/>
                    <a:pt x="0" y="5198"/>
                  </a:cubicBezTo>
                  <a:cubicBezTo>
                    <a:pt x="122" y="5593"/>
                    <a:pt x="244" y="6049"/>
                    <a:pt x="365" y="6475"/>
                  </a:cubicBezTo>
                  <a:cubicBezTo>
                    <a:pt x="1216" y="5259"/>
                    <a:pt x="1976" y="4043"/>
                    <a:pt x="2584" y="3192"/>
                  </a:cubicBezTo>
                  <a:cubicBezTo>
                    <a:pt x="3192" y="2341"/>
                    <a:pt x="3739" y="1459"/>
                    <a:pt x="4286" y="578"/>
                  </a:cubicBezTo>
                  <a:cubicBezTo>
                    <a:pt x="4013" y="365"/>
                    <a:pt x="3739" y="183"/>
                    <a:pt x="3435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18;p40">
              <a:extLst>
                <a:ext uri="{FF2B5EF4-FFF2-40B4-BE49-F238E27FC236}">
                  <a16:creationId xmlns:a16="http://schemas.microsoft.com/office/drawing/2014/main" id="{0997EB15-8736-48C1-9A3C-528385692C92}"/>
                </a:ext>
              </a:extLst>
            </p:cNvPr>
            <p:cNvSpPr/>
            <p:nvPr/>
          </p:nvSpPr>
          <p:spPr>
            <a:xfrm>
              <a:off x="6729711" y="6567073"/>
              <a:ext cx="28382" cy="25032"/>
            </a:xfrm>
            <a:custGeom>
              <a:avLst/>
              <a:gdLst/>
              <a:ahLst/>
              <a:cxnLst/>
              <a:rect l="l" t="t" r="r" b="b"/>
              <a:pathLst>
                <a:path w="1076" h="949" extrusionOk="0">
                  <a:moveTo>
                    <a:pt x="1015" y="1"/>
                  </a:moveTo>
                  <a:cubicBezTo>
                    <a:pt x="802" y="153"/>
                    <a:pt x="559" y="274"/>
                    <a:pt x="315" y="365"/>
                  </a:cubicBezTo>
                  <a:cubicBezTo>
                    <a:pt x="1" y="509"/>
                    <a:pt x="90" y="948"/>
                    <a:pt x="432" y="948"/>
                  </a:cubicBezTo>
                  <a:cubicBezTo>
                    <a:pt x="453" y="948"/>
                    <a:pt x="475" y="946"/>
                    <a:pt x="498" y="943"/>
                  </a:cubicBezTo>
                  <a:cubicBezTo>
                    <a:pt x="680" y="913"/>
                    <a:pt x="863" y="852"/>
                    <a:pt x="1075" y="791"/>
                  </a:cubicBezTo>
                  <a:lnTo>
                    <a:pt x="1015" y="1"/>
                  </a:ln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19;p40">
              <a:extLst>
                <a:ext uri="{FF2B5EF4-FFF2-40B4-BE49-F238E27FC236}">
                  <a16:creationId xmlns:a16="http://schemas.microsoft.com/office/drawing/2014/main" id="{D9798060-51A7-4786-BC48-25B8E06D3B4B}"/>
                </a:ext>
              </a:extLst>
            </p:cNvPr>
            <p:cNvSpPr/>
            <p:nvPr/>
          </p:nvSpPr>
          <p:spPr>
            <a:xfrm>
              <a:off x="6770886" y="6733832"/>
              <a:ext cx="146764" cy="121099"/>
            </a:xfrm>
            <a:custGeom>
              <a:avLst/>
              <a:gdLst/>
              <a:ahLst/>
              <a:cxnLst/>
              <a:rect l="l" t="t" r="r" b="b"/>
              <a:pathLst>
                <a:path w="5564" h="4591" extrusionOk="0">
                  <a:moveTo>
                    <a:pt x="5320" y="1"/>
                  </a:moveTo>
                  <a:cubicBezTo>
                    <a:pt x="3739" y="1460"/>
                    <a:pt x="2007" y="2767"/>
                    <a:pt x="1" y="3892"/>
                  </a:cubicBezTo>
                  <a:cubicBezTo>
                    <a:pt x="1" y="4135"/>
                    <a:pt x="31" y="4378"/>
                    <a:pt x="31" y="4591"/>
                  </a:cubicBezTo>
                  <a:cubicBezTo>
                    <a:pt x="2037" y="3831"/>
                    <a:pt x="3861" y="2706"/>
                    <a:pt x="5563" y="1338"/>
                  </a:cubicBezTo>
                  <a:cubicBezTo>
                    <a:pt x="5472" y="882"/>
                    <a:pt x="5411" y="457"/>
                    <a:pt x="5320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20;p40">
              <a:extLst>
                <a:ext uri="{FF2B5EF4-FFF2-40B4-BE49-F238E27FC236}">
                  <a16:creationId xmlns:a16="http://schemas.microsoft.com/office/drawing/2014/main" id="{DE6952C0-8310-49A4-90B2-9D6DE9320E5E}"/>
                </a:ext>
              </a:extLst>
            </p:cNvPr>
            <p:cNvSpPr/>
            <p:nvPr/>
          </p:nvSpPr>
          <p:spPr>
            <a:xfrm>
              <a:off x="6911188" y="6499731"/>
              <a:ext cx="205296" cy="269420"/>
            </a:xfrm>
            <a:custGeom>
              <a:avLst/>
              <a:gdLst/>
              <a:ahLst/>
              <a:cxnLst/>
              <a:rect l="l" t="t" r="r" b="b"/>
              <a:pathLst>
                <a:path w="7783" h="10214" extrusionOk="0">
                  <a:moveTo>
                    <a:pt x="7205" y="0"/>
                  </a:moveTo>
                  <a:cubicBezTo>
                    <a:pt x="5107" y="3283"/>
                    <a:pt x="2828" y="6292"/>
                    <a:pt x="1" y="8876"/>
                  </a:cubicBezTo>
                  <a:cubicBezTo>
                    <a:pt x="92" y="9332"/>
                    <a:pt x="153" y="9757"/>
                    <a:pt x="244" y="10213"/>
                  </a:cubicBezTo>
                  <a:cubicBezTo>
                    <a:pt x="3253" y="7751"/>
                    <a:pt x="5746" y="4499"/>
                    <a:pt x="7782" y="1125"/>
                  </a:cubicBezTo>
                  <a:cubicBezTo>
                    <a:pt x="7600" y="730"/>
                    <a:pt x="7418" y="365"/>
                    <a:pt x="7205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21;p40">
              <a:extLst>
                <a:ext uri="{FF2B5EF4-FFF2-40B4-BE49-F238E27FC236}">
                  <a16:creationId xmlns:a16="http://schemas.microsoft.com/office/drawing/2014/main" id="{62E07C12-ED6D-482D-A0BE-7BB13D66DD37}"/>
                </a:ext>
              </a:extLst>
            </p:cNvPr>
            <p:cNvSpPr/>
            <p:nvPr/>
          </p:nvSpPr>
          <p:spPr>
            <a:xfrm>
              <a:off x="6753266" y="6836466"/>
              <a:ext cx="18438" cy="22896"/>
            </a:xfrm>
            <a:custGeom>
              <a:avLst/>
              <a:gdLst/>
              <a:ahLst/>
              <a:cxnLst/>
              <a:rect l="l" t="t" r="r" b="b"/>
              <a:pathLst>
                <a:path w="699" h="868" extrusionOk="0">
                  <a:moveTo>
                    <a:pt x="0" y="609"/>
                  </a:moveTo>
                  <a:cubicBezTo>
                    <a:pt x="0" y="639"/>
                    <a:pt x="0" y="639"/>
                    <a:pt x="0" y="639"/>
                  </a:cubicBezTo>
                  <a:cubicBezTo>
                    <a:pt x="2" y="639"/>
                    <a:pt x="4" y="639"/>
                    <a:pt x="6" y="640"/>
                  </a:cubicBezTo>
                  <a:lnTo>
                    <a:pt x="6" y="640"/>
                  </a:lnTo>
                  <a:cubicBezTo>
                    <a:pt x="4" y="629"/>
                    <a:pt x="2" y="619"/>
                    <a:pt x="0" y="609"/>
                  </a:cubicBezTo>
                  <a:close/>
                  <a:moveTo>
                    <a:pt x="669" y="1"/>
                  </a:moveTo>
                  <a:cubicBezTo>
                    <a:pt x="517" y="61"/>
                    <a:pt x="395" y="153"/>
                    <a:pt x="243" y="244"/>
                  </a:cubicBezTo>
                  <a:cubicBezTo>
                    <a:pt x="387" y="388"/>
                    <a:pt x="285" y="641"/>
                    <a:pt x="41" y="641"/>
                  </a:cubicBezTo>
                  <a:cubicBezTo>
                    <a:pt x="30" y="641"/>
                    <a:pt x="18" y="641"/>
                    <a:pt x="6" y="640"/>
                  </a:cubicBezTo>
                  <a:lnTo>
                    <a:pt x="6" y="640"/>
                  </a:lnTo>
                  <a:cubicBezTo>
                    <a:pt x="37" y="773"/>
                    <a:pt x="121" y="867"/>
                    <a:pt x="243" y="867"/>
                  </a:cubicBezTo>
                  <a:cubicBezTo>
                    <a:pt x="272" y="867"/>
                    <a:pt x="302" y="862"/>
                    <a:pt x="334" y="852"/>
                  </a:cubicBezTo>
                  <a:cubicBezTo>
                    <a:pt x="456" y="821"/>
                    <a:pt x="578" y="760"/>
                    <a:pt x="699" y="700"/>
                  </a:cubicBezTo>
                  <a:cubicBezTo>
                    <a:pt x="699" y="487"/>
                    <a:pt x="669" y="244"/>
                    <a:pt x="669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22;p40">
              <a:extLst>
                <a:ext uri="{FF2B5EF4-FFF2-40B4-BE49-F238E27FC236}">
                  <a16:creationId xmlns:a16="http://schemas.microsoft.com/office/drawing/2014/main" id="{AAF78E5D-C7EF-4338-925B-D74E6D678CEE}"/>
                </a:ext>
              </a:extLst>
            </p:cNvPr>
            <p:cNvSpPr/>
            <p:nvPr/>
          </p:nvSpPr>
          <p:spPr>
            <a:xfrm>
              <a:off x="6752448" y="6842876"/>
              <a:ext cx="11079" cy="10525"/>
            </a:xfrm>
            <a:custGeom>
              <a:avLst/>
              <a:gdLst/>
              <a:ahLst/>
              <a:cxnLst/>
              <a:rect l="l" t="t" r="r" b="b"/>
              <a:pathLst>
                <a:path w="420" h="399" extrusionOk="0">
                  <a:moveTo>
                    <a:pt x="305" y="1"/>
                  </a:moveTo>
                  <a:lnTo>
                    <a:pt x="305" y="1"/>
                  </a:lnTo>
                  <a:cubicBezTo>
                    <a:pt x="244" y="31"/>
                    <a:pt x="213" y="62"/>
                    <a:pt x="153" y="92"/>
                  </a:cubicBezTo>
                  <a:cubicBezTo>
                    <a:pt x="31" y="153"/>
                    <a:pt x="1" y="274"/>
                    <a:pt x="31" y="366"/>
                  </a:cubicBezTo>
                  <a:cubicBezTo>
                    <a:pt x="31" y="396"/>
                    <a:pt x="31" y="396"/>
                    <a:pt x="31" y="396"/>
                  </a:cubicBezTo>
                  <a:cubicBezTo>
                    <a:pt x="45" y="397"/>
                    <a:pt x="59" y="398"/>
                    <a:pt x="72" y="398"/>
                  </a:cubicBezTo>
                  <a:cubicBezTo>
                    <a:pt x="317" y="398"/>
                    <a:pt x="420" y="145"/>
                    <a:pt x="305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23;p40">
              <a:extLst>
                <a:ext uri="{FF2B5EF4-FFF2-40B4-BE49-F238E27FC236}">
                  <a16:creationId xmlns:a16="http://schemas.microsoft.com/office/drawing/2014/main" id="{D501FCEC-7B34-42BD-80A7-6650FF6FBEF6}"/>
                </a:ext>
              </a:extLst>
            </p:cNvPr>
            <p:cNvSpPr/>
            <p:nvPr/>
          </p:nvSpPr>
          <p:spPr>
            <a:xfrm>
              <a:off x="6759676" y="7144345"/>
              <a:ext cx="1609" cy="8836"/>
            </a:xfrm>
            <a:custGeom>
              <a:avLst/>
              <a:gdLst/>
              <a:ahLst/>
              <a:cxnLst/>
              <a:rect l="l" t="t" r="r" b="b"/>
              <a:pathLst>
                <a:path w="61" h="335" extrusionOk="0">
                  <a:moveTo>
                    <a:pt x="61" y="0"/>
                  </a:moveTo>
                  <a:cubicBezTo>
                    <a:pt x="0" y="122"/>
                    <a:pt x="0" y="213"/>
                    <a:pt x="61" y="335"/>
                  </a:cubicBezTo>
                  <a:cubicBezTo>
                    <a:pt x="61" y="213"/>
                    <a:pt x="61" y="122"/>
                    <a:pt x="61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24;p40">
              <a:extLst>
                <a:ext uri="{FF2B5EF4-FFF2-40B4-BE49-F238E27FC236}">
                  <a16:creationId xmlns:a16="http://schemas.microsoft.com/office/drawing/2014/main" id="{AE5E20C9-0C0A-47F8-9092-FBC070ABE6F3}"/>
                </a:ext>
              </a:extLst>
            </p:cNvPr>
            <p:cNvSpPr/>
            <p:nvPr/>
          </p:nvSpPr>
          <p:spPr>
            <a:xfrm>
              <a:off x="6786924" y="7043319"/>
              <a:ext cx="157975" cy="108253"/>
            </a:xfrm>
            <a:custGeom>
              <a:avLst/>
              <a:gdLst/>
              <a:ahLst/>
              <a:cxnLst/>
              <a:rect l="l" t="t" r="r" b="b"/>
              <a:pathLst>
                <a:path w="5989" h="4104" extrusionOk="0">
                  <a:moveTo>
                    <a:pt x="5958" y="1"/>
                  </a:moveTo>
                  <a:cubicBezTo>
                    <a:pt x="4074" y="1186"/>
                    <a:pt x="2098" y="2280"/>
                    <a:pt x="1" y="3253"/>
                  </a:cubicBezTo>
                  <a:cubicBezTo>
                    <a:pt x="1" y="3527"/>
                    <a:pt x="31" y="3830"/>
                    <a:pt x="31" y="4104"/>
                  </a:cubicBezTo>
                  <a:cubicBezTo>
                    <a:pt x="2098" y="3253"/>
                    <a:pt x="4074" y="2250"/>
                    <a:pt x="5989" y="1125"/>
                  </a:cubicBezTo>
                  <a:cubicBezTo>
                    <a:pt x="5989" y="761"/>
                    <a:pt x="5958" y="365"/>
                    <a:pt x="5958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25;p40">
              <a:extLst>
                <a:ext uri="{FF2B5EF4-FFF2-40B4-BE49-F238E27FC236}">
                  <a16:creationId xmlns:a16="http://schemas.microsoft.com/office/drawing/2014/main" id="{4F79319B-3243-4C2C-B2A8-646B16628087}"/>
                </a:ext>
              </a:extLst>
            </p:cNvPr>
            <p:cNvSpPr/>
            <p:nvPr/>
          </p:nvSpPr>
          <p:spPr>
            <a:xfrm>
              <a:off x="6943263" y="6818820"/>
              <a:ext cx="270237" cy="254200"/>
            </a:xfrm>
            <a:custGeom>
              <a:avLst/>
              <a:gdLst/>
              <a:ahLst/>
              <a:cxnLst/>
              <a:rect l="l" t="t" r="r" b="b"/>
              <a:pathLst>
                <a:path w="10245" h="9637" extrusionOk="0">
                  <a:moveTo>
                    <a:pt x="10001" y="1"/>
                  </a:moveTo>
                  <a:cubicBezTo>
                    <a:pt x="7113" y="3284"/>
                    <a:pt x="3770" y="6110"/>
                    <a:pt x="1" y="8512"/>
                  </a:cubicBezTo>
                  <a:cubicBezTo>
                    <a:pt x="31" y="8876"/>
                    <a:pt x="62" y="9272"/>
                    <a:pt x="62" y="9636"/>
                  </a:cubicBezTo>
                  <a:cubicBezTo>
                    <a:pt x="3831" y="7387"/>
                    <a:pt x="7265" y="4651"/>
                    <a:pt x="10244" y="1460"/>
                  </a:cubicBezTo>
                  <a:cubicBezTo>
                    <a:pt x="10153" y="974"/>
                    <a:pt x="10092" y="487"/>
                    <a:pt x="1000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26;p40">
              <a:extLst>
                <a:ext uri="{FF2B5EF4-FFF2-40B4-BE49-F238E27FC236}">
                  <a16:creationId xmlns:a16="http://schemas.microsoft.com/office/drawing/2014/main" id="{C01B5297-5E29-4404-BFF1-E99B8B3B444C}"/>
                </a:ext>
              </a:extLst>
            </p:cNvPr>
            <p:cNvSpPr/>
            <p:nvPr/>
          </p:nvSpPr>
          <p:spPr>
            <a:xfrm>
              <a:off x="6761258" y="7129098"/>
              <a:ext cx="26483" cy="30123"/>
            </a:xfrm>
            <a:custGeom>
              <a:avLst/>
              <a:gdLst/>
              <a:ahLst/>
              <a:cxnLst/>
              <a:rect l="l" t="t" r="r" b="b"/>
              <a:pathLst>
                <a:path w="1004" h="1142" extrusionOk="0">
                  <a:moveTo>
                    <a:pt x="974" y="1"/>
                  </a:moveTo>
                  <a:cubicBezTo>
                    <a:pt x="700" y="123"/>
                    <a:pt x="427" y="275"/>
                    <a:pt x="153" y="396"/>
                  </a:cubicBezTo>
                  <a:cubicBezTo>
                    <a:pt x="62" y="427"/>
                    <a:pt x="31" y="518"/>
                    <a:pt x="1" y="578"/>
                  </a:cubicBezTo>
                  <a:cubicBezTo>
                    <a:pt x="1" y="700"/>
                    <a:pt x="1" y="791"/>
                    <a:pt x="1" y="913"/>
                  </a:cubicBezTo>
                  <a:cubicBezTo>
                    <a:pt x="76" y="1037"/>
                    <a:pt x="191" y="1142"/>
                    <a:pt x="331" y="1142"/>
                  </a:cubicBezTo>
                  <a:cubicBezTo>
                    <a:pt x="362" y="1142"/>
                    <a:pt x="394" y="1137"/>
                    <a:pt x="427" y="1126"/>
                  </a:cubicBezTo>
                  <a:cubicBezTo>
                    <a:pt x="639" y="1034"/>
                    <a:pt x="822" y="943"/>
                    <a:pt x="1004" y="852"/>
                  </a:cubicBezTo>
                  <a:cubicBezTo>
                    <a:pt x="1004" y="578"/>
                    <a:pt x="974" y="275"/>
                    <a:pt x="974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27;p40">
              <a:extLst>
                <a:ext uri="{FF2B5EF4-FFF2-40B4-BE49-F238E27FC236}">
                  <a16:creationId xmlns:a16="http://schemas.microsoft.com/office/drawing/2014/main" id="{F48CE3B8-EB6C-4C7A-8B0E-49C474733088}"/>
                </a:ext>
              </a:extLst>
            </p:cNvPr>
            <p:cNvSpPr/>
            <p:nvPr/>
          </p:nvSpPr>
          <p:spPr>
            <a:xfrm>
              <a:off x="6778114" y="7491499"/>
              <a:ext cx="5618" cy="8863"/>
            </a:xfrm>
            <a:custGeom>
              <a:avLst/>
              <a:gdLst/>
              <a:ahLst/>
              <a:cxnLst/>
              <a:rect l="l" t="t" r="r" b="b"/>
              <a:pathLst>
                <a:path w="213" h="336" extrusionOk="0">
                  <a:moveTo>
                    <a:pt x="91" y="1"/>
                  </a:moveTo>
                  <a:cubicBezTo>
                    <a:pt x="0" y="122"/>
                    <a:pt x="61" y="305"/>
                    <a:pt x="213" y="335"/>
                  </a:cubicBezTo>
                  <a:cubicBezTo>
                    <a:pt x="213" y="214"/>
                    <a:pt x="213" y="122"/>
                    <a:pt x="213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28;p40">
              <a:extLst>
                <a:ext uri="{FF2B5EF4-FFF2-40B4-BE49-F238E27FC236}">
                  <a16:creationId xmlns:a16="http://schemas.microsoft.com/office/drawing/2014/main" id="{FA43A879-7542-4BB9-830B-068D68A01645}"/>
                </a:ext>
              </a:extLst>
            </p:cNvPr>
            <p:cNvSpPr/>
            <p:nvPr/>
          </p:nvSpPr>
          <p:spPr>
            <a:xfrm>
              <a:off x="6807762" y="7412129"/>
              <a:ext cx="122708" cy="82614"/>
            </a:xfrm>
            <a:custGeom>
              <a:avLst/>
              <a:gdLst/>
              <a:ahLst/>
              <a:cxnLst/>
              <a:rect l="l" t="t" r="r" b="b"/>
              <a:pathLst>
                <a:path w="4652" h="3132" extrusionOk="0">
                  <a:moveTo>
                    <a:pt x="4651" y="1"/>
                  </a:moveTo>
                  <a:lnTo>
                    <a:pt x="4651" y="1"/>
                  </a:lnTo>
                  <a:cubicBezTo>
                    <a:pt x="3162" y="912"/>
                    <a:pt x="1612" y="1703"/>
                    <a:pt x="1" y="2493"/>
                  </a:cubicBezTo>
                  <a:cubicBezTo>
                    <a:pt x="1" y="2706"/>
                    <a:pt x="31" y="2919"/>
                    <a:pt x="31" y="3131"/>
                  </a:cubicBezTo>
                  <a:cubicBezTo>
                    <a:pt x="1581" y="2645"/>
                    <a:pt x="3101" y="2007"/>
                    <a:pt x="4499" y="1216"/>
                  </a:cubicBezTo>
                  <a:cubicBezTo>
                    <a:pt x="4560" y="791"/>
                    <a:pt x="4591" y="396"/>
                    <a:pt x="465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29;p40">
              <a:extLst>
                <a:ext uri="{FF2B5EF4-FFF2-40B4-BE49-F238E27FC236}">
                  <a16:creationId xmlns:a16="http://schemas.microsoft.com/office/drawing/2014/main" id="{30859D52-8739-4734-95B3-B0AC82A6CDB5}"/>
                </a:ext>
              </a:extLst>
            </p:cNvPr>
            <p:cNvSpPr/>
            <p:nvPr/>
          </p:nvSpPr>
          <p:spPr>
            <a:xfrm>
              <a:off x="6926434" y="7089822"/>
              <a:ext cx="307905" cy="354408"/>
            </a:xfrm>
            <a:custGeom>
              <a:avLst/>
              <a:gdLst/>
              <a:ahLst/>
              <a:cxnLst/>
              <a:rect l="l" t="t" r="r" b="b"/>
              <a:pathLst>
                <a:path w="11673" h="13436" extrusionOk="0">
                  <a:moveTo>
                    <a:pt x="11672" y="1"/>
                  </a:moveTo>
                  <a:cubicBezTo>
                    <a:pt x="9454" y="3010"/>
                    <a:pt x="7295" y="6019"/>
                    <a:pt x="4651" y="8694"/>
                  </a:cubicBezTo>
                  <a:cubicBezTo>
                    <a:pt x="3253" y="10092"/>
                    <a:pt x="1733" y="11217"/>
                    <a:pt x="152" y="12220"/>
                  </a:cubicBezTo>
                  <a:cubicBezTo>
                    <a:pt x="92" y="12615"/>
                    <a:pt x="61" y="13010"/>
                    <a:pt x="0" y="13435"/>
                  </a:cubicBezTo>
                  <a:cubicBezTo>
                    <a:pt x="4833" y="10700"/>
                    <a:pt x="8785" y="6262"/>
                    <a:pt x="11672" y="1672"/>
                  </a:cubicBezTo>
                  <a:cubicBezTo>
                    <a:pt x="11672" y="1125"/>
                    <a:pt x="11672" y="548"/>
                    <a:pt x="11672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30;p40">
              <a:extLst>
                <a:ext uri="{FF2B5EF4-FFF2-40B4-BE49-F238E27FC236}">
                  <a16:creationId xmlns:a16="http://schemas.microsoft.com/office/drawing/2014/main" id="{2D634F50-B701-4806-BD2A-30EC78129B07}"/>
                </a:ext>
              </a:extLst>
            </p:cNvPr>
            <p:cNvSpPr/>
            <p:nvPr/>
          </p:nvSpPr>
          <p:spPr>
            <a:xfrm>
              <a:off x="6783732" y="7477888"/>
              <a:ext cx="24874" cy="23265"/>
            </a:xfrm>
            <a:custGeom>
              <a:avLst/>
              <a:gdLst/>
              <a:ahLst/>
              <a:cxnLst/>
              <a:rect l="l" t="t" r="r" b="b"/>
              <a:pathLst>
                <a:path w="943" h="882" extrusionOk="0">
                  <a:moveTo>
                    <a:pt x="912" y="0"/>
                  </a:moveTo>
                  <a:cubicBezTo>
                    <a:pt x="760" y="61"/>
                    <a:pt x="608" y="152"/>
                    <a:pt x="456" y="213"/>
                  </a:cubicBezTo>
                  <a:cubicBezTo>
                    <a:pt x="486" y="365"/>
                    <a:pt x="426" y="517"/>
                    <a:pt x="243" y="517"/>
                  </a:cubicBezTo>
                  <a:lnTo>
                    <a:pt x="0" y="517"/>
                  </a:lnTo>
                  <a:cubicBezTo>
                    <a:pt x="0" y="638"/>
                    <a:pt x="0" y="730"/>
                    <a:pt x="0" y="851"/>
                  </a:cubicBezTo>
                  <a:cubicBezTo>
                    <a:pt x="30" y="851"/>
                    <a:pt x="61" y="882"/>
                    <a:pt x="91" y="882"/>
                  </a:cubicBezTo>
                  <a:cubicBezTo>
                    <a:pt x="395" y="790"/>
                    <a:pt x="669" y="699"/>
                    <a:pt x="942" y="638"/>
                  </a:cubicBezTo>
                  <a:cubicBezTo>
                    <a:pt x="942" y="426"/>
                    <a:pt x="912" y="213"/>
                    <a:pt x="912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31;p40">
              <a:extLst>
                <a:ext uri="{FF2B5EF4-FFF2-40B4-BE49-F238E27FC236}">
                  <a16:creationId xmlns:a16="http://schemas.microsoft.com/office/drawing/2014/main" id="{1A916AA5-5CB5-43E7-9115-B59130117E63}"/>
                </a:ext>
              </a:extLst>
            </p:cNvPr>
            <p:cNvSpPr/>
            <p:nvPr/>
          </p:nvSpPr>
          <p:spPr>
            <a:xfrm>
              <a:off x="6780514" y="7489098"/>
              <a:ext cx="3218" cy="2427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92" y="1"/>
                  </a:moveTo>
                  <a:cubicBezTo>
                    <a:pt x="92" y="31"/>
                    <a:pt x="61" y="31"/>
                    <a:pt x="61" y="31"/>
                  </a:cubicBezTo>
                  <a:cubicBezTo>
                    <a:pt x="31" y="31"/>
                    <a:pt x="31" y="61"/>
                    <a:pt x="0" y="92"/>
                  </a:cubicBezTo>
                  <a:lnTo>
                    <a:pt x="122" y="92"/>
                  </a:lnTo>
                  <a:cubicBezTo>
                    <a:pt x="122" y="61"/>
                    <a:pt x="122" y="31"/>
                    <a:pt x="92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32;p40">
              <a:extLst>
                <a:ext uri="{FF2B5EF4-FFF2-40B4-BE49-F238E27FC236}">
                  <a16:creationId xmlns:a16="http://schemas.microsoft.com/office/drawing/2014/main" id="{8B47E6C7-8AB1-4374-B501-E26E75E0260D}"/>
                </a:ext>
              </a:extLst>
            </p:cNvPr>
            <p:cNvSpPr/>
            <p:nvPr/>
          </p:nvSpPr>
          <p:spPr>
            <a:xfrm>
              <a:off x="6782914" y="7483480"/>
              <a:ext cx="13664" cy="8045"/>
            </a:xfrm>
            <a:custGeom>
              <a:avLst/>
              <a:gdLst/>
              <a:ahLst/>
              <a:cxnLst/>
              <a:rect l="l" t="t" r="r" b="b"/>
              <a:pathLst>
                <a:path w="518" h="305" extrusionOk="0">
                  <a:moveTo>
                    <a:pt x="487" y="1"/>
                  </a:moveTo>
                  <a:lnTo>
                    <a:pt x="487" y="1"/>
                  </a:lnTo>
                  <a:cubicBezTo>
                    <a:pt x="335" y="62"/>
                    <a:pt x="183" y="153"/>
                    <a:pt x="1" y="214"/>
                  </a:cubicBezTo>
                  <a:cubicBezTo>
                    <a:pt x="31" y="244"/>
                    <a:pt x="31" y="274"/>
                    <a:pt x="31" y="305"/>
                  </a:cubicBezTo>
                  <a:lnTo>
                    <a:pt x="274" y="305"/>
                  </a:lnTo>
                  <a:cubicBezTo>
                    <a:pt x="457" y="305"/>
                    <a:pt x="517" y="153"/>
                    <a:pt x="487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33;p40">
              <a:extLst>
                <a:ext uri="{FF2B5EF4-FFF2-40B4-BE49-F238E27FC236}">
                  <a16:creationId xmlns:a16="http://schemas.microsoft.com/office/drawing/2014/main" id="{0ACF25C7-8151-47A6-961C-9071153C3031}"/>
                </a:ext>
              </a:extLst>
            </p:cNvPr>
            <p:cNvSpPr/>
            <p:nvPr/>
          </p:nvSpPr>
          <p:spPr>
            <a:xfrm>
              <a:off x="6820608" y="7683923"/>
              <a:ext cx="62541" cy="33710"/>
            </a:xfrm>
            <a:custGeom>
              <a:avLst/>
              <a:gdLst/>
              <a:ahLst/>
              <a:cxnLst/>
              <a:rect l="l" t="t" r="r" b="b"/>
              <a:pathLst>
                <a:path w="2371" h="1278" extrusionOk="0">
                  <a:moveTo>
                    <a:pt x="2371" y="1"/>
                  </a:moveTo>
                  <a:cubicBezTo>
                    <a:pt x="1550" y="153"/>
                    <a:pt x="699" y="244"/>
                    <a:pt x="0" y="669"/>
                  </a:cubicBezTo>
                  <a:cubicBezTo>
                    <a:pt x="0" y="882"/>
                    <a:pt x="31" y="1095"/>
                    <a:pt x="31" y="1277"/>
                  </a:cubicBezTo>
                  <a:cubicBezTo>
                    <a:pt x="760" y="1247"/>
                    <a:pt x="1459" y="1125"/>
                    <a:pt x="2128" y="1004"/>
                  </a:cubicBezTo>
                  <a:cubicBezTo>
                    <a:pt x="2219" y="669"/>
                    <a:pt x="2280" y="335"/>
                    <a:pt x="237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34;p40">
              <a:extLst>
                <a:ext uri="{FF2B5EF4-FFF2-40B4-BE49-F238E27FC236}">
                  <a16:creationId xmlns:a16="http://schemas.microsoft.com/office/drawing/2014/main" id="{5C586E38-2E91-42EF-96DF-376965F1F9B3}"/>
                </a:ext>
              </a:extLst>
            </p:cNvPr>
            <p:cNvSpPr/>
            <p:nvPr/>
          </p:nvSpPr>
          <p:spPr>
            <a:xfrm>
              <a:off x="6876713" y="7436185"/>
              <a:ext cx="332779" cy="274220"/>
            </a:xfrm>
            <a:custGeom>
              <a:avLst/>
              <a:gdLst/>
              <a:ahLst/>
              <a:cxnLst/>
              <a:rect l="l" t="t" r="r" b="b"/>
              <a:pathLst>
                <a:path w="12616" h="10396" extrusionOk="0">
                  <a:moveTo>
                    <a:pt x="12615" y="0"/>
                  </a:moveTo>
                  <a:lnTo>
                    <a:pt x="12615" y="0"/>
                  </a:lnTo>
                  <a:cubicBezTo>
                    <a:pt x="11582" y="1095"/>
                    <a:pt x="10548" y="2159"/>
                    <a:pt x="9545" y="3253"/>
                  </a:cubicBezTo>
                  <a:cubicBezTo>
                    <a:pt x="7205" y="5806"/>
                    <a:pt x="4591" y="8086"/>
                    <a:pt x="1247" y="9180"/>
                  </a:cubicBezTo>
                  <a:cubicBezTo>
                    <a:pt x="913" y="9271"/>
                    <a:pt x="578" y="9332"/>
                    <a:pt x="244" y="9393"/>
                  </a:cubicBezTo>
                  <a:cubicBezTo>
                    <a:pt x="153" y="9727"/>
                    <a:pt x="92" y="10061"/>
                    <a:pt x="1" y="10396"/>
                  </a:cubicBezTo>
                  <a:cubicBezTo>
                    <a:pt x="3010" y="9818"/>
                    <a:pt x="5563" y="8450"/>
                    <a:pt x="8086" y="6353"/>
                  </a:cubicBezTo>
                  <a:cubicBezTo>
                    <a:pt x="9393" y="5289"/>
                    <a:pt x="10670" y="4134"/>
                    <a:pt x="11916" y="2918"/>
                  </a:cubicBezTo>
                  <a:cubicBezTo>
                    <a:pt x="12190" y="2037"/>
                    <a:pt x="12402" y="1064"/>
                    <a:pt x="12615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35;p40">
              <a:extLst>
                <a:ext uri="{FF2B5EF4-FFF2-40B4-BE49-F238E27FC236}">
                  <a16:creationId xmlns:a16="http://schemas.microsoft.com/office/drawing/2014/main" id="{6CB49ED3-5332-471A-8D23-64EA6F04278F}"/>
                </a:ext>
              </a:extLst>
            </p:cNvPr>
            <p:cNvSpPr/>
            <p:nvPr/>
          </p:nvSpPr>
          <p:spPr>
            <a:xfrm>
              <a:off x="6807129" y="7701569"/>
              <a:ext cx="14297" cy="16934"/>
            </a:xfrm>
            <a:custGeom>
              <a:avLst/>
              <a:gdLst/>
              <a:ahLst/>
              <a:cxnLst/>
              <a:rect l="l" t="t" r="r" b="b"/>
              <a:pathLst>
                <a:path w="542" h="642" extrusionOk="0">
                  <a:moveTo>
                    <a:pt x="511" y="0"/>
                  </a:moveTo>
                  <a:cubicBezTo>
                    <a:pt x="390" y="61"/>
                    <a:pt x="238" y="152"/>
                    <a:pt x="116" y="274"/>
                  </a:cubicBezTo>
                  <a:cubicBezTo>
                    <a:pt x="1" y="389"/>
                    <a:pt x="77" y="641"/>
                    <a:pt x="240" y="641"/>
                  </a:cubicBezTo>
                  <a:cubicBezTo>
                    <a:pt x="249" y="641"/>
                    <a:pt x="259" y="640"/>
                    <a:pt x="268" y="639"/>
                  </a:cubicBezTo>
                  <a:cubicBezTo>
                    <a:pt x="359" y="639"/>
                    <a:pt x="450" y="639"/>
                    <a:pt x="542" y="608"/>
                  </a:cubicBezTo>
                  <a:lnTo>
                    <a:pt x="511" y="0"/>
                  </a:ln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26;p40">
            <a:extLst>
              <a:ext uri="{FF2B5EF4-FFF2-40B4-BE49-F238E27FC236}">
                <a16:creationId xmlns:a16="http://schemas.microsoft.com/office/drawing/2014/main" id="{FCED55BA-706C-43CC-A73F-EF88A4D48022}"/>
              </a:ext>
            </a:extLst>
          </p:cNvPr>
          <p:cNvSpPr/>
          <p:nvPr/>
        </p:nvSpPr>
        <p:spPr>
          <a:xfrm>
            <a:off x="7840980" y="221573"/>
            <a:ext cx="1350660" cy="845227"/>
          </a:xfrm>
          <a:custGeom>
            <a:avLst/>
            <a:gdLst/>
            <a:ahLst/>
            <a:cxnLst/>
            <a:rect l="l" t="t" r="r" b="b"/>
            <a:pathLst>
              <a:path w="61461" h="49059" extrusionOk="0">
                <a:moveTo>
                  <a:pt x="23010" y="0"/>
                </a:moveTo>
                <a:cubicBezTo>
                  <a:pt x="16201" y="0"/>
                  <a:pt x="10669" y="5502"/>
                  <a:pt x="10669" y="12311"/>
                </a:cubicBezTo>
                <a:cubicBezTo>
                  <a:pt x="10669" y="13374"/>
                  <a:pt x="10821" y="14408"/>
                  <a:pt x="11065" y="15381"/>
                </a:cubicBezTo>
                <a:lnTo>
                  <a:pt x="10669" y="15381"/>
                </a:lnTo>
                <a:cubicBezTo>
                  <a:pt x="4773" y="15381"/>
                  <a:pt x="1" y="20153"/>
                  <a:pt x="1" y="26049"/>
                </a:cubicBezTo>
                <a:cubicBezTo>
                  <a:pt x="1" y="31399"/>
                  <a:pt x="3922" y="35837"/>
                  <a:pt x="9058" y="36627"/>
                </a:cubicBezTo>
                <a:cubicBezTo>
                  <a:pt x="9058" y="36657"/>
                  <a:pt x="9058" y="36718"/>
                  <a:pt x="9058" y="36749"/>
                </a:cubicBezTo>
                <a:cubicBezTo>
                  <a:pt x="9058" y="43557"/>
                  <a:pt x="14560" y="49059"/>
                  <a:pt x="21369" y="49059"/>
                </a:cubicBezTo>
                <a:cubicBezTo>
                  <a:pt x="25503" y="49059"/>
                  <a:pt x="29150" y="47022"/>
                  <a:pt x="31399" y="43892"/>
                </a:cubicBezTo>
                <a:cubicBezTo>
                  <a:pt x="33101" y="46080"/>
                  <a:pt x="35776" y="47478"/>
                  <a:pt x="38755" y="47478"/>
                </a:cubicBezTo>
                <a:cubicBezTo>
                  <a:pt x="43740" y="47478"/>
                  <a:pt x="47813" y="43588"/>
                  <a:pt x="48117" y="38694"/>
                </a:cubicBezTo>
                <a:cubicBezTo>
                  <a:pt x="49302" y="39271"/>
                  <a:pt x="50670" y="39575"/>
                  <a:pt x="52099" y="39575"/>
                </a:cubicBezTo>
                <a:cubicBezTo>
                  <a:pt x="57266" y="39575"/>
                  <a:pt x="61461" y="35381"/>
                  <a:pt x="61461" y="30214"/>
                </a:cubicBezTo>
                <a:cubicBezTo>
                  <a:pt x="61461" y="25593"/>
                  <a:pt x="58087" y="21733"/>
                  <a:pt x="53649" y="21004"/>
                </a:cubicBezTo>
                <a:cubicBezTo>
                  <a:pt x="53892" y="20031"/>
                  <a:pt x="54044" y="18967"/>
                  <a:pt x="54044" y="17903"/>
                </a:cubicBezTo>
                <a:cubicBezTo>
                  <a:pt x="54044" y="11125"/>
                  <a:pt x="48542" y="5593"/>
                  <a:pt x="41734" y="5593"/>
                </a:cubicBezTo>
                <a:cubicBezTo>
                  <a:pt x="39029" y="5593"/>
                  <a:pt x="36536" y="6475"/>
                  <a:pt x="34500" y="7934"/>
                </a:cubicBezTo>
                <a:cubicBezTo>
                  <a:pt x="32737" y="3283"/>
                  <a:pt x="28269" y="0"/>
                  <a:pt x="2301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547;p36">
            <a:extLst>
              <a:ext uri="{FF2B5EF4-FFF2-40B4-BE49-F238E27FC236}">
                <a16:creationId xmlns:a16="http://schemas.microsoft.com/office/drawing/2014/main" id="{EF8C4FA7-428C-4E93-9F1C-416C42EBC7F9}"/>
              </a:ext>
            </a:extLst>
          </p:cNvPr>
          <p:cNvSpPr txBox="1">
            <a:spLocks/>
          </p:cNvSpPr>
          <p:nvPr/>
        </p:nvSpPr>
        <p:spPr>
          <a:xfrm>
            <a:off x="198294" y="1460574"/>
            <a:ext cx="1919653" cy="1204784"/>
          </a:xfrm>
          <a:prstGeom prst="roundRect">
            <a:avLst>
              <a:gd name="adj" fmla="val 4820"/>
            </a:avLst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spcFirstLastPara="1" wrap="square" lIns="182880" tIns="91440" rIns="182880" bIns="18288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an One"/>
              <a:buNone/>
              <a:defRPr sz="24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zh-TW" sz="1800" dirty="0"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  <a:cs typeface="Microsoft GothicNeo" panose="020B0500000101010101" pitchFamily="34" charset="-127"/>
            </a:endParaRPr>
          </a:p>
          <a:p>
            <a:pPr algn="l">
              <a:lnSpc>
                <a:spcPct val="150000"/>
              </a:lnSpc>
            </a:pPr>
            <a:endParaRPr lang="zh-TW" altLang="en-US" sz="1800" dirty="0"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  <a:cs typeface="Microsoft GothicNeo" panose="020B0500000101010101" pitchFamily="34" charset="-127"/>
            </a:endParaRPr>
          </a:p>
        </p:txBody>
      </p:sp>
      <p:pic>
        <p:nvPicPr>
          <p:cNvPr id="202" name="圖片 201">
            <a:extLst>
              <a:ext uri="{FF2B5EF4-FFF2-40B4-BE49-F238E27FC236}">
                <a16:creationId xmlns:a16="http://schemas.microsoft.com/office/drawing/2014/main" id="{F46C2435-0FBE-49F4-A9FC-AACE8B16C9D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32031" y="670783"/>
            <a:ext cx="2141220" cy="3872704"/>
          </a:xfrm>
          <a:prstGeom prst="rect">
            <a:avLst/>
          </a:prstGeom>
        </p:spPr>
      </p:pic>
      <p:sp>
        <p:nvSpPr>
          <p:cNvPr id="2" name="矩形: 圓角 1">
            <a:extLst>
              <a:ext uri="{FF2B5EF4-FFF2-40B4-BE49-F238E27FC236}">
                <a16:creationId xmlns:a16="http://schemas.microsoft.com/office/drawing/2014/main" id="{FE80CC50-4E91-4DED-87CE-4AA688B027D3}"/>
              </a:ext>
            </a:extLst>
          </p:cNvPr>
          <p:cNvSpPr/>
          <p:nvPr/>
        </p:nvSpPr>
        <p:spPr>
          <a:xfrm>
            <a:off x="499136" y="2150765"/>
            <a:ext cx="1331774" cy="309268"/>
          </a:xfrm>
          <a:prstGeom prst="round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5DB7B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主頁選單</a:t>
            </a:r>
            <a:endParaRPr lang="zh-HK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1" name="矩形: 圓角 200">
            <a:extLst>
              <a:ext uri="{FF2B5EF4-FFF2-40B4-BE49-F238E27FC236}">
                <a16:creationId xmlns:a16="http://schemas.microsoft.com/office/drawing/2014/main" id="{8F1425E1-4F81-47AF-912F-02B731C8F4EC}"/>
              </a:ext>
            </a:extLst>
          </p:cNvPr>
          <p:cNvSpPr/>
          <p:nvPr/>
        </p:nvSpPr>
        <p:spPr>
          <a:xfrm>
            <a:off x="491978" y="1636173"/>
            <a:ext cx="1331774" cy="309268"/>
          </a:xfrm>
          <a:prstGeom prst="round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5DB7B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等侯畫面</a:t>
            </a:r>
            <a:endParaRPr lang="zh-HK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207" name="Google Shape;1535;p77">
            <a:extLst>
              <a:ext uri="{FF2B5EF4-FFF2-40B4-BE49-F238E27FC236}">
                <a16:creationId xmlns:a16="http://schemas.microsoft.com/office/drawing/2014/main" id="{159FB3F7-94B4-4036-943E-C0F2B6E3BA13}"/>
              </a:ext>
            </a:extLst>
          </p:cNvPr>
          <p:cNvGrpSpPr/>
          <p:nvPr/>
        </p:nvGrpSpPr>
        <p:grpSpPr>
          <a:xfrm>
            <a:off x="4896021" y="482611"/>
            <a:ext cx="2436342" cy="4296386"/>
            <a:chOff x="2371683" y="929768"/>
            <a:chExt cx="2388300" cy="3284100"/>
          </a:xfrm>
        </p:grpSpPr>
        <p:grpSp>
          <p:nvGrpSpPr>
            <p:cNvPr id="208" name="Google Shape;1536;p77">
              <a:extLst>
                <a:ext uri="{FF2B5EF4-FFF2-40B4-BE49-F238E27FC236}">
                  <a16:creationId xmlns:a16="http://schemas.microsoft.com/office/drawing/2014/main" id="{FBA66900-2B10-4621-862B-B794AD96720A}"/>
                </a:ext>
              </a:extLst>
            </p:cNvPr>
            <p:cNvGrpSpPr/>
            <p:nvPr/>
          </p:nvGrpSpPr>
          <p:grpSpPr>
            <a:xfrm>
              <a:off x="2371683" y="929768"/>
              <a:ext cx="2388300" cy="3284100"/>
              <a:chOff x="1835466" y="929768"/>
              <a:chExt cx="2388300" cy="3284100"/>
            </a:xfrm>
          </p:grpSpPr>
          <p:sp>
            <p:nvSpPr>
              <p:cNvPr id="210" name="Google Shape;1537;p77">
                <a:extLst>
                  <a:ext uri="{FF2B5EF4-FFF2-40B4-BE49-F238E27FC236}">
                    <a16:creationId xmlns:a16="http://schemas.microsoft.com/office/drawing/2014/main" id="{9D46DC55-E251-4F72-A8D3-B36EB06983AD}"/>
                  </a:ext>
                </a:extLst>
              </p:cNvPr>
              <p:cNvSpPr/>
              <p:nvPr/>
            </p:nvSpPr>
            <p:spPr>
              <a:xfrm>
                <a:off x="1835466" y="929768"/>
                <a:ext cx="2388300" cy="3284100"/>
              </a:xfrm>
              <a:prstGeom prst="roundRect">
                <a:avLst>
                  <a:gd name="adj" fmla="val 4846"/>
                </a:avLst>
              </a:prstGeom>
              <a:solidFill>
                <a:srgbClr val="E0E5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/>
              </a:p>
            </p:txBody>
          </p:sp>
          <p:sp>
            <p:nvSpPr>
              <p:cNvPr id="211" name="Google Shape;1538;p77">
                <a:extLst>
                  <a:ext uri="{FF2B5EF4-FFF2-40B4-BE49-F238E27FC236}">
                    <a16:creationId xmlns:a16="http://schemas.microsoft.com/office/drawing/2014/main" id="{3ACE062E-9C13-49C7-9290-409FED4108B9}"/>
                  </a:ext>
                </a:extLst>
              </p:cNvPr>
              <p:cNvSpPr/>
              <p:nvPr/>
            </p:nvSpPr>
            <p:spPr>
              <a:xfrm>
                <a:off x="2010540" y="1124747"/>
                <a:ext cx="2038200" cy="2909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539;p77">
                <a:extLst>
                  <a:ext uri="{FF2B5EF4-FFF2-40B4-BE49-F238E27FC236}">
                    <a16:creationId xmlns:a16="http://schemas.microsoft.com/office/drawing/2014/main" id="{F1BAAC84-4E39-4F01-9152-63CDDB12805B}"/>
                  </a:ext>
                </a:extLst>
              </p:cNvPr>
              <p:cNvSpPr/>
              <p:nvPr/>
            </p:nvSpPr>
            <p:spPr>
              <a:xfrm>
                <a:off x="2947422" y="4067543"/>
                <a:ext cx="164400" cy="97500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9" name="Google Shape;1540;p77">
              <a:extLst>
                <a:ext uri="{FF2B5EF4-FFF2-40B4-BE49-F238E27FC236}">
                  <a16:creationId xmlns:a16="http://schemas.microsoft.com/office/drawing/2014/main" id="{49449C58-2BA4-405D-9D2C-5668666403EA}"/>
                </a:ext>
              </a:extLst>
            </p:cNvPr>
            <p:cNvSpPr/>
            <p:nvPr/>
          </p:nvSpPr>
          <p:spPr>
            <a:xfrm>
              <a:off x="3568016" y="996800"/>
              <a:ext cx="54600" cy="54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" name="圖片 204">
            <a:extLst>
              <a:ext uri="{FF2B5EF4-FFF2-40B4-BE49-F238E27FC236}">
                <a16:creationId xmlns:a16="http://schemas.microsoft.com/office/drawing/2014/main" id="{EF763340-5F16-4BE3-988B-48A721F11E79}"/>
              </a:ext>
            </a:extLst>
          </p:cNvPr>
          <p:cNvPicPr/>
          <p:nvPr/>
        </p:nvPicPr>
        <p:blipFill rotWithShape="1">
          <a:blip r:embed="rId4"/>
          <a:srcRect r="1333" b="675"/>
          <a:stretch/>
        </p:blipFill>
        <p:spPr bwMode="auto">
          <a:xfrm>
            <a:off x="5030942" y="701298"/>
            <a:ext cx="2147570" cy="3878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46" name="Google Shape;546;p36"/>
          <p:cNvSpPr/>
          <p:nvPr/>
        </p:nvSpPr>
        <p:spPr>
          <a:xfrm>
            <a:off x="7050409" y="4068370"/>
            <a:ext cx="2177944" cy="1123988"/>
          </a:xfrm>
          <a:custGeom>
            <a:avLst/>
            <a:gdLst/>
            <a:ahLst/>
            <a:cxnLst/>
            <a:rect l="l" t="t" r="r" b="b"/>
            <a:pathLst>
              <a:path w="12918" h="6667" extrusionOk="0">
                <a:moveTo>
                  <a:pt x="3008" y="1"/>
                </a:moveTo>
                <a:cubicBezTo>
                  <a:pt x="2923" y="1"/>
                  <a:pt x="2834" y="14"/>
                  <a:pt x="2740" y="43"/>
                </a:cubicBezTo>
                <a:cubicBezTo>
                  <a:pt x="1263" y="497"/>
                  <a:pt x="2426" y="4763"/>
                  <a:pt x="2426" y="4763"/>
                </a:cubicBezTo>
                <a:cubicBezTo>
                  <a:pt x="2193" y="4713"/>
                  <a:pt x="1982" y="4691"/>
                  <a:pt x="1792" y="4691"/>
                </a:cubicBezTo>
                <a:cubicBezTo>
                  <a:pt x="3" y="4691"/>
                  <a:pt x="1" y="6667"/>
                  <a:pt x="1" y="6667"/>
                </a:cubicBezTo>
                <a:lnTo>
                  <a:pt x="12530" y="6409"/>
                </a:lnTo>
                <a:cubicBezTo>
                  <a:pt x="12530" y="6409"/>
                  <a:pt x="12918" y="4820"/>
                  <a:pt x="11418" y="4078"/>
                </a:cubicBezTo>
                <a:cubicBezTo>
                  <a:pt x="11110" y="3926"/>
                  <a:pt x="10784" y="3866"/>
                  <a:pt x="10462" y="3866"/>
                </a:cubicBezTo>
                <a:cubicBezTo>
                  <a:pt x="9221" y="3866"/>
                  <a:pt x="8028" y="4763"/>
                  <a:pt x="8028" y="4763"/>
                </a:cubicBezTo>
                <a:cubicBezTo>
                  <a:pt x="8028" y="4763"/>
                  <a:pt x="8425" y="2090"/>
                  <a:pt x="6898" y="1482"/>
                </a:cubicBezTo>
                <a:cubicBezTo>
                  <a:pt x="6704" y="1406"/>
                  <a:pt x="6522" y="1372"/>
                  <a:pt x="6353" y="1372"/>
                </a:cubicBezTo>
                <a:cubicBezTo>
                  <a:pt x="5192" y="1372"/>
                  <a:pt x="4627" y="2952"/>
                  <a:pt x="4627" y="2952"/>
                </a:cubicBezTo>
                <a:cubicBezTo>
                  <a:pt x="4627" y="2952"/>
                  <a:pt x="4270" y="1"/>
                  <a:pt x="3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445;p40">
            <a:extLst>
              <a:ext uri="{FF2B5EF4-FFF2-40B4-BE49-F238E27FC236}">
                <a16:creationId xmlns:a16="http://schemas.microsoft.com/office/drawing/2014/main" id="{8BDC1D17-B373-49B8-AD82-9DD4A269E2F2}"/>
              </a:ext>
            </a:extLst>
          </p:cNvPr>
          <p:cNvSpPr/>
          <p:nvPr/>
        </p:nvSpPr>
        <p:spPr>
          <a:xfrm>
            <a:off x="7268455" y="18178"/>
            <a:ext cx="736906" cy="406790"/>
          </a:xfrm>
          <a:custGeom>
            <a:avLst/>
            <a:gdLst/>
            <a:ahLst/>
            <a:cxnLst/>
            <a:rect l="l" t="t" r="r" b="b"/>
            <a:pathLst>
              <a:path w="61218" h="35554" extrusionOk="0">
                <a:moveTo>
                  <a:pt x="19770" y="1"/>
                </a:moveTo>
                <a:cubicBezTo>
                  <a:pt x="19565" y="1"/>
                  <a:pt x="19358" y="8"/>
                  <a:pt x="19150" y="22"/>
                </a:cubicBezTo>
                <a:cubicBezTo>
                  <a:pt x="14256" y="386"/>
                  <a:pt x="10578" y="4642"/>
                  <a:pt x="10913" y="9535"/>
                </a:cubicBezTo>
                <a:cubicBezTo>
                  <a:pt x="10913" y="9657"/>
                  <a:pt x="10943" y="9748"/>
                  <a:pt x="10943" y="9839"/>
                </a:cubicBezTo>
                <a:cubicBezTo>
                  <a:pt x="10424" y="9736"/>
                  <a:pt x="9904" y="9688"/>
                  <a:pt x="9366" y="9688"/>
                </a:cubicBezTo>
                <a:cubicBezTo>
                  <a:pt x="9116" y="9688"/>
                  <a:pt x="8862" y="9699"/>
                  <a:pt x="8602" y="9718"/>
                </a:cubicBezTo>
                <a:cubicBezTo>
                  <a:pt x="3709" y="10052"/>
                  <a:pt x="0" y="14308"/>
                  <a:pt x="365" y="19201"/>
                </a:cubicBezTo>
                <a:cubicBezTo>
                  <a:pt x="685" y="23917"/>
                  <a:pt x="4602" y="27490"/>
                  <a:pt x="9258" y="27490"/>
                </a:cubicBezTo>
                <a:cubicBezTo>
                  <a:pt x="9464" y="27490"/>
                  <a:pt x="9671" y="27483"/>
                  <a:pt x="9879" y="27469"/>
                </a:cubicBezTo>
                <a:cubicBezTo>
                  <a:pt x="10335" y="27438"/>
                  <a:pt x="10791" y="27378"/>
                  <a:pt x="11217" y="27256"/>
                </a:cubicBezTo>
                <a:cubicBezTo>
                  <a:pt x="12486" y="32103"/>
                  <a:pt x="16878" y="35554"/>
                  <a:pt x="21974" y="35554"/>
                </a:cubicBezTo>
                <a:cubicBezTo>
                  <a:pt x="22246" y="35554"/>
                  <a:pt x="22521" y="35544"/>
                  <a:pt x="22797" y="35524"/>
                </a:cubicBezTo>
                <a:cubicBezTo>
                  <a:pt x="26870" y="35250"/>
                  <a:pt x="30275" y="32818"/>
                  <a:pt x="31977" y="29445"/>
                </a:cubicBezTo>
                <a:cubicBezTo>
                  <a:pt x="33299" y="32348"/>
                  <a:pt x="36226" y="34328"/>
                  <a:pt x="39549" y="34328"/>
                </a:cubicBezTo>
                <a:cubicBezTo>
                  <a:pt x="39739" y="34328"/>
                  <a:pt x="39930" y="34321"/>
                  <a:pt x="40123" y="34308"/>
                </a:cubicBezTo>
                <a:cubicBezTo>
                  <a:pt x="43010" y="34095"/>
                  <a:pt x="45412" y="32454"/>
                  <a:pt x="46749" y="30113"/>
                </a:cubicBezTo>
                <a:cubicBezTo>
                  <a:pt x="48147" y="31001"/>
                  <a:pt x="49831" y="31507"/>
                  <a:pt x="51589" y="31507"/>
                </a:cubicBezTo>
                <a:cubicBezTo>
                  <a:pt x="51819" y="31507"/>
                  <a:pt x="52049" y="31499"/>
                  <a:pt x="52281" y="31481"/>
                </a:cubicBezTo>
                <a:cubicBezTo>
                  <a:pt x="57388" y="31116"/>
                  <a:pt x="61217" y="26709"/>
                  <a:pt x="60853" y="21633"/>
                </a:cubicBezTo>
                <a:cubicBezTo>
                  <a:pt x="60518" y="17013"/>
                  <a:pt x="56810" y="13426"/>
                  <a:pt x="52311" y="13092"/>
                </a:cubicBezTo>
                <a:cubicBezTo>
                  <a:pt x="52342" y="12666"/>
                  <a:pt x="52372" y="12241"/>
                  <a:pt x="52342" y="11815"/>
                </a:cubicBezTo>
                <a:cubicBezTo>
                  <a:pt x="52021" y="7445"/>
                  <a:pt x="48378" y="4137"/>
                  <a:pt x="44062" y="4137"/>
                </a:cubicBezTo>
                <a:cubicBezTo>
                  <a:pt x="43875" y="4137"/>
                  <a:pt x="43686" y="4143"/>
                  <a:pt x="43497" y="4155"/>
                </a:cubicBezTo>
                <a:cubicBezTo>
                  <a:pt x="41916" y="4277"/>
                  <a:pt x="40457" y="4855"/>
                  <a:pt x="39241" y="5736"/>
                </a:cubicBezTo>
                <a:cubicBezTo>
                  <a:pt x="37384" y="4316"/>
                  <a:pt x="35062" y="3485"/>
                  <a:pt x="32581" y="3485"/>
                </a:cubicBezTo>
                <a:cubicBezTo>
                  <a:pt x="32300" y="3485"/>
                  <a:pt x="32018" y="3496"/>
                  <a:pt x="31734" y="3517"/>
                </a:cubicBezTo>
                <a:cubicBezTo>
                  <a:pt x="30244" y="3608"/>
                  <a:pt x="28846" y="4003"/>
                  <a:pt x="27600" y="4611"/>
                </a:cubicBezTo>
                <a:cubicBezTo>
                  <a:pt x="26082" y="1834"/>
                  <a:pt x="23108" y="1"/>
                  <a:pt x="1977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" name="Google Shape;1647;p86">
            <a:extLst>
              <a:ext uri="{FF2B5EF4-FFF2-40B4-BE49-F238E27FC236}">
                <a16:creationId xmlns:a16="http://schemas.microsoft.com/office/drawing/2014/main" id="{E8842A9E-CBA1-439F-A09A-4DB19298185D}"/>
              </a:ext>
            </a:extLst>
          </p:cNvPr>
          <p:cNvGrpSpPr/>
          <p:nvPr/>
        </p:nvGrpSpPr>
        <p:grpSpPr>
          <a:xfrm>
            <a:off x="6987751" y="2665358"/>
            <a:ext cx="1904404" cy="613559"/>
            <a:chOff x="4566208" y="1958250"/>
            <a:chExt cx="4266394" cy="1374543"/>
          </a:xfrm>
        </p:grpSpPr>
        <p:sp>
          <p:nvSpPr>
            <p:cNvPr id="214" name="Google Shape;1648;p86">
              <a:extLst>
                <a:ext uri="{FF2B5EF4-FFF2-40B4-BE49-F238E27FC236}">
                  <a16:creationId xmlns:a16="http://schemas.microsoft.com/office/drawing/2014/main" id="{7E10F2BC-F7A6-40BB-BF7A-7B04894D976C}"/>
                </a:ext>
              </a:extLst>
            </p:cNvPr>
            <p:cNvSpPr/>
            <p:nvPr/>
          </p:nvSpPr>
          <p:spPr>
            <a:xfrm>
              <a:off x="5353712" y="1958250"/>
              <a:ext cx="3478890" cy="781951"/>
            </a:xfrm>
            <a:custGeom>
              <a:avLst/>
              <a:gdLst/>
              <a:ahLst/>
              <a:cxnLst/>
              <a:rect l="l" t="t" r="r" b="b"/>
              <a:pathLst>
                <a:path w="51675" h="11615" extrusionOk="0">
                  <a:moveTo>
                    <a:pt x="51357" y="0"/>
                  </a:moveTo>
                  <a:lnTo>
                    <a:pt x="51119" y="84"/>
                  </a:lnTo>
                  <a:cubicBezTo>
                    <a:pt x="51200" y="327"/>
                    <a:pt x="51266" y="565"/>
                    <a:pt x="51317" y="795"/>
                  </a:cubicBezTo>
                  <a:lnTo>
                    <a:pt x="51564" y="742"/>
                  </a:lnTo>
                  <a:cubicBezTo>
                    <a:pt x="51514" y="504"/>
                    <a:pt x="51443" y="254"/>
                    <a:pt x="51357" y="0"/>
                  </a:cubicBezTo>
                  <a:close/>
                  <a:moveTo>
                    <a:pt x="51667" y="1506"/>
                  </a:moveTo>
                  <a:lnTo>
                    <a:pt x="51414" y="1520"/>
                  </a:lnTo>
                  <a:cubicBezTo>
                    <a:pt x="51420" y="1603"/>
                    <a:pt x="51423" y="1687"/>
                    <a:pt x="51423" y="1770"/>
                  </a:cubicBezTo>
                  <a:cubicBezTo>
                    <a:pt x="51423" y="1927"/>
                    <a:pt x="51414" y="2091"/>
                    <a:pt x="51397" y="2251"/>
                  </a:cubicBezTo>
                  <a:lnTo>
                    <a:pt x="51647" y="2278"/>
                  </a:lnTo>
                  <a:cubicBezTo>
                    <a:pt x="51667" y="2108"/>
                    <a:pt x="51674" y="1938"/>
                    <a:pt x="51674" y="1770"/>
                  </a:cubicBezTo>
                  <a:cubicBezTo>
                    <a:pt x="51674" y="1680"/>
                    <a:pt x="51674" y="1594"/>
                    <a:pt x="51667" y="1506"/>
                  </a:cubicBezTo>
                  <a:close/>
                  <a:moveTo>
                    <a:pt x="51263" y="2973"/>
                  </a:moveTo>
                  <a:cubicBezTo>
                    <a:pt x="51203" y="3204"/>
                    <a:pt x="51126" y="3441"/>
                    <a:pt x="51029" y="3671"/>
                  </a:cubicBezTo>
                  <a:lnTo>
                    <a:pt x="51263" y="3768"/>
                  </a:lnTo>
                  <a:cubicBezTo>
                    <a:pt x="51363" y="3524"/>
                    <a:pt x="51446" y="3281"/>
                    <a:pt x="51507" y="3037"/>
                  </a:cubicBezTo>
                  <a:lnTo>
                    <a:pt x="51263" y="2973"/>
                  </a:lnTo>
                  <a:close/>
                  <a:moveTo>
                    <a:pt x="50705" y="4332"/>
                  </a:moveTo>
                  <a:cubicBezTo>
                    <a:pt x="50585" y="4546"/>
                    <a:pt x="50452" y="4753"/>
                    <a:pt x="50307" y="4954"/>
                  </a:cubicBezTo>
                  <a:lnTo>
                    <a:pt x="50512" y="5101"/>
                  </a:lnTo>
                  <a:cubicBezTo>
                    <a:pt x="50662" y="4893"/>
                    <a:pt x="50802" y="4676"/>
                    <a:pt x="50925" y="4456"/>
                  </a:cubicBezTo>
                  <a:lnTo>
                    <a:pt x="50705" y="4332"/>
                  </a:lnTo>
                  <a:close/>
                  <a:moveTo>
                    <a:pt x="49837" y="5525"/>
                  </a:moveTo>
                  <a:lnTo>
                    <a:pt x="49817" y="5548"/>
                  </a:lnTo>
                  <a:cubicBezTo>
                    <a:pt x="49656" y="5718"/>
                    <a:pt x="49486" y="5886"/>
                    <a:pt x="49309" y="6043"/>
                  </a:cubicBezTo>
                  <a:lnTo>
                    <a:pt x="49479" y="6233"/>
                  </a:lnTo>
                  <a:cubicBezTo>
                    <a:pt x="49660" y="6069"/>
                    <a:pt x="49837" y="5896"/>
                    <a:pt x="50000" y="5718"/>
                  </a:cubicBezTo>
                  <a:lnTo>
                    <a:pt x="50024" y="5695"/>
                  </a:lnTo>
                  <a:lnTo>
                    <a:pt x="49837" y="5525"/>
                  </a:lnTo>
                  <a:close/>
                  <a:moveTo>
                    <a:pt x="48734" y="6510"/>
                  </a:moveTo>
                  <a:cubicBezTo>
                    <a:pt x="48540" y="6657"/>
                    <a:pt x="48334" y="6797"/>
                    <a:pt x="48123" y="6931"/>
                  </a:cubicBezTo>
                  <a:lnTo>
                    <a:pt x="48257" y="7145"/>
                  </a:lnTo>
                  <a:cubicBezTo>
                    <a:pt x="48474" y="7008"/>
                    <a:pt x="48688" y="6861"/>
                    <a:pt x="48884" y="6714"/>
                  </a:cubicBezTo>
                  <a:lnTo>
                    <a:pt x="48734" y="6510"/>
                  </a:lnTo>
                  <a:close/>
                  <a:moveTo>
                    <a:pt x="14177" y="7028"/>
                  </a:moveTo>
                  <a:lnTo>
                    <a:pt x="14173" y="7282"/>
                  </a:lnTo>
                  <a:cubicBezTo>
                    <a:pt x="14424" y="7286"/>
                    <a:pt x="14674" y="7289"/>
                    <a:pt x="14925" y="7298"/>
                  </a:cubicBezTo>
                  <a:lnTo>
                    <a:pt x="14931" y="7045"/>
                  </a:lnTo>
                  <a:cubicBezTo>
                    <a:pt x="14681" y="7038"/>
                    <a:pt x="14430" y="7031"/>
                    <a:pt x="14177" y="7028"/>
                  </a:cubicBezTo>
                  <a:close/>
                  <a:moveTo>
                    <a:pt x="13422" y="7031"/>
                  </a:moveTo>
                  <a:cubicBezTo>
                    <a:pt x="13168" y="7035"/>
                    <a:pt x="12918" y="7045"/>
                    <a:pt x="12664" y="7055"/>
                  </a:cubicBezTo>
                  <a:lnTo>
                    <a:pt x="12677" y="7306"/>
                  </a:lnTo>
                  <a:cubicBezTo>
                    <a:pt x="12924" y="7295"/>
                    <a:pt x="13175" y="7289"/>
                    <a:pt x="13425" y="7286"/>
                  </a:cubicBezTo>
                  <a:lnTo>
                    <a:pt x="13422" y="7031"/>
                  </a:lnTo>
                  <a:close/>
                  <a:moveTo>
                    <a:pt x="15687" y="7075"/>
                  </a:moveTo>
                  <a:lnTo>
                    <a:pt x="15676" y="7326"/>
                  </a:lnTo>
                  <a:cubicBezTo>
                    <a:pt x="15924" y="7338"/>
                    <a:pt x="16174" y="7352"/>
                    <a:pt x="16425" y="7369"/>
                  </a:cubicBezTo>
                  <a:lnTo>
                    <a:pt x="16442" y="7118"/>
                  </a:lnTo>
                  <a:cubicBezTo>
                    <a:pt x="16191" y="7101"/>
                    <a:pt x="15941" y="7085"/>
                    <a:pt x="15687" y="7075"/>
                  </a:cubicBezTo>
                  <a:close/>
                  <a:moveTo>
                    <a:pt x="11908" y="7095"/>
                  </a:moveTo>
                  <a:cubicBezTo>
                    <a:pt x="11658" y="7112"/>
                    <a:pt x="11407" y="7132"/>
                    <a:pt x="11157" y="7155"/>
                  </a:cubicBezTo>
                  <a:lnTo>
                    <a:pt x="11181" y="7409"/>
                  </a:lnTo>
                  <a:cubicBezTo>
                    <a:pt x="11428" y="7386"/>
                    <a:pt x="11678" y="7366"/>
                    <a:pt x="11925" y="7349"/>
                  </a:cubicBezTo>
                  <a:lnTo>
                    <a:pt x="11908" y="7095"/>
                  </a:lnTo>
                  <a:close/>
                  <a:moveTo>
                    <a:pt x="17193" y="7172"/>
                  </a:moveTo>
                  <a:lnTo>
                    <a:pt x="17173" y="7426"/>
                  </a:lnTo>
                  <a:cubicBezTo>
                    <a:pt x="17424" y="7446"/>
                    <a:pt x="17674" y="7469"/>
                    <a:pt x="17921" y="7492"/>
                  </a:cubicBezTo>
                  <a:lnTo>
                    <a:pt x="17948" y="7241"/>
                  </a:lnTo>
                  <a:cubicBezTo>
                    <a:pt x="17697" y="7215"/>
                    <a:pt x="17447" y="7195"/>
                    <a:pt x="17193" y="7172"/>
                  </a:cubicBezTo>
                  <a:close/>
                  <a:moveTo>
                    <a:pt x="10402" y="7235"/>
                  </a:moveTo>
                  <a:cubicBezTo>
                    <a:pt x="10152" y="7269"/>
                    <a:pt x="9904" y="7302"/>
                    <a:pt x="9654" y="7338"/>
                  </a:cubicBezTo>
                  <a:lnTo>
                    <a:pt x="9691" y="7589"/>
                  </a:lnTo>
                  <a:cubicBezTo>
                    <a:pt x="9938" y="7553"/>
                    <a:pt x="10185" y="7519"/>
                    <a:pt x="10436" y="7489"/>
                  </a:cubicBezTo>
                  <a:lnTo>
                    <a:pt x="10402" y="7235"/>
                  </a:lnTo>
                  <a:close/>
                  <a:moveTo>
                    <a:pt x="18696" y="7318"/>
                  </a:moveTo>
                  <a:lnTo>
                    <a:pt x="18670" y="7573"/>
                  </a:lnTo>
                  <a:cubicBezTo>
                    <a:pt x="18920" y="7599"/>
                    <a:pt x="19167" y="7629"/>
                    <a:pt x="19414" y="7659"/>
                  </a:cubicBezTo>
                  <a:lnTo>
                    <a:pt x="19448" y="7409"/>
                  </a:lnTo>
                  <a:cubicBezTo>
                    <a:pt x="19197" y="7375"/>
                    <a:pt x="18947" y="7349"/>
                    <a:pt x="18696" y="7318"/>
                  </a:cubicBezTo>
                  <a:close/>
                  <a:moveTo>
                    <a:pt x="8906" y="7462"/>
                  </a:moveTo>
                  <a:cubicBezTo>
                    <a:pt x="8659" y="7509"/>
                    <a:pt x="8412" y="7556"/>
                    <a:pt x="8165" y="7609"/>
                  </a:cubicBezTo>
                  <a:lnTo>
                    <a:pt x="8215" y="7856"/>
                  </a:lnTo>
                  <a:cubicBezTo>
                    <a:pt x="8461" y="7807"/>
                    <a:pt x="8706" y="7756"/>
                    <a:pt x="8953" y="7713"/>
                  </a:cubicBezTo>
                  <a:lnTo>
                    <a:pt x="8906" y="7462"/>
                  </a:lnTo>
                  <a:close/>
                  <a:moveTo>
                    <a:pt x="20196" y="7506"/>
                  </a:moveTo>
                  <a:lnTo>
                    <a:pt x="20162" y="7756"/>
                  </a:lnTo>
                  <a:cubicBezTo>
                    <a:pt x="20410" y="7790"/>
                    <a:pt x="20657" y="7823"/>
                    <a:pt x="20907" y="7860"/>
                  </a:cubicBezTo>
                  <a:lnTo>
                    <a:pt x="20941" y="7609"/>
                  </a:lnTo>
                  <a:cubicBezTo>
                    <a:pt x="20694" y="7573"/>
                    <a:pt x="20443" y="7539"/>
                    <a:pt x="20196" y="7506"/>
                  </a:cubicBezTo>
                  <a:close/>
                  <a:moveTo>
                    <a:pt x="47478" y="7309"/>
                  </a:moveTo>
                  <a:cubicBezTo>
                    <a:pt x="47268" y="7422"/>
                    <a:pt x="47045" y="7536"/>
                    <a:pt x="46814" y="7646"/>
                  </a:cubicBezTo>
                  <a:lnTo>
                    <a:pt x="46920" y="7873"/>
                  </a:lnTo>
                  <a:cubicBezTo>
                    <a:pt x="47154" y="7763"/>
                    <a:pt x="47385" y="7646"/>
                    <a:pt x="47599" y="7529"/>
                  </a:cubicBezTo>
                  <a:lnTo>
                    <a:pt x="47478" y="7309"/>
                  </a:lnTo>
                  <a:close/>
                  <a:moveTo>
                    <a:pt x="21689" y="7719"/>
                  </a:moveTo>
                  <a:lnTo>
                    <a:pt x="21648" y="7970"/>
                  </a:lnTo>
                  <a:cubicBezTo>
                    <a:pt x="21899" y="8007"/>
                    <a:pt x="22146" y="8047"/>
                    <a:pt x="22394" y="8083"/>
                  </a:cubicBezTo>
                  <a:lnTo>
                    <a:pt x="22434" y="7836"/>
                  </a:lnTo>
                  <a:cubicBezTo>
                    <a:pt x="22186" y="7796"/>
                    <a:pt x="21936" y="7756"/>
                    <a:pt x="21689" y="7719"/>
                  </a:cubicBezTo>
                  <a:close/>
                  <a:moveTo>
                    <a:pt x="7426" y="7779"/>
                  </a:moveTo>
                  <a:cubicBezTo>
                    <a:pt x="7179" y="7840"/>
                    <a:pt x="6935" y="7907"/>
                    <a:pt x="6695" y="7973"/>
                  </a:cubicBezTo>
                  <a:lnTo>
                    <a:pt x="6762" y="8217"/>
                  </a:lnTo>
                  <a:cubicBezTo>
                    <a:pt x="7002" y="8151"/>
                    <a:pt x="7243" y="8087"/>
                    <a:pt x="7487" y="8027"/>
                  </a:cubicBezTo>
                  <a:lnTo>
                    <a:pt x="7426" y="7779"/>
                  </a:lnTo>
                  <a:close/>
                  <a:moveTo>
                    <a:pt x="23179" y="7957"/>
                  </a:moveTo>
                  <a:lnTo>
                    <a:pt x="23139" y="8203"/>
                  </a:lnTo>
                  <a:lnTo>
                    <a:pt x="23880" y="8328"/>
                  </a:lnTo>
                  <a:lnTo>
                    <a:pt x="23920" y="8077"/>
                  </a:lnTo>
                  <a:lnTo>
                    <a:pt x="23179" y="7957"/>
                  </a:lnTo>
                  <a:close/>
                  <a:moveTo>
                    <a:pt x="46129" y="7947"/>
                  </a:moveTo>
                  <a:lnTo>
                    <a:pt x="46006" y="7997"/>
                  </a:lnTo>
                  <a:cubicBezTo>
                    <a:pt x="45815" y="8077"/>
                    <a:pt x="45625" y="8151"/>
                    <a:pt x="45434" y="8220"/>
                  </a:cubicBezTo>
                  <a:lnTo>
                    <a:pt x="45521" y="8458"/>
                  </a:lnTo>
                  <a:cubicBezTo>
                    <a:pt x="45715" y="8388"/>
                    <a:pt x="45909" y="8311"/>
                    <a:pt x="46103" y="8234"/>
                  </a:cubicBezTo>
                  <a:lnTo>
                    <a:pt x="46226" y="8180"/>
                  </a:lnTo>
                  <a:lnTo>
                    <a:pt x="46129" y="7947"/>
                  </a:lnTo>
                  <a:close/>
                  <a:moveTo>
                    <a:pt x="24665" y="8203"/>
                  </a:moveTo>
                  <a:lnTo>
                    <a:pt x="24622" y="8454"/>
                  </a:lnTo>
                  <a:lnTo>
                    <a:pt x="25363" y="8578"/>
                  </a:lnTo>
                  <a:lnTo>
                    <a:pt x="25407" y="8328"/>
                  </a:lnTo>
                  <a:lnTo>
                    <a:pt x="24665" y="8203"/>
                  </a:lnTo>
                  <a:close/>
                  <a:moveTo>
                    <a:pt x="5967" y="8194"/>
                  </a:moveTo>
                  <a:cubicBezTo>
                    <a:pt x="5726" y="8271"/>
                    <a:pt x="5489" y="8354"/>
                    <a:pt x="5252" y="8438"/>
                  </a:cubicBezTo>
                  <a:lnTo>
                    <a:pt x="5335" y="8675"/>
                  </a:lnTo>
                  <a:cubicBezTo>
                    <a:pt x="5572" y="8591"/>
                    <a:pt x="5806" y="8511"/>
                    <a:pt x="6047" y="8434"/>
                  </a:cubicBezTo>
                  <a:lnTo>
                    <a:pt x="5967" y="8194"/>
                  </a:lnTo>
                  <a:close/>
                  <a:moveTo>
                    <a:pt x="26148" y="8454"/>
                  </a:moveTo>
                  <a:lnTo>
                    <a:pt x="26108" y="8704"/>
                  </a:lnTo>
                  <a:lnTo>
                    <a:pt x="26850" y="8829"/>
                  </a:lnTo>
                  <a:lnTo>
                    <a:pt x="26893" y="8578"/>
                  </a:lnTo>
                  <a:lnTo>
                    <a:pt x="26148" y="8454"/>
                  </a:lnTo>
                  <a:close/>
                  <a:moveTo>
                    <a:pt x="44726" y="8468"/>
                  </a:moveTo>
                  <a:cubicBezTo>
                    <a:pt x="44489" y="8544"/>
                    <a:pt x="44252" y="8618"/>
                    <a:pt x="44011" y="8684"/>
                  </a:cubicBezTo>
                  <a:lnTo>
                    <a:pt x="44082" y="8929"/>
                  </a:lnTo>
                  <a:cubicBezTo>
                    <a:pt x="44325" y="8858"/>
                    <a:pt x="44566" y="8785"/>
                    <a:pt x="44806" y="8708"/>
                  </a:cubicBezTo>
                  <a:lnTo>
                    <a:pt x="44726" y="8468"/>
                  </a:lnTo>
                  <a:close/>
                  <a:moveTo>
                    <a:pt x="27634" y="8701"/>
                  </a:moveTo>
                  <a:lnTo>
                    <a:pt x="27594" y="8952"/>
                  </a:lnTo>
                  <a:cubicBezTo>
                    <a:pt x="27841" y="8992"/>
                    <a:pt x="28089" y="9032"/>
                    <a:pt x="28339" y="9072"/>
                  </a:cubicBezTo>
                  <a:lnTo>
                    <a:pt x="28379" y="8822"/>
                  </a:lnTo>
                  <a:cubicBezTo>
                    <a:pt x="28129" y="8781"/>
                    <a:pt x="27881" y="8741"/>
                    <a:pt x="27634" y="8701"/>
                  </a:cubicBezTo>
                  <a:close/>
                  <a:moveTo>
                    <a:pt x="4544" y="8712"/>
                  </a:moveTo>
                  <a:cubicBezTo>
                    <a:pt x="4310" y="8805"/>
                    <a:pt x="4076" y="8905"/>
                    <a:pt x="3846" y="9009"/>
                  </a:cubicBezTo>
                  <a:lnTo>
                    <a:pt x="3952" y="9239"/>
                  </a:lnTo>
                  <a:cubicBezTo>
                    <a:pt x="4180" y="9139"/>
                    <a:pt x="4407" y="9039"/>
                    <a:pt x="4638" y="8945"/>
                  </a:cubicBezTo>
                  <a:lnTo>
                    <a:pt x="4544" y="8712"/>
                  </a:lnTo>
                  <a:close/>
                  <a:moveTo>
                    <a:pt x="29121" y="8935"/>
                  </a:moveTo>
                  <a:lnTo>
                    <a:pt x="29084" y="9185"/>
                  </a:lnTo>
                  <a:cubicBezTo>
                    <a:pt x="29331" y="9222"/>
                    <a:pt x="29582" y="9259"/>
                    <a:pt x="29829" y="9296"/>
                  </a:cubicBezTo>
                  <a:lnTo>
                    <a:pt x="29865" y="9045"/>
                  </a:lnTo>
                  <a:cubicBezTo>
                    <a:pt x="29618" y="9009"/>
                    <a:pt x="29368" y="8975"/>
                    <a:pt x="29121" y="8935"/>
                  </a:cubicBezTo>
                  <a:close/>
                  <a:moveTo>
                    <a:pt x="43287" y="8878"/>
                  </a:moveTo>
                  <a:cubicBezTo>
                    <a:pt x="43046" y="8939"/>
                    <a:pt x="42802" y="8995"/>
                    <a:pt x="42559" y="9045"/>
                  </a:cubicBezTo>
                  <a:lnTo>
                    <a:pt x="42612" y="9296"/>
                  </a:lnTo>
                  <a:cubicBezTo>
                    <a:pt x="42859" y="9242"/>
                    <a:pt x="43103" y="9185"/>
                    <a:pt x="43350" y="9125"/>
                  </a:cubicBezTo>
                  <a:lnTo>
                    <a:pt x="43287" y="8878"/>
                  </a:lnTo>
                  <a:close/>
                  <a:moveTo>
                    <a:pt x="30611" y="9149"/>
                  </a:moveTo>
                  <a:lnTo>
                    <a:pt x="30577" y="9400"/>
                  </a:lnTo>
                  <a:cubicBezTo>
                    <a:pt x="30824" y="9433"/>
                    <a:pt x="31075" y="9463"/>
                    <a:pt x="31325" y="9493"/>
                  </a:cubicBezTo>
                  <a:lnTo>
                    <a:pt x="31356" y="9242"/>
                  </a:lnTo>
                  <a:cubicBezTo>
                    <a:pt x="31108" y="9213"/>
                    <a:pt x="30858" y="9182"/>
                    <a:pt x="30611" y="9149"/>
                  </a:cubicBezTo>
                  <a:close/>
                  <a:moveTo>
                    <a:pt x="41824" y="9193"/>
                  </a:moveTo>
                  <a:cubicBezTo>
                    <a:pt x="41577" y="9236"/>
                    <a:pt x="41333" y="9276"/>
                    <a:pt x="41082" y="9313"/>
                  </a:cubicBezTo>
                  <a:lnTo>
                    <a:pt x="41122" y="9563"/>
                  </a:lnTo>
                  <a:cubicBezTo>
                    <a:pt x="41369" y="9526"/>
                    <a:pt x="41620" y="9483"/>
                    <a:pt x="41867" y="9440"/>
                  </a:cubicBezTo>
                  <a:lnTo>
                    <a:pt x="41824" y="9193"/>
                  </a:lnTo>
                  <a:close/>
                  <a:moveTo>
                    <a:pt x="32104" y="9330"/>
                  </a:moveTo>
                  <a:lnTo>
                    <a:pt x="32074" y="9580"/>
                  </a:lnTo>
                  <a:cubicBezTo>
                    <a:pt x="32324" y="9606"/>
                    <a:pt x="32575" y="9634"/>
                    <a:pt x="32825" y="9657"/>
                  </a:cubicBezTo>
                  <a:lnTo>
                    <a:pt x="32848" y="9406"/>
                  </a:lnTo>
                  <a:cubicBezTo>
                    <a:pt x="32601" y="9383"/>
                    <a:pt x="32350" y="9356"/>
                    <a:pt x="32104" y="9330"/>
                  </a:cubicBezTo>
                  <a:close/>
                  <a:moveTo>
                    <a:pt x="40340" y="9410"/>
                  </a:moveTo>
                  <a:cubicBezTo>
                    <a:pt x="40094" y="9440"/>
                    <a:pt x="39846" y="9463"/>
                    <a:pt x="39596" y="9486"/>
                  </a:cubicBezTo>
                  <a:lnTo>
                    <a:pt x="39619" y="9737"/>
                  </a:lnTo>
                  <a:cubicBezTo>
                    <a:pt x="39870" y="9717"/>
                    <a:pt x="40120" y="9691"/>
                    <a:pt x="40371" y="9660"/>
                  </a:cubicBezTo>
                  <a:lnTo>
                    <a:pt x="40340" y="9410"/>
                  </a:lnTo>
                  <a:close/>
                  <a:moveTo>
                    <a:pt x="33600" y="9470"/>
                  </a:moveTo>
                  <a:lnTo>
                    <a:pt x="33580" y="9723"/>
                  </a:lnTo>
                  <a:cubicBezTo>
                    <a:pt x="33830" y="9743"/>
                    <a:pt x="34081" y="9760"/>
                    <a:pt x="34331" y="9777"/>
                  </a:cubicBezTo>
                  <a:lnTo>
                    <a:pt x="34348" y="9523"/>
                  </a:lnTo>
                  <a:cubicBezTo>
                    <a:pt x="34098" y="9510"/>
                    <a:pt x="33847" y="9490"/>
                    <a:pt x="33600" y="9470"/>
                  </a:cubicBezTo>
                  <a:close/>
                  <a:moveTo>
                    <a:pt x="38848" y="9543"/>
                  </a:moveTo>
                  <a:cubicBezTo>
                    <a:pt x="38597" y="9560"/>
                    <a:pt x="38350" y="9573"/>
                    <a:pt x="38099" y="9580"/>
                  </a:cubicBezTo>
                  <a:lnTo>
                    <a:pt x="38109" y="9834"/>
                  </a:lnTo>
                  <a:cubicBezTo>
                    <a:pt x="38360" y="9824"/>
                    <a:pt x="38614" y="9811"/>
                    <a:pt x="38864" y="9797"/>
                  </a:cubicBezTo>
                  <a:lnTo>
                    <a:pt x="38848" y="9543"/>
                  </a:lnTo>
                  <a:close/>
                  <a:moveTo>
                    <a:pt x="35096" y="9566"/>
                  </a:moveTo>
                  <a:lnTo>
                    <a:pt x="35086" y="9817"/>
                  </a:lnTo>
                  <a:cubicBezTo>
                    <a:pt x="35337" y="9831"/>
                    <a:pt x="35591" y="9837"/>
                    <a:pt x="35842" y="9844"/>
                  </a:cubicBezTo>
                  <a:lnTo>
                    <a:pt x="35848" y="9594"/>
                  </a:lnTo>
                  <a:cubicBezTo>
                    <a:pt x="35597" y="9586"/>
                    <a:pt x="35347" y="9577"/>
                    <a:pt x="35096" y="9566"/>
                  </a:cubicBezTo>
                  <a:close/>
                  <a:moveTo>
                    <a:pt x="37348" y="9600"/>
                  </a:moveTo>
                  <a:cubicBezTo>
                    <a:pt x="37174" y="9603"/>
                    <a:pt x="37000" y="9606"/>
                    <a:pt x="36824" y="9606"/>
                  </a:cubicBezTo>
                  <a:lnTo>
                    <a:pt x="36599" y="9603"/>
                  </a:lnTo>
                  <a:lnTo>
                    <a:pt x="36596" y="9857"/>
                  </a:lnTo>
                  <a:lnTo>
                    <a:pt x="36824" y="9857"/>
                  </a:lnTo>
                  <a:cubicBezTo>
                    <a:pt x="37000" y="9857"/>
                    <a:pt x="37177" y="9857"/>
                    <a:pt x="37351" y="9854"/>
                  </a:cubicBezTo>
                  <a:lnTo>
                    <a:pt x="37348" y="9600"/>
                  </a:lnTo>
                  <a:close/>
                  <a:moveTo>
                    <a:pt x="3161" y="9339"/>
                  </a:moveTo>
                  <a:cubicBezTo>
                    <a:pt x="2937" y="9453"/>
                    <a:pt x="2714" y="9570"/>
                    <a:pt x="2493" y="9697"/>
                  </a:cubicBezTo>
                  <a:lnTo>
                    <a:pt x="2617" y="9917"/>
                  </a:lnTo>
                  <a:cubicBezTo>
                    <a:pt x="2834" y="9794"/>
                    <a:pt x="3054" y="9677"/>
                    <a:pt x="3278" y="9563"/>
                  </a:cubicBezTo>
                  <a:lnTo>
                    <a:pt x="3161" y="9339"/>
                  </a:lnTo>
                  <a:close/>
                  <a:moveTo>
                    <a:pt x="1841" y="10084"/>
                  </a:moveTo>
                  <a:cubicBezTo>
                    <a:pt x="1627" y="10215"/>
                    <a:pt x="1414" y="10355"/>
                    <a:pt x="1207" y="10499"/>
                  </a:cubicBezTo>
                  <a:lnTo>
                    <a:pt x="1351" y="10709"/>
                  </a:lnTo>
                  <a:cubicBezTo>
                    <a:pt x="1554" y="10565"/>
                    <a:pt x="1764" y="10428"/>
                    <a:pt x="1975" y="10298"/>
                  </a:cubicBezTo>
                  <a:lnTo>
                    <a:pt x="1841" y="10084"/>
                  </a:lnTo>
                  <a:close/>
                  <a:moveTo>
                    <a:pt x="592" y="10946"/>
                  </a:moveTo>
                  <a:cubicBezTo>
                    <a:pt x="392" y="11100"/>
                    <a:pt x="192" y="11260"/>
                    <a:pt x="1" y="11424"/>
                  </a:cubicBezTo>
                  <a:lnTo>
                    <a:pt x="164" y="11614"/>
                  </a:lnTo>
                  <a:cubicBezTo>
                    <a:pt x="352" y="11457"/>
                    <a:pt x="549" y="11297"/>
                    <a:pt x="746" y="11146"/>
                  </a:cubicBezTo>
                  <a:lnTo>
                    <a:pt x="592" y="10946"/>
                  </a:lnTo>
                  <a:close/>
                </a:path>
              </a:pathLst>
            </a:custGeom>
            <a:solidFill>
              <a:srgbClr val="353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649;p86">
              <a:extLst>
                <a:ext uri="{FF2B5EF4-FFF2-40B4-BE49-F238E27FC236}">
                  <a16:creationId xmlns:a16="http://schemas.microsoft.com/office/drawing/2014/main" id="{C226C80D-EF15-440D-90CA-312844D1EB07}"/>
                </a:ext>
              </a:extLst>
            </p:cNvPr>
            <p:cNvSpPr/>
            <p:nvPr/>
          </p:nvSpPr>
          <p:spPr>
            <a:xfrm rot="724461">
              <a:off x="4661765" y="2197509"/>
              <a:ext cx="729412" cy="990771"/>
            </a:xfrm>
            <a:custGeom>
              <a:avLst/>
              <a:gdLst/>
              <a:ahLst/>
              <a:cxnLst/>
              <a:rect l="l" t="t" r="r" b="b"/>
              <a:pathLst>
                <a:path w="6952" h="9443" extrusionOk="0">
                  <a:moveTo>
                    <a:pt x="6952" y="0"/>
                  </a:moveTo>
                  <a:lnTo>
                    <a:pt x="1" y="9443"/>
                  </a:lnTo>
                  <a:lnTo>
                    <a:pt x="6952" y="4543"/>
                  </a:lnTo>
                  <a:lnTo>
                    <a:pt x="69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650;p86">
              <a:extLst>
                <a:ext uri="{FF2B5EF4-FFF2-40B4-BE49-F238E27FC236}">
                  <a16:creationId xmlns:a16="http://schemas.microsoft.com/office/drawing/2014/main" id="{AA386B67-9646-4E8B-9692-2E7618FD3A1E}"/>
                </a:ext>
              </a:extLst>
            </p:cNvPr>
            <p:cNvSpPr/>
            <p:nvPr/>
          </p:nvSpPr>
          <p:spPr>
            <a:xfrm rot="724461">
              <a:off x="4602634" y="2756601"/>
              <a:ext cx="899384" cy="443397"/>
            </a:xfrm>
            <a:custGeom>
              <a:avLst/>
              <a:gdLst/>
              <a:ahLst/>
              <a:cxnLst/>
              <a:rect l="l" t="t" r="r" b="b"/>
              <a:pathLst>
                <a:path w="8572" h="4226" extrusionOk="0">
                  <a:moveTo>
                    <a:pt x="8301" y="0"/>
                  </a:moveTo>
                  <a:lnTo>
                    <a:pt x="1" y="4226"/>
                  </a:lnTo>
                  <a:lnTo>
                    <a:pt x="8572" y="2971"/>
                  </a:lnTo>
                  <a:lnTo>
                    <a:pt x="830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651;p86">
              <a:extLst>
                <a:ext uri="{FF2B5EF4-FFF2-40B4-BE49-F238E27FC236}">
                  <a16:creationId xmlns:a16="http://schemas.microsoft.com/office/drawing/2014/main" id="{D23E9724-CCDE-48E2-9CEF-825F03582B05}"/>
                </a:ext>
              </a:extLst>
            </p:cNvPr>
            <p:cNvSpPr/>
            <p:nvPr/>
          </p:nvSpPr>
          <p:spPr>
            <a:xfrm rot="724461">
              <a:off x="4607723" y="2708483"/>
              <a:ext cx="1107968" cy="514114"/>
            </a:xfrm>
            <a:custGeom>
              <a:avLst/>
              <a:gdLst/>
              <a:ahLst/>
              <a:cxnLst/>
              <a:rect l="l" t="t" r="r" b="b"/>
              <a:pathLst>
                <a:path w="10560" h="4900" extrusionOk="0">
                  <a:moveTo>
                    <a:pt x="6952" y="0"/>
                  </a:moveTo>
                  <a:lnTo>
                    <a:pt x="1" y="4900"/>
                  </a:lnTo>
                  <a:lnTo>
                    <a:pt x="10559" y="1046"/>
                  </a:lnTo>
                  <a:lnTo>
                    <a:pt x="69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652;p86">
              <a:extLst>
                <a:ext uri="{FF2B5EF4-FFF2-40B4-BE49-F238E27FC236}">
                  <a16:creationId xmlns:a16="http://schemas.microsoft.com/office/drawing/2014/main" id="{F46442FE-4D9E-4800-AF1C-11C6F4891A8D}"/>
                </a:ext>
              </a:extLst>
            </p:cNvPr>
            <p:cNvSpPr/>
            <p:nvPr/>
          </p:nvSpPr>
          <p:spPr>
            <a:xfrm rot="724461">
              <a:off x="4617060" y="2620208"/>
              <a:ext cx="791735" cy="569932"/>
            </a:xfrm>
            <a:custGeom>
              <a:avLst/>
              <a:gdLst/>
              <a:ahLst/>
              <a:cxnLst/>
              <a:rect l="l" t="t" r="r" b="b"/>
              <a:pathLst>
                <a:path w="7546" h="5432" extrusionOk="0">
                  <a:moveTo>
                    <a:pt x="6952" y="1"/>
                  </a:moveTo>
                  <a:lnTo>
                    <a:pt x="1" y="5432"/>
                  </a:lnTo>
                  <a:lnTo>
                    <a:pt x="7546" y="709"/>
                  </a:lnTo>
                  <a:lnTo>
                    <a:pt x="69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1917;p61">
            <a:hlinkClick r:id="rId5" action="ppaction://hlinksldjump"/>
            <a:extLst>
              <a:ext uri="{FF2B5EF4-FFF2-40B4-BE49-F238E27FC236}">
                <a16:creationId xmlns:a16="http://schemas.microsoft.com/office/drawing/2014/main" id="{791F2884-35AA-4D72-A4C9-60607EF87EF1}"/>
              </a:ext>
            </a:extLst>
          </p:cNvPr>
          <p:cNvSpPr/>
          <p:nvPr/>
        </p:nvSpPr>
        <p:spPr>
          <a:xfrm>
            <a:off x="541927" y="2118583"/>
            <a:ext cx="253614" cy="249527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87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B7B0"/>
        </a:solidFill>
        <a:effectLst/>
      </p:bgPr>
    </p:bg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6"/>
          <p:cNvSpPr/>
          <p:nvPr/>
        </p:nvSpPr>
        <p:spPr>
          <a:xfrm>
            <a:off x="7023426" y="4139066"/>
            <a:ext cx="2067655" cy="1067070"/>
          </a:xfrm>
          <a:custGeom>
            <a:avLst/>
            <a:gdLst/>
            <a:ahLst/>
            <a:cxnLst/>
            <a:rect l="l" t="t" r="r" b="b"/>
            <a:pathLst>
              <a:path w="12918" h="6667" extrusionOk="0">
                <a:moveTo>
                  <a:pt x="3008" y="1"/>
                </a:moveTo>
                <a:cubicBezTo>
                  <a:pt x="2923" y="1"/>
                  <a:pt x="2834" y="14"/>
                  <a:pt x="2740" y="43"/>
                </a:cubicBezTo>
                <a:cubicBezTo>
                  <a:pt x="1263" y="497"/>
                  <a:pt x="2426" y="4763"/>
                  <a:pt x="2426" y="4763"/>
                </a:cubicBezTo>
                <a:cubicBezTo>
                  <a:pt x="2193" y="4713"/>
                  <a:pt x="1982" y="4691"/>
                  <a:pt x="1792" y="4691"/>
                </a:cubicBezTo>
                <a:cubicBezTo>
                  <a:pt x="3" y="4691"/>
                  <a:pt x="1" y="6667"/>
                  <a:pt x="1" y="6667"/>
                </a:cubicBezTo>
                <a:lnTo>
                  <a:pt x="12530" y="6409"/>
                </a:lnTo>
                <a:cubicBezTo>
                  <a:pt x="12530" y="6409"/>
                  <a:pt x="12918" y="4820"/>
                  <a:pt x="11418" y="4078"/>
                </a:cubicBezTo>
                <a:cubicBezTo>
                  <a:pt x="11110" y="3926"/>
                  <a:pt x="10784" y="3866"/>
                  <a:pt x="10462" y="3866"/>
                </a:cubicBezTo>
                <a:cubicBezTo>
                  <a:pt x="9221" y="3866"/>
                  <a:pt x="8028" y="4763"/>
                  <a:pt x="8028" y="4763"/>
                </a:cubicBezTo>
                <a:cubicBezTo>
                  <a:pt x="8028" y="4763"/>
                  <a:pt x="8425" y="2090"/>
                  <a:pt x="6898" y="1482"/>
                </a:cubicBezTo>
                <a:cubicBezTo>
                  <a:pt x="6704" y="1406"/>
                  <a:pt x="6522" y="1372"/>
                  <a:pt x="6353" y="1372"/>
                </a:cubicBezTo>
                <a:cubicBezTo>
                  <a:pt x="5192" y="1372"/>
                  <a:pt x="4627" y="2952"/>
                  <a:pt x="4627" y="2952"/>
                </a:cubicBezTo>
                <a:cubicBezTo>
                  <a:pt x="4627" y="2952"/>
                  <a:pt x="4270" y="1"/>
                  <a:pt x="3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6"/>
          <p:cNvSpPr/>
          <p:nvPr/>
        </p:nvSpPr>
        <p:spPr>
          <a:xfrm>
            <a:off x="2299248" y="649920"/>
            <a:ext cx="482423" cy="248979"/>
          </a:xfrm>
          <a:custGeom>
            <a:avLst/>
            <a:gdLst/>
            <a:ahLst/>
            <a:cxnLst/>
            <a:rect l="l" t="t" r="r" b="b"/>
            <a:pathLst>
              <a:path w="12918" h="6667" extrusionOk="0">
                <a:moveTo>
                  <a:pt x="3008" y="1"/>
                </a:moveTo>
                <a:cubicBezTo>
                  <a:pt x="2923" y="1"/>
                  <a:pt x="2834" y="14"/>
                  <a:pt x="2740" y="43"/>
                </a:cubicBezTo>
                <a:cubicBezTo>
                  <a:pt x="1263" y="497"/>
                  <a:pt x="2426" y="4763"/>
                  <a:pt x="2426" y="4763"/>
                </a:cubicBezTo>
                <a:cubicBezTo>
                  <a:pt x="2193" y="4713"/>
                  <a:pt x="1982" y="4691"/>
                  <a:pt x="1792" y="4691"/>
                </a:cubicBezTo>
                <a:cubicBezTo>
                  <a:pt x="3" y="4691"/>
                  <a:pt x="1" y="6667"/>
                  <a:pt x="1" y="6667"/>
                </a:cubicBezTo>
                <a:lnTo>
                  <a:pt x="12530" y="6409"/>
                </a:lnTo>
                <a:cubicBezTo>
                  <a:pt x="12530" y="6409"/>
                  <a:pt x="12918" y="4820"/>
                  <a:pt x="11418" y="4078"/>
                </a:cubicBezTo>
                <a:cubicBezTo>
                  <a:pt x="11110" y="3926"/>
                  <a:pt x="10784" y="3866"/>
                  <a:pt x="10462" y="3866"/>
                </a:cubicBezTo>
                <a:cubicBezTo>
                  <a:pt x="9221" y="3866"/>
                  <a:pt x="8028" y="4763"/>
                  <a:pt x="8028" y="4763"/>
                </a:cubicBezTo>
                <a:cubicBezTo>
                  <a:pt x="8028" y="4763"/>
                  <a:pt x="8425" y="2090"/>
                  <a:pt x="6898" y="1482"/>
                </a:cubicBezTo>
                <a:cubicBezTo>
                  <a:pt x="6704" y="1406"/>
                  <a:pt x="6522" y="1372"/>
                  <a:pt x="6353" y="1372"/>
                </a:cubicBezTo>
                <a:cubicBezTo>
                  <a:pt x="5192" y="1372"/>
                  <a:pt x="4627" y="2952"/>
                  <a:pt x="4627" y="2952"/>
                </a:cubicBezTo>
                <a:cubicBezTo>
                  <a:pt x="4627" y="2952"/>
                  <a:pt x="4270" y="1"/>
                  <a:pt x="3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1535;p77">
            <a:extLst>
              <a:ext uri="{FF2B5EF4-FFF2-40B4-BE49-F238E27FC236}">
                <a16:creationId xmlns:a16="http://schemas.microsoft.com/office/drawing/2014/main" id="{C9234BB9-B46B-491F-9A92-825A60AE6760}"/>
              </a:ext>
            </a:extLst>
          </p:cNvPr>
          <p:cNvGrpSpPr/>
          <p:nvPr/>
        </p:nvGrpSpPr>
        <p:grpSpPr>
          <a:xfrm>
            <a:off x="3137760" y="434284"/>
            <a:ext cx="2639740" cy="4296386"/>
            <a:chOff x="2371683" y="929768"/>
            <a:chExt cx="2388300" cy="3284100"/>
          </a:xfrm>
        </p:grpSpPr>
        <p:grpSp>
          <p:nvGrpSpPr>
            <p:cNvPr id="84" name="Google Shape;1536;p77">
              <a:extLst>
                <a:ext uri="{FF2B5EF4-FFF2-40B4-BE49-F238E27FC236}">
                  <a16:creationId xmlns:a16="http://schemas.microsoft.com/office/drawing/2014/main" id="{7585483B-C23C-4FCF-898A-F29D1197003B}"/>
                </a:ext>
              </a:extLst>
            </p:cNvPr>
            <p:cNvGrpSpPr/>
            <p:nvPr/>
          </p:nvGrpSpPr>
          <p:grpSpPr>
            <a:xfrm>
              <a:off x="2371683" y="929768"/>
              <a:ext cx="2388300" cy="3284100"/>
              <a:chOff x="1835466" y="929768"/>
              <a:chExt cx="2388300" cy="3284100"/>
            </a:xfrm>
          </p:grpSpPr>
          <p:sp>
            <p:nvSpPr>
              <p:cNvPr id="86" name="Google Shape;1537;p77">
                <a:extLst>
                  <a:ext uri="{FF2B5EF4-FFF2-40B4-BE49-F238E27FC236}">
                    <a16:creationId xmlns:a16="http://schemas.microsoft.com/office/drawing/2014/main" id="{9DFB304F-F34E-43B4-B5F8-5E74A28400F3}"/>
                  </a:ext>
                </a:extLst>
              </p:cNvPr>
              <p:cNvSpPr/>
              <p:nvPr/>
            </p:nvSpPr>
            <p:spPr>
              <a:xfrm>
                <a:off x="1835466" y="929768"/>
                <a:ext cx="2388300" cy="3284100"/>
              </a:xfrm>
              <a:prstGeom prst="roundRect">
                <a:avLst>
                  <a:gd name="adj" fmla="val 4846"/>
                </a:avLst>
              </a:prstGeom>
              <a:solidFill>
                <a:srgbClr val="E0E5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/>
              </a:p>
            </p:txBody>
          </p:sp>
          <p:sp>
            <p:nvSpPr>
              <p:cNvPr id="87" name="Google Shape;1538;p77">
                <a:extLst>
                  <a:ext uri="{FF2B5EF4-FFF2-40B4-BE49-F238E27FC236}">
                    <a16:creationId xmlns:a16="http://schemas.microsoft.com/office/drawing/2014/main" id="{4732EB97-459B-488D-AD42-54304D96E347}"/>
                  </a:ext>
                </a:extLst>
              </p:cNvPr>
              <p:cNvSpPr/>
              <p:nvPr/>
            </p:nvSpPr>
            <p:spPr>
              <a:xfrm>
                <a:off x="2010540" y="1124747"/>
                <a:ext cx="2038200" cy="2909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539;p77">
                <a:extLst>
                  <a:ext uri="{FF2B5EF4-FFF2-40B4-BE49-F238E27FC236}">
                    <a16:creationId xmlns:a16="http://schemas.microsoft.com/office/drawing/2014/main" id="{D85AAFF2-2AD0-44BE-ABCD-C3C3D879DD8D}"/>
                  </a:ext>
                </a:extLst>
              </p:cNvPr>
              <p:cNvSpPr/>
              <p:nvPr/>
            </p:nvSpPr>
            <p:spPr>
              <a:xfrm>
                <a:off x="2947422" y="4067543"/>
                <a:ext cx="164400" cy="97500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" name="Google Shape;1540;p77">
              <a:extLst>
                <a:ext uri="{FF2B5EF4-FFF2-40B4-BE49-F238E27FC236}">
                  <a16:creationId xmlns:a16="http://schemas.microsoft.com/office/drawing/2014/main" id="{9187A11A-DE2C-40D7-83C4-0F65950918B5}"/>
                </a:ext>
              </a:extLst>
            </p:cNvPr>
            <p:cNvSpPr/>
            <p:nvPr/>
          </p:nvSpPr>
          <p:spPr>
            <a:xfrm>
              <a:off x="3568016" y="996800"/>
              <a:ext cx="54600" cy="54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78;p43">
            <a:extLst>
              <a:ext uri="{FF2B5EF4-FFF2-40B4-BE49-F238E27FC236}">
                <a16:creationId xmlns:a16="http://schemas.microsoft.com/office/drawing/2014/main" id="{0D708462-B1AD-408D-B31C-E1E9F1E60B6F}"/>
              </a:ext>
            </a:extLst>
          </p:cNvPr>
          <p:cNvSpPr/>
          <p:nvPr/>
        </p:nvSpPr>
        <p:spPr>
          <a:xfrm rot="-126069" flipH="1">
            <a:off x="-162713" y="105417"/>
            <a:ext cx="2864981" cy="1379133"/>
          </a:xfrm>
          <a:custGeom>
            <a:avLst/>
            <a:gdLst/>
            <a:ahLst/>
            <a:cxnLst/>
            <a:rect l="l" t="t" r="r" b="b"/>
            <a:pathLst>
              <a:path w="12918" h="6667" extrusionOk="0">
                <a:moveTo>
                  <a:pt x="3008" y="1"/>
                </a:moveTo>
                <a:cubicBezTo>
                  <a:pt x="2923" y="1"/>
                  <a:pt x="2834" y="14"/>
                  <a:pt x="2740" y="43"/>
                </a:cubicBezTo>
                <a:cubicBezTo>
                  <a:pt x="1263" y="497"/>
                  <a:pt x="2426" y="4763"/>
                  <a:pt x="2426" y="4763"/>
                </a:cubicBezTo>
                <a:cubicBezTo>
                  <a:pt x="2193" y="4713"/>
                  <a:pt x="1982" y="4691"/>
                  <a:pt x="1792" y="4691"/>
                </a:cubicBezTo>
                <a:cubicBezTo>
                  <a:pt x="3" y="4691"/>
                  <a:pt x="1" y="6667"/>
                  <a:pt x="1" y="6667"/>
                </a:cubicBezTo>
                <a:lnTo>
                  <a:pt x="12530" y="6409"/>
                </a:lnTo>
                <a:cubicBezTo>
                  <a:pt x="12530" y="6409"/>
                  <a:pt x="12918" y="4820"/>
                  <a:pt x="11418" y="4078"/>
                </a:cubicBezTo>
                <a:cubicBezTo>
                  <a:pt x="11110" y="3926"/>
                  <a:pt x="10784" y="3866"/>
                  <a:pt x="10462" y="3866"/>
                </a:cubicBezTo>
                <a:cubicBezTo>
                  <a:pt x="9221" y="3866"/>
                  <a:pt x="8028" y="4763"/>
                  <a:pt x="8028" y="4763"/>
                </a:cubicBezTo>
                <a:cubicBezTo>
                  <a:pt x="8028" y="4763"/>
                  <a:pt x="8425" y="2090"/>
                  <a:pt x="6898" y="1482"/>
                </a:cubicBezTo>
                <a:cubicBezTo>
                  <a:pt x="6704" y="1406"/>
                  <a:pt x="6522" y="1372"/>
                  <a:pt x="6353" y="1372"/>
                </a:cubicBezTo>
                <a:cubicBezTo>
                  <a:pt x="5192" y="1372"/>
                  <a:pt x="4627" y="2952"/>
                  <a:pt x="4627" y="2952"/>
                </a:cubicBezTo>
                <a:cubicBezTo>
                  <a:pt x="4627" y="2952"/>
                  <a:pt x="4270" y="1"/>
                  <a:pt x="3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6"/>
          <p:cNvSpPr txBox="1">
            <a:spLocks noGrp="1"/>
          </p:cNvSpPr>
          <p:nvPr>
            <p:ph type="title" idx="8"/>
          </p:nvPr>
        </p:nvSpPr>
        <p:spPr>
          <a:xfrm>
            <a:off x="575193" y="839457"/>
            <a:ext cx="2306028" cy="52282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sz="2800" dirty="0">
                <a:solidFill>
                  <a:srgbClr val="5DB7B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UD Digi Kyokasho NP-R" panose="02020400000000000000" pitchFamily="18" charset="-128"/>
                <a:ea typeface="UD Digi Kyokasho NP-R" panose="02020400000000000000" pitchFamily="18" charset="-128"/>
              </a:rPr>
              <a:t>遊戲設計</a:t>
            </a:r>
          </a:p>
        </p:txBody>
      </p:sp>
      <p:sp>
        <p:nvSpPr>
          <p:cNvPr id="203" name="Google Shape;226;p40">
            <a:extLst>
              <a:ext uri="{FF2B5EF4-FFF2-40B4-BE49-F238E27FC236}">
                <a16:creationId xmlns:a16="http://schemas.microsoft.com/office/drawing/2014/main" id="{FCED55BA-706C-43CC-A73F-EF88A4D48022}"/>
              </a:ext>
            </a:extLst>
          </p:cNvPr>
          <p:cNvSpPr/>
          <p:nvPr/>
        </p:nvSpPr>
        <p:spPr>
          <a:xfrm>
            <a:off x="8045203" y="262147"/>
            <a:ext cx="1039231" cy="684213"/>
          </a:xfrm>
          <a:custGeom>
            <a:avLst/>
            <a:gdLst/>
            <a:ahLst/>
            <a:cxnLst/>
            <a:rect l="l" t="t" r="r" b="b"/>
            <a:pathLst>
              <a:path w="61461" h="49059" extrusionOk="0">
                <a:moveTo>
                  <a:pt x="23010" y="0"/>
                </a:moveTo>
                <a:cubicBezTo>
                  <a:pt x="16201" y="0"/>
                  <a:pt x="10669" y="5502"/>
                  <a:pt x="10669" y="12311"/>
                </a:cubicBezTo>
                <a:cubicBezTo>
                  <a:pt x="10669" y="13374"/>
                  <a:pt x="10821" y="14408"/>
                  <a:pt x="11065" y="15381"/>
                </a:cubicBezTo>
                <a:lnTo>
                  <a:pt x="10669" y="15381"/>
                </a:lnTo>
                <a:cubicBezTo>
                  <a:pt x="4773" y="15381"/>
                  <a:pt x="1" y="20153"/>
                  <a:pt x="1" y="26049"/>
                </a:cubicBezTo>
                <a:cubicBezTo>
                  <a:pt x="1" y="31399"/>
                  <a:pt x="3922" y="35837"/>
                  <a:pt x="9058" y="36627"/>
                </a:cubicBezTo>
                <a:cubicBezTo>
                  <a:pt x="9058" y="36657"/>
                  <a:pt x="9058" y="36718"/>
                  <a:pt x="9058" y="36749"/>
                </a:cubicBezTo>
                <a:cubicBezTo>
                  <a:pt x="9058" y="43557"/>
                  <a:pt x="14560" y="49059"/>
                  <a:pt x="21369" y="49059"/>
                </a:cubicBezTo>
                <a:cubicBezTo>
                  <a:pt x="25503" y="49059"/>
                  <a:pt x="29150" y="47022"/>
                  <a:pt x="31399" y="43892"/>
                </a:cubicBezTo>
                <a:cubicBezTo>
                  <a:pt x="33101" y="46080"/>
                  <a:pt x="35776" y="47478"/>
                  <a:pt x="38755" y="47478"/>
                </a:cubicBezTo>
                <a:cubicBezTo>
                  <a:pt x="43740" y="47478"/>
                  <a:pt x="47813" y="43588"/>
                  <a:pt x="48117" y="38694"/>
                </a:cubicBezTo>
                <a:cubicBezTo>
                  <a:pt x="49302" y="39271"/>
                  <a:pt x="50670" y="39575"/>
                  <a:pt x="52099" y="39575"/>
                </a:cubicBezTo>
                <a:cubicBezTo>
                  <a:pt x="57266" y="39575"/>
                  <a:pt x="61461" y="35381"/>
                  <a:pt x="61461" y="30214"/>
                </a:cubicBezTo>
                <a:cubicBezTo>
                  <a:pt x="61461" y="25593"/>
                  <a:pt x="58087" y="21733"/>
                  <a:pt x="53649" y="21004"/>
                </a:cubicBezTo>
                <a:cubicBezTo>
                  <a:pt x="53892" y="20031"/>
                  <a:pt x="54044" y="18967"/>
                  <a:pt x="54044" y="17903"/>
                </a:cubicBezTo>
                <a:cubicBezTo>
                  <a:pt x="54044" y="11125"/>
                  <a:pt x="48542" y="5593"/>
                  <a:pt x="41734" y="5593"/>
                </a:cubicBezTo>
                <a:cubicBezTo>
                  <a:pt x="39029" y="5593"/>
                  <a:pt x="36536" y="6475"/>
                  <a:pt x="34500" y="7934"/>
                </a:cubicBezTo>
                <a:cubicBezTo>
                  <a:pt x="32737" y="3283"/>
                  <a:pt x="28269" y="0"/>
                  <a:pt x="2301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445;p40">
            <a:extLst>
              <a:ext uri="{FF2B5EF4-FFF2-40B4-BE49-F238E27FC236}">
                <a16:creationId xmlns:a16="http://schemas.microsoft.com/office/drawing/2014/main" id="{8BDC1D17-B373-49B8-AD82-9DD4A269E2F2}"/>
              </a:ext>
            </a:extLst>
          </p:cNvPr>
          <p:cNvSpPr/>
          <p:nvPr/>
        </p:nvSpPr>
        <p:spPr>
          <a:xfrm>
            <a:off x="7284634" y="85452"/>
            <a:ext cx="771936" cy="448323"/>
          </a:xfrm>
          <a:custGeom>
            <a:avLst/>
            <a:gdLst/>
            <a:ahLst/>
            <a:cxnLst/>
            <a:rect l="l" t="t" r="r" b="b"/>
            <a:pathLst>
              <a:path w="61218" h="35554" extrusionOk="0">
                <a:moveTo>
                  <a:pt x="19770" y="1"/>
                </a:moveTo>
                <a:cubicBezTo>
                  <a:pt x="19565" y="1"/>
                  <a:pt x="19358" y="8"/>
                  <a:pt x="19150" y="22"/>
                </a:cubicBezTo>
                <a:cubicBezTo>
                  <a:pt x="14256" y="386"/>
                  <a:pt x="10578" y="4642"/>
                  <a:pt x="10913" y="9535"/>
                </a:cubicBezTo>
                <a:cubicBezTo>
                  <a:pt x="10913" y="9657"/>
                  <a:pt x="10943" y="9748"/>
                  <a:pt x="10943" y="9839"/>
                </a:cubicBezTo>
                <a:cubicBezTo>
                  <a:pt x="10424" y="9736"/>
                  <a:pt x="9904" y="9688"/>
                  <a:pt x="9366" y="9688"/>
                </a:cubicBezTo>
                <a:cubicBezTo>
                  <a:pt x="9116" y="9688"/>
                  <a:pt x="8862" y="9699"/>
                  <a:pt x="8602" y="9718"/>
                </a:cubicBezTo>
                <a:cubicBezTo>
                  <a:pt x="3709" y="10052"/>
                  <a:pt x="0" y="14308"/>
                  <a:pt x="365" y="19201"/>
                </a:cubicBezTo>
                <a:cubicBezTo>
                  <a:pt x="685" y="23917"/>
                  <a:pt x="4602" y="27490"/>
                  <a:pt x="9258" y="27490"/>
                </a:cubicBezTo>
                <a:cubicBezTo>
                  <a:pt x="9464" y="27490"/>
                  <a:pt x="9671" y="27483"/>
                  <a:pt x="9879" y="27469"/>
                </a:cubicBezTo>
                <a:cubicBezTo>
                  <a:pt x="10335" y="27438"/>
                  <a:pt x="10791" y="27378"/>
                  <a:pt x="11217" y="27256"/>
                </a:cubicBezTo>
                <a:cubicBezTo>
                  <a:pt x="12486" y="32103"/>
                  <a:pt x="16878" y="35554"/>
                  <a:pt x="21974" y="35554"/>
                </a:cubicBezTo>
                <a:cubicBezTo>
                  <a:pt x="22246" y="35554"/>
                  <a:pt x="22521" y="35544"/>
                  <a:pt x="22797" y="35524"/>
                </a:cubicBezTo>
                <a:cubicBezTo>
                  <a:pt x="26870" y="35250"/>
                  <a:pt x="30275" y="32818"/>
                  <a:pt x="31977" y="29445"/>
                </a:cubicBezTo>
                <a:cubicBezTo>
                  <a:pt x="33299" y="32348"/>
                  <a:pt x="36226" y="34328"/>
                  <a:pt x="39549" y="34328"/>
                </a:cubicBezTo>
                <a:cubicBezTo>
                  <a:pt x="39739" y="34328"/>
                  <a:pt x="39930" y="34321"/>
                  <a:pt x="40123" y="34308"/>
                </a:cubicBezTo>
                <a:cubicBezTo>
                  <a:pt x="43010" y="34095"/>
                  <a:pt x="45412" y="32454"/>
                  <a:pt x="46749" y="30113"/>
                </a:cubicBezTo>
                <a:cubicBezTo>
                  <a:pt x="48147" y="31001"/>
                  <a:pt x="49831" y="31507"/>
                  <a:pt x="51589" y="31507"/>
                </a:cubicBezTo>
                <a:cubicBezTo>
                  <a:pt x="51819" y="31507"/>
                  <a:pt x="52049" y="31499"/>
                  <a:pt x="52281" y="31481"/>
                </a:cubicBezTo>
                <a:cubicBezTo>
                  <a:pt x="57388" y="31116"/>
                  <a:pt x="61217" y="26709"/>
                  <a:pt x="60853" y="21633"/>
                </a:cubicBezTo>
                <a:cubicBezTo>
                  <a:pt x="60518" y="17013"/>
                  <a:pt x="56810" y="13426"/>
                  <a:pt x="52311" y="13092"/>
                </a:cubicBezTo>
                <a:cubicBezTo>
                  <a:pt x="52342" y="12666"/>
                  <a:pt x="52372" y="12241"/>
                  <a:pt x="52342" y="11815"/>
                </a:cubicBezTo>
                <a:cubicBezTo>
                  <a:pt x="52021" y="7445"/>
                  <a:pt x="48378" y="4137"/>
                  <a:pt x="44062" y="4137"/>
                </a:cubicBezTo>
                <a:cubicBezTo>
                  <a:pt x="43875" y="4137"/>
                  <a:pt x="43686" y="4143"/>
                  <a:pt x="43497" y="4155"/>
                </a:cubicBezTo>
                <a:cubicBezTo>
                  <a:pt x="41916" y="4277"/>
                  <a:pt x="40457" y="4855"/>
                  <a:pt x="39241" y="5736"/>
                </a:cubicBezTo>
                <a:cubicBezTo>
                  <a:pt x="37384" y="4316"/>
                  <a:pt x="35062" y="3485"/>
                  <a:pt x="32581" y="3485"/>
                </a:cubicBezTo>
                <a:cubicBezTo>
                  <a:pt x="32300" y="3485"/>
                  <a:pt x="32018" y="3496"/>
                  <a:pt x="31734" y="3517"/>
                </a:cubicBezTo>
                <a:cubicBezTo>
                  <a:pt x="30244" y="3608"/>
                  <a:pt x="28846" y="4003"/>
                  <a:pt x="27600" y="4611"/>
                </a:cubicBezTo>
                <a:cubicBezTo>
                  <a:pt x="26082" y="1834"/>
                  <a:pt x="23108" y="1"/>
                  <a:pt x="1977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547;p36">
            <a:extLst>
              <a:ext uri="{FF2B5EF4-FFF2-40B4-BE49-F238E27FC236}">
                <a16:creationId xmlns:a16="http://schemas.microsoft.com/office/drawing/2014/main" id="{B5680C77-1298-4DA6-9E4B-9F08CC7ED3AE}"/>
              </a:ext>
            </a:extLst>
          </p:cNvPr>
          <p:cNvSpPr txBox="1">
            <a:spLocks/>
          </p:cNvSpPr>
          <p:nvPr/>
        </p:nvSpPr>
        <p:spPr>
          <a:xfrm>
            <a:off x="175579" y="1704735"/>
            <a:ext cx="2296295" cy="707548"/>
          </a:xfrm>
          <a:prstGeom prst="roundRect">
            <a:avLst>
              <a:gd name="adj" fmla="val 4820"/>
            </a:avLst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spcFirstLastPara="1" wrap="square" lIns="182880" tIns="91440" rIns="182880" bIns="18288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an One"/>
              <a:buNone/>
              <a:defRPr sz="24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zh-TW" sz="1800" dirty="0"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  <a:cs typeface="Microsoft GothicNeo" panose="020B0500000101010101" pitchFamily="34" charset="-127"/>
            </a:endParaRPr>
          </a:p>
          <a:p>
            <a:pPr algn="l">
              <a:lnSpc>
                <a:spcPct val="150000"/>
              </a:lnSpc>
            </a:pPr>
            <a:endParaRPr lang="zh-TW" altLang="en-US" sz="1800" dirty="0"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  <a:cs typeface="Microsoft GothicNeo" panose="020B0500000101010101" pitchFamily="34" charset="-127"/>
            </a:endParaRPr>
          </a:p>
        </p:txBody>
      </p:sp>
      <p:sp>
        <p:nvSpPr>
          <p:cNvPr id="208" name="矩形: 圓角 207">
            <a:extLst>
              <a:ext uri="{FF2B5EF4-FFF2-40B4-BE49-F238E27FC236}">
                <a16:creationId xmlns:a16="http://schemas.microsoft.com/office/drawing/2014/main" id="{78FC38DB-1C15-4387-93BE-48066C8E42A7}"/>
              </a:ext>
            </a:extLst>
          </p:cNvPr>
          <p:cNvSpPr/>
          <p:nvPr/>
        </p:nvSpPr>
        <p:spPr>
          <a:xfrm>
            <a:off x="469262" y="1880333"/>
            <a:ext cx="1758139" cy="334407"/>
          </a:xfrm>
          <a:prstGeom prst="round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5DB7B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選擇關卡選單</a:t>
            </a:r>
            <a:endParaRPr lang="zh-HK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218" name="圖片 217">
            <a:extLst>
              <a:ext uri="{FF2B5EF4-FFF2-40B4-BE49-F238E27FC236}">
                <a16:creationId xmlns:a16="http://schemas.microsoft.com/office/drawing/2014/main" id="{98C82B8F-BE5A-472C-9807-964368A15C9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15760" y="670530"/>
            <a:ext cx="2336492" cy="3895725"/>
          </a:xfrm>
          <a:prstGeom prst="rect">
            <a:avLst/>
          </a:prstGeom>
        </p:spPr>
      </p:pic>
      <p:sp>
        <p:nvSpPr>
          <p:cNvPr id="220" name="Google Shape;547;p36">
            <a:extLst>
              <a:ext uri="{FF2B5EF4-FFF2-40B4-BE49-F238E27FC236}">
                <a16:creationId xmlns:a16="http://schemas.microsoft.com/office/drawing/2014/main" id="{B6840228-1CD1-4463-8C25-E62C11243B5B}"/>
              </a:ext>
            </a:extLst>
          </p:cNvPr>
          <p:cNvSpPr txBox="1">
            <a:spLocks/>
          </p:cNvSpPr>
          <p:nvPr/>
        </p:nvSpPr>
        <p:spPr>
          <a:xfrm>
            <a:off x="5932134" y="434284"/>
            <a:ext cx="2533686" cy="2377496"/>
          </a:xfrm>
          <a:prstGeom prst="roundRect">
            <a:avLst>
              <a:gd name="adj" fmla="val 4820"/>
            </a:avLst>
          </a:prstGeom>
          <a:solidFill>
            <a:srgbClr val="E0E5EC"/>
          </a:solidFill>
          <a:ln>
            <a:noFill/>
          </a:ln>
        </p:spPr>
        <p:txBody>
          <a:bodyPr spcFirstLastPara="1" wrap="square" lIns="182880" tIns="91440" rIns="182880" bIns="18288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an One"/>
              <a:buNone/>
              <a:defRPr sz="24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zh-TW" sz="1800" dirty="0"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  <a:cs typeface="Microsoft GothicNeo" panose="020B0500000101010101" pitchFamily="34" charset="-127"/>
            </a:endParaRPr>
          </a:p>
          <a:p>
            <a:pPr algn="l">
              <a:lnSpc>
                <a:spcPct val="150000"/>
              </a:lnSpc>
            </a:pPr>
            <a:endParaRPr lang="zh-TW" altLang="en-US" sz="1800" dirty="0"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  <a:cs typeface="Microsoft GothicNeo" panose="020B0500000101010101" pitchFamily="34" charset="-127"/>
            </a:endParaRPr>
          </a:p>
        </p:txBody>
      </p:sp>
      <p:pic>
        <p:nvPicPr>
          <p:cNvPr id="221" name="圖片 220">
            <a:extLst>
              <a:ext uri="{FF2B5EF4-FFF2-40B4-BE49-F238E27FC236}">
                <a16:creationId xmlns:a16="http://schemas.microsoft.com/office/drawing/2014/main" id="{031CD4CD-473A-4FDA-9391-B2E169579F9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42661" y="670530"/>
            <a:ext cx="2299960" cy="1954939"/>
          </a:xfrm>
          <a:prstGeom prst="rect">
            <a:avLst/>
          </a:prstGeom>
        </p:spPr>
      </p:pic>
      <p:grpSp>
        <p:nvGrpSpPr>
          <p:cNvPr id="278" name="Google Shape;227;p40">
            <a:extLst>
              <a:ext uri="{FF2B5EF4-FFF2-40B4-BE49-F238E27FC236}">
                <a16:creationId xmlns:a16="http://schemas.microsoft.com/office/drawing/2014/main" id="{B0F1CBD4-5E94-4545-90FA-652A418A0007}"/>
              </a:ext>
            </a:extLst>
          </p:cNvPr>
          <p:cNvGrpSpPr/>
          <p:nvPr/>
        </p:nvGrpSpPr>
        <p:grpSpPr>
          <a:xfrm>
            <a:off x="175579" y="3426873"/>
            <a:ext cx="1567231" cy="1779263"/>
            <a:chOff x="5293245" y="6083019"/>
            <a:chExt cx="1941885" cy="2248761"/>
          </a:xfrm>
        </p:grpSpPr>
        <p:sp>
          <p:nvSpPr>
            <p:cNvPr id="279" name="Google Shape;228;p40">
              <a:extLst>
                <a:ext uri="{FF2B5EF4-FFF2-40B4-BE49-F238E27FC236}">
                  <a16:creationId xmlns:a16="http://schemas.microsoft.com/office/drawing/2014/main" id="{4C07D857-DD29-48E6-B3A7-E4FDCB449ED0}"/>
                </a:ext>
              </a:extLst>
            </p:cNvPr>
            <p:cNvSpPr/>
            <p:nvPr/>
          </p:nvSpPr>
          <p:spPr>
            <a:xfrm>
              <a:off x="5874526" y="7937279"/>
              <a:ext cx="271002" cy="394502"/>
            </a:xfrm>
            <a:custGeom>
              <a:avLst/>
              <a:gdLst/>
              <a:ahLst/>
              <a:cxnLst/>
              <a:rect l="l" t="t" r="r" b="b"/>
              <a:pathLst>
                <a:path w="10274" h="14956" extrusionOk="0">
                  <a:moveTo>
                    <a:pt x="10274" y="1"/>
                  </a:moveTo>
                  <a:lnTo>
                    <a:pt x="10274" y="1"/>
                  </a:lnTo>
                  <a:cubicBezTo>
                    <a:pt x="6809" y="852"/>
                    <a:pt x="3344" y="1612"/>
                    <a:pt x="0" y="2584"/>
                  </a:cubicBezTo>
                  <a:lnTo>
                    <a:pt x="1368" y="14955"/>
                  </a:lnTo>
                  <a:lnTo>
                    <a:pt x="7994" y="14955"/>
                  </a:lnTo>
                  <a:lnTo>
                    <a:pt x="10274" y="1"/>
                  </a:lnTo>
                  <a:close/>
                </a:path>
              </a:pathLst>
            </a:custGeom>
            <a:solidFill>
              <a:srgbClr val="8C4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29;p40">
              <a:extLst>
                <a:ext uri="{FF2B5EF4-FFF2-40B4-BE49-F238E27FC236}">
                  <a16:creationId xmlns:a16="http://schemas.microsoft.com/office/drawing/2014/main" id="{5151E087-F171-4B3B-828F-8A4BC65F2FFD}"/>
                </a:ext>
              </a:extLst>
            </p:cNvPr>
            <p:cNvSpPr/>
            <p:nvPr/>
          </p:nvSpPr>
          <p:spPr>
            <a:xfrm>
              <a:off x="5856880" y="7757701"/>
              <a:ext cx="315923" cy="247764"/>
            </a:xfrm>
            <a:custGeom>
              <a:avLst/>
              <a:gdLst/>
              <a:ahLst/>
              <a:cxnLst/>
              <a:rect l="l" t="t" r="r" b="b"/>
              <a:pathLst>
                <a:path w="11977" h="9393" extrusionOk="0">
                  <a:moveTo>
                    <a:pt x="11977" y="0"/>
                  </a:moveTo>
                  <a:lnTo>
                    <a:pt x="1" y="3526"/>
                  </a:lnTo>
                  <a:lnTo>
                    <a:pt x="669" y="9392"/>
                  </a:lnTo>
                  <a:cubicBezTo>
                    <a:pt x="4013" y="8450"/>
                    <a:pt x="7478" y="7660"/>
                    <a:pt x="10943" y="6809"/>
                  </a:cubicBezTo>
                  <a:lnTo>
                    <a:pt x="11977" y="0"/>
                  </a:lnTo>
                  <a:close/>
                </a:path>
              </a:pathLst>
            </a:custGeom>
            <a:solidFill>
              <a:srgbClr val="67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30;p40">
              <a:extLst>
                <a:ext uri="{FF2B5EF4-FFF2-40B4-BE49-F238E27FC236}">
                  <a16:creationId xmlns:a16="http://schemas.microsoft.com/office/drawing/2014/main" id="{30997E82-7337-4F8C-B1E5-A71046DA4E74}"/>
                </a:ext>
              </a:extLst>
            </p:cNvPr>
            <p:cNvSpPr/>
            <p:nvPr/>
          </p:nvSpPr>
          <p:spPr>
            <a:xfrm>
              <a:off x="5678093" y="6086027"/>
              <a:ext cx="215689" cy="360000"/>
            </a:xfrm>
            <a:custGeom>
              <a:avLst/>
              <a:gdLst/>
              <a:ahLst/>
              <a:cxnLst/>
              <a:rect l="l" t="t" r="r" b="b"/>
              <a:pathLst>
                <a:path w="8177" h="13648" extrusionOk="0">
                  <a:moveTo>
                    <a:pt x="7599" y="0"/>
                  </a:moveTo>
                  <a:cubicBezTo>
                    <a:pt x="4742" y="274"/>
                    <a:pt x="2219" y="760"/>
                    <a:pt x="0" y="1490"/>
                  </a:cubicBezTo>
                  <a:cubicBezTo>
                    <a:pt x="2067" y="5867"/>
                    <a:pt x="4742" y="9940"/>
                    <a:pt x="8177" y="13648"/>
                  </a:cubicBezTo>
                  <a:cubicBezTo>
                    <a:pt x="7903" y="9119"/>
                    <a:pt x="7690" y="4560"/>
                    <a:pt x="7599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31;p40">
              <a:extLst>
                <a:ext uri="{FF2B5EF4-FFF2-40B4-BE49-F238E27FC236}">
                  <a16:creationId xmlns:a16="http://schemas.microsoft.com/office/drawing/2014/main" id="{1CAA5F4A-8D23-492D-A74E-447FF19B3110}"/>
                </a:ext>
              </a:extLst>
            </p:cNvPr>
            <p:cNvSpPr/>
            <p:nvPr/>
          </p:nvSpPr>
          <p:spPr>
            <a:xfrm>
              <a:off x="5306065" y="6265605"/>
              <a:ext cx="623801" cy="844291"/>
            </a:xfrm>
            <a:custGeom>
              <a:avLst/>
              <a:gdLst/>
              <a:ahLst/>
              <a:cxnLst/>
              <a:rect l="l" t="t" r="r" b="b"/>
              <a:pathLst>
                <a:path w="23649" h="32008" extrusionOk="0">
                  <a:moveTo>
                    <a:pt x="5472" y="1"/>
                  </a:moveTo>
                  <a:cubicBezTo>
                    <a:pt x="2341" y="3405"/>
                    <a:pt x="669" y="7995"/>
                    <a:pt x="1" y="13557"/>
                  </a:cubicBezTo>
                  <a:cubicBezTo>
                    <a:pt x="6779" y="21187"/>
                    <a:pt x="13375" y="29819"/>
                    <a:pt x="23649" y="32007"/>
                  </a:cubicBezTo>
                  <a:cubicBezTo>
                    <a:pt x="23649" y="31947"/>
                    <a:pt x="23649" y="31916"/>
                    <a:pt x="23649" y="31886"/>
                  </a:cubicBezTo>
                  <a:cubicBezTo>
                    <a:pt x="23588" y="31764"/>
                    <a:pt x="23557" y="31612"/>
                    <a:pt x="23618" y="31491"/>
                  </a:cubicBezTo>
                  <a:cubicBezTo>
                    <a:pt x="23345" y="27144"/>
                    <a:pt x="23102" y="22828"/>
                    <a:pt x="22889" y="18481"/>
                  </a:cubicBezTo>
                  <a:cubicBezTo>
                    <a:pt x="18907" y="17478"/>
                    <a:pt x="14895" y="12342"/>
                    <a:pt x="12433" y="9484"/>
                  </a:cubicBezTo>
                  <a:cubicBezTo>
                    <a:pt x="9819" y="6506"/>
                    <a:pt x="7478" y="3375"/>
                    <a:pt x="5472" y="1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32;p40">
              <a:extLst>
                <a:ext uri="{FF2B5EF4-FFF2-40B4-BE49-F238E27FC236}">
                  <a16:creationId xmlns:a16="http://schemas.microsoft.com/office/drawing/2014/main" id="{9922DC5B-C81E-4D13-8BA1-AD80CCF6CDB2}"/>
                </a:ext>
              </a:extLst>
            </p:cNvPr>
            <p:cNvSpPr/>
            <p:nvPr/>
          </p:nvSpPr>
          <p:spPr>
            <a:xfrm>
              <a:off x="5913802" y="6083019"/>
              <a:ext cx="118699" cy="338160"/>
            </a:xfrm>
            <a:custGeom>
              <a:avLst/>
              <a:gdLst/>
              <a:ahLst/>
              <a:cxnLst/>
              <a:rect l="l" t="t" r="r" b="b"/>
              <a:pathLst>
                <a:path w="4500" h="12820" extrusionOk="0">
                  <a:moveTo>
                    <a:pt x="913" y="0"/>
                  </a:moveTo>
                  <a:cubicBezTo>
                    <a:pt x="609" y="0"/>
                    <a:pt x="305" y="8"/>
                    <a:pt x="1" y="23"/>
                  </a:cubicBezTo>
                  <a:cubicBezTo>
                    <a:pt x="31" y="4279"/>
                    <a:pt x="183" y="8564"/>
                    <a:pt x="396" y="12820"/>
                  </a:cubicBezTo>
                  <a:cubicBezTo>
                    <a:pt x="1855" y="11817"/>
                    <a:pt x="3375" y="9750"/>
                    <a:pt x="4499" y="8108"/>
                  </a:cubicBezTo>
                  <a:cubicBezTo>
                    <a:pt x="3587" y="4917"/>
                    <a:pt x="2645" y="2212"/>
                    <a:pt x="1824" y="23"/>
                  </a:cubicBezTo>
                  <a:cubicBezTo>
                    <a:pt x="1520" y="8"/>
                    <a:pt x="1217" y="0"/>
                    <a:pt x="913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33;p40">
              <a:extLst>
                <a:ext uri="{FF2B5EF4-FFF2-40B4-BE49-F238E27FC236}">
                  <a16:creationId xmlns:a16="http://schemas.microsoft.com/office/drawing/2014/main" id="{EBD581D6-B7A5-48AA-901A-34A34BB0274B}"/>
                </a:ext>
              </a:extLst>
            </p:cNvPr>
            <p:cNvSpPr/>
            <p:nvPr/>
          </p:nvSpPr>
          <p:spPr>
            <a:xfrm>
              <a:off x="5293245" y="6665698"/>
              <a:ext cx="660677" cy="819417"/>
            </a:xfrm>
            <a:custGeom>
              <a:avLst/>
              <a:gdLst/>
              <a:ahLst/>
              <a:cxnLst/>
              <a:rect l="l" t="t" r="r" b="b"/>
              <a:pathLst>
                <a:path w="25047" h="31065" extrusionOk="0">
                  <a:moveTo>
                    <a:pt x="335" y="0"/>
                  </a:moveTo>
                  <a:lnTo>
                    <a:pt x="335" y="0"/>
                  </a:lnTo>
                  <a:cubicBezTo>
                    <a:pt x="0" y="4256"/>
                    <a:pt x="183" y="9028"/>
                    <a:pt x="730" y="14256"/>
                  </a:cubicBezTo>
                  <a:cubicBezTo>
                    <a:pt x="7204" y="22037"/>
                    <a:pt x="15046" y="30062"/>
                    <a:pt x="25046" y="31065"/>
                  </a:cubicBezTo>
                  <a:cubicBezTo>
                    <a:pt x="24743" y="26536"/>
                    <a:pt x="24469" y="22007"/>
                    <a:pt x="24165" y="17447"/>
                  </a:cubicBezTo>
                  <a:cubicBezTo>
                    <a:pt x="24104" y="17478"/>
                    <a:pt x="24043" y="17508"/>
                    <a:pt x="23983" y="17508"/>
                  </a:cubicBezTo>
                  <a:cubicBezTo>
                    <a:pt x="14286" y="15624"/>
                    <a:pt x="6779" y="7690"/>
                    <a:pt x="335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34;p40">
              <a:extLst>
                <a:ext uri="{FF2B5EF4-FFF2-40B4-BE49-F238E27FC236}">
                  <a16:creationId xmlns:a16="http://schemas.microsoft.com/office/drawing/2014/main" id="{E1F52B8C-D60D-4D94-915E-6C77E25F60F0}"/>
                </a:ext>
              </a:extLst>
            </p:cNvPr>
            <p:cNvSpPr/>
            <p:nvPr/>
          </p:nvSpPr>
          <p:spPr>
            <a:xfrm>
              <a:off x="5468840" y="6134139"/>
              <a:ext cx="440188" cy="600537"/>
            </a:xfrm>
            <a:custGeom>
              <a:avLst/>
              <a:gdLst/>
              <a:ahLst/>
              <a:cxnLst/>
              <a:rect l="l" t="t" r="r" b="b"/>
              <a:pathLst>
                <a:path w="16688" h="22767" extrusionOk="0">
                  <a:moveTo>
                    <a:pt x="6900" y="0"/>
                  </a:moveTo>
                  <a:cubicBezTo>
                    <a:pt x="4104" y="1064"/>
                    <a:pt x="1824" y="2493"/>
                    <a:pt x="0" y="4255"/>
                  </a:cubicBezTo>
                  <a:cubicBezTo>
                    <a:pt x="2006" y="7660"/>
                    <a:pt x="4255" y="10882"/>
                    <a:pt x="6900" y="13830"/>
                  </a:cubicBezTo>
                  <a:cubicBezTo>
                    <a:pt x="9362" y="16596"/>
                    <a:pt x="12979" y="21399"/>
                    <a:pt x="16687" y="22766"/>
                  </a:cubicBezTo>
                  <a:cubicBezTo>
                    <a:pt x="16657" y="22219"/>
                    <a:pt x="16627" y="21672"/>
                    <a:pt x="16596" y="21125"/>
                  </a:cubicBezTo>
                  <a:cubicBezTo>
                    <a:pt x="16475" y="18389"/>
                    <a:pt x="16323" y="15593"/>
                    <a:pt x="16140" y="12827"/>
                  </a:cubicBezTo>
                  <a:cubicBezTo>
                    <a:pt x="12219" y="9149"/>
                    <a:pt x="9210" y="4772"/>
                    <a:pt x="6900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35;p40">
              <a:extLst>
                <a:ext uri="{FF2B5EF4-FFF2-40B4-BE49-F238E27FC236}">
                  <a16:creationId xmlns:a16="http://schemas.microsoft.com/office/drawing/2014/main" id="{8795B3B9-8EE7-48C1-AF85-7D9C03D61EFA}"/>
                </a:ext>
              </a:extLst>
            </p:cNvPr>
            <p:cNvSpPr/>
            <p:nvPr/>
          </p:nvSpPr>
          <p:spPr>
            <a:xfrm>
              <a:off x="5961123" y="7012853"/>
              <a:ext cx="186832" cy="473054"/>
            </a:xfrm>
            <a:custGeom>
              <a:avLst/>
              <a:gdLst/>
              <a:ahLst/>
              <a:cxnLst/>
              <a:rect l="l" t="t" r="r" b="b"/>
              <a:pathLst>
                <a:path w="7083" h="17934" extrusionOk="0">
                  <a:moveTo>
                    <a:pt x="6930" y="1"/>
                  </a:moveTo>
                  <a:cubicBezTo>
                    <a:pt x="4711" y="1308"/>
                    <a:pt x="2401" y="2493"/>
                    <a:pt x="0" y="3496"/>
                  </a:cubicBezTo>
                  <a:cubicBezTo>
                    <a:pt x="274" y="8299"/>
                    <a:pt x="578" y="13132"/>
                    <a:pt x="851" y="17934"/>
                  </a:cubicBezTo>
                  <a:cubicBezTo>
                    <a:pt x="2736" y="17022"/>
                    <a:pt x="4559" y="16080"/>
                    <a:pt x="6292" y="15016"/>
                  </a:cubicBezTo>
                  <a:cubicBezTo>
                    <a:pt x="6900" y="9758"/>
                    <a:pt x="7082" y="4742"/>
                    <a:pt x="6930" y="1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36;p40">
              <a:extLst>
                <a:ext uri="{FF2B5EF4-FFF2-40B4-BE49-F238E27FC236}">
                  <a16:creationId xmlns:a16="http://schemas.microsoft.com/office/drawing/2014/main" id="{D2BD2BD8-9824-4F35-91AF-DE5EA98DD502}"/>
                </a:ext>
              </a:extLst>
            </p:cNvPr>
            <p:cNvSpPr/>
            <p:nvPr/>
          </p:nvSpPr>
          <p:spPr>
            <a:xfrm>
              <a:off x="5985153" y="7446604"/>
              <a:ext cx="137928" cy="300677"/>
            </a:xfrm>
            <a:custGeom>
              <a:avLst/>
              <a:gdLst/>
              <a:ahLst/>
              <a:cxnLst/>
              <a:rect l="l" t="t" r="r" b="b"/>
              <a:pathLst>
                <a:path w="5229" h="11399" extrusionOk="0">
                  <a:moveTo>
                    <a:pt x="5229" y="1"/>
                  </a:moveTo>
                  <a:lnTo>
                    <a:pt x="5229" y="1"/>
                  </a:lnTo>
                  <a:cubicBezTo>
                    <a:pt x="3557" y="943"/>
                    <a:pt x="1825" y="1672"/>
                    <a:pt x="1" y="2220"/>
                  </a:cubicBezTo>
                  <a:cubicBezTo>
                    <a:pt x="183" y="5289"/>
                    <a:pt x="335" y="8329"/>
                    <a:pt x="518" y="11399"/>
                  </a:cubicBezTo>
                  <a:cubicBezTo>
                    <a:pt x="1338" y="10913"/>
                    <a:pt x="2311" y="10791"/>
                    <a:pt x="3284" y="10639"/>
                  </a:cubicBezTo>
                  <a:cubicBezTo>
                    <a:pt x="4135" y="7022"/>
                    <a:pt x="4773" y="3466"/>
                    <a:pt x="5229" y="1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37;p40">
              <a:extLst>
                <a:ext uri="{FF2B5EF4-FFF2-40B4-BE49-F238E27FC236}">
                  <a16:creationId xmlns:a16="http://schemas.microsoft.com/office/drawing/2014/main" id="{D15A1E09-3EDB-4D7E-AC05-C252E308E5A7}"/>
                </a:ext>
              </a:extLst>
            </p:cNvPr>
            <p:cNvSpPr/>
            <p:nvPr/>
          </p:nvSpPr>
          <p:spPr>
            <a:xfrm>
              <a:off x="5925039" y="6336164"/>
              <a:ext cx="179604" cy="400120"/>
            </a:xfrm>
            <a:custGeom>
              <a:avLst/>
              <a:gdLst/>
              <a:ahLst/>
              <a:cxnLst/>
              <a:rect l="l" t="t" r="r" b="b"/>
              <a:pathLst>
                <a:path w="6809" h="15169" extrusionOk="0">
                  <a:moveTo>
                    <a:pt x="4499" y="1"/>
                  </a:moveTo>
                  <a:cubicBezTo>
                    <a:pt x="3161" y="1824"/>
                    <a:pt x="1642" y="3557"/>
                    <a:pt x="0" y="4165"/>
                  </a:cubicBezTo>
                  <a:cubicBezTo>
                    <a:pt x="183" y="7843"/>
                    <a:pt x="395" y="11521"/>
                    <a:pt x="578" y="15168"/>
                  </a:cubicBezTo>
                  <a:cubicBezTo>
                    <a:pt x="2918" y="13861"/>
                    <a:pt x="4985" y="12311"/>
                    <a:pt x="6809" y="10639"/>
                  </a:cubicBezTo>
                  <a:cubicBezTo>
                    <a:pt x="6171" y="6718"/>
                    <a:pt x="5350" y="3162"/>
                    <a:pt x="4499" y="1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38;p40">
              <a:extLst>
                <a:ext uri="{FF2B5EF4-FFF2-40B4-BE49-F238E27FC236}">
                  <a16:creationId xmlns:a16="http://schemas.microsoft.com/office/drawing/2014/main" id="{243894AF-A3EE-4FF3-B4C5-2BC00278418C}"/>
                </a:ext>
              </a:extLst>
            </p:cNvPr>
            <p:cNvSpPr/>
            <p:nvPr/>
          </p:nvSpPr>
          <p:spPr>
            <a:xfrm>
              <a:off x="5941868" y="6657680"/>
              <a:ext cx="200469" cy="420932"/>
            </a:xfrm>
            <a:custGeom>
              <a:avLst/>
              <a:gdLst/>
              <a:ahLst/>
              <a:cxnLst/>
              <a:rect l="l" t="t" r="r" b="b"/>
              <a:pathLst>
                <a:path w="7600" h="15958" extrusionOk="0">
                  <a:moveTo>
                    <a:pt x="6444" y="0"/>
                  </a:moveTo>
                  <a:cubicBezTo>
                    <a:pt x="4469" y="1611"/>
                    <a:pt x="2341" y="2918"/>
                    <a:pt x="1" y="3830"/>
                  </a:cubicBezTo>
                  <a:cubicBezTo>
                    <a:pt x="1" y="4104"/>
                    <a:pt x="31" y="4377"/>
                    <a:pt x="31" y="4651"/>
                  </a:cubicBezTo>
                  <a:cubicBezTo>
                    <a:pt x="213" y="8420"/>
                    <a:pt x="456" y="12189"/>
                    <a:pt x="669" y="15958"/>
                  </a:cubicBezTo>
                  <a:cubicBezTo>
                    <a:pt x="3101" y="14833"/>
                    <a:pt x="5411" y="13557"/>
                    <a:pt x="7599" y="12159"/>
                  </a:cubicBezTo>
                  <a:cubicBezTo>
                    <a:pt x="7448" y="7842"/>
                    <a:pt x="7022" y="3769"/>
                    <a:pt x="6444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39;p40">
              <a:extLst>
                <a:ext uri="{FF2B5EF4-FFF2-40B4-BE49-F238E27FC236}">
                  <a16:creationId xmlns:a16="http://schemas.microsoft.com/office/drawing/2014/main" id="{26256767-9746-40CA-BCF4-FBC7731D2C10}"/>
                </a:ext>
              </a:extLst>
            </p:cNvPr>
            <p:cNvSpPr/>
            <p:nvPr/>
          </p:nvSpPr>
          <p:spPr>
            <a:xfrm>
              <a:off x="5999608" y="7757701"/>
              <a:ext cx="64941" cy="137928"/>
            </a:xfrm>
            <a:custGeom>
              <a:avLst/>
              <a:gdLst/>
              <a:ahLst/>
              <a:cxnLst/>
              <a:rect l="l" t="t" r="r" b="b"/>
              <a:pathLst>
                <a:path w="2462" h="5229" extrusionOk="0">
                  <a:moveTo>
                    <a:pt x="2462" y="0"/>
                  </a:moveTo>
                  <a:lnTo>
                    <a:pt x="2462" y="0"/>
                  </a:lnTo>
                  <a:cubicBezTo>
                    <a:pt x="1672" y="152"/>
                    <a:pt x="851" y="274"/>
                    <a:pt x="0" y="334"/>
                  </a:cubicBezTo>
                  <a:cubicBezTo>
                    <a:pt x="91" y="1976"/>
                    <a:pt x="152" y="3587"/>
                    <a:pt x="243" y="5228"/>
                  </a:cubicBezTo>
                  <a:cubicBezTo>
                    <a:pt x="486" y="5228"/>
                    <a:pt x="730" y="5228"/>
                    <a:pt x="1034" y="5198"/>
                  </a:cubicBezTo>
                  <a:cubicBezTo>
                    <a:pt x="1550" y="3465"/>
                    <a:pt x="2006" y="1733"/>
                    <a:pt x="2462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40;p40">
              <a:extLst>
                <a:ext uri="{FF2B5EF4-FFF2-40B4-BE49-F238E27FC236}">
                  <a16:creationId xmlns:a16="http://schemas.microsoft.com/office/drawing/2014/main" id="{1867C13B-C52F-43DB-8BDD-8591DEC204DC}"/>
                </a:ext>
              </a:extLst>
            </p:cNvPr>
            <p:cNvSpPr/>
            <p:nvPr/>
          </p:nvSpPr>
          <p:spPr>
            <a:xfrm>
              <a:off x="5516926" y="7639820"/>
              <a:ext cx="462661" cy="254200"/>
            </a:xfrm>
            <a:custGeom>
              <a:avLst/>
              <a:gdLst/>
              <a:ahLst/>
              <a:cxnLst/>
              <a:rect l="l" t="t" r="r" b="b"/>
              <a:pathLst>
                <a:path w="17540" h="9637" extrusionOk="0">
                  <a:moveTo>
                    <a:pt x="1" y="1"/>
                  </a:moveTo>
                  <a:cubicBezTo>
                    <a:pt x="7205" y="8573"/>
                    <a:pt x="17053" y="9606"/>
                    <a:pt x="17539" y="9636"/>
                  </a:cubicBezTo>
                  <a:cubicBezTo>
                    <a:pt x="17448" y="8269"/>
                    <a:pt x="17387" y="6870"/>
                    <a:pt x="17296" y="5472"/>
                  </a:cubicBezTo>
                  <a:cubicBezTo>
                    <a:pt x="17266" y="5503"/>
                    <a:pt x="17266" y="5533"/>
                    <a:pt x="17205" y="5563"/>
                  </a:cubicBezTo>
                  <a:cubicBezTo>
                    <a:pt x="16183" y="5888"/>
                    <a:pt x="15124" y="6033"/>
                    <a:pt x="14047" y="6033"/>
                  </a:cubicBezTo>
                  <a:cubicBezTo>
                    <a:pt x="9071" y="6033"/>
                    <a:pt x="3724" y="2925"/>
                    <a:pt x="1" y="1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41;p40">
              <a:extLst>
                <a:ext uri="{FF2B5EF4-FFF2-40B4-BE49-F238E27FC236}">
                  <a16:creationId xmlns:a16="http://schemas.microsoft.com/office/drawing/2014/main" id="{4A190D0D-1EDA-4921-AA3C-E0330651AF6E}"/>
                </a:ext>
              </a:extLst>
            </p:cNvPr>
            <p:cNvSpPr/>
            <p:nvPr/>
          </p:nvSpPr>
          <p:spPr>
            <a:xfrm>
              <a:off x="5318910" y="7096232"/>
              <a:ext cx="653450" cy="680803"/>
            </a:xfrm>
            <a:custGeom>
              <a:avLst/>
              <a:gdLst/>
              <a:ahLst/>
              <a:cxnLst/>
              <a:rect l="l" t="t" r="r" b="b"/>
              <a:pathLst>
                <a:path w="24773" h="25810" extrusionOk="0">
                  <a:moveTo>
                    <a:pt x="0" y="1"/>
                  </a:moveTo>
                  <a:lnTo>
                    <a:pt x="0" y="1"/>
                  </a:lnTo>
                  <a:cubicBezTo>
                    <a:pt x="152" y="1277"/>
                    <a:pt x="334" y="2584"/>
                    <a:pt x="517" y="3891"/>
                  </a:cubicBezTo>
                  <a:cubicBezTo>
                    <a:pt x="1368" y="9819"/>
                    <a:pt x="3222" y="14378"/>
                    <a:pt x="5532" y="17965"/>
                  </a:cubicBezTo>
                  <a:cubicBezTo>
                    <a:pt x="10367" y="22460"/>
                    <a:pt x="15899" y="25809"/>
                    <a:pt x="21703" y="25809"/>
                  </a:cubicBezTo>
                  <a:cubicBezTo>
                    <a:pt x="22649" y="25809"/>
                    <a:pt x="23602" y="25720"/>
                    <a:pt x="24560" y="25533"/>
                  </a:cubicBezTo>
                  <a:cubicBezTo>
                    <a:pt x="24587" y="25524"/>
                    <a:pt x="24611" y="25520"/>
                    <a:pt x="24633" y="25520"/>
                  </a:cubicBezTo>
                  <a:cubicBezTo>
                    <a:pt x="24687" y="25520"/>
                    <a:pt x="24730" y="25542"/>
                    <a:pt x="24773" y="25563"/>
                  </a:cubicBezTo>
                  <a:cubicBezTo>
                    <a:pt x="24590" y="22311"/>
                    <a:pt x="24377" y="19028"/>
                    <a:pt x="24165" y="15776"/>
                  </a:cubicBezTo>
                  <a:cubicBezTo>
                    <a:pt x="23982" y="15715"/>
                    <a:pt x="23891" y="15503"/>
                    <a:pt x="24013" y="15381"/>
                  </a:cubicBezTo>
                  <a:cubicBezTo>
                    <a:pt x="14590" y="15351"/>
                    <a:pt x="6414" y="7539"/>
                    <a:pt x="0" y="1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42;p40">
              <a:extLst>
                <a:ext uri="{FF2B5EF4-FFF2-40B4-BE49-F238E27FC236}">
                  <a16:creationId xmlns:a16="http://schemas.microsoft.com/office/drawing/2014/main" id="{9132448F-12F1-40A2-9804-C64A8AAF658E}"/>
                </a:ext>
              </a:extLst>
            </p:cNvPr>
            <p:cNvSpPr/>
            <p:nvPr/>
          </p:nvSpPr>
          <p:spPr>
            <a:xfrm>
              <a:off x="6043685" y="6154160"/>
              <a:ext cx="283057" cy="462661"/>
            </a:xfrm>
            <a:custGeom>
              <a:avLst/>
              <a:gdLst/>
              <a:ahLst/>
              <a:cxnLst/>
              <a:rect l="l" t="t" r="r" b="b"/>
              <a:pathLst>
                <a:path w="10731" h="17540" extrusionOk="0">
                  <a:moveTo>
                    <a:pt x="4591" y="1"/>
                  </a:moveTo>
                  <a:cubicBezTo>
                    <a:pt x="3952" y="1034"/>
                    <a:pt x="3314" y="2068"/>
                    <a:pt x="2615" y="3071"/>
                  </a:cubicBezTo>
                  <a:cubicBezTo>
                    <a:pt x="1885" y="4044"/>
                    <a:pt x="1004" y="5503"/>
                    <a:pt x="1" y="6901"/>
                  </a:cubicBezTo>
                  <a:cubicBezTo>
                    <a:pt x="852" y="10062"/>
                    <a:pt x="1673" y="13618"/>
                    <a:pt x="2341" y="17539"/>
                  </a:cubicBezTo>
                  <a:cubicBezTo>
                    <a:pt x="5624" y="14530"/>
                    <a:pt x="8299" y="11004"/>
                    <a:pt x="10731" y="7144"/>
                  </a:cubicBezTo>
                  <a:cubicBezTo>
                    <a:pt x="9089" y="4196"/>
                    <a:pt x="7053" y="1734"/>
                    <a:pt x="4591" y="1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43;p40">
              <a:extLst>
                <a:ext uri="{FF2B5EF4-FFF2-40B4-BE49-F238E27FC236}">
                  <a16:creationId xmlns:a16="http://schemas.microsoft.com/office/drawing/2014/main" id="{5FFBD9EA-9750-4ADB-AF0F-CC1538459EC8}"/>
                </a:ext>
              </a:extLst>
            </p:cNvPr>
            <p:cNvSpPr/>
            <p:nvPr/>
          </p:nvSpPr>
          <p:spPr>
            <a:xfrm>
              <a:off x="5961915" y="6083626"/>
              <a:ext cx="176413" cy="213288"/>
            </a:xfrm>
            <a:custGeom>
              <a:avLst/>
              <a:gdLst/>
              <a:ahLst/>
              <a:cxnLst/>
              <a:rect l="l" t="t" r="r" b="b"/>
              <a:pathLst>
                <a:path w="6688" h="8086" extrusionOk="0">
                  <a:moveTo>
                    <a:pt x="0" y="0"/>
                  </a:moveTo>
                  <a:cubicBezTo>
                    <a:pt x="821" y="2158"/>
                    <a:pt x="1763" y="4894"/>
                    <a:pt x="2675" y="8085"/>
                  </a:cubicBezTo>
                  <a:cubicBezTo>
                    <a:pt x="3131" y="7477"/>
                    <a:pt x="3496" y="6900"/>
                    <a:pt x="3800" y="6474"/>
                  </a:cubicBezTo>
                  <a:cubicBezTo>
                    <a:pt x="4803" y="5015"/>
                    <a:pt x="5776" y="3526"/>
                    <a:pt x="6688" y="2006"/>
                  </a:cubicBezTo>
                  <a:cubicBezTo>
                    <a:pt x="4712" y="851"/>
                    <a:pt x="2493" y="122"/>
                    <a:pt x="0" y="0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44;p40">
              <a:extLst>
                <a:ext uri="{FF2B5EF4-FFF2-40B4-BE49-F238E27FC236}">
                  <a16:creationId xmlns:a16="http://schemas.microsoft.com/office/drawing/2014/main" id="{39284C1A-24D5-4F22-98E0-7295E2770700}"/>
                </a:ext>
              </a:extLst>
            </p:cNvPr>
            <p:cNvSpPr/>
            <p:nvPr/>
          </p:nvSpPr>
          <p:spPr>
            <a:xfrm>
              <a:off x="6071751" y="7084204"/>
              <a:ext cx="411331" cy="643057"/>
            </a:xfrm>
            <a:custGeom>
              <a:avLst/>
              <a:gdLst/>
              <a:ahLst/>
              <a:cxnLst/>
              <a:rect l="l" t="t" r="r" b="b"/>
              <a:pathLst>
                <a:path w="15594" h="24379" extrusionOk="0">
                  <a:moveTo>
                    <a:pt x="15594" y="1"/>
                  </a:moveTo>
                  <a:lnTo>
                    <a:pt x="15594" y="1"/>
                  </a:lnTo>
                  <a:cubicBezTo>
                    <a:pt x="12189" y="5381"/>
                    <a:pt x="7569" y="10548"/>
                    <a:pt x="1946" y="13740"/>
                  </a:cubicBezTo>
                  <a:cubicBezTo>
                    <a:pt x="1490" y="17205"/>
                    <a:pt x="852" y="20761"/>
                    <a:pt x="1" y="24378"/>
                  </a:cubicBezTo>
                  <a:cubicBezTo>
                    <a:pt x="396" y="24317"/>
                    <a:pt x="791" y="24226"/>
                    <a:pt x="1186" y="24105"/>
                  </a:cubicBezTo>
                  <a:cubicBezTo>
                    <a:pt x="5077" y="22828"/>
                    <a:pt x="8147" y="20153"/>
                    <a:pt x="10882" y="17174"/>
                  </a:cubicBezTo>
                  <a:cubicBezTo>
                    <a:pt x="12068" y="15898"/>
                    <a:pt x="13284" y="14651"/>
                    <a:pt x="14469" y="13375"/>
                  </a:cubicBezTo>
                  <a:cubicBezTo>
                    <a:pt x="15199" y="9606"/>
                    <a:pt x="15594" y="4955"/>
                    <a:pt x="15594" y="1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45;p40">
              <a:extLst>
                <a:ext uri="{FF2B5EF4-FFF2-40B4-BE49-F238E27FC236}">
                  <a16:creationId xmlns:a16="http://schemas.microsoft.com/office/drawing/2014/main" id="{16E35E80-D058-495D-876F-77BB4D9DBB68}"/>
                </a:ext>
              </a:extLst>
            </p:cNvPr>
            <p:cNvSpPr/>
            <p:nvPr/>
          </p:nvSpPr>
          <p:spPr>
            <a:xfrm>
              <a:off x="6111844" y="6377049"/>
              <a:ext cx="338371" cy="601354"/>
            </a:xfrm>
            <a:custGeom>
              <a:avLst/>
              <a:gdLst/>
              <a:ahLst/>
              <a:cxnLst/>
              <a:rect l="l" t="t" r="r" b="b"/>
              <a:pathLst>
                <a:path w="12828" h="22798" extrusionOk="0">
                  <a:moveTo>
                    <a:pt x="8815" y="1"/>
                  </a:moveTo>
                  <a:cubicBezTo>
                    <a:pt x="6444" y="3952"/>
                    <a:pt x="3526" y="7752"/>
                    <a:pt x="0" y="10639"/>
                  </a:cubicBezTo>
                  <a:cubicBezTo>
                    <a:pt x="578" y="14408"/>
                    <a:pt x="973" y="18481"/>
                    <a:pt x="1155" y="22798"/>
                  </a:cubicBezTo>
                  <a:cubicBezTo>
                    <a:pt x="5532" y="20001"/>
                    <a:pt x="9454" y="16688"/>
                    <a:pt x="12827" y="12858"/>
                  </a:cubicBezTo>
                  <a:cubicBezTo>
                    <a:pt x="12007" y="8208"/>
                    <a:pt x="10669" y="3770"/>
                    <a:pt x="8815" y="1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46;p40">
              <a:extLst>
                <a:ext uri="{FF2B5EF4-FFF2-40B4-BE49-F238E27FC236}">
                  <a16:creationId xmlns:a16="http://schemas.microsoft.com/office/drawing/2014/main" id="{274D9291-6EFC-434C-B812-F018A7474077}"/>
                </a:ext>
              </a:extLst>
            </p:cNvPr>
            <p:cNvSpPr/>
            <p:nvPr/>
          </p:nvSpPr>
          <p:spPr>
            <a:xfrm>
              <a:off x="6026856" y="7527583"/>
              <a:ext cx="404921" cy="367228"/>
            </a:xfrm>
            <a:custGeom>
              <a:avLst/>
              <a:gdLst/>
              <a:ahLst/>
              <a:cxnLst/>
              <a:rect l="l" t="t" r="r" b="b"/>
              <a:pathLst>
                <a:path w="15351" h="13922" extrusionOk="0">
                  <a:moveTo>
                    <a:pt x="15350" y="1"/>
                  </a:moveTo>
                  <a:cubicBezTo>
                    <a:pt x="13891" y="1399"/>
                    <a:pt x="12372" y="2767"/>
                    <a:pt x="10882" y="4013"/>
                  </a:cubicBezTo>
                  <a:cubicBezTo>
                    <a:pt x="7934" y="6475"/>
                    <a:pt x="4955" y="8055"/>
                    <a:pt x="1399" y="8724"/>
                  </a:cubicBezTo>
                  <a:cubicBezTo>
                    <a:pt x="973" y="10457"/>
                    <a:pt x="517" y="12189"/>
                    <a:pt x="1" y="13922"/>
                  </a:cubicBezTo>
                  <a:cubicBezTo>
                    <a:pt x="3557" y="13770"/>
                    <a:pt x="11612" y="12068"/>
                    <a:pt x="15198" y="578"/>
                  </a:cubicBezTo>
                  <a:cubicBezTo>
                    <a:pt x="15259" y="396"/>
                    <a:pt x="15290" y="183"/>
                    <a:pt x="15350" y="1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47;p40">
              <a:extLst>
                <a:ext uri="{FF2B5EF4-FFF2-40B4-BE49-F238E27FC236}">
                  <a16:creationId xmlns:a16="http://schemas.microsoft.com/office/drawing/2014/main" id="{E0F0D756-4A52-4F5F-9AEC-62F8DF88B449}"/>
                </a:ext>
              </a:extLst>
            </p:cNvPr>
            <p:cNvSpPr/>
            <p:nvPr/>
          </p:nvSpPr>
          <p:spPr>
            <a:xfrm>
              <a:off x="6127064" y="6761106"/>
              <a:ext cx="355226" cy="647831"/>
            </a:xfrm>
            <a:custGeom>
              <a:avLst/>
              <a:gdLst/>
              <a:ahLst/>
              <a:cxnLst/>
              <a:rect l="l" t="t" r="r" b="b"/>
              <a:pathLst>
                <a:path w="13467" h="24560" extrusionOk="0">
                  <a:moveTo>
                    <a:pt x="12554" y="0"/>
                  </a:moveTo>
                  <a:cubicBezTo>
                    <a:pt x="9059" y="3709"/>
                    <a:pt x="5047" y="6931"/>
                    <a:pt x="639" y="9545"/>
                  </a:cubicBezTo>
                  <a:cubicBezTo>
                    <a:pt x="791" y="14286"/>
                    <a:pt x="609" y="19302"/>
                    <a:pt x="1" y="24560"/>
                  </a:cubicBezTo>
                  <a:cubicBezTo>
                    <a:pt x="1855" y="23405"/>
                    <a:pt x="3618" y="22068"/>
                    <a:pt x="5259" y="20457"/>
                  </a:cubicBezTo>
                  <a:cubicBezTo>
                    <a:pt x="8360" y="17326"/>
                    <a:pt x="10883" y="13800"/>
                    <a:pt x="13466" y="10274"/>
                  </a:cubicBezTo>
                  <a:cubicBezTo>
                    <a:pt x="13375" y="6900"/>
                    <a:pt x="13071" y="3405"/>
                    <a:pt x="12554" y="0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48;p40">
              <a:extLst>
                <a:ext uri="{FF2B5EF4-FFF2-40B4-BE49-F238E27FC236}">
                  <a16:creationId xmlns:a16="http://schemas.microsoft.com/office/drawing/2014/main" id="{ED336044-946A-4F8D-AF39-953EA3E8FBD4}"/>
                </a:ext>
              </a:extLst>
            </p:cNvPr>
            <p:cNvSpPr/>
            <p:nvPr/>
          </p:nvSpPr>
          <p:spPr>
            <a:xfrm>
              <a:off x="5929840" y="7105068"/>
              <a:ext cx="53757" cy="387274"/>
            </a:xfrm>
            <a:custGeom>
              <a:avLst/>
              <a:gdLst/>
              <a:ahLst/>
              <a:cxnLst/>
              <a:rect l="l" t="t" r="r" b="b"/>
              <a:pathLst>
                <a:path w="2038" h="14682" extrusionOk="0">
                  <a:moveTo>
                    <a:pt x="1" y="61"/>
                  </a:moveTo>
                  <a:cubicBezTo>
                    <a:pt x="1" y="91"/>
                    <a:pt x="1" y="122"/>
                    <a:pt x="1" y="182"/>
                  </a:cubicBezTo>
                  <a:lnTo>
                    <a:pt x="31" y="182"/>
                  </a:lnTo>
                  <a:cubicBezTo>
                    <a:pt x="59" y="187"/>
                    <a:pt x="83" y="195"/>
                    <a:pt x="106" y="205"/>
                  </a:cubicBezTo>
                  <a:lnTo>
                    <a:pt x="106" y="205"/>
                  </a:lnTo>
                  <a:cubicBezTo>
                    <a:pt x="64" y="165"/>
                    <a:pt x="28" y="116"/>
                    <a:pt x="1" y="61"/>
                  </a:cubicBezTo>
                  <a:close/>
                  <a:moveTo>
                    <a:pt x="106" y="205"/>
                  </a:moveTo>
                  <a:cubicBezTo>
                    <a:pt x="133" y="231"/>
                    <a:pt x="164" y="253"/>
                    <a:pt x="197" y="269"/>
                  </a:cubicBezTo>
                  <a:lnTo>
                    <a:pt x="197" y="269"/>
                  </a:lnTo>
                  <a:cubicBezTo>
                    <a:pt x="174" y="243"/>
                    <a:pt x="143" y="221"/>
                    <a:pt x="106" y="205"/>
                  </a:cubicBezTo>
                  <a:close/>
                  <a:moveTo>
                    <a:pt x="1186" y="0"/>
                  </a:moveTo>
                  <a:cubicBezTo>
                    <a:pt x="943" y="91"/>
                    <a:pt x="730" y="182"/>
                    <a:pt x="487" y="274"/>
                  </a:cubicBezTo>
                  <a:cubicBezTo>
                    <a:pt x="437" y="295"/>
                    <a:pt x="389" y="305"/>
                    <a:pt x="343" y="305"/>
                  </a:cubicBezTo>
                  <a:cubicBezTo>
                    <a:pt x="291" y="305"/>
                    <a:pt x="242" y="292"/>
                    <a:pt x="197" y="269"/>
                  </a:cubicBezTo>
                  <a:lnTo>
                    <a:pt x="197" y="269"/>
                  </a:lnTo>
                  <a:cubicBezTo>
                    <a:pt x="328" y="417"/>
                    <a:pt x="244" y="696"/>
                    <a:pt x="31" y="790"/>
                  </a:cubicBezTo>
                  <a:cubicBezTo>
                    <a:pt x="335" y="5350"/>
                    <a:pt x="609" y="9879"/>
                    <a:pt x="912" y="14408"/>
                  </a:cubicBezTo>
                  <a:cubicBezTo>
                    <a:pt x="1034" y="14438"/>
                    <a:pt x="1156" y="14468"/>
                    <a:pt x="1247" y="14468"/>
                  </a:cubicBezTo>
                  <a:cubicBezTo>
                    <a:pt x="1399" y="14468"/>
                    <a:pt x="1490" y="14590"/>
                    <a:pt x="1520" y="14681"/>
                  </a:cubicBezTo>
                  <a:cubicBezTo>
                    <a:pt x="1703" y="14590"/>
                    <a:pt x="1855" y="14499"/>
                    <a:pt x="2037" y="14438"/>
                  </a:cubicBezTo>
                  <a:cubicBezTo>
                    <a:pt x="1764" y="9605"/>
                    <a:pt x="1460" y="4803"/>
                    <a:pt x="1186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49;p40">
              <a:extLst>
                <a:ext uri="{FF2B5EF4-FFF2-40B4-BE49-F238E27FC236}">
                  <a16:creationId xmlns:a16="http://schemas.microsoft.com/office/drawing/2014/main" id="{E5F0615A-9646-4BF9-BE6D-3D0A31AB55FB}"/>
                </a:ext>
              </a:extLst>
            </p:cNvPr>
            <p:cNvSpPr/>
            <p:nvPr/>
          </p:nvSpPr>
          <p:spPr>
            <a:xfrm>
              <a:off x="5909793" y="6753087"/>
              <a:ext cx="49748" cy="343171"/>
            </a:xfrm>
            <a:custGeom>
              <a:avLst/>
              <a:gdLst/>
              <a:ahLst/>
              <a:cxnLst/>
              <a:rect l="l" t="t" r="r" b="b"/>
              <a:pathLst>
                <a:path w="1886" h="13010" extrusionOk="0">
                  <a:moveTo>
                    <a:pt x="1" y="0"/>
                  </a:moveTo>
                  <a:lnTo>
                    <a:pt x="1" y="0"/>
                  </a:lnTo>
                  <a:cubicBezTo>
                    <a:pt x="214" y="4347"/>
                    <a:pt x="457" y="8663"/>
                    <a:pt x="730" y="13010"/>
                  </a:cubicBezTo>
                  <a:cubicBezTo>
                    <a:pt x="761" y="12919"/>
                    <a:pt x="791" y="12827"/>
                    <a:pt x="913" y="12797"/>
                  </a:cubicBezTo>
                  <a:cubicBezTo>
                    <a:pt x="1247" y="12645"/>
                    <a:pt x="1551" y="12493"/>
                    <a:pt x="1885" y="12311"/>
                  </a:cubicBezTo>
                  <a:cubicBezTo>
                    <a:pt x="1642" y="8572"/>
                    <a:pt x="1429" y="4803"/>
                    <a:pt x="1247" y="1034"/>
                  </a:cubicBezTo>
                  <a:cubicBezTo>
                    <a:pt x="1247" y="760"/>
                    <a:pt x="1217" y="456"/>
                    <a:pt x="1217" y="183"/>
                  </a:cubicBezTo>
                  <a:cubicBezTo>
                    <a:pt x="1065" y="244"/>
                    <a:pt x="913" y="304"/>
                    <a:pt x="791" y="365"/>
                  </a:cubicBezTo>
                  <a:cubicBezTo>
                    <a:pt x="752" y="382"/>
                    <a:pt x="715" y="389"/>
                    <a:pt x="680" y="389"/>
                  </a:cubicBezTo>
                  <a:cubicBezTo>
                    <a:pt x="527" y="389"/>
                    <a:pt x="421" y="241"/>
                    <a:pt x="396" y="92"/>
                  </a:cubicBezTo>
                  <a:cubicBezTo>
                    <a:pt x="24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50;p40">
              <a:extLst>
                <a:ext uri="{FF2B5EF4-FFF2-40B4-BE49-F238E27FC236}">
                  <a16:creationId xmlns:a16="http://schemas.microsoft.com/office/drawing/2014/main" id="{0B138118-62B8-404A-84BF-318EFB2BC108}"/>
                </a:ext>
              </a:extLst>
            </p:cNvPr>
            <p:cNvSpPr/>
            <p:nvPr/>
          </p:nvSpPr>
          <p:spPr>
            <a:xfrm>
              <a:off x="5878535" y="6083257"/>
              <a:ext cx="61750" cy="660229"/>
            </a:xfrm>
            <a:custGeom>
              <a:avLst/>
              <a:gdLst/>
              <a:ahLst/>
              <a:cxnLst/>
              <a:rect l="l" t="t" r="r" b="b"/>
              <a:pathLst>
                <a:path w="2341" h="25030" extrusionOk="0">
                  <a:moveTo>
                    <a:pt x="1065" y="1"/>
                  </a:moveTo>
                  <a:cubicBezTo>
                    <a:pt x="1024" y="1"/>
                    <a:pt x="983" y="4"/>
                    <a:pt x="943" y="14"/>
                  </a:cubicBezTo>
                  <a:cubicBezTo>
                    <a:pt x="608" y="14"/>
                    <a:pt x="335" y="45"/>
                    <a:pt x="0" y="75"/>
                  </a:cubicBezTo>
                  <a:cubicBezTo>
                    <a:pt x="91" y="4634"/>
                    <a:pt x="304" y="9194"/>
                    <a:pt x="578" y="13723"/>
                  </a:cubicBezTo>
                  <a:cubicBezTo>
                    <a:pt x="791" y="13966"/>
                    <a:pt x="1003" y="14239"/>
                    <a:pt x="1216" y="14482"/>
                  </a:cubicBezTo>
                  <a:cubicBezTo>
                    <a:pt x="1428" y="14694"/>
                    <a:pt x="1239" y="14996"/>
                    <a:pt x="1003" y="14996"/>
                  </a:cubicBezTo>
                  <a:cubicBezTo>
                    <a:pt x="933" y="14996"/>
                    <a:pt x="860" y="14970"/>
                    <a:pt x="791" y="14908"/>
                  </a:cubicBezTo>
                  <a:cubicBezTo>
                    <a:pt x="730" y="14847"/>
                    <a:pt x="669" y="14786"/>
                    <a:pt x="639" y="14726"/>
                  </a:cubicBezTo>
                  <a:lnTo>
                    <a:pt x="639" y="14726"/>
                  </a:lnTo>
                  <a:cubicBezTo>
                    <a:pt x="791" y="17522"/>
                    <a:pt x="943" y="20318"/>
                    <a:pt x="1064" y="23054"/>
                  </a:cubicBezTo>
                  <a:cubicBezTo>
                    <a:pt x="1095" y="23601"/>
                    <a:pt x="1125" y="24148"/>
                    <a:pt x="1155" y="24695"/>
                  </a:cubicBezTo>
                  <a:cubicBezTo>
                    <a:pt x="1338" y="24787"/>
                    <a:pt x="1550" y="24878"/>
                    <a:pt x="1733" y="24939"/>
                  </a:cubicBezTo>
                  <a:cubicBezTo>
                    <a:pt x="1824" y="24939"/>
                    <a:pt x="1854" y="24999"/>
                    <a:pt x="1885" y="25030"/>
                  </a:cubicBezTo>
                  <a:cubicBezTo>
                    <a:pt x="2037" y="24939"/>
                    <a:pt x="2189" y="24847"/>
                    <a:pt x="2341" y="24756"/>
                  </a:cubicBezTo>
                  <a:cubicBezTo>
                    <a:pt x="2158" y="21109"/>
                    <a:pt x="1946" y="17431"/>
                    <a:pt x="1763" y="13723"/>
                  </a:cubicBezTo>
                  <a:cubicBezTo>
                    <a:pt x="1550" y="13814"/>
                    <a:pt x="1338" y="13875"/>
                    <a:pt x="1095" y="13905"/>
                  </a:cubicBezTo>
                  <a:cubicBezTo>
                    <a:pt x="1064" y="13912"/>
                    <a:pt x="1034" y="13915"/>
                    <a:pt x="1006" y="13915"/>
                  </a:cubicBezTo>
                  <a:cubicBezTo>
                    <a:pt x="646" y="13915"/>
                    <a:pt x="517" y="13408"/>
                    <a:pt x="912" y="13267"/>
                  </a:cubicBezTo>
                  <a:cubicBezTo>
                    <a:pt x="1186" y="13145"/>
                    <a:pt x="1459" y="12993"/>
                    <a:pt x="1733" y="12811"/>
                  </a:cubicBezTo>
                  <a:cubicBezTo>
                    <a:pt x="1520" y="8525"/>
                    <a:pt x="1368" y="4270"/>
                    <a:pt x="1338" y="14"/>
                  </a:cubicBezTo>
                  <a:cubicBezTo>
                    <a:pt x="1236" y="14"/>
                    <a:pt x="1149" y="1"/>
                    <a:pt x="1065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51;p40">
              <a:extLst>
                <a:ext uri="{FF2B5EF4-FFF2-40B4-BE49-F238E27FC236}">
                  <a16:creationId xmlns:a16="http://schemas.microsoft.com/office/drawing/2014/main" id="{19BE28A7-B62F-4935-A3E1-DD997489FC87}"/>
                </a:ext>
              </a:extLst>
            </p:cNvPr>
            <p:cNvSpPr/>
            <p:nvPr/>
          </p:nvSpPr>
          <p:spPr>
            <a:xfrm>
              <a:off x="5956296" y="7505136"/>
              <a:ext cx="49748" cy="390493"/>
            </a:xfrm>
            <a:custGeom>
              <a:avLst/>
              <a:gdLst/>
              <a:ahLst/>
              <a:cxnLst/>
              <a:rect l="l" t="t" r="r" b="b"/>
              <a:pathLst>
                <a:path w="1886" h="14804" extrusionOk="0">
                  <a:moveTo>
                    <a:pt x="1095" y="1"/>
                  </a:moveTo>
                  <a:cubicBezTo>
                    <a:pt x="761" y="92"/>
                    <a:pt x="426" y="213"/>
                    <a:pt x="92" y="274"/>
                  </a:cubicBezTo>
                  <a:cubicBezTo>
                    <a:pt x="82" y="284"/>
                    <a:pt x="72" y="288"/>
                    <a:pt x="61" y="288"/>
                  </a:cubicBezTo>
                  <a:cubicBezTo>
                    <a:pt x="41" y="288"/>
                    <a:pt x="21" y="274"/>
                    <a:pt x="1" y="274"/>
                  </a:cubicBezTo>
                  <a:lnTo>
                    <a:pt x="1" y="274"/>
                  </a:lnTo>
                  <a:cubicBezTo>
                    <a:pt x="213" y="3526"/>
                    <a:pt x="426" y="6809"/>
                    <a:pt x="609" y="10061"/>
                  </a:cubicBezTo>
                  <a:cubicBezTo>
                    <a:pt x="821" y="10183"/>
                    <a:pt x="852" y="10457"/>
                    <a:pt x="639" y="10578"/>
                  </a:cubicBezTo>
                  <a:cubicBezTo>
                    <a:pt x="730" y="11976"/>
                    <a:pt x="791" y="13375"/>
                    <a:pt x="882" y="14742"/>
                  </a:cubicBezTo>
                  <a:lnTo>
                    <a:pt x="913" y="14742"/>
                  </a:lnTo>
                  <a:cubicBezTo>
                    <a:pt x="913" y="14742"/>
                    <a:pt x="1277" y="14803"/>
                    <a:pt x="1885" y="14803"/>
                  </a:cubicBezTo>
                  <a:cubicBezTo>
                    <a:pt x="1794" y="13162"/>
                    <a:pt x="1733" y="11551"/>
                    <a:pt x="1642" y="9909"/>
                  </a:cubicBezTo>
                  <a:cubicBezTo>
                    <a:pt x="1551" y="9909"/>
                    <a:pt x="1460" y="9940"/>
                    <a:pt x="1338" y="9940"/>
                  </a:cubicBezTo>
                  <a:cubicBezTo>
                    <a:pt x="1125" y="9940"/>
                    <a:pt x="1004" y="9636"/>
                    <a:pt x="1156" y="9484"/>
                  </a:cubicBezTo>
                  <a:cubicBezTo>
                    <a:pt x="1308" y="9362"/>
                    <a:pt x="1460" y="9271"/>
                    <a:pt x="1612" y="9180"/>
                  </a:cubicBezTo>
                  <a:cubicBezTo>
                    <a:pt x="1429" y="6110"/>
                    <a:pt x="1277" y="3070"/>
                    <a:pt x="1095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52;p40">
              <a:extLst>
                <a:ext uri="{FF2B5EF4-FFF2-40B4-BE49-F238E27FC236}">
                  <a16:creationId xmlns:a16="http://schemas.microsoft.com/office/drawing/2014/main" id="{E27D851F-D6B1-4F5C-BA71-A66F9326DAEA}"/>
                </a:ext>
              </a:extLst>
            </p:cNvPr>
            <p:cNvSpPr/>
            <p:nvPr/>
          </p:nvSpPr>
          <p:spPr>
            <a:xfrm>
              <a:off x="5450376" y="6246375"/>
              <a:ext cx="459443" cy="506738"/>
            </a:xfrm>
            <a:custGeom>
              <a:avLst/>
              <a:gdLst/>
              <a:ahLst/>
              <a:cxnLst/>
              <a:rect l="l" t="t" r="r" b="b"/>
              <a:pathLst>
                <a:path w="17418" h="19211" extrusionOk="0">
                  <a:moveTo>
                    <a:pt x="700" y="0"/>
                  </a:moveTo>
                  <a:cubicBezTo>
                    <a:pt x="457" y="244"/>
                    <a:pt x="214" y="487"/>
                    <a:pt x="1" y="730"/>
                  </a:cubicBezTo>
                  <a:cubicBezTo>
                    <a:pt x="2038" y="4104"/>
                    <a:pt x="4348" y="7265"/>
                    <a:pt x="6962" y="10244"/>
                  </a:cubicBezTo>
                  <a:cubicBezTo>
                    <a:pt x="9424" y="13071"/>
                    <a:pt x="13436" y="18207"/>
                    <a:pt x="17418" y="19210"/>
                  </a:cubicBezTo>
                  <a:cubicBezTo>
                    <a:pt x="17418" y="18967"/>
                    <a:pt x="17387" y="18755"/>
                    <a:pt x="17387" y="18511"/>
                  </a:cubicBezTo>
                  <a:cubicBezTo>
                    <a:pt x="13679" y="17113"/>
                    <a:pt x="10062" y="12341"/>
                    <a:pt x="7600" y="9605"/>
                  </a:cubicBezTo>
                  <a:cubicBezTo>
                    <a:pt x="4955" y="6627"/>
                    <a:pt x="2706" y="3405"/>
                    <a:pt x="700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53;p40">
              <a:extLst>
                <a:ext uri="{FF2B5EF4-FFF2-40B4-BE49-F238E27FC236}">
                  <a16:creationId xmlns:a16="http://schemas.microsoft.com/office/drawing/2014/main" id="{D89D73A8-F5FE-435C-B291-8366757AB574}"/>
                </a:ext>
              </a:extLst>
            </p:cNvPr>
            <p:cNvSpPr/>
            <p:nvPr/>
          </p:nvSpPr>
          <p:spPr>
            <a:xfrm>
              <a:off x="5909001" y="6734649"/>
              <a:ext cx="19256" cy="20865"/>
            </a:xfrm>
            <a:custGeom>
              <a:avLst/>
              <a:gdLst/>
              <a:ahLst/>
              <a:cxnLst/>
              <a:rect l="l" t="t" r="r" b="b"/>
              <a:pathLst>
                <a:path w="730" h="791" extrusionOk="0">
                  <a:moveTo>
                    <a:pt x="0" y="0"/>
                  </a:moveTo>
                  <a:cubicBezTo>
                    <a:pt x="0" y="244"/>
                    <a:pt x="31" y="487"/>
                    <a:pt x="31" y="699"/>
                  </a:cubicBezTo>
                  <a:cubicBezTo>
                    <a:pt x="152" y="730"/>
                    <a:pt x="304" y="760"/>
                    <a:pt x="426" y="791"/>
                  </a:cubicBezTo>
                  <a:cubicBezTo>
                    <a:pt x="395" y="669"/>
                    <a:pt x="426" y="517"/>
                    <a:pt x="547" y="456"/>
                  </a:cubicBezTo>
                  <a:cubicBezTo>
                    <a:pt x="608" y="426"/>
                    <a:pt x="669" y="365"/>
                    <a:pt x="730" y="335"/>
                  </a:cubicBezTo>
                  <a:cubicBezTo>
                    <a:pt x="699" y="304"/>
                    <a:pt x="669" y="274"/>
                    <a:pt x="578" y="244"/>
                  </a:cubicBezTo>
                  <a:cubicBezTo>
                    <a:pt x="395" y="183"/>
                    <a:pt x="183" y="92"/>
                    <a:pt x="0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54;p40">
              <a:extLst>
                <a:ext uri="{FF2B5EF4-FFF2-40B4-BE49-F238E27FC236}">
                  <a16:creationId xmlns:a16="http://schemas.microsoft.com/office/drawing/2014/main" id="{01F0B0CE-C521-42CF-86FA-72CB2D691918}"/>
                </a:ext>
              </a:extLst>
            </p:cNvPr>
            <p:cNvSpPr/>
            <p:nvPr/>
          </p:nvSpPr>
          <p:spPr>
            <a:xfrm>
              <a:off x="5302055" y="6623204"/>
              <a:ext cx="628602" cy="504338"/>
            </a:xfrm>
            <a:custGeom>
              <a:avLst/>
              <a:gdLst/>
              <a:ahLst/>
              <a:cxnLst/>
              <a:rect l="l" t="t" r="r" b="b"/>
              <a:pathLst>
                <a:path w="23831" h="19120" extrusionOk="0">
                  <a:moveTo>
                    <a:pt x="183" y="0"/>
                  </a:moveTo>
                  <a:cubicBezTo>
                    <a:pt x="92" y="517"/>
                    <a:pt x="62" y="1064"/>
                    <a:pt x="1" y="1611"/>
                  </a:cubicBezTo>
                  <a:cubicBezTo>
                    <a:pt x="6445" y="9301"/>
                    <a:pt x="13952" y="17235"/>
                    <a:pt x="23649" y="19119"/>
                  </a:cubicBezTo>
                  <a:cubicBezTo>
                    <a:pt x="23709" y="19119"/>
                    <a:pt x="23770" y="19089"/>
                    <a:pt x="23831" y="19058"/>
                  </a:cubicBezTo>
                  <a:cubicBezTo>
                    <a:pt x="23831" y="18846"/>
                    <a:pt x="23801" y="18663"/>
                    <a:pt x="23801" y="18450"/>
                  </a:cubicBezTo>
                  <a:cubicBezTo>
                    <a:pt x="13527" y="16262"/>
                    <a:pt x="6931" y="7599"/>
                    <a:pt x="183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55;p40">
              <a:extLst>
                <a:ext uri="{FF2B5EF4-FFF2-40B4-BE49-F238E27FC236}">
                  <a16:creationId xmlns:a16="http://schemas.microsoft.com/office/drawing/2014/main" id="{2C2387F7-EE4A-49F3-982C-08BF7486841F}"/>
                </a:ext>
              </a:extLst>
            </p:cNvPr>
            <p:cNvSpPr/>
            <p:nvPr/>
          </p:nvSpPr>
          <p:spPr>
            <a:xfrm>
              <a:off x="5929840" y="7109869"/>
              <a:ext cx="10445" cy="16064"/>
            </a:xfrm>
            <a:custGeom>
              <a:avLst/>
              <a:gdLst/>
              <a:ahLst/>
              <a:cxnLst/>
              <a:rect l="l" t="t" r="r" b="b"/>
              <a:pathLst>
                <a:path w="396" h="609" extrusionOk="0">
                  <a:moveTo>
                    <a:pt x="1" y="0"/>
                  </a:moveTo>
                  <a:cubicBezTo>
                    <a:pt x="1" y="213"/>
                    <a:pt x="31" y="396"/>
                    <a:pt x="31" y="608"/>
                  </a:cubicBezTo>
                  <a:cubicBezTo>
                    <a:pt x="305" y="517"/>
                    <a:pt x="396" y="61"/>
                    <a:pt x="31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56;p40">
              <a:extLst>
                <a:ext uri="{FF2B5EF4-FFF2-40B4-BE49-F238E27FC236}">
                  <a16:creationId xmlns:a16="http://schemas.microsoft.com/office/drawing/2014/main" id="{DF5CFD55-3A10-4750-9F76-76CE0B7C1216}"/>
                </a:ext>
              </a:extLst>
            </p:cNvPr>
            <p:cNvSpPr/>
            <p:nvPr/>
          </p:nvSpPr>
          <p:spPr>
            <a:xfrm>
              <a:off x="5313292" y="7041710"/>
              <a:ext cx="642239" cy="460235"/>
            </a:xfrm>
            <a:custGeom>
              <a:avLst/>
              <a:gdLst/>
              <a:ahLst/>
              <a:cxnLst/>
              <a:rect l="l" t="t" r="r" b="b"/>
              <a:pathLst>
                <a:path w="24348" h="17448" extrusionOk="0">
                  <a:moveTo>
                    <a:pt x="0" y="1"/>
                  </a:moveTo>
                  <a:cubicBezTo>
                    <a:pt x="61" y="670"/>
                    <a:pt x="122" y="1369"/>
                    <a:pt x="213" y="2068"/>
                  </a:cubicBezTo>
                  <a:cubicBezTo>
                    <a:pt x="6627" y="9606"/>
                    <a:pt x="14803" y="17418"/>
                    <a:pt x="24226" y="17448"/>
                  </a:cubicBezTo>
                  <a:cubicBezTo>
                    <a:pt x="24256" y="17418"/>
                    <a:pt x="24256" y="17387"/>
                    <a:pt x="24286" y="17387"/>
                  </a:cubicBezTo>
                  <a:cubicBezTo>
                    <a:pt x="24286" y="17357"/>
                    <a:pt x="24317" y="17357"/>
                    <a:pt x="24347" y="17357"/>
                  </a:cubicBezTo>
                  <a:cubicBezTo>
                    <a:pt x="24317" y="17174"/>
                    <a:pt x="24317" y="16992"/>
                    <a:pt x="24317" y="16810"/>
                  </a:cubicBezTo>
                  <a:cubicBezTo>
                    <a:pt x="14286" y="15776"/>
                    <a:pt x="6444" y="7782"/>
                    <a:pt x="0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57;p40">
              <a:extLst>
                <a:ext uri="{FF2B5EF4-FFF2-40B4-BE49-F238E27FC236}">
                  <a16:creationId xmlns:a16="http://schemas.microsoft.com/office/drawing/2014/main" id="{155FFCE8-006C-4E0A-B1FE-6975978D3B50}"/>
                </a:ext>
              </a:extLst>
            </p:cNvPr>
            <p:cNvSpPr/>
            <p:nvPr/>
          </p:nvSpPr>
          <p:spPr>
            <a:xfrm>
              <a:off x="5953896" y="7485089"/>
              <a:ext cx="16064" cy="14455"/>
            </a:xfrm>
            <a:custGeom>
              <a:avLst/>
              <a:gdLst/>
              <a:ahLst/>
              <a:cxnLst/>
              <a:rect l="l" t="t" r="r" b="b"/>
              <a:pathLst>
                <a:path w="609" h="548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183"/>
                    <a:pt x="31" y="365"/>
                    <a:pt x="61" y="548"/>
                  </a:cubicBezTo>
                  <a:cubicBezTo>
                    <a:pt x="244" y="457"/>
                    <a:pt x="426" y="365"/>
                    <a:pt x="608" y="274"/>
                  </a:cubicBezTo>
                  <a:cubicBezTo>
                    <a:pt x="578" y="183"/>
                    <a:pt x="487" y="61"/>
                    <a:pt x="335" y="61"/>
                  </a:cubicBezTo>
                  <a:cubicBezTo>
                    <a:pt x="244" y="61"/>
                    <a:pt x="122" y="31"/>
                    <a:pt x="0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58;p40">
              <a:extLst>
                <a:ext uri="{FF2B5EF4-FFF2-40B4-BE49-F238E27FC236}">
                  <a16:creationId xmlns:a16="http://schemas.microsoft.com/office/drawing/2014/main" id="{0CBE675A-8C01-45D6-8BC1-DCF53A33ED96}"/>
                </a:ext>
              </a:extLst>
            </p:cNvPr>
            <p:cNvSpPr/>
            <p:nvPr/>
          </p:nvSpPr>
          <p:spPr>
            <a:xfrm>
              <a:off x="5464831" y="7570077"/>
              <a:ext cx="508321" cy="228904"/>
            </a:xfrm>
            <a:custGeom>
              <a:avLst/>
              <a:gdLst/>
              <a:ahLst/>
              <a:cxnLst/>
              <a:rect l="l" t="t" r="r" b="b"/>
              <a:pathLst>
                <a:path w="19271" h="8678" extrusionOk="0">
                  <a:moveTo>
                    <a:pt x="0" y="1"/>
                  </a:moveTo>
                  <a:lnTo>
                    <a:pt x="0" y="1"/>
                  </a:lnTo>
                  <a:cubicBezTo>
                    <a:pt x="638" y="943"/>
                    <a:pt x="1307" y="1824"/>
                    <a:pt x="1976" y="2645"/>
                  </a:cubicBezTo>
                  <a:cubicBezTo>
                    <a:pt x="5699" y="5569"/>
                    <a:pt x="11046" y="8677"/>
                    <a:pt x="16022" y="8677"/>
                  </a:cubicBezTo>
                  <a:cubicBezTo>
                    <a:pt x="17099" y="8677"/>
                    <a:pt x="18158" y="8532"/>
                    <a:pt x="19180" y="8207"/>
                  </a:cubicBezTo>
                  <a:cubicBezTo>
                    <a:pt x="19241" y="8177"/>
                    <a:pt x="19241" y="8147"/>
                    <a:pt x="19271" y="8116"/>
                  </a:cubicBezTo>
                  <a:cubicBezTo>
                    <a:pt x="19271" y="7964"/>
                    <a:pt x="19271" y="7782"/>
                    <a:pt x="19241" y="7599"/>
                  </a:cubicBezTo>
                  <a:cubicBezTo>
                    <a:pt x="19198" y="7578"/>
                    <a:pt x="19155" y="7556"/>
                    <a:pt x="19090" y="7556"/>
                  </a:cubicBezTo>
                  <a:cubicBezTo>
                    <a:pt x="19063" y="7556"/>
                    <a:pt x="19033" y="7560"/>
                    <a:pt x="18997" y="7569"/>
                  </a:cubicBezTo>
                  <a:cubicBezTo>
                    <a:pt x="18043" y="7756"/>
                    <a:pt x="17094" y="7845"/>
                    <a:pt x="16152" y="7845"/>
                  </a:cubicBezTo>
                  <a:cubicBezTo>
                    <a:pt x="10367" y="7845"/>
                    <a:pt x="4835" y="4496"/>
                    <a:pt x="0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59;p40">
              <a:extLst>
                <a:ext uri="{FF2B5EF4-FFF2-40B4-BE49-F238E27FC236}">
                  <a16:creationId xmlns:a16="http://schemas.microsoft.com/office/drawing/2014/main" id="{36059453-1E55-4366-87E0-EE3DFB1C9984}"/>
                </a:ext>
              </a:extLst>
            </p:cNvPr>
            <p:cNvSpPr/>
            <p:nvPr/>
          </p:nvSpPr>
          <p:spPr>
            <a:xfrm>
              <a:off x="5972334" y="7770520"/>
              <a:ext cx="5645" cy="13664"/>
            </a:xfrm>
            <a:custGeom>
              <a:avLst/>
              <a:gdLst/>
              <a:ahLst/>
              <a:cxnLst/>
              <a:rect l="l" t="t" r="r" b="b"/>
              <a:pathLst>
                <a:path w="214" h="518" extrusionOk="0">
                  <a:moveTo>
                    <a:pt x="1" y="0"/>
                  </a:moveTo>
                  <a:cubicBezTo>
                    <a:pt x="31" y="183"/>
                    <a:pt x="31" y="365"/>
                    <a:pt x="31" y="517"/>
                  </a:cubicBezTo>
                  <a:cubicBezTo>
                    <a:pt x="213" y="396"/>
                    <a:pt x="213" y="122"/>
                    <a:pt x="1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60;p40">
              <a:extLst>
                <a:ext uri="{FF2B5EF4-FFF2-40B4-BE49-F238E27FC236}">
                  <a16:creationId xmlns:a16="http://schemas.microsoft.com/office/drawing/2014/main" id="{50D999B0-DFB0-46A6-AA3A-A1877F682BCA}"/>
                </a:ext>
              </a:extLst>
            </p:cNvPr>
            <p:cNvSpPr/>
            <p:nvPr/>
          </p:nvSpPr>
          <p:spPr>
            <a:xfrm>
              <a:off x="5650819" y="6125303"/>
              <a:ext cx="244572" cy="347181"/>
            </a:xfrm>
            <a:custGeom>
              <a:avLst/>
              <a:gdLst/>
              <a:ahLst/>
              <a:cxnLst/>
              <a:rect l="l" t="t" r="r" b="b"/>
              <a:pathLst>
                <a:path w="9272" h="13162" extrusionOk="0">
                  <a:moveTo>
                    <a:pt x="1034" y="1"/>
                  </a:moveTo>
                  <a:cubicBezTo>
                    <a:pt x="670" y="92"/>
                    <a:pt x="335" y="213"/>
                    <a:pt x="1" y="335"/>
                  </a:cubicBezTo>
                  <a:cubicBezTo>
                    <a:pt x="2311" y="5107"/>
                    <a:pt x="5351" y="9484"/>
                    <a:pt x="9272" y="13162"/>
                  </a:cubicBezTo>
                  <a:lnTo>
                    <a:pt x="9211" y="12159"/>
                  </a:lnTo>
                  <a:cubicBezTo>
                    <a:pt x="5746" y="8451"/>
                    <a:pt x="3101" y="4378"/>
                    <a:pt x="1034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61;p40">
              <a:extLst>
                <a:ext uri="{FF2B5EF4-FFF2-40B4-BE49-F238E27FC236}">
                  <a16:creationId xmlns:a16="http://schemas.microsoft.com/office/drawing/2014/main" id="{4F12EDB3-5C7F-41BD-A2F6-76653C95A94C}"/>
                </a:ext>
              </a:extLst>
            </p:cNvPr>
            <p:cNvSpPr/>
            <p:nvPr/>
          </p:nvSpPr>
          <p:spPr>
            <a:xfrm>
              <a:off x="5893755" y="6445209"/>
              <a:ext cx="22447" cy="33631"/>
            </a:xfrm>
            <a:custGeom>
              <a:avLst/>
              <a:gdLst/>
              <a:ahLst/>
              <a:cxnLst/>
              <a:rect l="l" t="t" r="r" b="b"/>
              <a:pathLst>
                <a:path w="851" h="1275" extrusionOk="0">
                  <a:moveTo>
                    <a:pt x="1" y="1"/>
                  </a:moveTo>
                  <a:cubicBezTo>
                    <a:pt x="1" y="365"/>
                    <a:pt x="31" y="669"/>
                    <a:pt x="62" y="1004"/>
                  </a:cubicBezTo>
                  <a:cubicBezTo>
                    <a:pt x="92" y="1064"/>
                    <a:pt x="153" y="1125"/>
                    <a:pt x="214" y="1186"/>
                  </a:cubicBezTo>
                  <a:cubicBezTo>
                    <a:pt x="276" y="1248"/>
                    <a:pt x="346" y="1274"/>
                    <a:pt x="413" y="1274"/>
                  </a:cubicBezTo>
                  <a:cubicBezTo>
                    <a:pt x="644" y="1274"/>
                    <a:pt x="851" y="972"/>
                    <a:pt x="639" y="760"/>
                  </a:cubicBezTo>
                  <a:cubicBezTo>
                    <a:pt x="426" y="517"/>
                    <a:pt x="214" y="244"/>
                    <a:pt x="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62;p40">
              <a:extLst>
                <a:ext uri="{FF2B5EF4-FFF2-40B4-BE49-F238E27FC236}">
                  <a16:creationId xmlns:a16="http://schemas.microsoft.com/office/drawing/2014/main" id="{8BE4783A-41C8-4A4F-9F92-332CD5FEDA4D}"/>
                </a:ext>
              </a:extLst>
            </p:cNvPr>
            <p:cNvSpPr/>
            <p:nvPr/>
          </p:nvSpPr>
          <p:spPr>
            <a:xfrm>
              <a:off x="5924221" y="6296888"/>
              <a:ext cx="119490" cy="149138"/>
            </a:xfrm>
            <a:custGeom>
              <a:avLst/>
              <a:gdLst/>
              <a:ahLst/>
              <a:cxnLst/>
              <a:rect l="l" t="t" r="r" b="b"/>
              <a:pathLst>
                <a:path w="4530" h="5654" extrusionOk="0">
                  <a:moveTo>
                    <a:pt x="4135" y="0"/>
                  </a:moveTo>
                  <a:cubicBezTo>
                    <a:pt x="2980" y="1642"/>
                    <a:pt x="1460" y="3709"/>
                    <a:pt x="1" y="4712"/>
                  </a:cubicBezTo>
                  <a:cubicBezTo>
                    <a:pt x="31" y="5016"/>
                    <a:pt x="31" y="5350"/>
                    <a:pt x="31" y="5654"/>
                  </a:cubicBezTo>
                  <a:cubicBezTo>
                    <a:pt x="1673" y="5046"/>
                    <a:pt x="3192" y="3313"/>
                    <a:pt x="4530" y="1490"/>
                  </a:cubicBezTo>
                  <a:cubicBezTo>
                    <a:pt x="4378" y="1003"/>
                    <a:pt x="4256" y="487"/>
                    <a:pt x="4135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63;p40">
              <a:extLst>
                <a:ext uri="{FF2B5EF4-FFF2-40B4-BE49-F238E27FC236}">
                  <a16:creationId xmlns:a16="http://schemas.microsoft.com/office/drawing/2014/main" id="{602B8BF8-4BDA-4F7E-96A9-A8897D75036D}"/>
                </a:ext>
              </a:extLst>
            </p:cNvPr>
            <p:cNvSpPr/>
            <p:nvPr/>
          </p:nvSpPr>
          <p:spPr>
            <a:xfrm>
              <a:off x="6032475" y="6136539"/>
              <a:ext cx="132310" cy="199651"/>
            </a:xfrm>
            <a:custGeom>
              <a:avLst/>
              <a:gdLst/>
              <a:ahLst/>
              <a:cxnLst/>
              <a:rect l="l" t="t" r="r" b="b"/>
              <a:pathLst>
                <a:path w="5016" h="7569" extrusionOk="0">
                  <a:moveTo>
                    <a:pt x="4013" y="0"/>
                  </a:moveTo>
                  <a:cubicBezTo>
                    <a:pt x="3101" y="1520"/>
                    <a:pt x="2128" y="3009"/>
                    <a:pt x="1125" y="4468"/>
                  </a:cubicBezTo>
                  <a:cubicBezTo>
                    <a:pt x="821" y="4894"/>
                    <a:pt x="456" y="5471"/>
                    <a:pt x="0" y="6079"/>
                  </a:cubicBezTo>
                  <a:cubicBezTo>
                    <a:pt x="152" y="6566"/>
                    <a:pt x="274" y="7052"/>
                    <a:pt x="426" y="7569"/>
                  </a:cubicBezTo>
                  <a:cubicBezTo>
                    <a:pt x="1429" y="6171"/>
                    <a:pt x="2310" y="4742"/>
                    <a:pt x="3009" y="3739"/>
                  </a:cubicBezTo>
                  <a:cubicBezTo>
                    <a:pt x="3709" y="2736"/>
                    <a:pt x="4377" y="1702"/>
                    <a:pt x="5016" y="669"/>
                  </a:cubicBezTo>
                  <a:cubicBezTo>
                    <a:pt x="4681" y="426"/>
                    <a:pt x="4347" y="213"/>
                    <a:pt x="4013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64;p40">
              <a:extLst>
                <a:ext uri="{FF2B5EF4-FFF2-40B4-BE49-F238E27FC236}">
                  <a16:creationId xmlns:a16="http://schemas.microsoft.com/office/drawing/2014/main" id="{9CAA9F37-5F72-4649-9DBC-4CF211275F14}"/>
                </a:ext>
              </a:extLst>
            </p:cNvPr>
            <p:cNvSpPr/>
            <p:nvPr/>
          </p:nvSpPr>
          <p:spPr>
            <a:xfrm>
              <a:off x="5891909" y="6421153"/>
              <a:ext cx="33157" cy="29807"/>
            </a:xfrm>
            <a:custGeom>
              <a:avLst/>
              <a:gdLst/>
              <a:ahLst/>
              <a:cxnLst/>
              <a:rect l="l" t="t" r="r" b="b"/>
              <a:pathLst>
                <a:path w="1257" h="1130" extrusionOk="0">
                  <a:moveTo>
                    <a:pt x="1226" y="1"/>
                  </a:moveTo>
                  <a:cubicBezTo>
                    <a:pt x="952" y="183"/>
                    <a:pt x="679" y="335"/>
                    <a:pt x="405" y="457"/>
                  </a:cubicBezTo>
                  <a:cubicBezTo>
                    <a:pt x="1" y="601"/>
                    <a:pt x="145" y="1130"/>
                    <a:pt x="526" y="1130"/>
                  </a:cubicBezTo>
                  <a:cubicBezTo>
                    <a:pt x="546" y="1130"/>
                    <a:pt x="566" y="1128"/>
                    <a:pt x="588" y="1125"/>
                  </a:cubicBezTo>
                  <a:cubicBezTo>
                    <a:pt x="831" y="1095"/>
                    <a:pt x="1043" y="1004"/>
                    <a:pt x="1256" y="943"/>
                  </a:cubicBezTo>
                  <a:cubicBezTo>
                    <a:pt x="1256" y="609"/>
                    <a:pt x="1226" y="305"/>
                    <a:pt x="1226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65;p40">
              <a:extLst>
                <a:ext uri="{FF2B5EF4-FFF2-40B4-BE49-F238E27FC236}">
                  <a16:creationId xmlns:a16="http://schemas.microsoft.com/office/drawing/2014/main" id="{F5088B0B-4FD0-44B4-B4B7-DB508978A8B2}"/>
                </a:ext>
              </a:extLst>
            </p:cNvPr>
            <p:cNvSpPr/>
            <p:nvPr/>
          </p:nvSpPr>
          <p:spPr>
            <a:xfrm>
              <a:off x="5940259" y="6616795"/>
              <a:ext cx="171612" cy="141937"/>
            </a:xfrm>
            <a:custGeom>
              <a:avLst/>
              <a:gdLst/>
              <a:ahLst/>
              <a:cxnLst/>
              <a:rect l="l" t="t" r="r" b="b"/>
              <a:pathLst>
                <a:path w="6506" h="5381" extrusionOk="0">
                  <a:moveTo>
                    <a:pt x="6232" y="0"/>
                  </a:moveTo>
                  <a:cubicBezTo>
                    <a:pt x="4408" y="1672"/>
                    <a:pt x="2341" y="3222"/>
                    <a:pt x="1" y="4529"/>
                  </a:cubicBezTo>
                  <a:cubicBezTo>
                    <a:pt x="31" y="4803"/>
                    <a:pt x="31" y="5076"/>
                    <a:pt x="62" y="5380"/>
                  </a:cubicBezTo>
                  <a:cubicBezTo>
                    <a:pt x="2402" y="4468"/>
                    <a:pt x="4530" y="3161"/>
                    <a:pt x="6505" y="1550"/>
                  </a:cubicBezTo>
                  <a:cubicBezTo>
                    <a:pt x="6414" y="1003"/>
                    <a:pt x="6323" y="517"/>
                    <a:pt x="6232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66;p40">
              <a:extLst>
                <a:ext uri="{FF2B5EF4-FFF2-40B4-BE49-F238E27FC236}">
                  <a16:creationId xmlns:a16="http://schemas.microsoft.com/office/drawing/2014/main" id="{76BB8906-176E-41DE-9158-23F0F1AB60AC}"/>
                </a:ext>
              </a:extLst>
            </p:cNvPr>
            <p:cNvSpPr/>
            <p:nvPr/>
          </p:nvSpPr>
          <p:spPr>
            <a:xfrm>
              <a:off x="6104617" y="6342574"/>
              <a:ext cx="239771" cy="315132"/>
            </a:xfrm>
            <a:custGeom>
              <a:avLst/>
              <a:gdLst/>
              <a:ahLst/>
              <a:cxnLst/>
              <a:rect l="l" t="t" r="r" b="b"/>
              <a:pathLst>
                <a:path w="9090" h="11947" extrusionOk="0">
                  <a:moveTo>
                    <a:pt x="8421" y="1"/>
                  </a:moveTo>
                  <a:cubicBezTo>
                    <a:pt x="5989" y="3861"/>
                    <a:pt x="3314" y="7387"/>
                    <a:pt x="1" y="10396"/>
                  </a:cubicBezTo>
                  <a:cubicBezTo>
                    <a:pt x="92" y="10913"/>
                    <a:pt x="183" y="11430"/>
                    <a:pt x="274" y="11946"/>
                  </a:cubicBezTo>
                  <a:cubicBezTo>
                    <a:pt x="3800" y="9059"/>
                    <a:pt x="6718" y="5259"/>
                    <a:pt x="9089" y="1308"/>
                  </a:cubicBezTo>
                  <a:cubicBezTo>
                    <a:pt x="8876" y="852"/>
                    <a:pt x="8664" y="426"/>
                    <a:pt x="842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67;p40">
              <a:extLst>
                <a:ext uri="{FF2B5EF4-FFF2-40B4-BE49-F238E27FC236}">
                  <a16:creationId xmlns:a16="http://schemas.microsoft.com/office/drawing/2014/main" id="{567BAC74-2797-424E-9688-06E40C71767C}"/>
                </a:ext>
              </a:extLst>
            </p:cNvPr>
            <p:cNvSpPr/>
            <p:nvPr/>
          </p:nvSpPr>
          <p:spPr>
            <a:xfrm>
              <a:off x="5920212" y="6736258"/>
              <a:ext cx="21682" cy="27116"/>
            </a:xfrm>
            <a:custGeom>
              <a:avLst/>
              <a:gdLst/>
              <a:ahLst/>
              <a:cxnLst/>
              <a:rect l="l" t="t" r="r" b="b"/>
              <a:pathLst>
                <a:path w="822" h="1028" extrusionOk="0">
                  <a:moveTo>
                    <a:pt x="761" y="0"/>
                  </a:moveTo>
                  <a:cubicBezTo>
                    <a:pt x="609" y="91"/>
                    <a:pt x="457" y="183"/>
                    <a:pt x="305" y="274"/>
                  </a:cubicBezTo>
                  <a:cubicBezTo>
                    <a:pt x="417" y="441"/>
                    <a:pt x="323" y="737"/>
                    <a:pt x="72" y="737"/>
                  </a:cubicBezTo>
                  <a:cubicBezTo>
                    <a:pt x="49" y="737"/>
                    <a:pt x="26" y="735"/>
                    <a:pt x="1" y="730"/>
                  </a:cubicBezTo>
                  <a:lnTo>
                    <a:pt x="1" y="730"/>
                  </a:lnTo>
                  <a:cubicBezTo>
                    <a:pt x="26" y="879"/>
                    <a:pt x="132" y="1027"/>
                    <a:pt x="285" y="1027"/>
                  </a:cubicBezTo>
                  <a:cubicBezTo>
                    <a:pt x="320" y="1027"/>
                    <a:pt x="357" y="1020"/>
                    <a:pt x="396" y="1003"/>
                  </a:cubicBezTo>
                  <a:cubicBezTo>
                    <a:pt x="548" y="942"/>
                    <a:pt x="670" y="882"/>
                    <a:pt x="822" y="851"/>
                  </a:cubicBezTo>
                  <a:cubicBezTo>
                    <a:pt x="791" y="547"/>
                    <a:pt x="791" y="274"/>
                    <a:pt x="761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68;p40">
              <a:extLst>
                <a:ext uri="{FF2B5EF4-FFF2-40B4-BE49-F238E27FC236}">
                  <a16:creationId xmlns:a16="http://schemas.microsoft.com/office/drawing/2014/main" id="{737ADCE9-EFBC-416E-A8F1-EE155500AE83}"/>
                </a:ext>
              </a:extLst>
            </p:cNvPr>
            <p:cNvSpPr/>
            <p:nvPr/>
          </p:nvSpPr>
          <p:spPr>
            <a:xfrm>
              <a:off x="5919421" y="6743459"/>
              <a:ext cx="11791" cy="12239"/>
            </a:xfrm>
            <a:custGeom>
              <a:avLst/>
              <a:gdLst/>
              <a:ahLst/>
              <a:cxnLst/>
              <a:rect l="l" t="t" r="r" b="b"/>
              <a:pathLst>
                <a:path w="447" h="464" extrusionOk="0">
                  <a:moveTo>
                    <a:pt x="335" y="1"/>
                  </a:moveTo>
                  <a:lnTo>
                    <a:pt x="335" y="1"/>
                  </a:lnTo>
                  <a:cubicBezTo>
                    <a:pt x="274" y="31"/>
                    <a:pt x="213" y="92"/>
                    <a:pt x="152" y="92"/>
                  </a:cubicBezTo>
                  <a:cubicBezTo>
                    <a:pt x="31" y="183"/>
                    <a:pt x="0" y="335"/>
                    <a:pt x="31" y="457"/>
                  </a:cubicBezTo>
                  <a:cubicBezTo>
                    <a:pt x="56" y="462"/>
                    <a:pt x="79" y="464"/>
                    <a:pt x="102" y="464"/>
                  </a:cubicBezTo>
                  <a:cubicBezTo>
                    <a:pt x="353" y="464"/>
                    <a:pt x="447" y="168"/>
                    <a:pt x="335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69;p40">
              <a:extLst>
                <a:ext uri="{FF2B5EF4-FFF2-40B4-BE49-F238E27FC236}">
                  <a16:creationId xmlns:a16="http://schemas.microsoft.com/office/drawing/2014/main" id="{B70616C5-5669-4FC1-AA8B-2C2EBD77DD67}"/>
                </a:ext>
              </a:extLst>
            </p:cNvPr>
            <p:cNvSpPr/>
            <p:nvPr/>
          </p:nvSpPr>
          <p:spPr>
            <a:xfrm>
              <a:off x="5927439" y="7096232"/>
              <a:ext cx="2427" cy="10445"/>
            </a:xfrm>
            <a:custGeom>
              <a:avLst/>
              <a:gdLst/>
              <a:ahLst/>
              <a:cxnLst/>
              <a:rect l="l" t="t" r="r" b="b"/>
              <a:pathLst>
                <a:path w="92" h="396" extrusionOk="0">
                  <a:moveTo>
                    <a:pt x="61" y="1"/>
                  </a:moveTo>
                  <a:cubicBezTo>
                    <a:pt x="0" y="122"/>
                    <a:pt x="31" y="274"/>
                    <a:pt x="92" y="396"/>
                  </a:cubicBezTo>
                  <a:cubicBezTo>
                    <a:pt x="92" y="274"/>
                    <a:pt x="61" y="122"/>
                    <a:pt x="6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70;p40">
              <a:extLst>
                <a:ext uri="{FF2B5EF4-FFF2-40B4-BE49-F238E27FC236}">
                  <a16:creationId xmlns:a16="http://schemas.microsoft.com/office/drawing/2014/main" id="{1DC6967C-1D3D-48A6-BC48-8AD69C2B403F}"/>
                </a:ext>
              </a:extLst>
            </p:cNvPr>
            <p:cNvSpPr/>
            <p:nvPr/>
          </p:nvSpPr>
          <p:spPr>
            <a:xfrm>
              <a:off x="5959514" y="6978377"/>
              <a:ext cx="184431" cy="126718"/>
            </a:xfrm>
            <a:custGeom>
              <a:avLst/>
              <a:gdLst/>
              <a:ahLst/>
              <a:cxnLst/>
              <a:rect l="l" t="t" r="r" b="b"/>
              <a:pathLst>
                <a:path w="6992" h="4804" extrusionOk="0">
                  <a:moveTo>
                    <a:pt x="6930" y="1"/>
                  </a:moveTo>
                  <a:cubicBezTo>
                    <a:pt x="4742" y="1399"/>
                    <a:pt x="2432" y="2645"/>
                    <a:pt x="0" y="3770"/>
                  </a:cubicBezTo>
                  <a:cubicBezTo>
                    <a:pt x="0" y="4134"/>
                    <a:pt x="31" y="4469"/>
                    <a:pt x="61" y="4803"/>
                  </a:cubicBezTo>
                  <a:cubicBezTo>
                    <a:pt x="2462" y="3800"/>
                    <a:pt x="4772" y="2615"/>
                    <a:pt x="6991" y="1308"/>
                  </a:cubicBezTo>
                  <a:cubicBezTo>
                    <a:pt x="6961" y="882"/>
                    <a:pt x="6961" y="426"/>
                    <a:pt x="6930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71;p40">
              <a:extLst>
                <a:ext uri="{FF2B5EF4-FFF2-40B4-BE49-F238E27FC236}">
                  <a16:creationId xmlns:a16="http://schemas.microsoft.com/office/drawing/2014/main" id="{FDD112BD-86B3-499E-805A-04BFB7A622C4}"/>
                </a:ext>
              </a:extLst>
            </p:cNvPr>
            <p:cNvSpPr/>
            <p:nvPr/>
          </p:nvSpPr>
          <p:spPr>
            <a:xfrm>
              <a:off x="6142310" y="6716211"/>
              <a:ext cx="315106" cy="296668"/>
            </a:xfrm>
            <a:custGeom>
              <a:avLst/>
              <a:gdLst/>
              <a:ahLst/>
              <a:cxnLst/>
              <a:rect l="l" t="t" r="r" b="b"/>
              <a:pathLst>
                <a:path w="11946" h="11247" extrusionOk="0">
                  <a:moveTo>
                    <a:pt x="11672" y="0"/>
                  </a:moveTo>
                  <a:cubicBezTo>
                    <a:pt x="8299" y="3830"/>
                    <a:pt x="4377" y="7143"/>
                    <a:pt x="0" y="9940"/>
                  </a:cubicBezTo>
                  <a:cubicBezTo>
                    <a:pt x="31" y="10365"/>
                    <a:pt x="61" y="10821"/>
                    <a:pt x="61" y="11247"/>
                  </a:cubicBezTo>
                  <a:cubicBezTo>
                    <a:pt x="4469" y="8633"/>
                    <a:pt x="8481" y="5411"/>
                    <a:pt x="11946" y="1702"/>
                  </a:cubicBezTo>
                  <a:cubicBezTo>
                    <a:pt x="11885" y="1125"/>
                    <a:pt x="11764" y="547"/>
                    <a:pt x="11672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72;p40">
              <a:extLst>
                <a:ext uri="{FF2B5EF4-FFF2-40B4-BE49-F238E27FC236}">
                  <a16:creationId xmlns:a16="http://schemas.microsoft.com/office/drawing/2014/main" id="{A30800C8-8A1D-4E9B-8C1A-C8251D5858B7}"/>
                </a:ext>
              </a:extLst>
            </p:cNvPr>
            <p:cNvSpPr/>
            <p:nvPr/>
          </p:nvSpPr>
          <p:spPr>
            <a:xfrm>
              <a:off x="5929048" y="7077794"/>
              <a:ext cx="32075" cy="36032"/>
            </a:xfrm>
            <a:custGeom>
              <a:avLst/>
              <a:gdLst/>
              <a:ahLst/>
              <a:cxnLst/>
              <a:rect l="l" t="t" r="r" b="b"/>
              <a:pathLst>
                <a:path w="1216" h="1366" extrusionOk="0">
                  <a:moveTo>
                    <a:pt x="1155" y="1"/>
                  </a:moveTo>
                  <a:cubicBezTo>
                    <a:pt x="821" y="153"/>
                    <a:pt x="517" y="335"/>
                    <a:pt x="183" y="487"/>
                  </a:cubicBezTo>
                  <a:cubicBezTo>
                    <a:pt x="91" y="548"/>
                    <a:pt x="31" y="609"/>
                    <a:pt x="0" y="700"/>
                  </a:cubicBezTo>
                  <a:cubicBezTo>
                    <a:pt x="0" y="821"/>
                    <a:pt x="31" y="973"/>
                    <a:pt x="31" y="1095"/>
                  </a:cubicBezTo>
                  <a:cubicBezTo>
                    <a:pt x="103" y="1240"/>
                    <a:pt x="233" y="1365"/>
                    <a:pt x="390" y="1365"/>
                  </a:cubicBezTo>
                  <a:cubicBezTo>
                    <a:pt x="431" y="1365"/>
                    <a:pt x="473" y="1357"/>
                    <a:pt x="517" y="1338"/>
                  </a:cubicBezTo>
                  <a:cubicBezTo>
                    <a:pt x="760" y="1247"/>
                    <a:pt x="973" y="1125"/>
                    <a:pt x="1216" y="1034"/>
                  </a:cubicBezTo>
                  <a:cubicBezTo>
                    <a:pt x="1186" y="700"/>
                    <a:pt x="1155" y="365"/>
                    <a:pt x="1155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73;p40">
              <a:extLst>
                <a:ext uri="{FF2B5EF4-FFF2-40B4-BE49-F238E27FC236}">
                  <a16:creationId xmlns:a16="http://schemas.microsoft.com/office/drawing/2014/main" id="{BE307077-ED60-4052-AEFC-A7148D04D30A}"/>
                </a:ext>
              </a:extLst>
            </p:cNvPr>
            <p:cNvSpPr/>
            <p:nvPr/>
          </p:nvSpPr>
          <p:spPr>
            <a:xfrm>
              <a:off x="5949095" y="7501918"/>
              <a:ext cx="7227" cy="10445"/>
            </a:xfrm>
            <a:custGeom>
              <a:avLst/>
              <a:gdLst/>
              <a:ahLst/>
              <a:cxnLst/>
              <a:rect l="l" t="t" r="r" b="b"/>
              <a:pathLst>
                <a:path w="274" h="396" extrusionOk="0">
                  <a:moveTo>
                    <a:pt x="122" y="1"/>
                  </a:moveTo>
                  <a:cubicBezTo>
                    <a:pt x="0" y="123"/>
                    <a:pt x="91" y="335"/>
                    <a:pt x="274" y="396"/>
                  </a:cubicBezTo>
                  <a:cubicBezTo>
                    <a:pt x="243" y="274"/>
                    <a:pt x="243" y="123"/>
                    <a:pt x="243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274;p40">
              <a:extLst>
                <a:ext uri="{FF2B5EF4-FFF2-40B4-BE49-F238E27FC236}">
                  <a16:creationId xmlns:a16="http://schemas.microsoft.com/office/drawing/2014/main" id="{30989A85-B70D-45B1-9655-37F37DBBAB54}"/>
                </a:ext>
              </a:extLst>
            </p:cNvPr>
            <p:cNvSpPr/>
            <p:nvPr/>
          </p:nvSpPr>
          <p:spPr>
            <a:xfrm>
              <a:off x="5983571" y="7408937"/>
              <a:ext cx="143520" cy="96225"/>
            </a:xfrm>
            <a:custGeom>
              <a:avLst/>
              <a:gdLst/>
              <a:ahLst/>
              <a:cxnLst/>
              <a:rect l="l" t="t" r="r" b="b"/>
              <a:pathLst>
                <a:path w="5441" h="3648" extrusionOk="0">
                  <a:moveTo>
                    <a:pt x="5441" y="0"/>
                  </a:moveTo>
                  <a:lnTo>
                    <a:pt x="5441" y="0"/>
                  </a:lnTo>
                  <a:cubicBezTo>
                    <a:pt x="3708" y="1064"/>
                    <a:pt x="1885" y="2006"/>
                    <a:pt x="0" y="2918"/>
                  </a:cubicBezTo>
                  <a:cubicBezTo>
                    <a:pt x="31" y="3161"/>
                    <a:pt x="31" y="3404"/>
                    <a:pt x="31" y="3648"/>
                  </a:cubicBezTo>
                  <a:cubicBezTo>
                    <a:pt x="1885" y="3100"/>
                    <a:pt x="3617" y="2371"/>
                    <a:pt x="5289" y="1429"/>
                  </a:cubicBezTo>
                  <a:cubicBezTo>
                    <a:pt x="5350" y="942"/>
                    <a:pt x="5380" y="486"/>
                    <a:pt x="5441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275;p40">
              <a:extLst>
                <a:ext uri="{FF2B5EF4-FFF2-40B4-BE49-F238E27FC236}">
                  <a16:creationId xmlns:a16="http://schemas.microsoft.com/office/drawing/2014/main" id="{17B61BD6-C8FE-42AE-89A9-82F1CB69F319}"/>
                </a:ext>
              </a:extLst>
            </p:cNvPr>
            <p:cNvSpPr/>
            <p:nvPr/>
          </p:nvSpPr>
          <p:spPr>
            <a:xfrm>
              <a:off x="6123055" y="7032108"/>
              <a:ext cx="359235" cy="414522"/>
            </a:xfrm>
            <a:custGeom>
              <a:avLst/>
              <a:gdLst/>
              <a:ahLst/>
              <a:cxnLst/>
              <a:rect l="l" t="t" r="r" b="b"/>
              <a:pathLst>
                <a:path w="13619" h="15715" extrusionOk="0">
                  <a:moveTo>
                    <a:pt x="13618" y="0"/>
                  </a:moveTo>
                  <a:cubicBezTo>
                    <a:pt x="11004" y="3526"/>
                    <a:pt x="8512" y="7052"/>
                    <a:pt x="5411" y="10152"/>
                  </a:cubicBezTo>
                  <a:cubicBezTo>
                    <a:pt x="3770" y="11794"/>
                    <a:pt x="2007" y="13131"/>
                    <a:pt x="153" y="14286"/>
                  </a:cubicBezTo>
                  <a:cubicBezTo>
                    <a:pt x="92" y="14772"/>
                    <a:pt x="62" y="15228"/>
                    <a:pt x="1" y="15715"/>
                  </a:cubicBezTo>
                  <a:cubicBezTo>
                    <a:pt x="5594" y="12523"/>
                    <a:pt x="10244" y="7356"/>
                    <a:pt x="13618" y="1976"/>
                  </a:cubicBezTo>
                  <a:cubicBezTo>
                    <a:pt x="13618" y="1307"/>
                    <a:pt x="13618" y="669"/>
                    <a:pt x="13618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76;p40">
              <a:extLst>
                <a:ext uri="{FF2B5EF4-FFF2-40B4-BE49-F238E27FC236}">
                  <a16:creationId xmlns:a16="http://schemas.microsoft.com/office/drawing/2014/main" id="{FBDAF646-BE07-42B8-8EB6-119E28F3FDD4}"/>
                </a:ext>
              </a:extLst>
            </p:cNvPr>
            <p:cNvSpPr/>
            <p:nvPr/>
          </p:nvSpPr>
          <p:spPr>
            <a:xfrm>
              <a:off x="5955505" y="7485907"/>
              <a:ext cx="29675" cy="26826"/>
            </a:xfrm>
            <a:custGeom>
              <a:avLst/>
              <a:gdLst/>
              <a:ahLst/>
              <a:cxnLst/>
              <a:rect l="l" t="t" r="r" b="b"/>
              <a:pathLst>
                <a:path w="1125" h="1017" extrusionOk="0">
                  <a:moveTo>
                    <a:pt x="1064" y="0"/>
                  </a:moveTo>
                  <a:cubicBezTo>
                    <a:pt x="882" y="91"/>
                    <a:pt x="730" y="152"/>
                    <a:pt x="547" y="243"/>
                  </a:cubicBezTo>
                  <a:cubicBezTo>
                    <a:pt x="578" y="426"/>
                    <a:pt x="517" y="608"/>
                    <a:pt x="274" y="608"/>
                  </a:cubicBezTo>
                  <a:cubicBezTo>
                    <a:pt x="243" y="618"/>
                    <a:pt x="213" y="621"/>
                    <a:pt x="183" y="621"/>
                  </a:cubicBezTo>
                  <a:cubicBezTo>
                    <a:pt x="122" y="621"/>
                    <a:pt x="61" y="608"/>
                    <a:pt x="0" y="608"/>
                  </a:cubicBezTo>
                  <a:cubicBezTo>
                    <a:pt x="0" y="730"/>
                    <a:pt x="0" y="851"/>
                    <a:pt x="31" y="1003"/>
                  </a:cubicBezTo>
                  <a:cubicBezTo>
                    <a:pt x="51" y="1003"/>
                    <a:pt x="71" y="1017"/>
                    <a:pt x="91" y="1017"/>
                  </a:cubicBezTo>
                  <a:cubicBezTo>
                    <a:pt x="102" y="1017"/>
                    <a:pt x="112" y="1013"/>
                    <a:pt x="122" y="1003"/>
                  </a:cubicBezTo>
                  <a:cubicBezTo>
                    <a:pt x="456" y="942"/>
                    <a:pt x="791" y="821"/>
                    <a:pt x="1125" y="730"/>
                  </a:cubicBezTo>
                  <a:cubicBezTo>
                    <a:pt x="1095" y="486"/>
                    <a:pt x="1095" y="243"/>
                    <a:pt x="1064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277;p40">
              <a:extLst>
                <a:ext uri="{FF2B5EF4-FFF2-40B4-BE49-F238E27FC236}">
                  <a16:creationId xmlns:a16="http://schemas.microsoft.com/office/drawing/2014/main" id="{F494A434-A9DA-4DBC-A6BC-28E0F870AD6F}"/>
                </a:ext>
              </a:extLst>
            </p:cNvPr>
            <p:cNvSpPr/>
            <p:nvPr/>
          </p:nvSpPr>
          <p:spPr>
            <a:xfrm>
              <a:off x="5952287" y="7499518"/>
              <a:ext cx="3244" cy="2427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122" y="1"/>
                  </a:moveTo>
                  <a:cubicBezTo>
                    <a:pt x="92" y="1"/>
                    <a:pt x="61" y="31"/>
                    <a:pt x="61" y="31"/>
                  </a:cubicBezTo>
                  <a:cubicBezTo>
                    <a:pt x="31" y="31"/>
                    <a:pt x="1" y="62"/>
                    <a:pt x="1" y="92"/>
                  </a:cubicBezTo>
                  <a:lnTo>
                    <a:pt x="122" y="92"/>
                  </a:lnTo>
                  <a:cubicBezTo>
                    <a:pt x="122" y="62"/>
                    <a:pt x="122" y="31"/>
                    <a:pt x="122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278;p40">
              <a:extLst>
                <a:ext uri="{FF2B5EF4-FFF2-40B4-BE49-F238E27FC236}">
                  <a16:creationId xmlns:a16="http://schemas.microsoft.com/office/drawing/2014/main" id="{C11D4CC1-9B47-475E-A7E4-E8BE6BE61E0E}"/>
                </a:ext>
              </a:extLst>
            </p:cNvPr>
            <p:cNvSpPr/>
            <p:nvPr/>
          </p:nvSpPr>
          <p:spPr>
            <a:xfrm>
              <a:off x="5954687" y="7492317"/>
              <a:ext cx="16064" cy="9997"/>
            </a:xfrm>
            <a:custGeom>
              <a:avLst/>
              <a:gdLst/>
              <a:ahLst/>
              <a:cxnLst/>
              <a:rect l="l" t="t" r="r" b="b"/>
              <a:pathLst>
                <a:path w="609" h="379" extrusionOk="0">
                  <a:moveTo>
                    <a:pt x="578" y="0"/>
                  </a:moveTo>
                  <a:cubicBezTo>
                    <a:pt x="396" y="91"/>
                    <a:pt x="214" y="183"/>
                    <a:pt x="1" y="274"/>
                  </a:cubicBezTo>
                  <a:cubicBezTo>
                    <a:pt x="31" y="304"/>
                    <a:pt x="31" y="335"/>
                    <a:pt x="31" y="365"/>
                  </a:cubicBezTo>
                  <a:cubicBezTo>
                    <a:pt x="92" y="365"/>
                    <a:pt x="153" y="378"/>
                    <a:pt x="214" y="378"/>
                  </a:cubicBezTo>
                  <a:cubicBezTo>
                    <a:pt x="244" y="378"/>
                    <a:pt x="274" y="375"/>
                    <a:pt x="305" y="365"/>
                  </a:cubicBezTo>
                  <a:cubicBezTo>
                    <a:pt x="548" y="365"/>
                    <a:pt x="609" y="183"/>
                    <a:pt x="578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279;p40">
              <a:extLst>
                <a:ext uri="{FF2B5EF4-FFF2-40B4-BE49-F238E27FC236}">
                  <a16:creationId xmlns:a16="http://schemas.microsoft.com/office/drawing/2014/main" id="{A3A627B1-436A-40AC-BFA4-5F0CEB9C6A09}"/>
                </a:ext>
              </a:extLst>
            </p:cNvPr>
            <p:cNvSpPr/>
            <p:nvPr/>
          </p:nvSpPr>
          <p:spPr>
            <a:xfrm>
              <a:off x="5998790" y="7727235"/>
              <a:ext cx="72987" cy="39302"/>
            </a:xfrm>
            <a:custGeom>
              <a:avLst/>
              <a:gdLst/>
              <a:ahLst/>
              <a:cxnLst/>
              <a:rect l="l" t="t" r="r" b="b"/>
              <a:pathLst>
                <a:path w="2767" h="1490" extrusionOk="0">
                  <a:moveTo>
                    <a:pt x="2767" y="0"/>
                  </a:moveTo>
                  <a:lnTo>
                    <a:pt x="2767" y="0"/>
                  </a:lnTo>
                  <a:cubicBezTo>
                    <a:pt x="1794" y="152"/>
                    <a:pt x="821" y="274"/>
                    <a:pt x="1" y="760"/>
                  </a:cubicBezTo>
                  <a:cubicBezTo>
                    <a:pt x="1" y="1003"/>
                    <a:pt x="31" y="1246"/>
                    <a:pt x="31" y="1489"/>
                  </a:cubicBezTo>
                  <a:cubicBezTo>
                    <a:pt x="882" y="1429"/>
                    <a:pt x="1703" y="1307"/>
                    <a:pt x="2463" y="1155"/>
                  </a:cubicBezTo>
                  <a:cubicBezTo>
                    <a:pt x="2584" y="760"/>
                    <a:pt x="2675" y="395"/>
                    <a:pt x="2767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280;p40">
              <a:extLst>
                <a:ext uri="{FF2B5EF4-FFF2-40B4-BE49-F238E27FC236}">
                  <a16:creationId xmlns:a16="http://schemas.microsoft.com/office/drawing/2014/main" id="{9ABAD45B-02D3-43D4-A87D-F103D11874EA}"/>
                </a:ext>
              </a:extLst>
            </p:cNvPr>
            <p:cNvSpPr/>
            <p:nvPr/>
          </p:nvSpPr>
          <p:spPr>
            <a:xfrm>
              <a:off x="6063732" y="7436977"/>
              <a:ext cx="389675" cy="320750"/>
            </a:xfrm>
            <a:custGeom>
              <a:avLst/>
              <a:gdLst/>
              <a:ahLst/>
              <a:cxnLst/>
              <a:rect l="l" t="t" r="r" b="b"/>
              <a:pathLst>
                <a:path w="14773" h="12160" extrusionOk="0">
                  <a:moveTo>
                    <a:pt x="14773" y="1"/>
                  </a:moveTo>
                  <a:lnTo>
                    <a:pt x="14773" y="1"/>
                  </a:lnTo>
                  <a:cubicBezTo>
                    <a:pt x="13588" y="1277"/>
                    <a:pt x="12372" y="2524"/>
                    <a:pt x="11186" y="3800"/>
                  </a:cubicBezTo>
                  <a:cubicBezTo>
                    <a:pt x="8451" y="6779"/>
                    <a:pt x="5381" y="9454"/>
                    <a:pt x="1490" y="10731"/>
                  </a:cubicBezTo>
                  <a:cubicBezTo>
                    <a:pt x="1095" y="10852"/>
                    <a:pt x="700" y="10943"/>
                    <a:pt x="305" y="11004"/>
                  </a:cubicBezTo>
                  <a:cubicBezTo>
                    <a:pt x="213" y="11399"/>
                    <a:pt x="122" y="11794"/>
                    <a:pt x="1" y="12159"/>
                  </a:cubicBezTo>
                  <a:cubicBezTo>
                    <a:pt x="3557" y="11490"/>
                    <a:pt x="6505" y="9910"/>
                    <a:pt x="9484" y="7448"/>
                  </a:cubicBezTo>
                  <a:cubicBezTo>
                    <a:pt x="10974" y="6202"/>
                    <a:pt x="12463" y="4834"/>
                    <a:pt x="13952" y="3436"/>
                  </a:cubicBezTo>
                  <a:cubicBezTo>
                    <a:pt x="14256" y="2402"/>
                    <a:pt x="14530" y="1247"/>
                    <a:pt x="14773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281;p40">
              <a:extLst>
                <a:ext uri="{FF2B5EF4-FFF2-40B4-BE49-F238E27FC236}">
                  <a16:creationId xmlns:a16="http://schemas.microsoft.com/office/drawing/2014/main" id="{BFEB4F1D-22B6-470E-B3BE-46F43963874B}"/>
                </a:ext>
              </a:extLst>
            </p:cNvPr>
            <p:cNvSpPr/>
            <p:nvPr/>
          </p:nvSpPr>
          <p:spPr>
            <a:xfrm>
              <a:off x="5982938" y="7747255"/>
              <a:ext cx="16671" cy="20126"/>
            </a:xfrm>
            <a:custGeom>
              <a:avLst/>
              <a:gdLst/>
              <a:ahLst/>
              <a:cxnLst/>
              <a:rect l="l" t="t" r="r" b="b"/>
              <a:pathLst>
                <a:path w="632" h="763" extrusionOk="0">
                  <a:moveTo>
                    <a:pt x="602" y="1"/>
                  </a:moveTo>
                  <a:cubicBezTo>
                    <a:pt x="450" y="92"/>
                    <a:pt x="298" y="183"/>
                    <a:pt x="146" y="335"/>
                  </a:cubicBezTo>
                  <a:cubicBezTo>
                    <a:pt x="0" y="452"/>
                    <a:pt x="105" y="763"/>
                    <a:pt x="301" y="763"/>
                  </a:cubicBezTo>
                  <a:cubicBezTo>
                    <a:pt x="310" y="763"/>
                    <a:pt x="319" y="762"/>
                    <a:pt x="328" y="761"/>
                  </a:cubicBezTo>
                  <a:cubicBezTo>
                    <a:pt x="450" y="761"/>
                    <a:pt x="541" y="730"/>
                    <a:pt x="632" y="730"/>
                  </a:cubicBezTo>
                  <a:cubicBezTo>
                    <a:pt x="632" y="487"/>
                    <a:pt x="602" y="244"/>
                    <a:pt x="602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282;p40">
              <a:extLst>
                <a:ext uri="{FF2B5EF4-FFF2-40B4-BE49-F238E27FC236}">
                  <a16:creationId xmlns:a16="http://schemas.microsoft.com/office/drawing/2014/main" id="{6F1B3447-019C-4330-8F86-0786D42018D9}"/>
                </a:ext>
              </a:extLst>
            </p:cNvPr>
            <p:cNvSpPr/>
            <p:nvPr/>
          </p:nvSpPr>
          <p:spPr>
            <a:xfrm>
              <a:off x="6713964" y="7863527"/>
              <a:ext cx="232544" cy="337553"/>
            </a:xfrm>
            <a:custGeom>
              <a:avLst/>
              <a:gdLst/>
              <a:ahLst/>
              <a:cxnLst/>
              <a:rect l="l" t="t" r="r" b="b"/>
              <a:pathLst>
                <a:path w="8816" h="12797" extrusionOk="0">
                  <a:moveTo>
                    <a:pt x="8815" y="0"/>
                  </a:moveTo>
                  <a:lnTo>
                    <a:pt x="8815" y="0"/>
                  </a:lnTo>
                  <a:cubicBezTo>
                    <a:pt x="5837" y="730"/>
                    <a:pt x="2858" y="1399"/>
                    <a:pt x="1" y="2219"/>
                  </a:cubicBezTo>
                  <a:lnTo>
                    <a:pt x="1186" y="12797"/>
                  </a:lnTo>
                  <a:lnTo>
                    <a:pt x="6870" y="12797"/>
                  </a:lnTo>
                  <a:lnTo>
                    <a:pt x="8815" y="0"/>
                  </a:lnTo>
                  <a:close/>
                </a:path>
              </a:pathLst>
            </a:custGeom>
            <a:solidFill>
              <a:srgbClr val="8C4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283;p40">
              <a:extLst>
                <a:ext uri="{FF2B5EF4-FFF2-40B4-BE49-F238E27FC236}">
                  <a16:creationId xmlns:a16="http://schemas.microsoft.com/office/drawing/2014/main" id="{11BEDFB0-45EB-41DF-AFFD-CC86F9E2C170}"/>
                </a:ext>
              </a:extLst>
            </p:cNvPr>
            <p:cNvSpPr/>
            <p:nvPr/>
          </p:nvSpPr>
          <p:spPr>
            <a:xfrm>
              <a:off x="6699535" y="7710379"/>
              <a:ext cx="270211" cy="211706"/>
            </a:xfrm>
            <a:custGeom>
              <a:avLst/>
              <a:gdLst/>
              <a:ahLst/>
              <a:cxnLst/>
              <a:rect l="l" t="t" r="r" b="b"/>
              <a:pathLst>
                <a:path w="10244" h="8026" extrusionOk="0">
                  <a:moveTo>
                    <a:pt x="10244" y="1"/>
                  </a:moveTo>
                  <a:lnTo>
                    <a:pt x="1" y="3010"/>
                  </a:lnTo>
                  <a:lnTo>
                    <a:pt x="548" y="8025"/>
                  </a:lnTo>
                  <a:cubicBezTo>
                    <a:pt x="3405" y="7205"/>
                    <a:pt x="6384" y="6536"/>
                    <a:pt x="9362" y="5806"/>
                  </a:cubicBezTo>
                  <a:lnTo>
                    <a:pt x="10244" y="1"/>
                  </a:lnTo>
                  <a:close/>
                </a:path>
              </a:pathLst>
            </a:custGeom>
            <a:solidFill>
              <a:srgbClr val="67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284;p40">
              <a:extLst>
                <a:ext uri="{FF2B5EF4-FFF2-40B4-BE49-F238E27FC236}">
                  <a16:creationId xmlns:a16="http://schemas.microsoft.com/office/drawing/2014/main" id="{B5A0B8BB-3AD5-4A7B-B79A-D9B59314F069}"/>
                </a:ext>
              </a:extLst>
            </p:cNvPr>
            <p:cNvSpPr/>
            <p:nvPr/>
          </p:nvSpPr>
          <p:spPr>
            <a:xfrm>
              <a:off x="6546387" y="6280059"/>
              <a:ext cx="184431" cy="307878"/>
            </a:xfrm>
            <a:custGeom>
              <a:avLst/>
              <a:gdLst/>
              <a:ahLst/>
              <a:cxnLst/>
              <a:rect l="l" t="t" r="r" b="b"/>
              <a:pathLst>
                <a:path w="6992" h="11672" extrusionOk="0">
                  <a:moveTo>
                    <a:pt x="6506" y="0"/>
                  </a:moveTo>
                  <a:cubicBezTo>
                    <a:pt x="4044" y="213"/>
                    <a:pt x="1885" y="638"/>
                    <a:pt x="1" y="1246"/>
                  </a:cubicBezTo>
                  <a:cubicBezTo>
                    <a:pt x="1764" y="5015"/>
                    <a:pt x="4044" y="8480"/>
                    <a:pt x="6992" y="11672"/>
                  </a:cubicBezTo>
                  <a:cubicBezTo>
                    <a:pt x="6749" y="7781"/>
                    <a:pt x="6566" y="3891"/>
                    <a:pt x="6506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285;p40">
              <a:extLst>
                <a:ext uri="{FF2B5EF4-FFF2-40B4-BE49-F238E27FC236}">
                  <a16:creationId xmlns:a16="http://schemas.microsoft.com/office/drawing/2014/main" id="{FF825DC8-E40D-49B7-B9C8-936BDB5440F6}"/>
                </a:ext>
              </a:extLst>
            </p:cNvPr>
            <p:cNvSpPr/>
            <p:nvPr/>
          </p:nvSpPr>
          <p:spPr>
            <a:xfrm>
              <a:off x="6228090" y="6433181"/>
              <a:ext cx="534012" cy="722401"/>
            </a:xfrm>
            <a:custGeom>
              <a:avLst/>
              <a:gdLst/>
              <a:ahLst/>
              <a:cxnLst/>
              <a:rect l="l" t="t" r="r" b="b"/>
              <a:pathLst>
                <a:path w="20245" h="27387" extrusionOk="0">
                  <a:moveTo>
                    <a:pt x="4682" y="1"/>
                  </a:moveTo>
                  <a:cubicBezTo>
                    <a:pt x="2007" y="2919"/>
                    <a:pt x="578" y="6840"/>
                    <a:pt x="1" y="11612"/>
                  </a:cubicBezTo>
                  <a:cubicBezTo>
                    <a:pt x="5806" y="18147"/>
                    <a:pt x="11430" y="25533"/>
                    <a:pt x="20244" y="27387"/>
                  </a:cubicBezTo>
                  <a:cubicBezTo>
                    <a:pt x="20214" y="27357"/>
                    <a:pt x="20214" y="27326"/>
                    <a:pt x="20214" y="27296"/>
                  </a:cubicBezTo>
                  <a:cubicBezTo>
                    <a:pt x="20153" y="27174"/>
                    <a:pt x="20153" y="27083"/>
                    <a:pt x="20214" y="26961"/>
                  </a:cubicBezTo>
                  <a:cubicBezTo>
                    <a:pt x="19971" y="23253"/>
                    <a:pt x="19758" y="19545"/>
                    <a:pt x="19576" y="15837"/>
                  </a:cubicBezTo>
                  <a:cubicBezTo>
                    <a:pt x="16171" y="14955"/>
                    <a:pt x="12737" y="10578"/>
                    <a:pt x="10639" y="8147"/>
                  </a:cubicBezTo>
                  <a:cubicBezTo>
                    <a:pt x="8390" y="5593"/>
                    <a:pt x="6414" y="2888"/>
                    <a:pt x="4682" y="1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286;p40">
              <a:extLst>
                <a:ext uri="{FF2B5EF4-FFF2-40B4-BE49-F238E27FC236}">
                  <a16:creationId xmlns:a16="http://schemas.microsoft.com/office/drawing/2014/main" id="{97B4CA8E-380D-4158-AEA3-1852A687E16B}"/>
                </a:ext>
              </a:extLst>
            </p:cNvPr>
            <p:cNvSpPr/>
            <p:nvPr/>
          </p:nvSpPr>
          <p:spPr>
            <a:xfrm>
              <a:off x="6747648" y="6277290"/>
              <a:ext cx="101844" cy="289810"/>
            </a:xfrm>
            <a:custGeom>
              <a:avLst/>
              <a:gdLst/>
              <a:ahLst/>
              <a:cxnLst/>
              <a:rect l="l" t="t" r="r" b="b"/>
              <a:pathLst>
                <a:path w="3861" h="10987" extrusionOk="0">
                  <a:moveTo>
                    <a:pt x="1054" y="0"/>
                  </a:moveTo>
                  <a:cubicBezTo>
                    <a:pt x="716" y="0"/>
                    <a:pt x="365" y="14"/>
                    <a:pt x="0" y="14"/>
                  </a:cubicBezTo>
                  <a:cubicBezTo>
                    <a:pt x="61" y="3661"/>
                    <a:pt x="183" y="7339"/>
                    <a:pt x="365" y="10987"/>
                  </a:cubicBezTo>
                  <a:cubicBezTo>
                    <a:pt x="1581" y="10105"/>
                    <a:pt x="2888" y="8342"/>
                    <a:pt x="3860" y="6944"/>
                  </a:cubicBezTo>
                  <a:cubicBezTo>
                    <a:pt x="3101" y="4208"/>
                    <a:pt x="2280" y="1898"/>
                    <a:pt x="1550" y="14"/>
                  </a:cubicBezTo>
                  <a:cubicBezTo>
                    <a:pt x="1388" y="4"/>
                    <a:pt x="1223" y="0"/>
                    <a:pt x="1054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287;p40">
              <a:extLst>
                <a:ext uri="{FF2B5EF4-FFF2-40B4-BE49-F238E27FC236}">
                  <a16:creationId xmlns:a16="http://schemas.microsoft.com/office/drawing/2014/main" id="{194ED9E0-E220-45A0-96AB-89691B636470}"/>
                </a:ext>
              </a:extLst>
            </p:cNvPr>
            <p:cNvSpPr/>
            <p:nvPr/>
          </p:nvSpPr>
          <p:spPr>
            <a:xfrm>
              <a:off x="6216880" y="6776326"/>
              <a:ext cx="566061" cy="700771"/>
            </a:xfrm>
            <a:custGeom>
              <a:avLst/>
              <a:gdLst/>
              <a:ahLst/>
              <a:cxnLst/>
              <a:rect l="l" t="t" r="r" b="b"/>
              <a:pathLst>
                <a:path w="21460" h="26567" extrusionOk="0">
                  <a:moveTo>
                    <a:pt x="304" y="1"/>
                  </a:moveTo>
                  <a:cubicBezTo>
                    <a:pt x="0" y="3618"/>
                    <a:pt x="183" y="7691"/>
                    <a:pt x="639" y="12159"/>
                  </a:cubicBezTo>
                  <a:cubicBezTo>
                    <a:pt x="6171" y="18846"/>
                    <a:pt x="12888" y="25685"/>
                    <a:pt x="21460" y="26567"/>
                  </a:cubicBezTo>
                  <a:cubicBezTo>
                    <a:pt x="21186" y="22706"/>
                    <a:pt x="20943" y="18816"/>
                    <a:pt x="20700" y="14925"/>
                  </a:cubicBezTo>
                  <a:cubicBezTo>
                    <a:pt x="20639" y="14956"/>
                    <a:pt x="20578" y="14956"/>
                    <a:pt x="20517" y="14956"/>
                  </a:cubicBezTo>
                  <a:cubicBezTo>
                    <a:pt x="12219" y="13375"/>
                    <a:pt x="5806" y="6566"/>
                    <a:pt x="304" y="1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288;p40">
              <a:extLst>
                <a:ext uri="{FF2B5EF4-FFF2-40B4-BE49-F238E27FC236}">
                  <a16:creationId xmlns:a16="http://schemas.microsoft.com/office/drawing/2014/main" id="{955A1889-B848-40CC-AC4A-1B720022C591}"/>
                </a:ext>
              </a:extLst>
            </p:cNvPr>
            <p:cNvSpPr/>
            <p:nvPr/>
          </p:nvSpPr>
          <p:spPr>
            <a:xfrm>
              <a:off x="6366809" y="6320945"/>
              <a:ext cx="376855" cy="513939"/>
            </a:xfrm>
            <a:custGeom>
              <a:avLst/>
              <a:gdLst/>
              <a:ahLst/>
              <a:cxnLst/>
              <a:rect l="l" t="t" r="r" b="b"/>
              <a:pathLst>
                <a:path w="14287" h="19484" extrusionOk="0">
                  <a:moveTo>
                    <a:pt x="5897" y="0"/>
                  </a:moveTo>
                  <a:cubicBezTo>
                    <a:pt x="3526" y="912"/>
                    <a:pt x="1581" y="2128"/>
                    <a:pt x="0" y="3648"/>
                  </a:cubicBezTo>
                  <a:cubicBezTo>
                    <a:pt x="1733" y="6566"/>
                    <a:pt x="3648" y="9332"/>
                    <a:pt x="5927" y="11855"/>
                  </a:cubicBezTo>
                  <a:cubicBezTo>
                    <a:pt x="8025" y="14225"/>
                    <a:pt x="11125" y="18298"/>
                    <a:pt x="14286" y="19484"/>
                  </a:cubicBezTo>
                  <a:cubicBezTo>
                    <a:pt x="14256" y="19028"/>
                    <a:pt x="14225" y="18572"/>
                    <a:pt x="14225" y="18086"/>
                  </a:cubicBezTo>
                  <a:cubicBezTo>
                    <a:pt x="14104" y="15745"/>
                    <a:pt x="13982" y="13344"/>
                    <a:pt x="13830" y="10973"/>
                  </a:cubicBezTo>
                  <a:cubicBezTo>
                    <a:pt x="10487" y="7842"/>
                    <a:pt x="7873" y="4104"/>
                    <a:pt x="5897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89;p40">
              <a:extLst>
                <a:ext uri="{FF2B5EF4-FFF2-40B4-BE49-F238E27FC236}">
                  <a16:creationId xmlns:a16="http://schemas.microsoft.com/office/drawing/2014/main" id="{EE569750-6129-47BC-B70E-2611A72C8ADF}"/>
                </a:ext>
              </a:extLst>
            </p:cNvPr>
            <p:cNvSpPr/>
            <p:nvPr/>
          </p:nvSpPr>
          <p:spPr>
            <a:xfrm>
              <a:off x="6787742" y="7072993"/>
              <a:ext cx="160375" cy="404895"/>
            </a:xfrm>
            <a:custGeom>
              <a:avLst/>
              <a:gdLst/>
              <a:ahLst/>
              <a:cxnLst/>
              <a:rect l="l" t="t" r="r" b="b"/>
              <a:pathLst>
                <a:path w="6080" h="15350" extrusionOk="0">
                  <a:moveTo>
                    <a:pt x="5958" y="0"/>
                  </a:moveTo>
                  <a:lnTo>
                    <a:pt x="5958" y="0"/>
                  </a:lnTo>
                  <a:cubicBezTo>
                    <a:pt x="4043" y="1125"/>
                    <a:pt x="2067" y="2128"/>
                    <a:pt x="0" y="3009"/>
                  </a:cubicBezTo>
                  <a:cubicBezTo>
                    <a:pt x="274" y="7113"/>
                    <a:pt x="517" y="11216"/>
                    <a:pt x="760" y="15350"/>
                  </a:cubicBezTo>
                  <a:cubicBezTo>
                    <a:pt x="2371" y="14560"/>
                    <a:pt x="3921" y="13769"/>
                    <a:pt x="5410" y="12858"/>
                  </a:cubicBezTo>
                  <a:cubicBezTo>
                    <a:pt x="5927" y="8359"/>
                    <a:pt x="6079" y="4073"/>
                    <a:pt x="5958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90;p40">
              <a:extLst>
                <a:ext uri="{FF2B5EF4-FFF2-40B4-BE49-F238E27FC236}">
                  <a16:creationId xmlns:a16="http://schemas.microsoft.com/office/drawing/2014/main" id="{41BAE9C5-A8EB-466C-9458-E43E0F10DF91}"/>
                </a:ext>
              </a:extLst>
            </p:cNvPr>
            <p:cNvSpPr/>
            <p:nvPr/>
          </p:nvSpPr>
          <p:spPr>
            <a:xfrm>
              <a:off x="6808580" y="7444204"/>
              <a:ext cx="117881" cy="257392"/>
            </a:xfrm>
            <a:custGeom>
              <a:avLst/>
              <a:gdLst/>
              <a:ahLst/>
              <a:cxnLst/>
              <a:rect l="l" t="t" r="r" b="b"/>
              <a:pathLst>
                <a:path w="4469" h="9758" extrusionOk="0">
                  <a:moveTo>
                    <a:pt x="4468" y="0"/>
                  </a:moveTo>
                  <a:cubicBezTo>
                    <a:pt x="3070" y="791"/>
                    <a:pt x="1581" y="1429"/>
                    <a:pt x="0" y="1915"/>
                  </a:cubicBezTo>
                  <a:cubicBezTo>
                    <a:pt x="152" y="4529"/>
                    <a:pt x="304" y="7143"/>
                    <a:pt x="456" y="9757"/>
                  </a:cubicBezTo>
                  <a:cubicBezTo>
                    <a:pt x="1155" y="9332"/>
                    <a:pt x="1976" y="9241"/>
                    <a:pt x="2827" y="9089"/>
                  </a:cubicBezTo>
                  <a:cubicBezTo>
                    <a:pt x="3557" y="5988"/>
                    <a:pt x="4104" y="2949"/>
                    <a:pt x="4468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291;p40">
              <a:extLst>
                <a:ext uri="{FF2B5EF4-FFF2-40B4-BE49-F238E27FC236}">
                  <a16:creationId xmlns:a16="http://schemas.microsoft.com/office/drawing/2014/main" id="{D37BB3E2-4444-4BAF-8724-EDC96BE384D3}"/>
                </a:ext>
              </a:extLst>
            </p:cNvPr>
            <p:cNvSpPr/>
            <p:nvPr/>
          </p:nvSpPr>
          <p:spPr>
            <a:xfrm>
              <a:off x="6758067" y="6494113"/>
              <a:ext cx="153965" cy="342380"/>
            </a:xfrm>
            <a:custGeom>
              <a:avLst/>
              <a:gdLst/>
              <a:ahLst/>
              <a:cxnLst/>
              <a:rect l="l" t="t" r="r" b="b"/>
              <a:pathLst>
                <a:path w="5837" h="12980" extrusionOk="0">
                  <a:moveTo>
                    <a:pt x="3830" y="1"/>
                  </a:moveTo>
                  <a:cubicBezTo>
                    <a:pt x="2706" y="1551"/>
                    <a:pt x="1368" y="3040"/>
                    <a:pt x="0" y="3557"/>
                  </a:cubicBezTo>
                  <a:cubicBezTo>
                    <a:pt x="152" y="6718"/>
                    <a:pt x="335" y="9849"/>
                    <a:pt x="487" y="12980"/>
                  </a:cubicBezTo>
                  <a:cubicBezTo>
                    <a:pt x="2493" y="11825"/>
                    <a:pt x="4225" y="10518"/>
                    <a:pt x="5836" y="9089"/>
                  </a:cubicBezTo>
                  <a:cubicBezTo>
                    <a:pt x="5259" y="5745"/>
                    <a:pt x="4560" y="2706"/>
                    <a:pt x="3830" y="1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292;p40">
              <a:extLst>
                <a:ext uri="{FF2B5EF4-FFF2-40B4-BE49-F238E27FC236}">
                  <a16:creationId xmlns:a16="http://schemas.microsoft.com/office/drawing/2014/main" id="{21BB2BB4-E905-4B5A-88F2-56EE3A13D624}"/>
                </a:ext>
              </a:extLst>
            </p:cNvPr>
            <p:cNvSpPr/>
            <p:nvPr/>
          </p:nvSpPr>
          <p:spPr>
            <a:xfrm>
              <a:off x="6771704" y="6769125"/>
              <a:ext cx="172403" cy="360000"/>
            </a:xfrm>
            <a:custGeom>
              <a:avLst/>
              <a:gdLst/>
              <a:ahLst/>
              <a:cxnLst/>
              <a:rect l="l" t="t" r="r" b="b"/>
              <a:pathLst>
                <a:path w="6536" h="13648" extrusionOk="0">
                  <a:moveTo>
                    <a:pt x="5532" y="0"/>
                  </a:moveTo>
                  <a:cubicBezTo>
                    <a:pt x="3830" y="1368"/>
                    <a:pt x="2006" y="2493"/>
                    <a:pt x="0" y="3253"/>
                  </a:cubicBezTo>
                  <a:cubicBezTo>
                    <a:pt x="0" y="3496"/>
                    <a:pt x="31" y="3739"/>
                    <a:pt x="31" y="3982"/>
                  </a:cubicBezTo>
                  <a:cubicBezTo>
                    <a:pt x="213" y="7204"/>
                    <a:pt x="395" y="10426"/>
                    <a:pt x="578" y="13648"/>
                  </a:cubicBezTo>
                  <a:cubicBezTo>
                    <a:pt x="2645" y="12675"/>
                    <a:pt x="4651" y="11581"/>
                    <a:pt x="6535" y="10396"/>
                  </a:cubicBezTo>
                  <a:cubicBezTo>
                    <a:pt x="6353" y="6687"/>
                    <a:pt x="6018" y="3222"/>
                    <a:pt x="5532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293;p40">
              <a:extLst>
                <a:ext uri="{FF2B5EF4-FFF2-40B4-BE49-F238E27FC236}">
                  <a16:creationId xmlns:a16="http://schemas.microsoft.com/office/drawing/2014/main" id="{F136C341-BC9B-417B-B82A-5AFF18BC4BDD}"/>
                </a:ext>
              </a:extLst>
            </p:cNvPr>
            <p:cNvSpPr/>
            <p:nvPr/>
          </p:nvSpPr>
          <p:spPr>
            <a:xfrm>
              <a:off x="6821399" y="7710379"/>
              <a:ext cx="55340" cy="117881"/>
            </a:xfrm>
            <a:custGeom>
              <a:avLst/>
              <a:gdLst/>
              <a:ahLst/>
              <a:cxnLst/>
              <a:rect l="l" t="t" r="r" b="b"/>
              <a:pathLst>
                <a:path w="2098" h="4469" extrusionOk="0">
                  <a:moveTo>
                    <a:pt x="2098" y="1"/>
                  </a:moveTo>
                  <a:lnTo>
                    <a:pt x="2098" y="1"/>
                  </a:lnTo>
                  <a:cubicBezTo>
                    <a:pt x="1429" y="153"/>
                    <a:pt x="730" y="244"/>
                    <a:pt x="1" y="274"/>
                  </a:cubicBezTo>
                  <a:cubicBezTo>
                    <a:pt x="92" y="1673"/>
                    <a:pt x="122" y="3071"/>
                    <a:pt x="213" y="4469"/>
                  </a:cubicBezTo>
                  <a:lnTo>
                    <a:pt x="882" y="4469"/>
                  </a:lnTo>
                  <a:cubicBezTo>
                    <a:pt x="1338" y="2949"/>
                    <a:pt x="1733" y="1490"/>
                    <a:pt x="2098" y="1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294;p40">
              <a:extLst>
                <a:ext uri="{FF2B5EF4-FFF2-40B4-BE49-F238E27FC236}">
                  <a16:creationId xmlns:a16="http://schemas.microsoft.com/office/drawing/2014/main" id="{261D24E6-5F21-4C08-8F74-8113BD79D66B}"/>
                </a:ext>
              </a:extLst>
            </p:cNvPr>
            <p:cNvSpPr/>
            <p:nvPr/>
          </p:nvSpPr>
          <p:spPr>
            <a:xfrm>
              <a:off x="6408486" y="7610171"/>
              <a:ext cx="395293" cy="217298"/>
            </a:xfrm>
            <a:custGeom>
              <a:avLst/>
              <a:gdLst/>
              <a:ahLst/>
              <a:cxnLst/>
              <a:rect l="l" t="t" r="r" b="b"/>
              <a:pathLst>
                <a:path w="14986" h="8238" extrusionOk="0">
                  <a:moveTo>
                    <a:pt x="1" y="0"/>
                  </a:moveTo>
                  <a:lnTo>
                    <a:pt x="1" y="0"/>
                  </a:lnTo>
                  <a:cubicBezTo>
                    <a:pt x="6171" y="7326"/>
                    <a:pt x="14591" y="8177"/>
                    <a:pt x="14986" y="8238"/>
                  </a:cubicBezTo>
                  <a:cubicBezTo>
                    <a:pt x="14925" y="7052"/>
                    <a:pt x="14864" y="5836"/>
                    <a:pt x="14804" y="4651"/>
                  </a:cubicBezTo>
                  <a:cubicBezTo>
                    <a:pt x="14773" y="4681"/>
                    <a:pt x="14773" y="4712"/>
                    <a:pt x="14712" y="4712"/>
                  </a:cubicBezTo>
                  <a:cubicBezTo>
                    <a:pt x="13834" y="4995"/>
                    <a:pt x="12922" y="5122"/>
                    <a:pt x="11995" y="5122"/>
                  </a:cubicBezTo>
                  <a:cubicBezTo>
                    <a:pt x="7756" y="5122"/>
                    <a:pt x="3193" y="2469"/>
                    <a:pt x="1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295;p40">
              <a:extLst>
                <a:ext uri="{FF2B5EF4-FFF2-40B4-BE49-F238E27FC236}">
                  <a16:creationId xmlns:a16="http://schemas.microsoft.com/office/drawing/2014/main" id="{5F5A4C78-07F8-4B97-8151-1211D5901320}"/>
                </a:ext>
              </a:extLst>
            </p:cNvPr>
            <p:cNvSpPr/>
            <p:nvPr/>
          </p:nvSpPr>
          <p:spPr>
            <a:xfrm>
              <a:off x="6239327" y="7144345"/>
              <a:ext cx="558860" cy="582811"/>
            </a:xfrm>
            <a:custGeom>
              <a:avLst/>
              <a:gdLst/>
              <a:ahLst/>
              <a:cxnLst/>
              <a:rect l="l" t="t" r="r" b="b"/>
              <a:pathLst>
                <a:path w="21187" h="22095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095"/>
                    <a:pt x="274" y="2189"/>
                    <a:pt x="426" y="3344"/>
                  </a:cubicBezTo>
                  <a:cubicBezTo>
                    <a:pt x="1155" y="8390"/>
                    <a:pt x="2736" y="12311"/>
                    <a:pt x="4742" y="15350"/>
                  </a:cubicBezTo>
                  <a:cubicBezTo>
                    <a:pt x="8843" y="19216"/>
                    <a:pt x="13573" y="22094"/>
                    <a:pt x="18526" y="22094"/>
                  </a:cubicBezTo>
                  <a:cubicBezTo>
                    <a:pt x="19336" y="22094"/>
                    <a:pt x="20153" y="22017"/>
                    <a:pt x="20973" y="21855"/>
                  </a:cubicBezTo>
                  <a:cubicBezTo>
                    <a:pt x="21000" y="21846"/>
                    <a:pt x="21024" y="21842"/>
                    <a:pt x="21046" y="21842"/>
                  </a:cubicBezTo>
                  <a:cubicBezTo>
                    <a:pt x="21100" y="21842"/>
                    <a:pt x="21143" y="21864"/>
                    <a:pt x="21186" y="21885"/>
                  </a:cubicBezTo>
                  <a:cubicBezTo>
                    <a:pt x="21034" y="19089"/>
                    <a:pt x="20852" y="16293"/>
                    <a:pt x="20639" y="13496"/>
                  </a:cubicBezTo>
                  <a:cubicBezTo>
                    <a:pt x="20487" y="13466"/>
                    <a:pt x="20426" y="13283"/>
                    <a:pt x="20517" y="13162"/>
                  </a:cubicBezTo>
                  <a:cubicBezTo>
                    <a:pt x="12463" y="13131"/>
                    <a:pt x="5472" y="6444"/>
                    <a:pt x="0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96;p40">
              <a:extLst>
                <a:ext uri="{FF2B5EF4-FFF2-40B4-BE49-F238E27FC236}">
                  <a16:creationId xmlns:a16="http://schemas.microsoft.com/office/drawing/2014/main" id="{BD1314DE-4D98-4748-BB58-F2DC779A527D}"/>
                </a:ext>
              </a:extLst>
            </p:cNvPr>
            <p:cNvSpPr/>
            <p:nvPr/>
          </p:nvSpPr>
          <p:spPr>
            <a:xfrm>
              <a:off x="6859093" y="6338565"/>
              <a:ext cx="242145" cy="395293"/>
            </a:xfrm>
            <a:custGeom>
              <a:avLst/>
              <a:gdLst/>
              <a:ahLst/>
              <a:cxnLst/>
              <a:rect l="l" t="t" r="r" b="b"/>
              <a:pathLst>
                <a:path w="9180" h="14986" extrusionOk="0">
                  <a:moveTo>
                    <a:pt x="3921" y="1"/>
                  </a:moveTo>
                  <a:cubicBezTo>
                    <a:pt x="3374" y="882"/>
                    <a:pt x="2827" y="1764"/>
                    <a:pt x="2219" y="2615"/>
                  </a:cubicBezTo>
                  <a:cubicBezTo>
                    <a:pt x="1611" y="3466"/>
                    <a:pt x="851" y="4682"/>
                    <a:pt x="0" y="5898"/>
                  </a:cubicBezTo>
                  <a:cubicBezTo>
                    <a:pt x="730" y="8603"/>
                    <a:pt x="1429" y="11642"/>
                    <a:pt x="1976" y="14986"/>
                  </a:cubicBezTo>
                  <a:cubicBezTo>
                    <a:pt x="4803" y="12402"/>
                    <a:pt x="7082" y="9393"/>
                    <a:pt x="9180" y="6110"/>
                  </a:cubicBezTo>
                  <a:cubicBezTo>
                    <a:pt x="7782" y="3588"/>
                    <a:pt x="6049" y="1460"/>
                    <a:pt x="3921" y="1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97;p40">
              <a:extLst>
                <a:ext uri="{FF2B5EF4-FFF2-40B4-BE49-F238E27FC236}">
                  <a16:creationId xmlns:a16="http://schemas.microsoft.com/office/drawing/2014/main" id="{61C9344F-0F0D-428C-8D95-BAC07FBFBE6F}"/>
                </a:ext>
              </a:extLst>
            </p:cNvPr>
            <p:cNvSpPr/>
            <p:nvPr/>
          </p:nvSpPr>
          <p:spPr>
            <a:xfrm>
              <a:off x="6788533" y="6277633"/>
              <a:ext cx="151565" cy="182849"/>
            </a:xfrm>
            <a:custGeom>
              <a:avLst/>
              <a:gdLst/>
              <a:ahLst/>
              <a:cxnLst/>
              <a:rect l="l" t="t" r="r" b="b"/>
              <a:pathLst>
                <a:path w="5746" h="6932" extrusionOk="0">
                  <a:moveTo>
                    <a:pt x="0" y="1"/>
                  </a:moveTo>
                  <a:lnTo>
                    <a:pt x="0" y="1"/>
                  </a:lnTo>
                  <a:cubicBezTo>
                    <a:pt x="730" y="1885"/>
                    <a:pt x="1551" y="4195"/>
                    <a:pt x="2310" y="6931"/>
                  </a:cubicBezTo>
                  <a:cubicBezTo>
                    <a:pt x="2675" y="6384"/>
                    <a:pt x="3010" y="5928"/>
                    <a:pt x="3283" y="5563"/>
                  </a:cubicBezTo>
                  <a:cubicBezTo>
                    <a:pt x="4134" y="4317"/>
                    <a:pt x="4955" y="3040"/>
                    <a:pt x="5745" y="1733"/>
                  </a:cubicBezTo>
                  <a:cubicBezTo>
                    <a:pt x="4073" y="730"/>
                    <a:pt x="2159" y="122"/>
                    <a:pt x="0" y="1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98;p40">
              <a:extLst>
                <a:ext uri="{FF2B5EF4-FFF2-40B4-BE49-F238E27FC236}">
                  <a16:creationId xmlns:a16="http://schemas.microsoft.com/office/drawing/2014/main" id="{C1A78735-8903-4D86-BD2D-E0B415AA9FE9}"/>
                </a:ext>
              </a:extLst>
            </p:cNvPr>
            <p:cNvSpPr/>
            <p:nvPr/>
          </p:nvSpPr>
          <p:spPr>
            <a:xfrm>
              <a:off x="6883149" y="7133925"/>
              <a:ext cx="351981" cy="550024"/>
            </a:xfrm>
            <a:custGeom>
              <a:avLst/>
              <a:gdLst/>
              <a:ahLst/>
              <a:cxnLst/>
              <a:rect l="l" t="t" r="r" b="b"/>
              <a:pathLst>
                <a:path w="13344" h="20852" extrusionOk="0">
                  <a:moveTo>
                    <a:pt x="13313" y="0"/>
                  </a:moveTo>
                  <a:cubicBezTo>
                    <a:pt x="10426" y="4590"/>
                    <a:pt x="6474" y="9028"/>
                    <a:pt x="1641" y="11763"/>
                  </a:cubicBezTo>
                  <a:cubicBezTo>
                    <a:pt x="1277" y="14712"/>
                    <a:pt x="730" y="17751"/>
                    <a:pt x="0" y="20852"/>
                  </a:cubicBezTo>
                  <a:cubicBezTo>
                    <a:pt x="334" y="20791"/>
                    <a:pt x="669" y="20730"/>
                    <a:pt x="1003" y="20639"/>
                  </a:cubicBezTo>
                  <a:cubicBezTo>
                    <a:pt x="4347" y="19545"/>
                    <a:pt x="6961" y="17265"/>
                    <a:pt x="9301" y="14712"/>
                  </a:cubicBezTo>
                  <a:cubicBezTo>
                    <a:pt x="10304" y="13618"/>
                    <a:pt x="11338" y="12554"/>
                    <a:pt x="12371" y="11459"/>
                  </a:cubicBezTo>
                  <a:cubicBezTo>
                    <a:pt x="12979" y="8207"/>
                    <a:pt x="13344" y="4256"/>
                    <a:pt x="13313" y="0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99;p40">
              <a:extLst>
                <a:ext uri="{FF2B5EF4-FFF2-40B4-BE49-F238E27FC236}">
                  <a16:creationId xmlns:a16="http://schemas.microsoft.com/office/drawing/2014/main" id="{555DCF7D-66E6-4458-9A4C-D8C4761E02BA}"/>
                </a:ext>
              </a:extLst>
            </p:cNvPr>
            <p:cNvSpPr/>
            <p:nvPr/>
          </p:nvSpPr>
          <p:spPr>
            <a:xfrm>
              <a:off x="6917624" y="6529406"/>
              <a:ext cx="289440" cy="513939"/>
            </a:xfrm>
            <a:custGeom>
              <a:avLst/>
              <a:gdLst/>
              <a:ahLst/>
              <a:cxnLst/>
              <a:rect l="l" t="t" r="r" b="b"/>
              <a:pathLst>
                <a:path w="10973" h="19484" extrusionOk="0">
                  <a:moveTo>
                    <a:pt x="7538" y="0"/>
                  </a:moveTo>
                  <a:cubicBezTo>
                    <a:pt x="5502" y="3374"/>
                    <a:pt x="3009" y="6626"/>
                    <a:pt x="0" y="9088"/>
                  </a:cubicBezTo>
                  <a:cubicBezTo>
                    <a:pt x="486" y="12310"/>
                    <a:pt x="821" y="15806"/>
                    <a:pt x="973" y="19484"/>
                  </a:cubicBezTo>
                  <a:cubicBezTo>
                    <a:pt x="4742" y="17113"/>
                    <a:pt x="8055" y="14256"/>
                    <a:pt x="10973" y="10973"/>
                  </a:cubicBezTo>
                  <a:cubicBezTo>
                    <a:pt x="10243" y="6991"/>
                    <a:pt x="9119" y="3222"/>
                    <a:pt x="7538" y="0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00;p40">
              <a:extLst>
                <a:ext uri="{FF2B5EF4-FFF2-40B4-BE49-F238E27FC236}">
                  <a16:creationId xmlns:a16="http://schemas.microsoft.com/office/drawing/2014/main" id="{930A5FBE-6810-4C50-ABCE-3F868F2E55E7}"/>
                </a:ext>
              </a:extLst>
            </p:cNvPr>
            <p:cNvSpPr/>
            <p:nvPr/>
          </p:nvSpPr>
          <p:spPr>
            <a:xfrm>
              <a:off x="6844664" y="7513946"/>
              <a:ext cx="346363" cy="314314"/>
            </a:xfrm>
            <a:custGeom>
              <a:avLst/>
              <a:gdLst/>
              <a:ahLst/>
              <a:cxnLst/>
              <a:rect l="l" t="t" r="r" b="b"/>
              <a:pathLst>
                <a:path w="13131" h="11916" extrusionOk="0">
                  <a:moveTo>
                    <a:pt x="13131" y="1"/>
                  </a:moveTo>
                  <a:lnTo>
                    <a:pt x="13131" y="1"/>
                  </a:lnTo>
                  <a:cubicBezTo>
                    <a:pt x="11885" y="1186"/>
                    <a:pt x="10608" y="2341"/>
                    <a:pt x="9301" y="3405"/>
                  </a:cubicBezTo>
                  <a:cubicBezTo>
                    <a:pt x="6778" y="5502"/>
                    <a:pt x="4225" y="6870"/>
                    <a:pt x="1216" y="7448"/>
                  </a:cubicBezTo>
                  <a:cubicBezTo>
                    <a:pt x="851" y="8937"/>
                    <a:pt x="456" y="10396"/>
                    <a:pt x="0" y="11916"/>
                  </a:cubicBezTo>
                  <a:cubicBezTo>
                    <a:pt x="3040" y="11764"/>
                    <a:pt x="9909" y="10305"/>
                    <a:pt x="13009" y="487"/>
                  </a:cubicBezTo>
                  <a:cubicBezTo>
                    <a:pt x="13040" y="335"/>
                    <a:pt x="13101" y="153"/>
                    <a:pt x="13131" y="1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01;p40">
              <a:extLst>
                <a:ext uri="{FF2B5EF4-FFF2-40B4-BE49-F238E27FC236}">
                  <a16:creationId xmlns:a16="http://schemas.microsoft.com/office/drawing/2014/main" id="{F1DB3CDA-A564-4E8D-A211-8B4F5B3DEB02}"/>
                </a:ext>
              </a:extLst>
            </p:cNvPr>
            <p:cNvSpPr/>
            <p:nvPr/>
          </p:nvSpPr>
          <p:spPr>
            <a:xfrm>
              <a:off x="6930444" y="6857305"/>
              <a:ext cx="303895" cy="554059"/>
            </a:xfrm>
            <a:custGeom>
              <a:avLst/>
              <a:gdLst/>
              <a:ahLst/>
              <a:cxnLst/>
              <a:rect l="l" t="t" r="r" b="b"/>
              <a:pathLst>
                <a:path w="11521" h="21005" extrusionOk="0">
                  <a:moveTo>
                    <a:pt x="10730" y="1"/>
                  </a:moveTo>
                  <a:cubicBezTo>
                    <a:pt x="7751" y="3192"/>
                    <a:pt x="4317" y="5928"/>
                    <a:pt x="548" y="8177"/>
                  </a:cubicBezTo>
                  <a:cubicBezTo>
                    <a:pt x="669" y="12220"/>
                    <a:pt x="517" y="16536"/>
                    <a:pt x="0" y="21004"/>
                  </a:cubicBezTo>
                  <a:cubicBezTo>
                    <a:pt x="1581" y="20032"/>
                    <a:pt x="3101" y="18907"/>
                    <a:pt x="4499" y="17509"/>
                  </a:cubicBezTo>
                  <a:cubicBezTo>
                    <a:pt x="7143" y="14834"/>
                    <a:pt x="9302" y="11825"/>
                    <a:pt x="11520" y="8816"/>
                  </a:cubicBezTo>
                  <a:cubicBezTo>
                    <a:pt x="11429" y="5898"/>
                    <a:pt x="11186" y="2919"/>
                    <a:pt x="10730" y="1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02;p40">
              <a:extLst>
                <a:ext uri="{FF2B5EF4-FFF2-40B4-BE49-F238E27FC236}">
                  <a16:creationId xmlns:a16="http://schemas.microsoft.com/office/drawing/2014/main" id="{0753F198-8B64-4A25-941F-0EFA74419057}"/>
                </a:ext>
              </a:extLst>
            </p:cNvPr>
            <p:cNvSpPr/>
            <p:nvPr/>
          </p:nvSpPr>
          <p:spPr>
            <a:xfrm>
              <a:off x="6761259" y="7152363"/>
              <a:ext cx="46530" cy="331143"/>
            </a:xfrm>
            <a:custGeom>
              <a:avLst/>
              <a:gdLst/>
              <a:ahLst/>
              <a:cxnLst/>
              <a:rect l="l" t="t" r="r" b="b"/>
              <a:pathLst>
                <a:path w="1764" h="12554" extrusionOk="0">
                  <a:moveTo>
                    <a:pt x="1004" y="0"/>
                  </a:moveTo>
                  <a:cubicBezTo>
                    <a:pt x="822" y="61"/>
                    <a:pt x="639" y="152"/>
                    <a:pt x="427" y="244"/>
                  </a:cubicBezTo>
                  <a:cubicBezTo>
                    <a:pt x="394" y="255"/>
                    <a:pt x="362" y="260"/>
                    <a:pt x="331" y="260"/>
                  </a:cubicBezTo>
                  <a:cubicBezTo>
                    <a:pt x="191" y="260"/>
                    <a:pt x="76" y="155"/>
                    <a:pt x="1" y="31"/>
                  </a:cubicBezTo>
                  <a:cubicBezTo>
                    <a:pt x="1" y="61"/>
                    <a:pt x="1" y="92"/>
                    <a:pt x="1" y="152"/>
                  </a:cubicBezTo>
                  <a:lnTo>
                    <a:pt x="31" y="152"/>
                  </a:lnTo>
                  <a:cubicBezTo>
                    <a:pt x="335" y="213"/>
                    <a:pt x="275" y="578"/>
                    <a:pt x="62" y="669"/>
                  </a:cubicBezTo>
                  <a:cubicBezTo>
                    <a:pt x="305" y="4560"/>
                    <a:pt x="548" y="8450"/>
                    <a:pt x="791" y="12341"/>
                  </a:cubicBezTo>
                  <a:cubicBezTo>
                    <a:pt x="913" y="12341"/>
                    <a:pt x="974" y="12371"/>
                    <a:pt x="1095" y="12371"/>
                  </a:cubicBezTo>
                  <a:cubicBezTo>
                    <a:pt x="1217" y="12371"/>
                    <a:pt x="1278" y="12463"/>
                    <a:pt x="1308" y="12554"/>
                  </a:cubicBezTo>
                  <a:lnTo>
                    <a:pt x="1764" y="12341"/>
                  </a:lnTo>
                  <a:cubicBezTo>
                    <a:pt x="1521" y="8207"/>
                    <a:pt x="1247" y="4104"/>
                    <a:pt x="1004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03;p40">
              <a:extLst>
                <a:ext uri="{FF2B5EF4-FFF2-40B4-BE49-F238E27FC236}">
                  <a16:creationId xmlns:a16="http://schemas.microsoft.com/office/drawing/2014/main" id="{ABC7E51B-D369-47BF-B77E-2FC5B0A76CCC}"/>
                </a:ext>
              </a:extLst>
            </p:cNvPr>
            <p:cNvSpPr/>
            <p:nvPr/>
          </p:nvSpPr>
          <p:spPr>
            <a:xfrm>
              <a:off x="6744430" y="6850895"/>
              <a:ext cx="42521" cy="293476"/>
            </a:xfrm>
            <a:custGeom>
              <a:avLst/>
              <a:gdLst/>
              <a:ahLst/>
              <a:cxnLst/>
              <a:rect l="l" t="t" r="r" b="b"/>
              <a:pathLst>
                <a:path w="1612" h="11126" extrusionOk="0">
                  <a:moveTo>
                    <a:pt x="1" y="1"/>
                  </a:moveTo>
                  <a:lnTo>
                    <a:pt x="1" y="1"/>
                  </a:lnTo>
                  <a:cubicBezTo>
                    <a:pt x="183" y="3709"/>
                    <a:pt x="396" y="7417"/>
                    <a:pt x="609" y="11125"/>
                  </a:cubicBezTo>
                  <a:cubicBezTo>
                    <a:pt x="639" y="11065"/>
                    <a:pt x="700" y="10974"/>
                    <a:pt x="761" y="10943"/>
                  </a:cubicBezTo>
                  <a:cubicBezTo>
                    <a:pt x="1065" y="10822"/>
                    <a:pt x="1338" y="10670"/>
                    <a:pt x="1612" y="10548"/>
                  </a:cubicBezTo>
                  <a:cubicBezTo>
                    <a:pt x="1429" y="7326"/>
                    <a:pt x="1247" y="4104"/>
                    <a:pt x="1065" y="882"/>
                  </a:cubicBezTo>
                  <a:cubicBezTo>
                    <a:pt x="1065" y="639"/>
                    <a:pt x="1034" y="396"/>
                    <a:pt x="1034" y="153"/>
                  </a:cubicBezTo>
                  <a:cubicBezTo>
                    <a:pt x="913" y="213"/>
                    <a:pt x="791" y="274"/>
                    <a:pt x="669" y="305"/>
                  </a:cubicBezTo>
                  <a:cubicBezTo>
                    <a:pt x="637" y="315"/>
                    <a:pt x="607" y="320"/>
                    <a:pt x="578" y="320"/>
                  </a:cubicBezTo>
                  <a:cubicBezTo>
                    <a:pt x="447" y="320"/>
                    <a:pt x="360" y="212"/>
                    <a:pt x="335" y="62"/>
                  </a:cubicBezTo>
                  <a:cubicBezTo>
                    <a:pt x="213" y="62"/>
                    <a:pt x="122" y="31"/>
                    <a:pt x="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04;p40">
              <a:extLst>
                <a:ext uri="{FF2B5EF4-FFF2-40B4-BE49-F238E27FC236}">
                  <a16:creationId xmlns:a16="http://schemas.microsoft.com/office/drawing/2014/main" id="{1B75550E-393F-4517-835F-FACC352E7CDD}"/>
                </a:ext>
              </a:extLst>
            </p:cNvPr>
            <p:cNvSpPr/>
            <p:nvPr/>
          </p:nvSpPr>
          <p:spPr>
            <a:xfrm>
              <a:off x="6717973" y="6278081"/>
              <a:ext cx="52940" cy="564821"/>
            </a:xfrm>
            <a:custGeom>
              <a:avLst/>
              <a:gdLst/>
              <a:ahLst/>
              <a:cxnLst/>
              <a:rect l="l" t="t" r="r" b="b"/>
              <a:pathLst>
                <a:path w="2007" h="21413" extrusionOk="0">
                  <a:moveTo>
                    <a:pt x="905" y="1"/>
                  </a:moveTo>
                  <a:cubicBezTo>
                    <a:pt x="869" y="1"/>
                    <a:pt x="831" y="4"/>
                    <a:pt x="791" y="14"/>
                  </a:cubicBezTo>
                  <a:cubicBezTo>
                    <a:pt x="517" y="14"/>
                    <a:pt x="274" y="45"/>
                    <a:pt x="1" y="75"/>
                  </a:cubicBezTo>
                  <a:cubicBezTo>
                    <a:pt x="61" y="3966"/>
                    <a:pt x="274" y="7856"/>
                    <a:pt x="487" y="11747"/>
                  </a:cubicBezTo>
                  <a:cubicBezTo>
                    <a:pt x="669" y="11929"/>
                    <a:pt x="852" y="12173"/>
                    <a:pt x="1034" y="12355"/>
                  </a:cubicBezTo>
                  <a:cubicBezTo>
                    <a:pt x="1226" y="12547"/>
                    <a:pt x="1039" y="12814"/>
                    <a:pt x="833" y="12814"/>
                  </a:cubicBezTo>
                  <a:cubicBezTo>
                    <a:pt x="777" y="12814"/>
                    <a:pt x="721" y="12795"/>
                    <a:pt x="669" y="12750"/>
                  </a:cubicBezTo>
                  <a:cubicBezTo>
                    <a:pt x="609" y="12689"/>
                    <a:pt x="578" y="12659"/>
                    <a:pt x="517" y="12598"/>
                  </a:cubicBezTo>
                  <a:lnTo>
                    <a:pt x="517" y="12598"/>
                  </a:lnTo>
                  <a:cubicBezTo>
                    <a:pt x="669" y="14999"/>
                    <a:pt x="791" y="17370"/>
                    <a:pt x="912" y="19711"/>
                  </a:cubicBezTo>
                  <a:cubicBezTo>
                    <a:pt x="943" y="20197"/>
                    <a:pt x="973" y="20653"/>
                    <a:pt x="973" y="21139"/>
                  </a:cubicBezTo>
                  <a:cubicBezTo>
                    <a:pt x="1156" y="21200"/>
                    <a:pt x="1308" y="21291"/>
                    <a:pt x="1490" y="21322"/>
                  </a:cubicBezTo>
                  <a:cubicBezTo>
                    <a:pt x="1551" y="21352"/>
                    <a:pt x="1581" y="21382"/>
                    <a:pt x="1612" y="21413"/>
                  </a:cubicBezTo>
                  <a:cubicBezTo>
                    <a:pt x="1733" y="21352"/>
                    <a:pt x="1855" y="21261"/>
                    <a:pt x="2007" y="21170"/>
                  </a:cubicBezTo>
                  <a:cubicBezTo>
                    <a:pt x="1855" y="18039"/>
                    <a:pt x="1672" y="14908"/>
                    <a:pt x="1520" y="11747"/>
                  </a:cubicBezTo>
                  <a:cubicBezTo>
                    <a:pt x="1308" y="11808"/>
                    <a:pt x="1125" y="11869"/>
                    <a:pt x="943" y="11899"/>
                  </a:cubicBezTo>
                  <a:cubicBezTo>
                    <a:pt x="920" y="11902"/>
                    <a:pt x="898" y="11904"/>
                    <a:pt x="877" y="11904"/>
                  </a:cubicBezTo>
                  <a:cubicBezTo>
                    <a:pt x="535" y="11904"/>
                    <a:pt x="447" y="11465"/>
                    <a:pt x="791" y="11321"/>
                  </a:cubicBezTo>
                  <a:cubicBezTo>
                    <a:pt x="1004" y="11261"/>
                    <a:pt x="1247" y="11109"/>
                    <a:pt x="1490" y="10957"/>
                  </a:cubicBezTo>
                  <a:cubicBezTo>
                    <a:pt x="1308" y="7309"/>
                    <a:pt x="1186" y="3662"/>
                    <a:pt x="1125" y="14"/>
                  </a:cubicBezTo>
                  <a:cubicBezTo>
                    <a:pt x="1044" y="14"/>
                    <a:pt x="977" y="1"/>
                    <a:pt x="905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05;p40">
              <a:extLst>
                <a:ext uri="{FF2B5EF4-FFF2-40B4-BE49-F238E27FC236}">
                  <a16:creationId xmlns:a16="http://schemas.microsoft.com/office/drawing/2014/main" id="{1DA727BE-ED37-4B84-ADFD-33806392B6A0}"/>
                </a:ext>
              </a:extLst>
            </p:cNvPr>
            <p:cNvSpPr/>
            <p:nvPr/>
          </p:nvSpPr>
          <p:spPr>
            <a:xfrm>
              <a:off x="6783732" y="7493899"/>
              <a:ext cx="42494" cy="334361"/>
            </a:xfrm>
            <a:custGeom>
              <a:avLst/>
              <a:gdLst/>
              <a:ahLst/>
              <a:cxnLst/>
              <a:rect l="l" t="t" r="r" b="b"/>
              <a:pathLst>
                <a:path w="1611" h="12676" extrusionOk="0">
                  <a:moveTo>
                    <a:pt x="942" y="1"/>
                  </a:moveTo>
                  <a:cubicBezTo>
                    <a:pt x="669" y="92"/>
                    <a:pt x="395" y="183"/>
                    <a:pt x="91" y="244"/>
                  </a:cubicBezTo>
                  <a:cubicBezTo>
                    <a:pt x="81" y="254"/>
                    <a:pt x="71" y="258"/>
                    <a:pt x="61" y="258"/>
                  </a:cubicBezTo>
                  <a:cubicBezTo>
                    <a:pt x="41" y="258"/>
                    <a:pt x="20" y="244"/>
                    <a:pt x="0" y="244"/>
                  </a:cubicBezTo>
                  <a:lnTo>
                    <a:pt x="0" y="244"/>
                  </a:lnTo>
                  <a:cubicBezTo>
                    <a:pt x="182" y="3041"/>
                    <a:pt x="365" y="5837"/>
                    <a:pt x="547" y="8633"/>
                  </a:cubicBezTo>
                  <a:cubicBezTo>
                    <a:pt x="699" y="8724"/>
                    <a:pt x="730" y="8937"/>
                    <a:pt x="578" y="9059"/>
                  </a:cubicBezTo>
                  <a:cubicBezTo>
                    <a:pt x="638" y="10244"/>
                    <a:pt x="699" y="11430"/>
                    <a:pt x="760" y="12646"/>
                  </a:cubicBezTo>
                  <a:lnTo>
                    <a:pt x="790" y="12646"/>
                  </a:lnTo>
                  <a:cubicBezTo>
                    <a:pt x="790" y="12646"/>
                    <a:pt x="1094" y="12676"/>
                    <a:pt x="1611" y="12676"/>
                  </a:cubicBezTo>
                  <a:cubicBezTo>
                    <a:pt x="1550" y="11278"/>
                    <a:pt x="1489" y="9880"/>
                    <a:pt x="1429" y="8481"/>
                  </a:cubicBezTo>
                  <a:cubicBezTo>
                    <a:pt x="1337" y="8512"/>
                    <a:pt x="1277" y="8512"/>
                    <a:pt x="1185" y="8512"/>
                  </a:cubicBezTo>
                  <a:cubicBezTo>
                    <a:pt x="1174" y="8513"/>
                    <a:pt x="1164" y="8514"/>
                    <a:pt x="1153" y="8514"/>
                  </a:cubicBezTo>
                  <a:cubicBezTo>
                    <a:pt x="964" y="8514"/>
                    <a:pt x="888" y="8262"/>
                    <a:pt x="1003" y="8147"/>
                  </a:cubicBezTo>
                  <a:cubicBezTo>
                    <a:pt x="1125" y="8025"/>
                    <a:pt x="1277" y="7934"/>
                    <a:pt x="1398" y="7873"/>
                  </a:cubicBezTo>
                  <a:cubicBezTo>
                    <a:pt x="1246" y="5259"/>
                    <a:pt x="1094" y="2645"/>
                    <a:pt x="942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06;p40">
              <a:extLst>
                <a:ext uri="{FF2B5EF4-FFF2-40B4-BE49-F238E27FC236}">
                  <a16:creationId xmlns:a16="http://schemas.microsoft.com/office/drawing/2014/main" id="{A596203C-BF45-4857-AD75-B6ED655D9F9D}"/>
                </a:ext>
              </a:extLst>
            </p:cNvPr>
            <p:cNvSpPr/>
            <p:nvPr/>
          </p:nvSpPr>
          <p:spPr>
            <a:xfrm>
              <a:off x="6351563" y="6417143"/>
              <a:ext cx="392893" cy="433778"/>
            </a:xfrm>
            <a:custGeom>
              <a:avLst/>
              <a:gdLst/>
              <a:ahLst/>
              <a:cxnLst/>
              <a:rect l="l" t="t" r="r" b="b"/>
              <a:pathLst>
                <a:path w="14895" h="16445" extrusionOk="0">
                  <a:moveTo>
                    <a:pt x="609" y="1"/>
                  </a:moveTo>
                  <a:cubicBezTo>
                    <a:pt x="396" y="213"/>
                    <a:pt x="183" y="426"/>
                    <a:pt x="1" y="639"/>
                  </a:cubicBezTo>
                  <a:cubicBezTo>
                    <a:pt x="1733" y="3496"/>
                    <a:pt x="3709" y="6201"/>
                    <a:pt x="5958" y="8755"/>
                  </a:cubicBezTo>
                  <a:cubicBezTo>
                    <a:pt x="8056" y="11186"/>
                    <a:pt x="11490" y="15563"/>
                    <a:pt x="14895" y="16445"/>
                  </a:cubicBezTo>
                  <a:cubicBezTo>
                    <a:pt x="14895" y="16232"/>
                    <a:pt x="14895" y="16050"/>
                    <a:pt x="14864" y="15837"/>
                  </a:cubicBezTo>
                  <a:cubicBezTo>
                    <a:pt x="11703" y="14651"/>
                    <a:pt x="8603" y="10578"/>
                    <a:pt x="6505" y="8208"/>
                  </a:cubicBezTo>
                  <a:cubicBezTo>
                    <a:pt x="4226" y="5685"/>
                    <a:pt x="2311" y="2919"/>
                    <a:pt x="609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07;p40">
              <a:extLst>
                <a:ext uri="{FF2B5EF4-FFF2-40B4-BE49-F238E27FC236}">
                  <a16:creationId xmlns:a16="http://schemas.microsoft.com/office/drawing/2014/main" id="{AB9C8D03-2478-43E3-908F-1EFED138CDC6}"/>
                </a:ext>
              </a:extLst>
            </p:cNvPr>
            <p:cNvSpPr/>
            <p:nvPr/>
          </p:nvSpPr>
          <p:spPr>
            <a:xfrm>
              <a:off x="6743638" y="6834857"/>
              <a:ext cx="16064" cy="17673"/>
            </a:xfrm>
            <a:custGeom>
              <a:avLst/>
              <a:gdLst/>
              <a:ahLst/>
              <a:cxnLst/>
              <a:rect l="l" t="t" r="r" b="b"/>
              <a:pathLst>
                <a:path w="609" h="670" extrusionOk="0">
                  <a:moveTo>
                    <a:pt x="0" y="1"/>
                  </a:moveTo>
                  <a:cubicBezTo>
                    <a:pt x="0" y="214"/>
                    <a:pt x="31" y="396"/>
                    <a:pt x="31" y="609"/>
                  </a:cubicBezTo>
                  <a:cubicBezTo>
                    <a:pt x="152" y="639"/>
                    <a:pt x="243" y="670"/>
                    <a:pt x="365" y="670"/>
                  </a:cubicBezTo>
                  <a:cubicBezTo>
                    <a:pt x="335" y="578"/>
                    <a:pt x="365" y="457"/>
                    <a:pt x="487" y="396"/>
                  </a:cubicBezTo>
                  <a:cubicBezTo>
                    <a:pt x="517" y="366"/>
                    <a:pt x="578" y="335"/>
                    <a:pt x="608" y="305"/>
                  </a:cubicBezTo>
                  <a:cubicBezTo>
                    <a:pt x="578" y="274"/>
                    <a:pt x="578" y="214"/>
                    <a:pt x="517" y="214"/>
                  </a:cubicBezTo>
                  <a:cubicBezTo>
                    <a:pt x="335" y="153"/>
                    <a:pt x="183" y="62"/>
                    <a:pt x="0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08;p40">
              <a:extLst>
                <a:ext uri="{FF2B5EF4-FFF2-40B4-BE49-F238E27FC236}">
                  <a16:creationId xmlns:a16="http://schemas.microsoft.com/office/drawing/2014/main" id="{ADFCADCA-F902-4801-B2DB-DBD4F890DD45}"/>
                </a:ext>
              </a:extLst>
            </p:cNvPr>
            <p:cNvSpPr/>
            <p:nvPr/>
          </p:nvSpPr>
          <p:spPr>
            <a:xfrm>
              <a:off x="6224898" y="6739450"/>
              <a:ext cx="537995" cy="431378"/>
            </a:xfrm>
            <a:custGeom>
              <a:avLst/>
              <a:gdLst/>
              <a:ahLst/>
              <a:cxnLst/>
              <a:rect l="l" t="t" r="r" b="b"/>
              <a:pathLst>
                <a:path w="20396" h="16354" extrusionOk="0">
                  <a:moveTo>
                    <a:pt x="122" y="1"/>
                  </a:moveTo>
                  <a:cubicBezTo>
                    <a:pt x="91" y="457"/>
                    <a:pt x="31" y="913"/>
                    <a:pt x="0" y="1399"/>
                  </a:cubicBezTo>
                  <a:cubicBezTo>
                    <a:pt x="5502" y="7964"/>
                    <a:pt x="11915" y="14773"/>
                    <a:pt x="20213" y="16354"/>
                  </a:cubicBezTo>
                  <a:cubicBezTo>
                    <a:pt x="20274" y="16354"/>
                    <a:pt x="20335" y="16354"/>
                    <a:pt x="20396" y="16323"/>
                  </a:cubicBezTo>
                  <a:lnTo>
                    <a:pt x="20365" y="15776"/>
                  </a:lnTo>
                  <a:cubicBezTo>
                    <a:pt x="11551" y="13922"/>
                    <a:pt x="5927" y="6536"/>
                    <a:pt x="122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09;p40">
              <a:extLst>
                <a:ext uri="{FF2B5EF4-FFF2-40B4-BE49-F238E27FC236}">
                  <a16:creationId xmlns:a16="http://schemas.microsoft.com/office/drawing/2014/main" id="{EB7C2532-C0BF-4066-9FFF-01509784DA39}"/>
                </a:ext>
              </a:extLst>
            </p:cNvPr>
            <p:cNvSpPr/>
            <p:nvPr/>
          </p:nvSpPr>
          <p:spPr>
            <a:xfrm>
              <a:off x="6762076" y="7155581"/>
              <a:ext cx="8019" cy="14455"/>
            </a:xfrm>
            <a:custGeom>
              <a:avLst/>
              <a:gdLst/>
              <a:ahLst/>
              <a:cxnLst/>
              <a:rect l="l" t="t" r="r" b="b"/>
              <a:pathLst>
                <a:path w="304" h="548" extrusionOk="0">
                  <a:moveTo>
                    <a:pt x="0" y="0"/>
                  </a:moveTo>
                  <a:cubicBezTo>
                    <a:pt x="0" y="0"/>
                    <a:pt x="0" y="0"/>
                    <a:pt x="0" y="30"/>
                  </a:cubicBezTo>
                  <a:cubicBezTo>
                    <a:pt x="1" y="31"/>
                    <a:pt x="2" y="31"/>
                    <a:pt x="2" y="31"/>
                  </a:cubicBezTo>
                  <a:lnTo>
                    <a:pt x="2" y="31"/>
                  </a:lnTo>
                  <a:lnTo>
                    <a:pt x="0" y="0"/>
                  </a:lnTo>
                  <a:close/>
                  <a:moveTo>
                    <a:pt x="2" y="31"/>
                  </a:moveTo>
                  <a:lnTo>
                    <a:pt x="31" y="547"/>
                  </a:lnTo>
                  <a:cubicBezTo>
                    <a:pt x="243" y="456"/>
                    <a:pt x="304" y="93"/>
                    <a:pt x="2" y="3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10;p40">
              <a:extLst>
                <a:ext uri="{FF2B5EF4-FFF2-40B4-BE49-F238E27FC236}">
                  <a16:creationId xmlns:a16="http://schemas.microsoft.com/office/drawing/2014/main" id="{7A7762F3-82BC-4FCD-9494-CAFE1C7414FC}"/>
                </a:ext>
              </a:extLst>
            </p:cNvPr>
            <p:cNvSpPr/>
            <p:nvPr/>
          </p:nvSpPr>
          <p:spPr>
            <a:xfrm>
              <a:off x="6233709" y="7097050"/>
              <a:ext cx="550024" cy="394476"/>
            </a:xfrm>
            <a:custGeom>
              <a:avLst/>
              <a:gdLst/>
              <a:ahLst/>
              <a:cxnLst/>
              <a:rect l="l" t="t" r="r" b="b"/>
              <a:pathLst>
                <a:path w="20852" h="14955" extrusionOk="0">
                  <a:moveTo>
                    <a:pt x="1" y="0"/>
                  </a:moveTo>
                  <a:lnTo>
                    <a:pt x="1" y="0"/>
                  </a:lnTo>
                  <a:cubicBezTo>
                    <a:pt x="61" y="578"/>
                    <a:pt x="122" y="1186"/>
                    <a:pt x="213" y="1793"/>
                  </a:cubicBezTo>
                  <a:cubicBezTo>
                    <a:pt x="5685" y="8237"/>
                    <a:pt x="12676" y="14924"/>
                    <a:pt x="20730" y="14955"/>
                  </a:cubicBezTo>
                  <a:cubicBezTo>
                    <a:pt x="20761" y="14924"/>
                    <a:pt x="20761" y="14894"/>
                    <a:pt x="20791" y="14894"/>
                  </a:cubicBezTo>
                  <a:cubicBezTo>
                    <a:pt x="20791" y="14894"/>
                    <a:pt x="20822" y="14894"/>
                    <a:pt x="20852" y="14864"/>
                  </a:cubicBezTo>
                  <a:cubicBezTo>
                    <a:pt x="20822" y="14712"/>
                    <a:pt x="20822" y="14560"/>
                    <a:pt x="20822" y="14408"/>
                  </a:cubicBezTo>
                  <a:cubicBezTo>
                    <a:pt x="12250" y="13526"/>
                    <a:pt x="5533" y="6687"/>
                    <a:pt x="1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11;p40">
              <a:extLst>
                <a:ext uri="{FF2B5EF4-FFF2-40B4-BE49-F238E27FC236}">
                  <a16:creationId xmlns:a16="http://schemas.microsoft.com/office/drawing/2014/main" id="{97219837-858C-4D1D-B145-7900B2E8D4B4}"/>
                </a:ext>
              </a:extLst>
            </p:cNvPr>
            <p:cNvSpPr/>
            <p:nvPr/>
          </p:nvSpPr>
          <p:spPr>
            <a:xfrm>
              <a:off x="6782123" y="7477070"/>
              <a:ext cx="13637" cy="12055"/>
            </a:xfrm>
            <a:custGeom>
              <a:avLst/>
              <a:gdLst/>
              <a:ahLst/>
              <a:cxnLst/>
              <a:rect l="l" t="t" r="r" b="b"/>
              <a:pathLst>
                <a:path w="517" h="457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153"/>
                    <a:pt x="31" y="305"/>
                    <a:pt x="31" y="457"/>
                  </a:cubicBezTo>
                  <a:cubicBezTo>
                    <a:pt x="213" y="396"/>
                    <a:pt x="365" y="305"/>
                    <a:pt x="517" y="244"/>
                  </a:cubicBezTo>
                  <a:cubicBezTo>
                    <a:pt x="487" y="153"/>
                    <a:pt x="426" y="61"/>
                    <a:pt x="304" y="61"/>
                  </a:cubicBezTo>
                  <a:cubicBezTo>
                    <a:pt x="213" y="31"/>
                    <a:pt x="122" y="31"/>
                    <a:pt x="0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12;p40">
              <a:extLst>
                <a:ext uri="{FF2B5EF4-FFF2-40B4-BE49-F238E27FC236}">
                  <a16:creationId xmlns:a16="http://schemas.microsoft.com/office/drawing/2014/main" id="{654C9415-1661-42DF-98A0-A285EC71E828}"/>
                </a:ext>
              </a:extLst>
            </p:cNvPr>
            <p:cNvSpPr/>
            <p:nvPr/>
          </p:nvSpPr>
          <p:spPr>
            <a:xfrm>
              <a:off x="6363591" y="7549239"/>
              <a:ext cx="435387" cy="196064"/>
            </a:xfrm>
            <a:custGeom>
              <a:avLst/>
              <a:gdLst/>
              <a:ahLst/>
              <a:cxnLst/>
              <a:rect l="l" t="t" r="r" b="b"/>
              <a:pathLst>
                <a:path w="16506" h="7433" extrusionOk="0">
                  <a:moveTo>
                    <a:pt x="1" y="0"/>
                  </a:moveTo>
                  <a:cubicBezTo>
                    <a:pt x="548" y="821"/>
                    <a:pt x="1125" y="1581"/>
                    <a:pt x="1703" y="2280"/>
                  </a:cubicBezTo>
                  <a:cubicBezTo>
                    <a:pt x="4896" y="4774"/>
                    <a:pt x="9460" y="7432"/>
                    <a:pt x="13699" y="7432"/>
                  </a:cubicBezTo>
                  <a:cubicBezTo>
                    <a:pt x="14625" y="7432"/>
                    <a:pt x="15536" y="7305"/>
                    <a:pt x="16414" y="7022"/>
                  </a:cubicBezTo>
                  <a:cubicBezTo>
                    <a:pt x="16475" y="7022"/>
                    <a:pt x="16475" y="6991"/>
                    <a:pt x="16506" y="6961"/>
                  </a:cubicBezTo>
                  <a:cubicBezTo>
                    <a:pt x="16506" y="6809"/>
                    <a:pt x="16475" y="6687"/>
                    <a:pt x="16475" y="6535"/>
                  </a:cubicBezTo>
                  <a:cubicBezTo>
                    <a:pt x="16432" y="6514"/>
                    <a:pt x="16389" y="6492"/>
                    <a:pt x="16335" y="6492"/>
                  </a:cubicBezTo>
                  <a:cubicBezTo>
                    <a:pt x="16313" y="6492"/>
                    <a:pt x="16289" y="6496"/>
                    <a:pt x="16262" y="6505"/>
                  </a:cubicBezTo>
                  <a:cubicBezTo>
                    <a:pt x="15442" y="6667"/>
                    <a:pt x="14625" y="6744"/>
                    <a:pt x="13815" y="6744"/>
                  </a:cubicBezTo>
                  <a:cubicBezTo>
                    <a:pt x="8861" y="6744"/>
                    <a:pt x="4128" y="3866"/>
                    <a:pt x="1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13;p40">
              <a:extLst>
                <a:ext uri="{FF2B5EF4-FFF2-40B4-BE49-F238E27FC236}">
                  <a16:creationId xmlns:a16="http://schemas.microsoft.com/office/drawing/2014/main" id="{45ABD481-1C09-4DE9-83CF-D1663AB5AD8F}"/>
                </a:ext>
              </a:extLst>
            </p:cNvPr>
            <p:cNvSpPr/>
            <p:nvPr/>
          </p:nvSpPr>
          <p:spPr>
            <a:xfrm>
              <a:off x="6798161" y="7721616"/>
              <a:ext cx="4827" cy="11237"/>
            </a:xfrm>
            <a:custGeom>
              <a:avLst/>
              <a:gdLst/>
              <a:ahLst/>
              <a:cxnLst/>
              <a:rect l="l" t="t" r="r" b="b"/>
              <a:pathLst>
                <a:path w="183" h="426" extrusionOk="0">
                  <a:moveTo>
                    <a:pt x="0" y="0"/>
                  </a:moveTo>
                  <a:lnTo>
                    <a:pt x="31" y="426"/>
                  </a:lnTo>
                  <a:cubicBezTo>
                    <a:pt x="183" y="304"/>
                    <a:pt x="152" y="91"/>
                    <a:pt x="0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14;p40">
              <a:extLst>
                <a:ext uri="{FF2B5EF4-FFF2-40B4-BE49-F238E27FC236}">
                  <a16:creationId xmlns:a16="http://schemas.microsoft.com/office/drawing/2014/main" id="{A55B0024-3FC2-44AB-B785-90333AE7BC3D}"/>
                </a:ext>
              </a:extLst>
            </p:cNvPr>
            <p:cNvSpPr/>
            <p:nvPr/>
          </p:nvSpPr>
          <p:spPr>
            <a:xfrm>
              <a:off x="6522357" y="6312926"/>
              <a:ext cx="209279" cy="297459"/>
            </a:xfrm>
            <a:custGeom>
              <a:avLst/>
              <a:gdLst/>
              <a:ahLst/>
              <a:cxnLst/>
              <a:rect l="l" t="t" r="r" b="b"/>
              <a:pathLst>
                <a:path w="7934" h="11277" extrusionOk="0">
                  <a:moveTo>
                    <a:pt x="912" y="0"/>
                  </a:moveTo>
                  <a:cubicBezTo>
                    <a:pt x="608" y="122"/>
                    <a:pt x="304" y="213"/>
                    <a:pt x="0" y="304"/>
                  </a:cubicBezTo>
                  <a:cubicBezTo>
                    <a:pt x="1976" y="4408"/>
                    <a:pt x="4590" y="8146"/>
                    <a:pt x="7933" y="11277"/>
                  </a:cubicBezTo>
                  <a:cubicBezTo>
                    <a:pt x="7933" y="10973"/>
                    <a:pt x="7903" y="10700"/>
                    <a:pt x="7903" y="10426"/>
                  </a:cubicBezTo>
                  <a:cubicBezTo>
                    <a:pt x="4955" y="7234"/>
                    <a:pt x="2675" y="3769"/>
                    <a:pt x="912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15;p40">
              <a:extLst>
                <a:ext uri="{FF2B5EF4-FFF2-40B4-BE49-F238E27FC236}">
                  <a16:creationId xmlns:a16="http://schemas.microsoft.com/office/drawing/2014/main" id="{B2D01250-01D3-49AC-B9AE-1FB1CF1DFEA3}"/>
                </a:ext>
              </a:extLst>
            </p:cNvPr>
            <p:cNvSpPr/>
            <p:nvPr/>
          </p:nvSpPr>
          <p:spPr>
            <a:xfrm>
              <a:off x="6730792" y="6587911"/>
              <a:ext cx="19387" cy="27802"/>
            </a:xfrm>
            <a:custGeom>
              <a:avLst/>
              <a:gdLst/>
              <a:ahLst/>
              <a:cxnLst/>
              <a:rect l="l" t="t" r="r" b="b"/>
              <a:pathLst>
                <a:path w="735" h="1054" extrusionOk="0">
                  <a:moveTo>
                    <a:pt x="1" y="1"/>
                  </a:moveTo>
                  <a:cubicBezTo>
                    <a:pt x="1" y="275"/>
                    <a:pt x="31" y="578"/>
                    <a:pt x="31" y="852"/>
                  </a:cubicBezTo>
                  <a:cubicBezTo>
                    <a:pt x="92" y="882"/>
                    <a:pt x="123" y="943"/>
                    <a:pt x="183" y="974"/>
                  </a:cubicBezTo>
                  <a:cubicBezTo>
                    <a:pt x="240" y="1030"/>
                    <a:pt x="303" y="1054"/>
                    <a:pt x="363" y="1054"/>
                  </a:cubicBezTo>
                  <a:cubicBezTo>
                    <a:pt x="563" y="1054"/>
                    <a:pt x="735" y="796"/>
                    <a:pt x="548" y="609"/>
                  </a:cubicBezTo>
                  <a:cubicBezTo>
                    <a:pt x="366" y="427"/>
                    <a:pt x="183" y="214"/>
                    <a:pt x="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16;p40">
              <a:extLst>
                <a:ext uri="{FF2B5EF4-FFF2-40B4-BE49-F238E27FC236}">
                  <a16:creationId xmlns:a16="http://schemas.microsoft.com/office/drawing/2014/main" id="{8131F360-8422-45B4-91D6-F8A72EBE7B65}"/>
                </a:ext>
              </a:extLst>
            </p:cNvPr>
            <p:cNvSpPr/>
            <p:nvPr/>
          </p:nvSpPr>
          <p:spPr>
            <a:xfrm>
              <a:off x="6756458" y="6460455"/>
              <a:ext cx="102661" cy="127482"/>
            </a:xfrm>
            <a:custGeom>
              <a:avLst/>
              <a:gdLst/>
              <a:ahLst/>
              <a:cxnLst/>
              <a:rect l="l" t="t" r="r" b="b"/>
              <a:pathLst>
                <a:path w="3892" h="4833" extrusionOk="0">
                  <a:moveTo>
                    <a:pt x="3526" y="0"/>
                  </a:moveTo>
                  <a:cubicBezTo>
                    <a:pt x="2554" y="1398"/>
                    <a:pt x="1247" y="3161"/>
                    <a:pt x="1" y="4043"/>
                  </a:cubicBezTo>
                  <a:lnTo>
                    <a:pt x="61" y="4833"/>
                  </a:lnTo>
                  <a:cubicBezTo>
                    <a:pt x="1429" y="4316"/>
                    <a:pt x="2767" y="2827"/>
                    <a:pt x="3891" y="1277"/>
                  </a:cubicBezTo>
                  <a:cubicBezTo>
                    <a:pt x="3770" y="851"/>
                    <a:pt x="3648" y="395"/>
                    <a:pt x="3526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17;p40">
              <a:extLst>
                <a:ext uri="{FF2B5EF4-FFF2-40B4-BE49-F238E27FC236}">
                  <a16:creationId xmlns:a16="http://schemas.microsoft.com/office/drawing/2014/main" id="{9F715595-7123-4C23-BD80-F38F61D3238F}"/>
                </a:ext>
              </a:extLst>
            </p:cNvPr>
            <p:cNvSpPr/>
            <p:nvPr/>
          </p:nvSpPr>
          <p:spPr>
            <a:xfrm>
              <a:off x="6849465" y="6323345"/>
              <a:ext cx="113080" cy="170794"/>
            </a:xfrm>
            <a:custGeom>
              <a:avLst/>
              <a:gdLst/>
              <a:ahLst/>
              <a:cxnLst/>
              <a:rect l="l" t="t" r="r" b="b"/>
              <a:pathLst>
                <a:path w="4287" h="6475" extrusionOk="0">
                  <a:moveTo>
                    <a:pt x="3435" y="0"/>
                  </a:moveTo>
                  <a:cubicBezTo>
                    <a:pt x="2645" y="1307"/>
                    <a:pt x="1824" y="2584"/>
                    <a:pt x="973" y="3830"/>
                  </a:cubicBezTo>
                  <a:cubicBezTo>
                    <a:pt x="700" y="4195"/>
                    <a:pt x="365" y="4651"/>
                    <a:pt x="0" y="5198"/>
                  </a:cubicBezTo>
                  <a:cubicBezTo>
                    <a:pt x="122" y="5593"/>
                    <a:pt x="244" y="6049"/>
                    <a:pt x="365" y="6475"/>
                  </a:cubicBezTo>
                  <a:cubicBezTo>
                    <a:pt x="1216" y="5259"/>
                    <a:pt x="1976" y="4043"/>
                    <a:pt x="2584" y="3192"/>
                  </a:cubicBezTo>
                  <a:cubicBezTo>
                    <a:pt x="3192" y="2341"/>
                    <a:pt x="3739" y="1459"/>
                    <a:pt x="4286" y="578"/>
                  </a:cubicBezTo>
                  <a:cubicBezTo>
                    <a:pt x="4013" y="365"/>
                    <a:pt x="3739" y="183"/>
                    <a:pt x="3435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18;p40">
              <a:extLst>
                <a:ext uri="{FF2B5EF4-FFF2-40B4-BE49-F238E27FC236}">
                  <a16:creationId xmlns:a16="http://schemas.microsoft.com/office/drawing/2014/main" id="{3B4DB177-B848-41CB-95AD-FEA98478C601}"/>
                </a:ext>
              </a:extLst>
            </p:cNvPr>
            <p:cNvSpPr/>
            <p:nvPr/>
          </p:nvSpPr>
          <p:spPr>
            <a:xfrm>
              <a:off x="6729711" y="6567073"/>
              <a:ext cx="28382" cy="25032"/>
            </a:xfrm>
            <a:custGeom>
              <a:avLst/>
              <a:gdLst/>
              <a:ahLst/>
              <a:cxnLst/>
              <a:rect l="l" t="t" r="r" b="b"/>
              <a:pathLst>
                <a:path w="1076" h="949" extrusionOk="0">
                  <a:moveTo>
                    <a:pt x="1015" y="1"/>
                  </a:moveTo>
                  <a:cubicBezTo>
                    <a:pt x="802" y="153"/>
                    <a:pt x="559" y="274"/>
                    <a:pt x="315" y="365"/>
                  </a:cubicBezTo>
                  <a:cubicBezTo>
                    <a:pt x="1" y="509"/>
                    <a:pt x="90" y="948"/>
                    <a:pt x="432" y="948"/>
                  </a:cubicBezTo>
                  <a:cubicBezTo>
                    <a:pt x="453" y="948"/>
                    <a:pt x="475" y="946"/>
                    <a:pt x="498" y="943"/>
                  </a:cubicBezTo>
                  <a:cubicBezTo>
                    <a:pt x="680" y="913"/>
                    <a:pt x="863" y="852"/>
                    <a:pt x="1075" y="791"/>
                  </a:cubicBezTo>
                  <a:lnTo>
                    <a:pt x="1015" y="1"/>
                  </a:ln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19;p40">
              <a:extLst>
                <a:ext uri="{FF2B5EF4-FFF2-40B4-BE49-F238E27FC236}">
                  <a16:creationId xmlns:a16="http://schemas.microsoft.com/office/drawing/2014/main" id="{7B29D9BA-2A46-4273-84CC-B9CB1A2A3A86}"/>
                </a:ext>
              </a:extLst>
            </p:cNvPr>
            <p:cNvSpPr/>
            <p:nvPr/>
          </p:nvSpPr>
          <p:spPr>
            <a:xfrm>
              <a:off x="6770886" y="6733832"/>
              <a:ext cx="146764" cy="121099"/>
            </a:xfrm>
            <a:custGeom>
              <a:avLst/>
              <a:gdLst/>
              <a:ahLst/>
              <a:cxnLst/>
              <a:rect l="l" t="t" r="r" b="b"/>
              <a:pathLst>
                <a:path w="5564" h="4591" extrusionOk="0">
                  <a:moveTo>
                    <a:pt x="5320" y="1"/>
                  </a:moveTo>
                  <a:cubicBezTo>
                    <a:pt x="3739" y="1460"/>
                    <a:pt x="2007" y="2767"/>
                    <a:pt x="1" y="3892"/>
                  </a:cubicBezTo>
                  <a:cubicBezTo>
                    <a:pt x="1" y="4135"/>
                    <a:pt x="31" y="4378"/>
                    <a:pt x="31" y="4591"/>
                  </a:cubicBezTo>
                  <a:cubicBezTo>
                    <a:pt x="2037" y="3831"/>
                    <a:pt x="3861" y="2706"/>
                    <a:pt x="5563" y="1338"/>
                  </a:cubicBezTo>
                  <a:cubicBezTo>
                    <a:pt x="5472" y="882"/>
                    <a:pt x="5411" y="457"/>
                    <a:pt x="5320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20;p40">
              <a:extLst>
                <a:ext uri="{FF2B5EF4-FFF2-40B4-BE49-F238E27FC236}">
                  <a16:creationId xmlns:a16="http://schemas.microsoft.com/office/drawing/2014/main" id="{B3198613-2029-4F96-A1BA-2557C16689C6}"/>
                </a:ext>
              </a:extLst>
            </p:cNvPr>
            <p:cNvSpPr/>
            <p:nvPr/>
          </p:nvSpPr>
          <p:spPr>
            <a:xfrm>
              <a:off x="6911188" y="6499731"/>
              <a:ext cx="205296" cy="269420"/>
            </a:xfrm>
            <a:custGeom>
              <a:avLst/>
              <a:gdLst/>
              <a:ahLst/>
              <a:cxnLst/>
              <a:rect l="l" t="t" r="r" b="b"/>
              <a:pathLst>
                <a:path w="7783" h="10214" extrusionOk="0">
                  <a:moveTo>
                    <a:pt x="7205" y="0"/>
                  </a:moveTo>
                  <a:cubicBezTo>
                    <a:pt x="5107" y="3283"/>
                    <a:pt x="2828" y="6292"/>
                    <a:pt x="1" y="8876"/>
                  </a:cubicBezTo>
                  <a:cubicBezTo>
                    <a:pt x="92" y="9332"/>
                    <a:pt x="153" y="9757"/>
                    <a:pt x="244" y="10213"/>
                  </a:cubicBezTo>
                  <a:cubicBezTo>
                    <a:pt x="3253" y="7751"/>
                    <a:pt x="5746" y="4499"/>
                    <a:pt x="7782" y="1125"/>
                  </a:cubicBezTo>
                  <a:cubicBezTo>
                    <a:pt x="7600" y="730"/>
                    <a:pt x="7418" y="365"/>
                    <a:pt x="7205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21;p40">
              <a:extLst>
                <a:ext uri="{FF2B5EF4-FFF2-40B4-BE49-F238E27FC236}">
                  <a16:creationId xmlns:a16="http://schemas.microsoft.com/office/drawing/2014/main" id="{69986683-614F-401A-99DE-553726A3CC2D}"/>
                </a:ext>
              </a:extLst>
            </p:cNvPr>
            <p:cNvSpPr/>
            <p:nvPr/>
          </p:nvSpPr>
          <p:spPr>
            <a:xfrm>
              <a:off x="6753266" y="6836466"/>
              <a:ext cx="18438" cy="22896"/>
            </a:xfrm>
            <a:custGeom>
              <a:avLst/>
              <a:gdLst/>
              <a:ahLst/>
              <a:cxnLst/>
              <a:rect l="l" t="t" r="r" b="b"/>
              <a:pathLst>
                <a:path w="699" h="868" extrusionOk="0">
                  <a:moveTo>
                    <a:pt x="0" y="609"/>
                  </a:moveTo>
                  <a:cubicBezTo>
                    <a:pt x="0" y="639"/>
                    <a:pt x="0" y="639"/>
                    <a:pt x="0" y="639"/>
                  </a:cubicBezTo>
                  <a:cubicBezTo>
                    <a:pt x="2" y="639"/>
                    <a:pt x="4" y="639"/>
                    <a:pt x="6" y="640"/>
                  </a:cubicBezTo>
                  <a:lnTo>
                    <a:pt x="6" y="640"/>
                  </a:lnTo>
                  <a:cubicBezTo>
                    <a:pt x="4" y="629"/>
                    <a:pt x="2" y="619"/>
                    <a:pt x="0" y="609"/>
                  </a:cubicBezTo>
                  <a:close/>
                  <a:moveTo>
                    <a:pt x="669" y="1"/>
                  </a:moveTo>
                  <a:cubicBezTo>
                    <a:pt x="517" y="61"/>
                    <a:pt x="395" y="153"/>
                    <a:pt x="243" y="244"/>
                  </a:cubicBezTo>
                  <a:cubicBezTo>
                    <a:pt x="387" y="388"/>
                    <a:pt x="285" y="641"/>
                    <a:pt x="41" y="641"/>
                  </a:cubicBezTo>
                  <a:cubicBezTo>
                    <a:pt x="30" y="641"/>
                    <a:pt x="18" y="641"/>
                    <a:pt x="6" y="640"/>
                  </a:cubicBezTo>
                  <a:lnTo>
                    <a:pt x="6" y="640"/>
                  </a:lnTo>
                  <a:cubicBezTo>
                    <a:pt x="37" y="773"/>
                    <a:pt x="121" y="867"/>
                    <a:pt x="243" y="867"/>
                  </a:cubicBezTo>
                  <a:cubicBezTo>
                    <a:pt x="272" y="867"/>
                    <a:pt x="302" y="862"/>
                    <a:pt x="334" y="852"/>
                  </a:cubicBezTo>
                  <a:cubicBezTo>
                    <a:pt x="456" y="821"/>
                    <a:pt x="578" y="760"/>
                    <a:pt x="699" y="700"/>
                  </a:cubicBezTo>
                  <a:cubicBezTo>
                    <a:pt x="699" y="487"/>
                    <a:pt x="669" y="244"/>
                    <a:pt x="669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22;p40">
              <a:extLst>
                <a:ext uri="{FF2B5EF4-FFF2-40B4-BE49-F238E27FC236}">
                  <a16:creationId xmlns:a16="http://schemas.microsoft.com/office/drawing/2014/main" id="{1DCA998F-58AC-472A-9937-C6D96277D7AD}"/>
                </a:ext>
              </a:extLst>
            </p:cNvPr>
            <p:cNvSpPr/>
            <p:nvPr/>
          </p:nvSpPr>
          <p:spPr>
            <a:xfrm>
              <a:off x="6752448" y="6842876"/>
              <a:ext cx="11079" cy="10525"/>
            </a:xfrm>
            <a:custGeom>
              <a:avLst/>
              <a:gdLst/>
              <a:ahLst/>
              <a:cxnLst/>
              <a:rect l="l" t="t" r="r" b="b"/>
              <a:pathLst>
                <a:path w="420" h="399" extrusionOk="0">
                  <a:moveTo>
                    <a:pt x="305" y="1"/>
                  </a:moveTo>
                  <a:lnTo>
                    <a:pt x="305" y="1"/>
                  </a:lnTo>
                  <a:cubicBezTo>
                    <a:pt x="244" y="31"/>
                    <a:pt x="213" y="62"/>
                    <a:pt x="153" y="92"/>
                  </a:cubicBezTo>
                  <a:cubicBezTo>
                    <a:pt x="31" y="153"/>
                    <a:pt x="1" y="274"/>
                    <a:pt x="31" y="366"/>
                  </a:cubicBezTo>
                  <a:cubicBezTo>
                    <a:pt x="31" y="396"/>
                    <a:pt x="31" y="396"/>
                    <a:pt x="31" y="396"/>
                  </a:cubicBezTo>
                  <a:cubicBezTo>
                    <a:pt x="45" y="397"/>
                    <a:pt x="59" y="398"/>
                    <a:pt x="72" y="398"/>
                  </a:cubicBezTo>
                  <a:cubicBezTo>
                    <a:pt x="317" y="398"/>
                    <a:pt x="420" y="145"/>
                    <a:pt x="305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23;p40">
              <a:extLst>
                <a:ext uri="{FF2B5EF4-FFF2-40B4-BE49-F238E27FC236}">
                  <a16:creationId xmlns:a16="http://schemas.microsoft.com/office/drawing/2014/main" id="{231E0155-19C9-41E7-AB78-295DA0A4CA8D}"/>
                </a:ext>
              </a:extLst>
            </p:cNvPr>
            <p:cNvSpPr/>
            <p:nvPr/>
          </p:nvSpPr>
          <p:spPr>
            <a:xfrm>
              <a:off x="6759676" y="7144345"/>
              <a:ext cx="1609" cy="8836"/>
            </a:xfrm>
            <a:custGeom>
              <a:avLst/>
              <a:gdLst/>
              <a:ahLst/>
              <a:cxnLst/>
              <a:rect l="l" t="t" r="r" b="b"/>
              <a:pathLst>
                <a:path w="61" h="335" extrusionOk="0">
                  <a:moveTo>
                    <a:pt x="61" y="0"/>
                  </a:moveTo>
                  <a:cubicBezTo>
                    <a:pt x="0" y="122"/>
                    <a:pt x="0" y="213"/>
                    <a:pt x="61" y="335"/>
                  </a:cubicBezTo>
                  <a:cubicBezTo>
                    <a:pt x="61" y="213"/>
                    <a:pt x="61" y="122"/>
                    <a:pt x="61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24;p40">
              <a:extLst>
                <a:ext uri="{FF2B5EF4-FFF2-40B4-BE49-F238E27FC236}">
                  <a16:creationId xmlns:a16="http://schemas.microsoft.com/office/drawing/2014/main" id="{3C185A46-6A15-4DE4-9501-B4A8108BDB21}"/>
                </a:ext>
              </a:extLst>
            </p:cNvPr>
            <p:cNvSpPr/>
            <p:nvPr/>
          </p:nvSpPr>
          <p:spPr>
            <a:xfrm>
              <a:off x="6786924" y="7043319"/>
              <a:ext cx="157975" cy="108253"/>
            </a:xfrm>
            <a:custGeom>
              <a:avLst/>
              <a:gdLst/>
              <a:ahLst/>
              <a:cxnLst/>
              <a:rect l="l" t="t" r="r" b="b"/>
              <a:pathLst>
                <a:path w="5989" h="4104" extrusionOk="0">
                  <a:moveTo>
                    <a:pt x="5958" y="1"/>
                  </a:moveTo>
                  <a:cubicBezTo>
                    <a:pt x="4074" y="1186"/>
                    <a:pt x="2098" y="2280"/>
                    <a:pt x="1" y="3253"/>
                  </a:cubicBezTo>
                  <a:cubicBezTo>
                    <a:pt x="1" y="3527"/>
                    <a:pt x="31" y="3830"/>
                    <a:pt x="31" y="4104"/>
                  </a:cubicBezTo>
                  <a:cubicBezTo>
                    <a:pt x="2098" y="3253"/>
                    <a:pt x="4074" y="2250"/>
                    <a:pt x="5989" y="1125"/>
                  </a:cubicBezTo>
                  <a:cubicBezTo>
                    <a:pt x="5989" y="761"/>
                    <a:pt x="5958" y="365"/>
                    <a:pt x="5958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25;p40">
              <a:extLst>
                <a:ext uri="{FF2B5EF4-FFF2-40B4-BE49-F238E27FC236}">
                  <a16:creationId xmlns:a16="http://schemas.microsoft.com/office/drawing/2014/main" id="{8CBF2A4F-492B-4B4A-969D-544F269DBDAB}"/>
                </a:ext>
              </a:extLst>
            </p:cNvPr>
            <p:cNvSpPr/>
            <p:nvPr/>
          </p:nvSpPr>
          <p:spPr>
            <a:xfrm>
              <a:off x="6943263" y="6818820"/>
              <a:ext cx="270237" cy="254200"/>
            </a:xfrm>
            <a:custGeom>
              <a:avLst/>
              <a:gdLst/>
              <a:ahLst/>
              <a:cxnLst/>
              <a:rect l="l" t="t" r="r" b="b"/>
              <a:pathLst>
                <a:path w="10245" h="9637" extrusionOk="0">
                  <a:moveTo>
                    <a:pt x="10001" y="1"/>
                  </a:moveTo>
                  <a:cubicBezTo>
                    <a:pt x="7113" y="3284"/>
                    <a:pt x="3770" y="6110"/>
                    <a:pt x="1" y="8512"/>
                  </a:cubicBezTo>
                  <a:cubicBezTo>
                    <a:pt x="31" y="8876"/>
                    <a:pt x="62" y="9272"/>
                    <a:pt x="62" y="9636"/>
                  </a:cubicBezTo>
                  <a:cubicBezTo>
                    <a:pt x="3831" y="7387"/>
                    <a:pt x="7265" y="4651"/>
                    <a:pt x="10244" y="1460"/>
                  </a:cubicBezTo>
                  <a:cubicBezTo>
                    <a:pt x="10153" y="974"/>
                    <a:pt x="10092" y="487"/>
                    <a:pt x="1000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26;p40">
              <a:extLst>
                <a:ext uri="{FF2B5EF4-FFF2-40B4-BE49-F238E27FC236}">
                  <a16:creationId xmlns:a16="http://schemas.microsoft.com/office/drawing/2014/main" id="{E515209B-3D44-41D8-96DA-592C10CB221D}"/>
                </a:ext>
              </a:extLst>
            </p:cNvPr>
            <p:cNvSpPr/>
            <p:nvPr/>
          </p:nvSpPr>
          <p:spPr>
            <a:xfrm>
              <a:off x="6761258" y="7129098"/>
              <a:ext cx="26483" cy="30123"/>
            </a:xfrm>
            <a:custGeom>
              <a:avLst/>
              <a:gdLst/>
              <a:ahLst/>
              <a:cxnLst/>
              <a:rect l="l" t="t" r="r" b="b"/>
              <a:pathLst>
                <a:path w="1004" h="1142" extrusionOk="0">
                  <a:moveTo>
                    <a:pt x="974" y="1"/>
                  </a:moveTo>
                  <a:cubicBezTo>
                    <a:pt x="700" y="123"/>
                    <a:pt x="427" y="275"/>
                    <a:pt x="153" y="396"/>
                  </a:cubicBezTo>
                  <a:cubicBezTo>
                    <a:pt x="62" y="427"/>
                    <a:pt x="31" y="518"/>
                    <a:pt x="1" y="578"/>
                  </a:cubicBezTo>
                  <a:cubicBezTo>
                    <a:pt x="1" y="700"/>
                    <a:pt x="1" y="791"/>
                    <a:pt x="1" y="913"/>
                  </a:cubicBezTo>
                  <a:cubicBezTo>
                    <a:pt x="76" y="1037"/>
                    <a:pt x="191" y="1142"/>
                    <a:pt x="331" y="1142"/>
                  </a:cubicBezTo>
                  <a:cubicBezTo>
                    <a:pt x="362" y="1142"/>
                    <a:pt x="394" y="1137"/>
                    <a:pt x="427" y="1126"/>
                  </a:cubicBezTo>
                  <a:cubicBezTo>
                    <a:pt x="639" y="1034"/>
                    <a:pt x="822" y="943"/>
                    <a:pt x="1004" y="852"/>
                  </a:cubicBezTo>
                  <a:cubicBezTo>
                    <a:pt x="1004" y="578"/>
                    <a:pt x="974" y="275"/>
                    <a:pt x="974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27;p40">
              <a:extLst>
                <a:ext uri="{FF2B5EF4-FFF2-40B4-BE49-F238E27FC236}">
                  <a16:creationId xmlns:a16="http://schemas.microsoft.com/office/drawing/2014/main" id="{8BF01899-3734-4A02-B283-9A0BBA86DD22}"/>
                </a:ext>
              </a:extLst>
            </p:cNvPr>
            <p:cNvSpPr/>
            <p:nvPr/>
          </p:nvSpPr>
          <p:spPr>
            <a:xfrm>
              <a:off x="6778114" y="7491499"/>
              <a:ext cx="5618" cy="8863"/>
            </a:xfrm>
            <a:custGeom>
              <a:avLst/>
              <a:gdLst/>
              <a:ahLst/>
              <a:cxnLst/>
              <a:rect l="l" t="t" r="r" b="b"/>
              <a:pathLst>
                <a:path w="213" h="336" extrusionOk="0">
                  <a:moveTo>
                    <a:pt x="91" y="1"/>
                  </a:moveTo>
                  <a:cubicBezTo>
                    <a:pt x="0" y="122"/>
                    <a:pt x="61" y="305"/>
                    <a:pt x="213" y="335"/>
                  </a:cubicBezTo>
                  <a:cubicBezTo>
                    <a:pt x="213" y="214"/>
                    <a:pt x="213" y="122"/>
                    <a:pt x="213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28;p40">
              <a:extLst>
                <a:ext uri="{FF2B5EF4-FFF2-40B4-BE49-F238E27FC236}">
                  <a16:creationId xmlns:a16="http://schemas.microsoft.com/office/drawing/2014/main" id="{B577F9F1-E19E-4586-8DBD-2DF43A138615}"/>
                </a:ext>
              </a:extLst>
            </p:cNvPr>
            <p:cNvSpPr/>
            <p:nvPr/>
          </p:nvSpPr>
          <p:spPr>
            <a:xfrm>
              <a:off x="6807762" y="7412129"/>
              <a:ext cx="122708" cy="82614"/>
            </a:xfrm>
            <a:custGeom>
              <a:avLst/>
              <a:gdLst/>
              <a:ahLst/>
              <a:cxnLst/>
              <a:rect l="l" t="t" r="r" b="b"/>
              <a:pathLst>
                <a:path w="4652" h="3132" extrusionOk="0">
                  <a:moveTo>
                    <a:pt x="4651" y="1"/>
                  </a:moveTo>
                  <a:lnTo>
                    <a:pt x="4651" y="1"/>
                  </a:lnTo>
                  <a:cubicBezTo>
                    <a:pt x="3162" y="912"/>
                    <a:pt x="1612" y="1703"/>
                    <a:pt x="1" y="2493"/>
                  </a:cubicBezTo>
                  <a:cubicBezTo>
                    <a:pt x="1" y="2706"/>
                    <a:pt x="31" y="2919"/>
                    <a:pt x="31" y="3131"/>
                  </a:cubicBezTo>
                  <a:cubicBezTo>
                    <a:pt x="1581" y="2645"/>
                    <a:pt x="3101" y="2007"/>
                    <a:pt x="4499" y="1216"/>
                  </a:cubicBezTo>
                  <a:cubicBezTo>
                    <a:pt x="4560" y="791"/>
                    <a:pt x="4591" y="396"/>
                    <a:pt x="465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29;p40">
              <a:extLst>
                <a:ext uri="{FF2B5EF4-FFF2-40B4-BE49-F238E27FC236}">
                  <a16:creationId xmlns:a16="http://schemas.microsoft.com/office/drawing/2014/main" id="{220E1BC4-A841-41B6-A691-D286A882326F}"/>
                </a:ext>
              </a:extLst>
            </p:cNvPr>
            <p:cNvSpPr/>
            <p:nvPr/>
          </p:nvSpPr>
          <p:spPr>
            <a:xfrm>
              <a:off x="6926434" y="7089822"/>
              <a:ext cx="307905" cy="354408"/>
            </a:xfrm>
            <a:custGeom>
              <a:avLst/>
              <a:gdLst/>
              <a:ahLst/>
              <a:cxnLst/>
              <a:rect l="l" t="t" r="r" b="b"/>
              <a:pathLst>
                <a:path w="11673" h="13436" extrusionOk="0">
                  <a:moveTo>
                    <a:pt x="11672" y="1"/>
                  </a:moveTo>
                  <a:cubicBezTo>
                    <a:pt x="9454" y="3010"/>
                    <a:pt x="7295" y="6019"/>
                    <a:pt x="4651" y="8694"/>
                  </a:cubicBezTo>
                  <a:cubicBezTo>
                    <a:pt x="3253" y="10092"/>
                    <a:pt x="1733" y="11217"/>
                    <a:pt x="152" y="12220"/>
                  </a:cubicBezTo>
                  <a:cubicBezTo>
                    <a:pt x="92" y="12615"/>
                    <a:pt x="61" y="13010"/>
                    <a:pt x="0" y="13435"/>
                  </a:cubicBezTo>
                  <a:cubicBezTo>
                    <a:pt x="4833" y="10700"/>
                    <a:pt x="8785" y="6262"/>
                    <a:pt x="11672" y="1672"/>
                  </a:cubicBezTo>
                  <a:cubicBezTo>
                    <a:pt x="11672" y="1125"/>
                    <a:pt x="11672" y="548"/>
                    <a:pt x="11672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30;p40">
              <a:extLst>
                <a:ext uri="{FF2B5EF4-FFF2-40B4-BE49-F238E27FC236}">
                  <a16:creationId xmlns:a16="http://schemas.microsoft.com/office/drawing/2014/main" id="{9A44495C-6C65-4ED7-86B5-6C2B3680EC5E}"/>
                </a:ext>
              </a:extLst>
            </p:cNvPr>
            <p:cNvSpPr/>
            <p:nvPr/>
          </p:nvSpPr>
          <p:spPr>
            <a:xfrm>
              <a:off x="6783732" y="7477888"/>
              <a:ext cx="24874" cy="23265"/>
            </a:xfrm>
            <a:custGeom>
              <a:avLst/>
              <a:gdLst/>
              <a:ahLst/>
              <a:cxnLst/>
              <a:rect l="l" t="t" r="r" b="b"/>
              <a:pathLst>
                <a:path w="943" h="882" extrusionOk="0">
                  <a:moveTo>
                    <a:pt x="912" y="0"/>
                  </a:moveTo>
                  <a:cubicBezTo>
                    <a:pt x="760" y="61"/>
                    <a:pt x="608" y="152"/>
                    <a:pt x="456" y="213"/>
                  </a:cubicBezTo>
                  <a:cubicBezTo>
                    <a:pt x="486" y="365"/>
                    <a:pt x="426" y="517"/>
                    <a:pt x="243" y="517"/>
                  </a:cubicBezTo>
                  <a:lnTo>
                    <a:pt x="0" y="517"/>
                  </a:lnTo>
                  <a:cubicBezTo>
                    <a:pt x="0" y="638"/>
                    <a:pt x="0" y="730"/>
                    <a:pt x="0" y="851"/>
                  </a:cubicBezTo>
                  <a:cubicBezTo>
                    <a:pt x="30" y="851"/>
                    <a:pt x="61" y="882"/>
                    <a:pt x="91" y="882"/>
                  </a:cubicBezTo>
                  <a:cubicBezTo>
                    <a:pt x="395" y="790"/>
                    <a:pt x="669" y="699"/>
                    <a:pt x="942" y="638"/>
                  </a:cubicBezTo>
                  <a:cubicBezTo>
                    <a:pt x="942" y="426"/>
                    <a:pt x="912" y="213"/>
                    <a:pt x="912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31;p40">
              <a:extLst>
                <a:ext uri="{FF2B5EF4-FFF2-40B4-BE49-F238E27FC236}">
                  <a16:creationId xmlns:a16="http://schemas.microsoft.com/office/drawing/2014/main" id="{68C026CA-A430-4E1F-A5ED-6C347A91EC42}"/>
                </a:ext>
              </a:extLst>
            </p:cNvPr>
            <p:cNvSpPr/>
            <p:nvPr/>
          </p:nvSpPr>
          <p:spPr>
            <a:xfrm>
              <a:off x="6780514" y="7489098"/>
              <a:ext cx="3218" cy="2427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92" y="1"/>
                  </a:moveTo>
                  <a:cubicBezTo>
                    <a:pt x="92" y="31"/>
                    <a:pt x="61" y="31"/>
                    <a:pt x="61" y="31"/>
                  </a:cubicBezTo>
                  <a:cubicBezTo>
                    <a:pt x="31" y="31"/>
                    <a:pt x="31" y="61"/>
                    <a:pt x="0" y="92"/>
                  </a:cubicBezTo>
                  <a:lnTo>
                    <a:pt x="122" y="92"/>
                  </a:lnTo>
                  <a:cubicBezTo>
                    <a:pt x="122" y="61"/>
                    <a:pt x="122" y="31"/>
                    <a:pt x="92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32;p40">
              <a:extLst>
                <a:ext uri="{FF2B5EF4-FFF2-40B4-BE49-F238E27FC236}">
                  <a16:creationId xmlns:a16="http://schemas.microsoft.com/office/drawing/2014/main" id="{8ADE5D56-4703-4A68-AEB5-C33AD56EA09D}"/>
                </a:ext>
              </a:extLst>
            </p:cNvPr>
            <p:cNvSpPr/>
            <p:nvPr/>
          </p:nvSpPr>
          <p:spPr>
            <a:xfrm>
              <a:off x="6782914" y="7483480"/>
              <a:ext cx="13664" cy="8045"/>
            </a:xfrm>
            <a:custGeom>
              <a:avLst/>
              <a:gdLst/>
              <a:ahLst/>
              <a:cxnLst/>
              <a:rect l="l" t="t" r="r" b="b"/>
              <a:pathLst>
                <a:path w="518" h="305" extrusionOk="0">
                  <a:moveTo>
                    <a:pt x="487" y="1"/>
                  </a:moveTo>
                  <a:lnTo>
                    <a:pt x="487" y="1"/>
                  </a:lnTo>
                  <a:cubicBezTo>
                    <a:pt x="335" y="62"/>
                    <a:pt x="183" y="153"/>
                    <a:pt x="1" y="214"/>
                  </a:cubicBezTo>
                  <a:cubicBezTo>
                    <a:pt x="31" y="244"/>
                    <a:pt x="31" y="274"/>
                    <a:pt x="31" y="305"/>
                  </a:cubicBezTo>
                  <a:lnTo>
                    <a:pt x="274" y="305"/>
                  </a:lnTo>
                  <a:cubicBezTo>
                    <a:pt x="457" y="305"/>
                    <a:pt x="517" y="153"/>
                    <a:pt x="487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33;p40">
              <a:extLst>
                <a:ext uri="{FF2B5EF4-FFF2-40B4-BE49-F238E27FC236}">
                  <a16:creationId xmlns:a16="http://schemas.microsoft.com/office/drawing/2014/main" id="{CD4B9F24-A865-44E4-8F53-8E13F0D606CC}"/>
                </a:ext>
              </a:extLst>
            </p:cNvPr>
            <p:cNvSpPr/>
            <p:nvPr/>
          </p:nvSpPr>
          <p:spPr>
            <a:xfrm>
              <a:off x="6820608" y="7683923"/>
              <a:ext cx="62541" cy="33710"/>
            </a:xfrm>
            <a:custGeom>
              <a:avLst/>
              <a:gdLst/>
              <a:ahLst/>
              <a:cxnLst/>
              <a:rect l="l" t="t" r="r" b="b"/>
              <a:pathLst>
                <a:path w="2371" h="1278" extrusionOk="0">
                  <a:moveTo>
                    <a:pt x="2371" y="1"/>
                  </a:moveTo>
                  <a:cubicBezTo>
                    <a:pt x="1550" y="153"/>
                    <a:pt x="699" y="244"/>
                    <a:pt x="0" y="669"/>
                  </a:cubicBezTo>
                  <a:cubicBezTo>
                    <a:pt x="0" y="882"/>
                    <a:pt x="31" y="1095"/>
                    <a:pt x="31" y="1277"/>
                  </a:cubicBezTo>
                  <a:cubicBezTo>
                    <a:pt x="760" y="1247"/>
                    <a:pt x="1459" y="1125"/>
                    <a:pt x="2128" y="1004"/>
                  </a:cubicBezTo>
                  <a:cubicBezTo>
                    <a:pt x="2219" y="669"/>
                    <a:pt x="2280" y="335"/>
                    <a:pt x="237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34;p40">
              <a:extLst>
                <a:ext uri="{FF2B5EF4-FFF2-40B4-BE49-F238E27FC236}">
                  <a16:creationId xmlns:a16="http://schemas.microsoft.com/office/drawing/2014/main" id="{6690F54E-9536-48A9-8DFC-E349AB41F1CB}"/>
                </a:ext>
              </a:extLst>
            </p:cNvPr>
            <p:cNvSpPr/>
            <p:nvPr/>
          </p:nvSpPr>
          <p:spPr>
            <a:xfrm>
              <a:off x="6876713" y="7436185"/>
              <a:ext cx="332779" cy="274220"/>
            </a:xfrm>
            <a:custGeom>
              <a:avLst/>
              <a:gdLst/>
              <a:ahLst/>
              <a:cxnLst/>
              <a:rect l="l" t="t" r="r" b="b"/>
              <a:pathLst>
                <a:path w="12616" h="10396" extrusionOk="0">
                  <a:moveTo>
                    <a:pt x="12615" y="0"/>
                  </a:moveTo>
                  <a:lnTo>
                    <a:pt x="12615" y="0"/>
                  </a:lnTo>
                  <a:cubicBezTo>
                    <a:pt x="11582" y="1095"/>
                    <a:pt x="10548" y="2159"/>
                    <a:pt x="9545" y="3253"/>
                  </a:cubicBezTo>
                  <a:cubicBezTo>
                    <a:pt x="7205" y="5806"/>
                    <a:pt x="4591" y="8086"/>
                    <a:pt x="1247" y="9180"/>
                  </a:cubicBezTo>
                  <a:cubicBezTo>
                    <a:pt x="913" y="9271"/>
                    <a:pt x="578" y="9332"/>
                    <a:pt x="244" y="9393"/>
                  </a:cubicBezTo>
                  <a:cubicBezTo>
                    <a:pt x="153" y="9727"/>
                    <a:pt x="92" y="10061"/>
                    <a:pt x="1" y="10396"/>
                  </a:cubicBezTo>
                  <a:cubicBezTo>
                    <a:pt x="3010" y="9818"/>
                    <a:pt x="5563" y="8450"/>
                    <a:pt x="8086" y="6353"/>
                  </a:cubicBezTo>
                  <a:cubicBezTo>
                    <a:pt x="9393" y="5289"/>
                    <a:pt x="10670" y="4134"/>
                    <a:pt x="11916" y="2918"/>
                  </a:cubicBezTo>
                  <a:cubicBezTo>
                    <a:pt x="12190" y="2037"/>
                    <a:pt x="12402" y="1064"/>
                    <a:pt x="12615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35;p40">
              <a:extLst>
                <a:ext uri="{FF2B5EF4-FFF2-40B4-BE49-F238E27FC236}">
                  <a16:creationId xmlns:a16="http://schemas.microsoft.com/office/drawing/2014/main" id="{D186CB70-D5F5-45BB-9F3C-3178E8370916}"/>
                </a:ext>
              </a:extLst>
            </p:cNvPr>
            <p:cNvSpPr/>
            <p:nvPr/>
          </p:nvSpPr>
          <p:spPr>
            <a:xfrm>
              <a:off x="6807129" y="7701569"/>
              <a:ext cx="14297" cy="16934"/>
            </a:xfrm>
            <a:custGeom>
              <a:avLst/>
              <a:gdLst/>
              <a:ahLst/>
              <a:cxnLst/>
              <a:rect l="l" t="t" r="r" b="b"/>
              <a:pathLst>
                <a:path w="542" h="642" extrusionOk="0">
                  <a:moveTo>
                    <a:pt x="511" y="0"/>
                  </a:moveTo>
                  <a:cubicBezTo>
                    <a:pt x="390" y="61"/>
                    <a:pt x="238" y="152"/>
                    <a:pt x="116" y="274"/>
                  </a:cubicBezTo>
                  <a:cubicBezTo>
                    <a:pt x="1" y="389"/>
                    <a:pt x="77" y="641"/>
                    <a:pt x="240" y="641"/>
                  </a:cubicBezTo>
                  <a:cubicBezTo>
                    <a:pt x="249" y="641"/>
                    <a:pt x="259" y="640"/>
                    <a:pt x="268" y="639"/>
                  </a:cubicBezTo>
                  <a:cubicBezTo>
                    <a:pt x="359" y="639"/>
                    <a:pt x="450" y="639"/>
                    <a:pt x="542" y="608"/>
                  </a:cubicBezTo>
                  <a:lnTo>
                    <a:pt x="511" y="0"/>
                  </a:ln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2063;p87">
            <a:extLst>
              <a:ext uri="{FF2B5EF4-FFF2-40B4-BE49-F238E27FC236}">
                <a16:creationId xmlns:a16="http://schemas.microsoft.com/office/drawing/2014/main" id="{DFF1FCAF-2166-489B-B01E-F68C80486B97}"/>
              </a:ext>
            </a:extLst>
          </p:cNvPr>
          <p:cNvGrpSpPr/>
          <p:nvPr/>
        </p:nvGrpSpPr>
        <p:grpSpPr>
          <a:xfrm>
            <a:off x="1730324" y="3921389"/>
            <a:ext cx="799506" cy="1229699"/>
            <a:chOff x="-3529325" y="699300"/>
            <a:chExt cx="3203251" cy="4926833"/>
          </a:xfrm>
        </p:grpSpPr>
        <p:sp>
          <p:nvSpPr>
            <p:cNvPr id="497" name="Google Shape;2064;p87">
              <a:extLst>
                <a:ext uri="{FF2B5EF4-FFF2-40B4-BE49-F238E27FC236}">
                  <a16:creationId xmlns:a16="http://schemas.microsoft.com/office/drawing/2014/main" id="{390DDF59-748A-42EA-94B9-E590C0A2EF3B}"/>
                </a:ext>
              </a:extLst>
            </p:cNvPr>
            <p:cNvSpPr/>
            <p:nvPr/>
          </p:nvSpPr>
          <p:spPr>
            <a:xfrm>
              <a:off x="-3529325" y="2233574"/>
              <a:ext cx="3191548" cy="3392559"/>
            </a:xfrm>
            <a:custGeom>
              <a:avLst/>
              <a:gdLst/>
              <a:ahLst/>
              <a:cxnLst/>
              <a:rect l="l" t="t" r="r" b="b"/>
              <a:pathLst>
                <a:path w="31612" h="33603" extrusionOk="0">
                  <a:moveTo>
                    <a:pt x="17632" y="1"/>
                  </a:moveTo>
                  <a:cubicBezTo>
                    <a:pt x="17184" y="1"/>
                    <a:pt x="16754" y="20"/>
                    <a:pt x="16343" y="54"/>
                  </a:cubicBezTo>
                  <a:cubicBezTo>
                    <a:pt x="12943" y="322"/>
                    <a:pt x="10859" y="1600"/>
                    <a:pt x="10859" y="1600"/>
                  </a:cubicBezTo>
                  <a:cubicBezTo>
                    <a:pt x="10859" y="1600"/>
                    <a:pt x="1" y="11653"/>
                    <a:pt x="6423" y="23158"/>
                  </a:cubicBezTo>
                  <a:cubicBezTo>
                    <a:pt x="7558" y="25195"/>
                    <a:pt x="9299" y="26664"/>
                    <a:pt x="11329" y="27649"/>
                  </a:cubicBezTo>
                  <a:lnTo>
                    <a:pt x="11923" y="31909"/>
                  </a:lnTo>
                  <a:cubicBezTo>
                    <a:pt x="11923" y="31909"/>
                    <a:pt x="8823" y="32284"/>
                    <a:pt x="6803" y="33406"/>
                  </a:cubicBezTo>
                  <a:cubicBezTo>
                    <a:pt x="8327" y="33551"/>
                    <a:pt x="9919" y="33603"/>
                    <a:pt x="11425" y="33603"/>
                  </a:cubicBezTo>
                  <a:cubicBezTo>
                    <a:pt x="15357" y="33603"/>
                    <a:pt x="18703" y="33246"/>
                    <a:pt x="18703" y="33246"/>
                  </a:cubicBezTo>
                  <a:lnTo>
                    <a:pt x="18703" y="29285"/>
                  </a:lnTo>
                  <a:cubicBezTo>
                    <a:pt x="18778" y="29286"/>
                    <a:pt x="18852" y="29286"/>
                    <a:pt x="18926" y="29286"/>
                  </a:cubicBezTo>
                  <a:cubicBezTo>
                    <a:pt x="19154" y="29286"/>
                    <a:pt x="19382" y="29283"/>
                    <a:pt x="19607" y="29275"/>
                  </a:cubicBezTo>
                  <a:lnTo>
                    <a:pt x="19607" y="33348"/>
                  </a:lnTo>
                  <a:lnTo>
                    <a:pt x="30803" y="33589"/>
                  </a:lnTo>
                  <a:cubicBezTo>
                    <a:pt x="30803" y="33589"/>
                    <a:pt x="29664" y="31583"/>
                    <a:pt x="26254" y="31035"/>
                  </a:cubicBezTo>
                  <a:cubicBezTo>
                    <a:pt x="26111" y="30091"/>
                    <a:pt x="26070" y="28934"/>
                    <a:pt x="26063" y="27887"/>
                  </a:cubicBezTo>
                  <a:cubicBezTo>
                    <a:pt x="27505" y="27235"/>
                    <a:pt x="28633" y="26378"/>
                    <a:pt x="29262" y="25365"/>
                  </a:cubicBezTo>
                  <a:cubicBezTo>
                    <a:pt x="31010" y="22540"/>
                    <a:pt x="31612" y="17134"/>
                    <a:pt x="30609" y="12058"/>
                  </a:cubicBezTo>
                  <a:cubicBezTo>
                    <a:pt x="30507" y="11555"/>
                    <a:pt x="30395" y="11055"/>
                    <a:pt x="30262" y="10562"/>
                  </a:cubicBezTo>
                  <a:cubicBezTo>
                    <a:pt x="30245" y="10498"/>
                    <a:pt x="30228" y="10429"/>
                    <a:pt x="30208" y="10368"/>
                  </a:cubicBezTo>
                  <a:cubicBezTo>
                    <a:pt x="30078" y="9889"/>
                    <a:pt x="29932" y="9420"/>
                    <a:pt x="29772" y="8957"/>
                  </a:cubicBezTo>
                  <a:cubicBezTo>
                    <a:pt x="28352" y="4905"/>
                    <a:pt x="25730" y="1505"/>
                    <a:pt x="21644" y="498"/>
                  </a:cubicBezTo>
                  <a:cubicBezTo>
                    <a:pt x="20192" y="141"/>
                    <a:pt x="18847" y="1"/>
                    <a:pt x="17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2065;p87">
              <a:extLst>
                <a:ext uri="{FF2B5EF4-FFF2-40B4-BE49-F238E27FC236}">
                  <a16:creationId xmlns:a16="http://schemas.microsoft.com/office/drawing/2014/main" id="{C8E8D6C8-2FAE-4BF6-9101-90E7DBDD7763}"/>
                </a:ext>
              </a:extLst>
            </p:cNvPr>
            <p:cNvSpPr/>
            <p:nvPr/>
          </p:nvSpPr>
          <p:spPr>
            <a:xfrm>
              <a:off x="-2830078" y="2940590"/>
              <a:ext cx="2367108" cy="2058574"/>
            </a:xfrm>
            <a:custGeom>
              <a:avLst/>
              <a:gdLst/>
              <a:ahLst/>
              <a:cxnLst/>
              <a:rect l="l" t="t" r="r" b="b"/>
              <a:pathLst>
                <a:path w="23446" h="20390" extrusionOk="0">
                  <a:moveTo>
                    <a:pt x="11561" y="0"/>
                  </a:moveTo>
                  <a:cubicBezTo>
                    <a:pt x="3524" y="0"/>
                    <a:pt x="0" y="8708"/>
                    <a:pt x="1823" y="14806"/>
                  </a:cubicBezTo>
                  <a:cubicBezTo>
                    <a:pt x="2628" y="17512"/>
                    <a:pt x="4906" y="19508"/>
                    <a:pt x="7680" y="20028"/>
                  </a:cubicBezTo>
                  <a:cubicBezTo>
                    <a:pt x="8738" y="20226"/>
                    <a:pt x="10034" y="20389"/>
                    <a:pt x="11431" y="20389"/>
                  </a:cubicBezTo>
                  <a:cubicBezTo>
                    <a:pt x="13513" y="20389"/>
                    <a:pt x="15816" y="20025"/>
                    <a:pt x="17880" y="18865"/>
                  </a:cubicBezTo>
                  <a:cubicBezTo>
                    <a:pt x="23445" y="15737"/>
                    <a:pt x="22476" y="227"/>
                    <a:pt x="11798" y="3"/>
                  </a:cubicBezTo>
                  <a:cubicBezTo>
                    <a:pt x="11718" y="1"/>
                    <a:pt x="11639" y="0"/>
                    <a:pt x="11561" y="0"/>
                  </a:cubicBezTo>
                  <a:close/>
                </a:path>
              </a:pathLst>
            </a:custGeom>
            <a:solidFill>
              <a:srgbClr val="F5D1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2066;p87">
              <a:extLst>
                <a:ext uri="{FF2B5EF4-FFF2-40B4-BE49-F238E27FC236}">
                  <a16:creationId xmlns:a16="http://schemas.microsoft.com/office/drawing/2014/main" id="{DD95BCD6-9386-41DB-BF28-FAACAA07D817}"/>
                </a:ext>
              </a:extLst>
            </p:cNvPr>
            <p:cNvSpPr/>
            <p:nvPr/>
          </p:nvSpPr>
          <p:spPr>
            <a:xfrm>
              <a:off x="-2486512" y="4998943"/>
              <a:ext cx="198487" cy="311865"/>
            </a:xfrm>
            <a:custGeom>
              <a:avLst/>
              <a:gdLst/>
              <a:ahLst/>
              <a:cxnLst/>
              <a:rect l="l" t="t" r="r" b="b"/>
              <a:pathLst>
                <a:path w="1966" h="3089" extrusionOk="0">
                  <a:moveTo>
                    <a:pt x="969" y="0"/>
                  </a:moveTo>
                  <a:cubicBezTo>
                    <a:pt x="969" y="0"/>
                    <a:pt x="0" y="1962"/>
                    <a:pt x="402" y="2101"/>
                  </a:cubicBezTo>
                  <a:cubicBezTo>
                    <a:pt x="422" y="2109"/>
                    <a:pt x="442" y="2112"/>
                    <a:pt x="462" y="2112"/>
                  </a:cubicBezTo>
                  <a:cubicBezTo>
                    <a:pt x="828" y="2112"/>
                    <a:pt x="1092" y="932"/>
                    <a:pt x="1092" y="931"/>
                  </a:cubicBezTo>
                  <a:lnTo>
                    <a:pt x="1092" y="931"/>
                  </a:lnTo>
                  <a:cubicBezTo>
                    <a:pt x="1092" y="932"/>
                    <a:pt x="1054" y="2958"/>
                    <a:pt x="1394" y="3084"/>
                  </a:cubicBezTo>
                  <a:cubicBezTo>
                    <a:pt x="1403" y="3087"/>
                    <a:pt x="1412" y="3089"/>
                    <a:pt x="1421" y="3089"/>
                  </a:cubicBezTo>
                  <a:cubicBezTo>
                    <a:pt x="1747" y="3089"/>
                    <a:pt x="1965" y="917"/>
                    <a:pt x="969" y="0"/>
                  </a:cubicBezTo>
                  <a:close/>
                </a:path>
              </a:pathLst>
            </a:custGeom>
            <a:solidFill>
              <a:srgbClr val="FFA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2067;p87">
              <a:extLst>
                <a:ext uri="{FF2B5EF4-FFF2-40B4-BE49-F238E27FC236}">
                  <a16:creationId xmlns:a16="http://schemas.microsoft.com/office/drawing/2014/main" id="{965C45E2-DB01-4F66-A711-4613F859577D}"/>
                </a:ext>
              </a:extLst>
            </p:cNvPr>
            <p:cNvSpPr/>
            <p:nvPr/>
          </p:nvSpPr>
          <p:spPr>
            <a:xfrm>
              <a:off x="-657728" y="3108384"/>
              <a:ext cx="331654" cy="353966"/>
            </a:xfrm>
            <a:custGeom>
              <a:avLst/>
              <a:gdLst/>
              <a:ahLst/>
              <a:cxnLst/>
              <a:rect l="l" t="t" r="r" b="b"/>
              <a:pathLst>
                <a:path w="3285" h="3506" extrusionOk="0">
                  <a:moveTo>
                    <a:pt x="952" y="0"/>
                  </a:moveTo>
                  <a:cubicBezTo>
                    <a:pt x="0" y="1741"/>
                    <a:pt x="1449" y="2591"/>
                    <a:pt x="1449" y="2591"/>
                  </a:cubicBezTo>
                  <a:cubicBezTo>
                    <a:pt x="1449" y="2591"/>
                    <a:pt x="1806" y="3148"/>
                    <a:pt x="2166" y="3393"/>
                  </a:cubicBezTo>
                  <a:cubicBezTo>
                    <a:pt x="2266" y="3463"/>
                    <a:pt x="2367" y="3506"/>
                    <a:pt x="2460" y="3506"/>
                  </a:cubicBezTo>
                  <a:cubicBezTo>
                    <a:pt x="2530" y="3506"/>
                    <a:pt x="2595" y="3481"/>
                    <a:pt x="2652" y="3424"/>
                  </a:cubicBezTo>
                  <a:cubicBezTo>
                    <a:pt x="2873" y="3200"/>
                    <a:pt x="2343" y="2492"/>
                    <a:pt x="1819" y="1897"/>
                  </a:cubicBezTo>
                  <a:cubicBezTo>
                    <a:pt x="1466" y="1496"/>
                    <a:pt x="1116" y="1146"/>
                    <a:pt x="993" y="1027"/>
                  </a:cubicBezTo>
                  <a:lnTo>
                    <a:pt x="993" y="1027"/>
                  </a:lnTo>
                  <a:cubicBezTo>
                    <a:pt x="1105" y="1132"/>
                    <a:pt x="1414" y="1418"/>
                    <a:pt x="1765" y="1703"/>
                  </a:cubicBezTo>
                  <a:cubicBezTo>
                    <a:pt x="2190" y="2045"/>
                    <a:pt x="2678" y="2382"/>
                    <a:pt x="2939" y="2382"/>
                  </a:cubicBezTo>
                  <a:cubicBezTo>
                    <a:pt x="3014" y="2382"/>
                    <a:pt x="3070" y="2354"/>
                    <a:pt x="3101" y="2291"/>
                  </a:cubicBezTo>
                  <a:cubicBezTo>
                    <a:pt x="3284" y="1907"/>
                    <a:pt x="1993" y="819"/>
                    <a:pt x="1329" y="292"/>
                  </a:cubicBezTo>
                  <a:cubicBezTo>
                    <a:pt x="1105" y="112"/>
                    <a:pt x="952" y="0"/>
                    <a:pt x="952" y="0"/>
                  </a:cubicBezTo>
                  <a:close/>
                </a:path>
              </a:pathLst>
            </a:custGeom>
            <a:solidFill>
              <a:srgbClr val="FFA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2068;p87">
              <a:extLst>
                <a:ext uri="{FF2B5EF4-FFF2-40B4-BE49-F238E27FC236}">
                  <a16:creationId xmlns:a16="http://schemas.microsoft.com/office/drawing/2014/main" id="{38E6375A-2619-4B5F-941B-672EC52394A7}"/>
                </a:ext>
              </a:extLst>
            </p:cNvPr>
            <p:cNvSpPr/>
            <p:nvPr/>
          </p:nvSpPr>
          <p:spPr>
            <a:xfrm>
              <a:off x="-1810385" y="2467496"/>
              <a:ext cx="1420507" cy="3157322"/>
            </a:xfrm>
            <a:custGeom>
              <a:avLst/>
              <a:gdLst/>
              <a:ahLst/>
              <a:cxnLst/>
              <a:rect l="l" t="t" r="r" b="b"/>
              <a:pathLst>
                <a:path w="14070" h="31273" extrusionOk="0">
                  <a:moveTo>
                    <a:pt x="8323" y="1"/>
                  </a:moveTo>
                  <a:cubicBezTo>
                    <a:pt x="6165" y="1823"/>
                    <a:pt x="3091" y="1952"/>
                    <a:pt x="3091" y="1952"/>
                  </a:cubicBezTo>
                  <a:lnTo>
                    <a:pt x="392" y="2047"/>
                  </a:lnTo>
                  <a:lnTo>
                    <a:pt x="266" y="2051"/>
                  </a:lnTo>
                  <a:lnTo>
                    <a:pt x="266" y="2214"/>
                  </a:lnTo>
                  <a:cubicBezTo>
                    <a:pt x="253" y="3081"/>
                    <a:pt x="154" y="3934"/>
                    <a:pt x="0" y="4784"/>
                  </a:cubicBezTo>
                  <a:cubicBezTo>
                    <a:pt x="470" y="4720"/>
                    <a:pt x="953" y="4685"/>
                    <a:pt x="1459" y="4685"/>
                  </a:cubicBezTo>
                  <a:cubicBezTo>
                    <a:pt x="1538" y="4685"/>
                    <a:pt x="1616" y="4685"/>
                    <a:pt x="1698" y="4689"/>
                  </a:cubicBezTo>
                  <a:cubicBezTo>
                    <a:pt x="12376" y="4913"/>
                    <a:pt x="13345" y="20423"/>
                    <a:pt x="7780" y="23551"/>
                  </a:cubicBezTo>
                  <a:cubicBezTo>
                    <a:pt x="5716" y="24710"/>
                    <a:pt x="3414" y="25074"/>
                    <a:pt x="1330" y="25074"/>
                  </a:cubicBezTo>
                  <a:cubicBezTo>
                    <a:pt x="1160" y="25074"/>
                    <a:pt x="993" y="25074"/>
                    <a:pt x="824" y="25067"/>
                  </a:cubicBezTo>
                  <a:lnTo>
                    <a:pt x="824" y="25067"/>
                  </a:lnTo>
                  <a:cubicBezTo>
                    <a:pt x="1147" y="25748"/>
                    <a:pt x="1439" y="26434"/>
                    <a:pt x="1677" y="27138"/>
                  </a:cubicBezTo>
                  <a:lnTo>
                    <a:pt x="1677" y="26968"/>
                  </a:lnTo>
                  <a:lnTo>
                    <a:pt x="1881" y="26968"/>
                  </a:lnTo>
                  <a:cubicBezTo>
                    <a:pt x="2115" y="26968"/>
                    <a:pt x="2350" y="26964"/>
                    <a:pt x="2581" y="26958"/>
                  </a:cubicBezTo>
                  <a:lnTo>
                    <a:pt x="2581" y="31031"/>
                  </a:lnTo>
                  <a:lnTo>
                    <a:pt x="13777" y="31272"/>
                  </a:lnTo>
                  <a:cubicBezTo>
                    <a:pt x="13777" y="31272"/>
                    <a:pt x="12638" y="29266"/>
                    <a:pt x="9228" y="28718"/>
                  </a:cubicBezTo>
                  <a:cubicBezTo>
                    <a:pt x="9085" y="27774"/>
                    <a:pt x="9044" y="26617"/>
                    <a:pt x="9037" y="25570"/>
                  </a:cubicBezTo>
                  <a:cubicBezTo>
                    <a:pt x="10479" y="24918"/>
                    <a:pt x="11607" y="24061"/>
                    <a:pt x="12236" y="23048"/>
                  </a:cubicBezTo>
                  <a:cubicBezTo>
                    <a:pt x="13410" y="21150"/>
                    <a:pt x="14069" y="18087"/>
                    <a:pt x="14069" y="14742"/>
                  </a:cubicBezTo>
                  <a:cubicBezTo>
                    <a:pt x="14069" y="13110"/>
                    <a:pt x="13909" y="11407"/>
                    <a:pt x="13583" y="9741"/>
                  </a:cubicBezTo>
                  <a:cubicBezTo>
                    <a:pt x="13223" y="9496"/>
                    <a:pt x="12866" y="8939"/>
                    <a:pt x="12866" y="8939"/>
                  </a:cubicBezTo>
                  <a:cubicBezTo>
                    <a:pt x="12866" y="8939"/>
                    <a:pt x="11417" y="8089"/>
                    <a:pt x="12369" y="6348"/>
                  </a:cubicBezTo>
                  <a:lnTo>
                    <a:pt x="12369" y="6348"/>
                  </a:lnTo>
                  <a:cubicBezTo>
                    <a:pt x="12369" y="6348"/>
                    <a:pt x="12522" y="6460"/>
                    <a:pt x="12746" y="6640"/>
                  </a:cubicBezTo>
                  <a:cubicBezTo>
                    <a:pt x="11815" y="3979"/>
                    <a:pt x="10363" y="1605"/>
                    <a:pt x="8323" y="1"/>
                  </a:cubicBezTo>
                  <a:close/>
                </a:path>
              </a:pathLst>
            </a:custGeom>
            <a:solidFill>
              <a:srgbClr val="F972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2069;p87">
              <a:extLst>
                <a:ext uri="{FF2B5EF4-FFF2-40B4-BE49-F238E27FC236}">
                  <a16:creationId xmlns:a16="http://schemas.microsoft.com/office/drawing/2014/main" id="{E7FD4EA6-1BF1-4ACE-9564-4B0E85A92919}"/>
                </a:ext>
              </a:extLst>
            </p:cNvPr>
            <p:cNvSpPr/>
            <p:nvPr/>
          </p:nvSpPr>
          <p:spPr>
            <a:xfrm>
              <a:off x="-557475" y="3211968"/>
              <a:ext cx="83393" cy="88037"/>
            </a:xfrm>
            <a:custGeom>
              <a:avLst/>
              <a:gdLst/>
              <a:ahLst/>
              <a:cxnLst/>
              <a:rect l="l" t="t" r="r" b="b"/>
              <a:pathLst>
                <a:path w="826" h="872" extrusionOk="0">
                  <a:moveTo>
                    <a:pt x="0" y="1"/>
                  </a:moveTo>
                  <a:cubicBezTo>
                    <a:pt x="123" y="120"/>
                    <a:pt x="473" y="470"/>
                    <a:pt x="826" y="871"/>
                  </a:cubicBezTo>
                  <a:cubicBezTo>
                    <a:pt x="809" y="807"/>
                    <a:pt x="792" y="738"/>
                    <a:pt x="772" y="677"/>
                  </a:cubicBezTo>
                  <a:cubicBezTo>
                    <a:pt x="421" y="392"/>
                    <a:pt x="112" y="10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2070;p87">
              <a:extLst>
                <a:ext uri="{FF2B5EF4-FFF2-40B4-BE49-F238E27FC236}">
                  <a16:creationId xmlns:a16="http://schemas.microsoft.com/office/drawing/2014/main" id="{A97DE935-F001-4D9A-8F06-1AD5D4245125}"/>
                </a:ext>
              </a:extLst>
            </p:cNvPr>
            <p:cNvSpPr/>
            <p:nvPr/>
          </p:nvSpPr>
          <p:spPr>
            <a:xfrm>
              <a:off x="-2081159" y="2940489"/>
              <a:ext cx="1618187" cy="2058574"/>
            </a:xfrm>
            <a:custGeom>
              <a:avLst/>
              <a:gdLst/>
              <a:ahLst/>
              <a:cxnLst/>
              <a:rect l="l" t="t" r="r" b="b"/>
              <a:pathLst>
                <a:path w="16028" h="20390" extrusionOk="0">
                  <a:moveTo>
                    <a:pt x="4141" y="0"/>
                  </a:moveTo>
                  <a:cubicBezTo>
                    <a:pt x="3635" y="0"/>
                    <a:pt x="3152" y="35"/>
                    <a:pt x="2682" y="99"/>
                  </a:cubicBezTo>
                  <a:cubicBezTo>
                    <a:pt x="2367" y="1867"/>
                    <a:pt x="1816" y="3604"/>
                    <a:pt x="1326" y="5335"/>
                  </a:cubicBezTo>
                  <a:cubicBezTo>
                    <a:pt x="602" y="7902"/>
                    <a:pt x="0" y="10595"/>
                    <a:pt x="476" y="13219"/>
                  </a:cubicBezTo>
                  <a:cubicBezTo>
                    <a:pt x="942" y="15772"/>
                    <a:pt x="2390" y="18026"/>
                    <a:pt x="3506" y="20382"/>
                  </a:cubicBezTo>
                  <a:cubicBezTo>
                    <a:pt x="3675" y="20389"/>
                    <a:pt x="3842" y="20389"/>
                    <a:pt x="4012" y="20389"/>
                  </a:cubicBezTo>
                  <a:cubicBezTo>
                    <a:pt x="6096" y="20389"/>
                    <a:pt x="8398" y="20025"/>
                    <a:pt x="10462" y="18866"/>
                  </a:cubicBezTo>
                  <a:cubicBezTo>
                    <a:pt x="16027" y="15738"/>
                    <a:pt x="15058" y="228"/>
                    <a:pt x="4380" y="4"/>
                  </a:cubicBezTo>
                  <a:cubicBezTo>
                    <a:pt x="4298" y="0"/>
                    <a:pt x="4220" y="0"/>
                    <a:pt x="4141" y="0"/>
                  </a:cubicBezTo>
                  <a:close/>
                </a:path>
              </a:pathLst>
            </a:custGeom>
            <a:solidFill>
              <a:srgbClr val="F5B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2071;p87">
              <a:extLst>
                <a:ext uri="{FF2B5EF4-FFF2-40B4-BE49-F238E27FC236}">
                  <a16:creationId xmlns:a16="http://schemas.microsoft.com/office/drawing/2014/main" id="{17220BEF-4520-4AC5-82E9-198C3D685049}"/>
                </a:ext>
              </a:extLst>
            </p:cNvPr>
            <p:cNvSpPr/>
            <p:nvPr/>
          </p:nvSpPr>
          <p:spPr>
            <a:xfrm>
              <a:off x="-657728" y="3108384"/>
              <a:ext cx="314793" cy="353966"/>
            </a:xfrm>
            <a:custGeom>
              <a:avLst/>
              <a:gdLst/>
              <a:ahLst/>
              <a:cxnLst/>
              <a:rect l="l" t="t" r="r" b="b"/>
              <a:pathLst>
                <a:path w="3118" h="3506" extrusionOk="0">
                  <a:moveTo>
                    <a:pt x="952" y="0"/>
                  </a:moveTo>
                  <a:cubicBezTo>
                    <a:pt x="0" y="1741"/>
                    <a:pt x="1449" y="2591"/>
                    <a:pt x="1449" y="2591"/>
                  </a:cubicBezTo>
                  <a:cubicBezTo>
                    <a:pt x="1449" y="2591"/>
                    <a:pt x="1806" y="3148"/>
                    <a:pt x="2166" y="3393"/>
                  </a:cubicBezTo>
                  <a:cubicBezTo>
                    <a:pt x="2264" y="3461"/>
                    <a:pt x="2366" y="3506"/>
                    <a:pt x="2459" y="3506"/>
                  </a:cubicBezTo>
                  <a:cubicBezTo>
                    <a:pt x="2530" y="3506"/>
                    <a:pt x="2594" y="3481"/>
                    <a:pt x="2652" y="3424"/>
                  </a:cubicBezTo>
                  <a:cubicBezTo>
                    <a:pt x="2686" y="3386"/>
                    <a:pt x="2703" y="3338"/>
                    <a:pt x="2703" y="3281"/>
                  </a:cubicBezTo>
                  <a:cubicBezTo>
                    <a:pt x="2703" y="2975"/>
                    <a:pt x="2258" y="2397"/>
                    <a:pt x="1819" y="1897"/>
                  </a:cubicBezTo>
                  <a:cubicBezTo>
                    <a:pt x="1466" y="1496"/>
                    <a:pt x="1116" y="1146"/>
                    <a:pt x="993" y="1027"/>
                  </a:cubicBezTo>
                  <a:lnTo>
                    <a:pt x="993" y="1027"/>
                  </a:lnTo>
                  <a:cubicBezTo>
                    <a:pt x="1105" y="1132"/>
                    <a:pt x="1414" y="1418"/>
                    <a:pt x="1765" y="1703"/>
                  </a:cubicBezTo>
                  <a:cubicBezTo>
                    <a:pt x="2193" y="2043"/>
                    <a:pt x="2679" y="2384"/>
                    <a:pt x="2938" y="2384"/>
                  </a:cubicBezTo>
                  <a:cubicBezTo>
                    <a:pt x="3013" y="2384"/>
                    <a:pt x="3071" y="2353"/>
                    <a:pt x="3101" y="2291"/>
                  </a:cubicBezTo>
                  <a:cubicBezTo>
                    <a:pt x="3111" y="2268"/>
                    <a:pt x="3118" y="2237"/>
                    <a:pt x="3118" y="2207"/>
                  </a:cubicBezTo>
                  <a:cubicBezTo>
                    <a:pt x="3118" y="1768"/>
                    <a:pt x="1949" y="785"/>
                    <a:pt x="1329" y="292"/>
                  </a:cubicBezTo>
                  <a:cubicBezTo>
                    <a:pt x="1105" y="112"/>
                    <a:pt x="952" y="0"/>
                    <a:pt x="952" y="0"/>
                  </a:cubicBezTo>
                  <a:close/>
                </a:path>
              </a:pathLst>
            </a:custGeom>
            <a:solidFill>
              <a:srgbClr val="F972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2072;p87">
              <a:extLst>
                <a:ext uri="{FF2B5EF4-FFF2-40B4-BE49-F238E27FC236}">
                  <a16:creationId xmlns:a16="http://schemas.microsoft.com/office/drawing/2014/main" id="{A6932C23-1C95-4B1E-BAA6-A26750FF1E4E}"/>
                </a:ext>
              </a:extLst>
            </p:cNvPr>
            <p:cNvSpPr/>
            <p:nvPr/>
          </p:nvSpPr>
          <p:spPr>
            <a:xfrm>
              <a:off x="-1370301" y="751395"/>
              <a:ext cx="464113" cy="463406"/>
            </a:xfrm>
            <a:custGeom>
              <a:avLst/>
              <a:gdLst/>
              <a:ahLst/>
              <a:cxnLst/>
              <a:rect l="l" t="t" r="r" b="b"/>
              <a:pathLst>
                <a:path w="4597" h="4590" extrusionOk="0">
                  <a:moveTo>
                    <a:pt x="2367" y="0"/>
                  </a:moveTo>
                  <a:cubicBezTo>
                    <a:pt x="2166" y="0"/>
                    <a:pt x="1956" y="24"/>
                    <a:pt x="1741" y="71"/>
                  </a:cubicBezTo>
                  <a:cubicBezTo>
                    <a:pt x="589" y="322"/>
                    <a:pt x="0" y="1648"/>
                    <a:pt x="425" y="3018"/>
                  </a:cubicBezTo>
                  <a:cubicBezTo>
                    <a:pt x="589" y="3556"/>
                    <a:pt x="912" y="4103"/>
                    <a:pt x="1418" y="4589"/>
                  </a:cubicBezTo>
                  <a:cubicBezTo>
                    <a:pt x="1418" y="4589"/>
                    <a:pt x="1888" y="4572"/>
                    <a:pt x="2451" y="4426"/>
                  </a:cubicBezTo>
                  <a:cubicBezTo>
                    <a:pt x="3261" y="4209"/>
                    <a:pt x="4267" y="3715"/>
                    <a:pt x="4400" y="2604"/>
                  </a:cubicBezTo>
                  <a:cubicBezTo>
                    <a:pt x="4597" y="965"/>
                    <a:pt x="3661" y="0"/>
                    <a:pt x="2367" y="0"/>
                  </a:cubicBezTo>
                  <a:close/>
                </a:path>
              </a:pathLst>
            </a:custGeom>
            <a:solidFill>
              <a:srgbClr val="FFA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2073;p87">
              <a:extLst>
                <a:ext uri="{FF2B5EF4-FFF2-40B4-BE49-F238E27FC236}">
                  <a16:creationId xmlns:a16="http://schemas.microsoft.com/office/drawing/2014/main" id="{FAF2C3BA-0EE2-4EB2-8AB2-E603FF297AC3}"/>
                </a:ext>
              </a:extLst>
            </p:cNvPr>
            <p:cNvSpPr/>
            <p:nvPr/>
          </p:nvSpPr>
          <p:spPr>
            <a:xfrm>
              <a:off x="-2885808" y="699300"/>
              <a:ext cx="671889" cy="504598"/>
            </a:xfrm>
            <a:custGeom>
              <a:avLst/>
              <a:gdLst/>
              <a:ahLst/>
              <a:cxnLst/>
              <a:rect l="l" t="t" r="r" b="b"/>
              <a:pathLst>
                <a:path w="6655" h="4998" extrusionOk="0">
                  <a:moveTo>
                    <a:pt x="4049" y="1"/>
                  </a:moveTo>
                  <a:cubicBezTo>
                    <a:pt x="3544" y="1"/>
                    <a:pt x="2953" y="154"/>
                    <a:pt x="2265" y="515"/>
                  </a:cubicBezTo>
                  <a:cubicBezTo>
                    <a:pt x="1" y="1704"/>
                    <a:pt x="1940" y="4998"/>
                    <a:pt x="4977" y="4998"/>
                  </a:cubicBezTo>
                  <a:cubicBezTo>
                    <a:pt x="5164" y="4998"/>
                    <a:pt x="5355" y="4985"/>
                    <a:pt x="5549" y="4959"/>
                  </a:cubicBezTo>
                  <a:cubicBezTo>
                    <a:pt x="5549" y="4959"/>
                    <a:pt x="6573" y="4510"/>
                    <a:pt x="6600" y="3711"/>
                  </a:cubicBezTo>
                  <a:cubicBezTo>
                    <a:pt x="6654" y="2271"/>
                    <a:pt x="5991" y="1"/>
                    <a:pt x="4049" y="1"/>
                  </a:cubicBezTo>
                  <a:close/>
                </a:path>
              </a:pathLst>
            </a:custGeom>
            <a:solidFill>
              <a:srgbClr val="FFA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2074;p87">
              <a:extLst>
                <a:ext uri="{FF2B5EF4-FFF2-40B4-BE49-F238E27FC236}">
                  <a16:creationId xmlns:a16="http://schemas.microsoft.com/office/drawing/2014/main" id="{9ABF0D38-A345-4097-9A5F-44887C136685}"/>
                </a:ext>
              </a:extLst>
            </p:cNvPr>
            <p:cNvSpPr/>
            <p:nvPr/>
          </p:nvSpPr>
          <p:spPr>
            <a:xfrm>
              <a:off x="-1350008" y="933323"/>
              <a:ext cx="386172" cy="281476"/>
            </a:xfrm>
            <a:custGeom>
              <a:avLst/>
              <a:gdLst/>
              <a:ahLst/>
              <a:cxnLst/>
              <a:rect l="l" t="t" r="r" b="b"/>
              <a:pathLst>
                <a:path w="3825" h="2788" extrusionOk="0">
                  <a:moveTo>
                    <a:pt x="1382" y="1"/>
                  </a:moveTo>
                  <a:cubicBezTo>
                    <a:pt x="0" y="1"/>
                    <a:pt x="1217" y="2787"/>
                    <a:pt x="1217" y="2787"/>
                  </a:cubicBezTo>
                  <a:cubicBezTo>
                    <a:pt x="1217" y="2787"/>
                    <a:pt x="3824" y="493"/>
                    <a:pt x="1666" y="33"/>
                  </a:cubicBezTo>
                  <a:cubicBezTo>
                    <a:pt x="1561" y="11"/>
                    <a:pt x="1467" y="1"/>
                    <a:pt x="1382" y="1"/>
                  </a:cubicBezTo>
                  <a:close/>
                </a:path>
              </a:pathLst>
            </a:custGeom>
            <a:solidFill>
              <a:srgbClr val="F5D1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2075;p87">
              <a:extLst>
                <a:ext uri="{FF2B5EF4-FFF2-40B4-BE49-F238E27FC236}">
                  <a16:creationId xmlns:a16="http://schemas.microsoft.com/office/drawing/2014/main" id="{23D0310A-B6B4-4ED5-9645-3F26042F1807}"/>
                </a:ext>
              </a:extLst>
            </p:cNvPr>
            <p:cNvSpPr/>
            <p:nvPr/>
          </p:nvSpPr>
          <p:spPr>
            <a:xfrm>
              <a:off x="-2638658" y="933626"/>
              <a:ext cx="369514" cy="241698"/>
            </a:xfrm>
            <a:custGeom>
              <a:avLst/>
              <a:gdLst/>
              <a:ahLst/>
              <a:cxnLst/>
              <a:rect l="l" t="t" r="r" b="b"/>
              <a:pathLst>
                <a:path w="3660" h="2394" extrusionOk="0">
                  <a:moveTo>
                    <a:pt x="1830" y="0"/>
                  </a:moveTo>
                  <a:cubicBezTo>
                    <a:pt x="1" y="0"/>
                    <a:pt x="1789" y="2356"/>
                    <a:pt x="3326" y="2393"/>
                  </a:cubicBezTo>
                  <a:cubicBezTo>
                    <a:pt x="3326" y="2393"/>
                    <a:pt x="3660" y="0"/>
                    <a:pt x="1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2076;p87">
              <a:extLst>
                <a:ext uri="{FF2B5EF4-FFF2-40B4-BE49-F238E27FC236}">
                  <a16:creationId xmlns:a16="http://schemas.microsoft.com/office/drawing/2014/main" id="{9DDF5E7C-0865-4CE5-8D90-6C679EEFC559}"/>
                </a:ext>
              </a:extLst>
            </p:cNvPr>
            <p:cNvSpPr/>
            <p:nvPr/>
          </p:nvSpPr>
          <p:spPr>
            <a:xfrm>
              <a:off x="-2789290" y="931203"/>
              <a:ext cx="2096333" cy="1754382"/>
            </a:xfrm>
            <a:custGeom>
              <a:avLst/>
              <a:gdLst/>
              <a:ahLst/>
              <a:cxnLst/>
              <a:rect l="l" t="t" r="r" b="b"/>
              <a:pathLst>
                <a:path w="20764" h="17377" extrusionOk="0">
                  <a:moveTo>
                    <a:pt x="10451" y="0"/>
                  </a:moveTo>
                  <a:cubicBezTo>
                    <a:pt x="10353" y="0"/>
                    <a:pt x="10244" y="4"/>
                    <a:pt x="10139" y="7"/>
                  </a:cubicBezTo>
                  <a:cubicBezTo>
                    <a:pt x="9660" y="31"/>
                    <a:pt x="9146" y="112"/>
                    <a:pt x="8605" y="245"/>
                  </a:cubicBezTo>
                  <a:cubicBezTo>
                    <a:pt x="4811" y="1170"/>
                    <a:pt x="0" y="4675"/>
                    <a:pt x="350" y="9625"/>
                  </a:cubicBezTo>
                  <a:cubicBezTo>
                    <a:pt x="816" y="16169"/>
                    <a:pt x="6817" y="17376"/>
                    <a:pt x="6817" y="17376"/>
                  </a:cubicBezTo>
                  <a:lnTo>
                    <a:pt x="10088" y="17264"/>
                  </a:lnTo>
                  <a:lnTo>
                    <a:pt x="12787" y="17169"/>
                  </a:lnTo>
                  <a:cubicBezTo>
                    <a:pt x="12787" y="17169"/>
                    <a:pt x="20763" y="16833"/>
                    <a:pt x="20046" y="9621"/>
                  </a:cubicBezTo>
                  <a:cubicBezTo>
                    <a:pt x="19726" y="6415"/>
                    <a:pt x="18251" y="4162"/>
                    <a:pt x="16506" y="2645"/>
                  </a:cubicBezTo>
                  <a:cubicBezTo>
                    <a:pt x="15850" y="2074"/>
                    <a:pt x="15160" y="1608"/>
                    <a:pt x="14480" y="1237"/>
                  </a:cubicBezTo>
                  <a:cubicBezTo>
                    <a:pt x="13134" y="500"/>
                    <a:pt x="11822" y="126"/>
                    <a:pt x="10911" y="27"/>
                  </a:cubicBezTo>
                  <a:cubicBezTo>
                    <a:pt x="10822" y="17"/>
                    <a:pt x="10741" y="10"/>
                    <a:pt x="10659" y="7"/>
                  </a:cubicBezTo>
                  <a:cubicBezTo>
                    <a:pt x="10622" y="4"/>
                    <a:pt x="10587" y="4"/>
                    <a:pt x="10557" y="4"/>
                  </a:cubicBezTo>
                  <a:cubicBezTo>
                    <a:pt x="10520" y="0"/>
                    <a:pt x="10489" y="0"/>
                    <a:pt x="104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2077;p87">
              <a:extLst>
                <a:ext uri="{FF2B5EF4-FFF2-40B4-BE49-F238E27FC236}">
                  <a16:creationId xmlns:a16="http://schemas.microsoft.com/office/drawing/2014/main" id="{2624047F-6CEA-42C8-85CF-0F2DE4B93A2C}"/>
                </a:ext>
              </a:extLst>
            </p:cNvPr>
            <p:cNvSpPr/>
            <p:nvPr/>
          </p:nvSpPr>
          <p:spPr>
            <a:xfrm>
              <a:off x="-2366471" y="1413383"/>
              <a:ext cx="234934" cy="277236"/>
            </a:xfrm>
            <a:custGeom>
              <a:avLst/>
              <a:gdLst/>
              <a:ahLst/>
              <a:cxnLst/>
              <a:rect l="l" t="t" r="r" b="b"/>
              <a:pathLst>
                <a:path w="2327" h="2746" extrusionOk="0">
                  <a:moveTo>
                    <a:pt x="229" y="1"/>
                  </a:moveTo>
                  <a:cubicBezTo>
                    <a:pt x="73" y="480"/>
                    <a:pt x="1" y="983"/>
                    <a:pt x="35" y="1503"/>
                  </a:cubicBezTo>
                  <a:cubicBezTo>
                    <a:pt x="52" y="1762"/>
                    <a:pt x="103" y="2027"/>
                    <a:pt x="250" y="2295"/>
                  </a:cubicBezTo>
                  <a:cubicBezTo>
                    <a:pt x="321" y="2425"/>
                    <a:pt x="433" y="2557"/>
                    <a:pt x="589" y="2642"/>
                  </a:cubicBezTo>
                  <a:cubicBezTo>
                    <a:pt x="714" y="2715"/>
                    <a:pt x="856" y="2746"/>
                    <a:pt x="993" y="2746"/>
                  </a:cubicBezTo>
                  <a:cubicBezTo>
                    <a:pt x="1024" y="2746"/>
                    <a:pt x="1055" y="2744"/>
                    <a:pt x="1086" y="2741"/>
                  </a:cubicBezTo>
                  <a:cubicBezTo>
                    <a:pt x="1252" y="2727"/>
                    <a:pt x="1412" y="2659"/>
                    <a:pt x="1541" y="2568"/>
                  </a:cubicBezTo>
                  <a:cubicBezTo>
                    <a:pt x="1670" y="2473"/>
                    <a:pt x="1769" y="2360"/>
                    <a:pt x="1850" y="2245"/>
                  </a:cubicBezTo>
                  <a:cubicBezTo>
                    <a:pt x="2000" y="2007"/>
                    <a:pt x="2102" y="1759"/>
                    <a:pt x="2163" y="1511"/>
                  </a:cubicBezTo>
                  <a:cubicBezTo>
                    <a:pt x="2293" y="1010"/>
                    <a:pt x="2326" y="500"/>
                    <a:pt x="2269" y="1"/>
                  </a:cubicBezTo>
                  <a:lnTo>
                    <a:pt x="2269" y="1"/>
                  </a:lnTo>
                  <a:cubicBezTo>
                    <a:pt x="2122" y="480"/>
                    <a:pt x="1983" y="949"/>
                    <a:pt x="1800" y="1385"/>
                  </a:cubicBezTo>
                  <a:cubicBezTo>
                    <a:pt x="1704" y="1599"/>
                    <a:pt x="1602" y="1806"/>
                    <a:pt x="1469" y="1969"/>
                  </a:cubicBezTo>
                  <a:cubicBezTo>
                    <a:pt x="1341" y="2132"/>
                    <a:pt x="1191" y="2242"/>
                    <a:pt x="1038" y="2251"/>
                  </a:cubicBezTo>
                  <a:cubicBezTo>
                    <a:pt x="1020" y="2253"/>
                    <a:pt x="1002" y="2254"/>
                    <a:pt x="986" y="2254"/>
                  </a:cubicBezTo>
                  <a:cubicBezTo>
                    <a:pt x="846" y="2254"/>
                    <a:pt x="743" y="2190"/>
                    <a:pt x="644" y="2051"/>
                  </a:cubicBezTo>
                  <a:cubicBezTo>
                    <a:pt x="531" y="1895"/>
                    <a:pt x="470" y="1670"/>
                    <a:pt x="413" y="1446"/>
                  </a:cubicBezTo>
                  <a:cubicBezTo>
                    <a:pt x="314" y="990"/>
                    <a:pt x="273" y="500"/>
                    <a:pt x="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2078;p87">
              <a:extLst>
                <a:ext uri="{FF2B5EF4-FFF2-40B4-BE49-F238E27FC236}">
                  <a16:creationId xmlns:a16="http://schemas.microsoft.com/office/drawing/2014/main" id="{24173AB5-DAE1-4D2D-869E-ABAA515B45AE}"/>
                </a:ext>
              </a:extLst>
            </p:cNvPr>
            <p:cNvSpPr/>
            <p:nvPr/>
          </p:nvSpPr>
          <p:spPr>
            <a:xfrm>
              <a:off x="-1446223" y="1413383"/>
              <a:ext cx="308433" cy="320043"/>
            </a:xfrm>
            <a:custGeom>
              <a:avLst/>
              <a:gdLst/>
              <a:ahLst/>
              <a:cxnLst/>
              <a:rect l="l" t="t" r="r" b="b"/>
              <a:pathLst>
                <a:path w="3055" h="3170" extrusionOk="0">
                  <a:moveTo>
                    <a:pt x="2309" y="1"/>
                  </a:moveTo>
                  <a:lnTo>
                    <a:pt x="2309" y="1"/>
                  </a:lnTo>
                  <a:cubicBezTo>
                    <a:pt x="2466" y="582"/>
                    <a:pt x="2612" y="1167"/>
                    <a:pt x="2626" y="1728"/>
                  </a:cubicBezTo>
                  <a:cubicBezTo>
                    <a:pt x="2626" y="2000"/>
                    <a:pt x="2588" y="2275"/>
                    <a:pt x="2456" y="2438"/>
                  </a:cubicBezTo>
                  <a:cubicBezTo>
                    <a:pt x="2334" y="2601"/>
                    <a:pt x="2112" y="2677"/>
                    <a:pt x="1854" y="2677"/>
                  </a:cubicBezTo>
                  <a:cubicBezTo>
                    <a:pt x="1842" y="2677"/>
                    <a:pt x="1830" y="2677"/>
                    <a:pt x="1818" y="2677"/>
                  </a:cubicBezTo>
                  <a:cubicBezTo>
                    <a:pt x="1573" y="2677"/>
                    <a:pt x="1345" y="2613"/>
                    <a:pt x="1143" y="2490"/>
                  </a:cubicBezTo>
                  <a:cubicBezTo>
                    <a:pt x="929" y="2364"/>
                    <a:pt x="769" y="2140"/>
                    <a:pt x="627" y="1905"/>
                  </a:cubicBezTo>
                  <a:cubicBezTo>
                    <a:pt x="355" y="1422"/>
                    <a:pt x="205" y="841"/>
                    <a:pt x="90" y="249"/>
                  </a:cubicBezTo>
                  <a:lnTo>
                    <a:pt x="90" y="249"/>
                  </a:lnTo>
                  <a:cubicBezTo>
                    <a:pt x="1" y="847"/>
                    <a:pt x="38" y="1480"/>
                    <a:pt x="283" y="2074"/>
                  </a:cubicBezTo>
                  <a:cubicBezTo>
                    <a:pt x="405" y="2371"/>
                    <a:pt x="592" y="2663"/>
                    <a:pt x="878" y="2870"/>
                  </a:cubicBezTo>
                  <a:cubicBezTo>
                    <a:pt x="1163" y="3078"/>
                    <a:pt x="1524" y="3169"/>
                    <a:pt x="1864" y="3169"/>
                  </a:cubicBezTo>
                  <a:cubicBezTo>
                    <a:pt x="2034" y="3163"/>
                    <a:pt x="2211" y="3142"/>
                    <a:pt x="2384" y="3067"/>
                  </a:cubicBezTo>
                  <a:cubicBezTo>
                    <a:pt x="2561" y="2996"/>
                    <a:pt x="2728" y="2870"/>
                    <a:pt x="2836" y="2707"/>
                  </a:cubicBezTo>
                  <a:cubicBezTo>
                    <a:pt x="3047" y="2374"/>
                    <a:pt x="3054" y="2010"/>
                    <a:pt x="3010" y="1697"/>
                  </a:cubicBezTo>
                  <a:cubicBezTo>
                    <a:pt x="2914" y="1062"/>
                    <a:pt x="2649" y="504"/>
                    <a:pt x="2309" y="1"/>
                  </a:cubicBezTo>
                  <a:close/>
                </a:path>
              </a:pathLst>
            </a:custGeom>
            <a:solidFill>
              <a:srgbClr val="7F4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2079;p87">
              <a:extLst>
                <a:ext uri="{FF2B5EF4-FFF2-40B4-BE49-F238E27FC236}">
                  <a16:creationId xmlns:a16="http://schemas.microsoft.com/office/drawing/2014/main" id="{127464F9-B3CD-422D-A85C-E844BBFDC05D}"/>
                </a:ext>
              </a:extLst>
            </p:cNvPr>
            <p:cNvSpPr/>
            <p:nvPr/>
          </p:nvSpPr>
          <p:spPr>
            <a:xfrm>
              <a:off x="-2424725" y="1465882"/>
              <a:ext cx="1201626" cy="1116315"/>
            </a:xfrm>
            <a:custGeom>
              <a:avLst/>
              <a:gdLst/>
              <a:ahLst/>
              <a:cxnLst/>
              <a:rect l="l" t="t" r="r" b="b"/>
              <a:pathLst>
                <a:path w="11902" h="11057" extrusionOk="0">
                  <a:moveTo>
                    <a:pt x="6572" y="0"/>
                  </a:moveTo>
                  <a:cubicBezTo>
                    <a:pt x="6435" y="0"/>
                    <a:pt x="6294" y="8"/>
                    <a:pt x="6151" y="24"/>
                  </a:cubicBezTo>
                  <a:cubicBezTo>
                    <a:pt x="1612" y="534"/>
                    <a:pt x="0" y="7168"/>
                    <a:pt x="1567" y="9089"/>
                  </a:cubicBezTo>
                  <a:cubicBezTo>
                    <a:pt x="2223" y="9888"/>
                    <a:pt x="3152" y="10371"/>
                    <a:pt x="4012" y="10663"/>
                  </a:cubicBezTo>
                  <a:cubicBezTo>
                    <a:pt x="4808" y="10932"/>
                    <a:pt x="5640" y="11057"/>
                    <a:pt x="6475" y="11057"/>
                  </a:cubicBezTo>
                  <a:cubicBezTo>
                    <a:pt x="6871" y="11057"/>
                    <a:pt x="7267" y="11029"/>
                    <a:pt x="7660" y="10975"/>
                  </a:cubicBezTo>
                  <a:cubicBezTo>
                    <a:pt x="9088" y="10779"/>
                    <a:pt x="11161" y="10292"/>
                    <a:pt x="11458" y="9126"/>
                  </a:cubicBezTo>
                  <a:cubicBezTo>
                    <a:pt x="11902" y="7381"/>
                    <a:pt x="10762" y="0"/>
                    <a:pt x="6572" y="0"/>
                  </a:cubicBezTo>
                  <a:close/>
                </a:path>
              </a:pathLst>
            </a:custGeom>
            <a:solidFill>
              <a:srgbClr val="F5D1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2080;p87">
              <a:extLst>
                <a:ext uri="{FF2B5EF4-FFF2-40B4-BE49-F238E27FC236}">
                  <a16:creationId xmlns:a16="http://schemas.microsoft.com/office/drawing/2014/main" id="{F4CFD32A-6B33-473A-B4ED-29CEF6424220}"/>
                </a:ext>
              </a:extLst>
            </p:cNvPr>
            <p:cNvSpPr/>
            <p:nvPr/>
          </p:nvSpPr>
          <p:spPr>
            <a:xfrm>
              <a:off x="-1988478" y="1545639"/>
              <a:ext cx="451392" cy="300356"/>
            </a:xfrm>
            <a:custGeom>
              <a:avLst/>
              <a:gdLst/>
              <a:ahLst/>
              <a:cxnLst/>
              <a:rect l="l" t="t" r="r" b="b"/>
              <a:pathLst>
                <a:path w="4471" h="2975" extrusionOk="0">
                  <a:moveTo>
                    <a:pt x="2374" y="1"/>
                  </a:moveTo>
                  <a:cubicBezTo>
                    <a:pt x="1406" y="1"/>
                    <a:pt x="436" y="126"/>
                    <a:pt x="296" y="608"/>
                  </a:cubicBezTo>
                  <a:cubicBezTo>
                    <a:pt x="0" y="1615"/>
                    <a:pt x="2486" y="2975"/>
                    <a:pt x="2486" y="2975"/>
                  </a:cubicBezTo>
                  <a:cubicBezTo>
                    <a:pt x="2486" y="2975"/>
                    <a:pt x="3865" y="2206"/>
                    <a:pt x="4318" y="972"/>
                  </a:cubicBezTo>
                  <a:cubicBezTo>
                    <a:pt x="4471" y="557"/>
                    <a:pt x="4179" y="108"/>
                    <a:pt x="3740" y="68"/>
                  </a:cubicBezTo>
                  <a:cubicBezTo>
                    <a:pt x="3358" y="33"/>
                    <a:pt x="2866" y="1"/>
                    <a:pt x="2374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2081;p87">
              <a:extLst>
                <a:ext uri="{FF2B5EF4-FFF2-40B4-BE49-F238E27FC236}">
                  <a16:creationId xmlns:a16="http://schemas.microsoft.com/office/drawing/2014/main" id="{A4C69FBF-803E-4C36-BE9D-59ACC8995C38}"/>
                </a:ext>
              </a:extLst>
            </p:cNvPr>
            <p:cNvSpPr/>
            <p:nvPr/>
          </p:nvSpPr>
          <p:spPr>
            <a:xfrm>
              <a:off x="-2540425" y="1708587"/>
              <a:ext cx="214944" cy="215348"/>
            </a:xfrm>
            <a:custGeom>
              <a:avLst/>
              <a:gdLst/>
              <a:ahLst/>
              <a:cxnLst/>
              <a:rect l="l" t="t" r="r" b="b"/>
              <a:pathLst>
                <a:path w="2129" h="2133" extrusionOk="0">
                  <a:moveTo>
                    <a:pt x="1064" y="1"/>
                  </a:moveTo>
                  <a:cubicBezTo>
                    <a:pt x="476" y="1"/>
                    <a:pt x="0" y="480"/>
                    <a:pt x="0" y="1068"/>
                  </a:cubicBezTo>
                  <a:cubicBezTo>
                    <a:pt x="0" y="1656"/>
                    <a:pt x="476" y="2133"/>
                    <a:pt x="1064" y="2133"/>
                  </a:cubicBezTo>
                  <a:cubicBezTo>
                    <a:pt x="1653" y="2133"/>
                    <a:pt x="2128" y="1656"/>
                    <a:pt x="2128" y="1068"/>
                  </a:cubicBezTo>
                  <a:cubicBezTo>
                    <a:pt x="2128" y="480"/>
                    <a:pt x="1653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2082;p87">
              <a:extLst>
                <a:ext uri="{FF2B5EF4-FFF2-40B4-BE49-F238E27FC236}">
                  <a16:creationId xmlns:a16="http://schemas.microsoft.com/office/drawing/2014/main" id="{D427EBE6-B845-4B9A-BB35-57C9A16AA136}"/>
                </a:ext>
              </a:extLst>
            </p:cNvPr>
            <p:cNvSpPr/>
            <p:nvPr/>
          </p:nvSpPr>
          <p:spPr>
            <a:xfrm>
              <a:off x="-1240265" y="1708587"/>
              <a:ext cx="215348" cy="215348"/>
            </a:xfrm>
            <a:custGeom>
              <a:avLst/>
              <a:gdLst/>
              <a:ahLst/>
              <a:cxnLst/>
              <a:rect l="l" t="t" r="r" b="b"/>
              <a:pathLst>
                <a:path w="2133" h="2133" extrusionOk="0">
                  <a:moveTo>
                    <a:pt x="1069" y="1"/>
                  </a:moveTo>
                  <a:cubicBezTo>
                    <a:pt x="480" y="1"/>
                    <a:pt x="1" y="480"/>
                    <a:pt x="1" y="1068"/>
                  </a:cubicBezTo>
                  <a:cubicBezTo>
                    <a:pt x="1" y="1656"/>
                    <a:pt x="480" y="2133"/>
                    <a:pt x="1069" y="2133"/>
                  </a:cubicBezTo>
                  <a:cubicBezTo>
                    <a:pt x="1656" y="2133"/>
                    <a:pt x="2133" y="1656"/>
                    <a:pt x="2133" y="1068"/>
                  </a:cubicBezTo>
                  <a:cubicBezTo>
                    <a:pt x="2133" y="480"/>
                    <a:pt x="1656" y="1"/>
                    <a:pt x="1069" y="1"/>
                  </a:cubicBezTo>
                  <a:close/>
                </a:path>
              </a:pathLst>
            </a:custGeom>
            <a:solidFill>
              <a:srgbClr val="FF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2083;p87">
              <a:extLst>
                <a:ext uri="{FF2B5EF4-FFF2-40B4-BE49-F238E27FC236}">
                  <a16:creationId xmlns:a16="http://schemas.microsoft.com/office/drawing/2014/main" id="{6F3DE589-D5AF-4BE2-9635-F3A64D9B9AFB}"/>
                </a:ext>
              </a:extLst>
            </p:cNvPr>
            <p:cNvSpPr/>
            <p:nvPr/>
          </p:nvSpPr>
          <p:spPr>
            <a:xfrm>
              <a:off x="-1857735" y="1965730"/>
              <a:ext cx="261991" cy="110147"/>
            </a:xfrm>
            <a:custGeom>
              <a:avLst/>
              <a:gdLst/>
              <a:ahLst/>
              <a:cxnLst/>
              <a:rect l="l" t="t" r="r" b="b"/>
              <a:pathLst>
                <a:path w="2595" h="1091" extrusionOk="0">
                  <a:moveTo>
                    <a:pt x="2595" y="0"/>
                  </a:moveTo>
                  <a:cubicBezTo>
                    <a:pt x="2468" y="65"/>
                    <a:pt x="2363" y="143"/>
                    <a:pt x="2258" y="214"/>
                  </a:cubicBezTo>
                  <a:cubicBezTo>
                    <a:pt x="2142" y="275"/>
                    <a:pt x="2040" y="350"/>
                    <a:pt x="1935" y="402"/>
                  </a:cubicBezTo>
                  <a:cubicBezTo>
                    <a:pt x="1728" y="513"/>
                    <a:pt x="1520" y="578"/>
                    <a:pt x="1320" y="595"/>
                  </a:cubicBezTo>
                  <a:cubicBezTo>
                    <a:pt x="1289" y="598"/>
                    <a:pt x="1258" y="599"/>
                    <a:pt x="1227" y="599"/>
                  </a:cubicBezTo>
                  <a:cubicBezTo>
                    <a:pt x="1052" y="599"/>
                    <a:pt x="872" y="559"/>
                    <a:pt x="684" y="486"/>
                  </a:cubicBezTo>
                  <a:cubicBezTo>
                    <a:pt x="466" y="402"/>
                    <a:pt x="242" y="279"/>
                    <a:pt x="0" y="140"/>
                  </a:cubicBezTo>
                  <a:lnTo>
                    <a:pt x="0" y="140"/>
                  </a:lnTo>
                  <a:cubicBezTo>
                    <a:pt x="86" y="411"/>
                    <a:pt x="262" y="639"/>
                    <a:pt x="494" y="819"/>
                  </a:cubicBezTo>
                  <a:cubicBezTo>
                    <a:pt x="702" y="981"/>
                    <a:pt x="980" y="1091"/>
                    <a:pt x="1268" y="1091"/>
                  </a:cubicBezTo>
                  <a:cubicBezTo>
                    <a:pt x="1295" y="1091"/>
                    <a:pt x="1323" y="1090"/>
                    <a:pt x="1351" y="1088"/>
                  </a:cubicBezTo>
                  <a:cubicBezTo>
                    <a:pt x="1670" y="1064"/>
                    <a:pt x="1963" y="915"/>
                    <a:pt x="2167" y="714"/>
                  </a:cubicBezTo>
                  <a:cubicBezTo>
                    <a:pt x="2275" y="615"/>
                    <a:pt x="2350" y="493"/>
                    <a:pt x="2432" y="381"/>
                  </a:cubicBezTo>
                  <a:cubicBezTo>
                    <a:pt x="2496" y="255"/>
                    <a:pt x="2557" y="132"/>
                    <a:pt x="2595" y="0"/>
                  </a:cubicBezTo>
                  <a:close/>
                </a:path>
              </a:pathLst>
            </a:custGeom>
            <a:solidFill>
              <a:srgbClr val="7F4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2084;p87">
              <a:extLst>
                <a:ext uri="{FF2B5EF4-FFF2-40B4-BE49-F238E27FC236}">
                  <a16:creationId xmlns:a16="http://schemas.microsoft.com/office/drawing/2014/main" id="{AEF8A4E6-1EAA-47F5-92F2-03032301D376}"/>
                </a:ext>
              </a:extLst>
            </p:cNvPr>
            <p:cNvSpPr/>
            <p:nvPr/>
          </p:nvSpPr>
          <p:spPr>
            <a:xfrm>
              <a:off x="-1752333" y="1784508"/>
              <a:ext cx="22009" cy="275722"/>
            </a:xfrm>
            <a:custGeom>
              <a:avLst/>
              <a:gdLst/>
              <a:ahLst/>
              <a:cxnLst/>
              <a:rect l="l" t="t" r="r" b="b"/>
              <a:pathLst>
                <a:path w="218" h="2731" extrusionOk="0">
                  <a:moveTo>
                    <a:pt x="150" y="0"/>
                  </a:moveTo>
                  <a:lnTo>
                    <a:pt x="1" y="3"/>
                  </a:lnTo>
                  <a:lnTo>
                    <a:pt x="72" y="2730"/>
                  </a:lnTo>
                  <a:lnTo>
                    <a:pt x="218" y="2723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7F4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2085;p87">
              <a:extLst>
                <a:ext uri="{FF2B5EF4-FFF2-40B4-BE49-F238E27FC236}">
                  <a16:creationId xmlns:a16="http://schemas.microsoft.com/office/drawing/2014/main" id="{D0B68130-67B5-4AA3-90EB-411F68958B91}"/>
                </a:ext>
              </a:extLst>
            </p:cNvPr>
            <p:cNvSpPr/>
            <p:nvPr/>
          </p:nvSpPr>
          <p:spPr>
            <a:xfrm>
              <a:off x="-1868740" y="718078"/>
              <a:ext cx="182738" cy="292178"/>
            </a:xfrm>
            <a:custGeom>
              <a:avLst/>
              <a:gdLst/>
              <a:ahLst/>
              <a:cxnLst/>
              <a:rect l="l" t="t" r="r" b="b"/>
              <a:pathLst>
                <a:path w="1810" h="2894" extrusionOk="0">
                  <a:moveTo>
                    <a:pt x="1207" y="1"/>
                  </a:moveTo>
                  <a:cubicBezTo>
                    <a:pt x="671" y="1"/>
                    <a:pt x="1531" y="1779"/>
                    <a:pt x="1541" y="2118"/>
                  </a:cubicBezTo>
                  <a:cubicBezTo>
                    <a:pt x="1541" y="2142"/>
                    <a:pt x="1541" y="2162"/>
                    <a:pt x="1531" y="2169"/>
                  </a:cubicBezTo>
                  <a:cubicBezTo>
                    <a:pt x="1526" y="2172"/>
                    <a:pt x="1521" y="2174"/>
                    <a:pt x="1516" y="2174"/>
                  </a:cubicBezTo>
                  <a:cubicBezTo>
                    <a:pt x="1496" y="2174"/>
                    <a:pt x="1471" y="2152"/>
                    <a:pt x="1439" y="2115"/>
                  </a:cubicBezTo>
                  <a:cubicBezTo>
                    <a:pt x="1218" y="1828"/>
                    <a:pt x="723" y="639"/>
                    <a:pt x="322" y="639"/>
                  </a:cubicBezTo>
                  <a:cubicBezTo>
                    <a:pt x="309" y="639"/>
                    <a:pt x="296" y="640"/>
                    <a:pt x="283" y="643"/>
                  </a:cubicBezTo>
                  <a:cubicBezTo>
                    <a:pt x="1" y="700"/>
                    <a:pt x="542" y="1489"/>
                    <a:pt x="1021" y="2118"/>
                  </a:cubicBezTo>
                  <a:cubicBezTo>
                    <a:pt x="1347" y="2543"/>
                    <a:pt x="1646" y="2893"/>
                    <a:pt x="1646" y="2893"/>
                  </a:cubicBezTo>
                  <a:lnTo>
                    <a:pt x="1775" y="2625"/>
                  </a:lnTo>
                  <a:cubicBezTo>
                    <a:pt x="1775" y="2625"/>
                    <a:pt x="1789" y="2427"/>
                    <a:pt x="1793" y="2138"/>
                  </a:cubicBezTo>
                  <a:cubicBezTo>
                    <a:pt x="1810" y="1407"/>
                    <a:pt x="1762" y="98"/>
                    <a:pt x="1262" y="6"/>
                  </a:cubicBezTo>
                  <a:cubicBezTo>
                    <a:pt x="1242" y="3"/>
                    <a:pt x="1224" y="1"/>
                    <a:pt x="1207" y="1"/>
                  </a:cubicBezTo>
                  <a:close/>
                </a:path>
              </a:pathLst>
            </a:custGeom>
            <a:solidFill>
              <a:srgbClr val="FFA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2086;p87">
              <a:extLst>
                <a:ext uri="{FF2B5EF4-FFF2-40B4-BE49-F238E27FC236}">
                  <a16:creationId xmlns:a16="http://schemas.microsoft.com/office/drawing/2014/main" id="{D1E0D092-2F73-4941-9829-4202A518E1FC}"/>
                </a:ext>
              </a:extLst>
            </p:cNvPr>
            <p:cNvSpPr/>
            <p:nvPr/>
          </p:nvSpPr>
          <p:spPr>
            <a:xfrm>
              <a:off x="-1341528" y="751294"/>
              <a:ext cx="418176" cy="446950"/>
            </a:xfrm>
            <a:custGeom>
              <a:avLst/>
              <a:gdLst/>
              <a:ahLst/>
              <a:cxnLst/>
              <a:rect l="l" t="t" r="r" b="b"/>
              <a:pathLst>
                <a:path w="4142" h="4427" extrusionOk="0">
                  <a:moveTo>
                    <a:pt x="2078" y="0"/>
                  </a:moveTo>
                  <a:cubicBezTo>
                    <a:pt x="1877" y="0"/>
                    <a:pt x="1670" y="24"/>
                    <a:pt x="1456" y="72"/>
                  </a:cubicBezTo>
                  <a:cubicBezTo>
                    <a:pt x="558" y="269"/>
                    <a:pt x="1" y="1116"/>
                    <a:pt x="1" y="2129"/>
                  </a:cubicBezTo>
                  <a:cubicBezTo>
                    <a:pt x="1" y="2418"/>
                    <a:pt x="45" y="2717"/>
                    <a:pt x="140" y="3019"/>
                  </a:cubicBezTo>
                  <a:cubicBezTo>
                    <a:pt x="338" y="3125"/>
                    <a:pt x="534" y="3241"/>
                    <a:pt x="732" y="3366"/>
                  </a:cubicBezTo>
                  <a:cubicBezTo>
                    <a:pt x="562" y="2619"/>
                    <a:pt x="552" y="1806"/>
                    <a:pt x="1297" y="1806"/>
                  </a:cubicBezTo>
                  <a:cubicBezTo>
                    <a:pt x="1381" y="1806"/>
                    <a:pt x="1476" y="1816"/>
                    <a:pt x="1582" y="1836"/>
                  </a:cubicBezTo>
                  <a:cubicBezTo>
                    <a:pt x="3054" y="2150"/>
                    <a:pt x="2306" y="3319"/>
                    <a:pt x="1684" y="4030"/>
                  </a:cubicBezTo>
                  <a:cubicBezTo>
                    <a:pt x="1847" y="4155"/>
                    <a:pt x="2006" y="4287"/>
                    <a:pt x="2166" y="4427"/>
                  </a:cubicBezTo>
                  <a:cubicBezTo>
                    <a:pt x="2976" y="4210"/>
                    <a:pt x="3982" y="3716"/>
                    <a:pt x="4115" y="2605"/>
                  </a:cubicBezTo>
                  <a:cubicBezTo>
                    <a:pt x="4132" y="2459"/>
                    <a:pt x="4142" y="2323"/>
                    <a:pt x="4142" y="2186"/>
                  </a:cubicBezTo>
                  <a:cubicBezTo>
                    <a:pt x="4142" y="803"/>
                    <a:pt x="3261" y="0"/>
                    <a:pt x="2078" y="0"/>
                  </a:cubicBezTo>
                  <a:close/>
                </a:path>
              </a:pathLst>
            </a:custGeom>
            <a:solidFill>
              <a:srgbClr val="F972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2087;p87">
              <a:extLst>
                <a:ext uri="{FF2B5EF4-FFF2-40B4-BE49-F238E27FC236}">
                  <a16:creationId xmlns:a16="http://schemas.microsoft.com/office/drawing/2014/main" id="{00C69A27-B401-4E4C-A808-01A5E06C31F3}"/>
                </a:ext>
              </a:extLst>
            </p:cNvPr>
            <p:cNvSpPr/>
            <p:nvPr/>
          </p:nvSpPr>
          <p:spPr>
            <a:xfrm>
              <a:off x="-1285899" y="933626"/>
              <a:ext cx="252804" cy="224535"/>
            </a:xfrm>
            <a:custGeom>
              <a:avLst/>
              <a:gdLst/>
              <a:ahLst/>
              <a:cxnLst/>
              <a:rect l="l" t="t" r="r" b="b"/>
              <a:pathLst>
                <a:path w="2504" h="2224" extrusionOk="0">
                  <a:moveTo>
                    <a:pt x="746" y="0"/>
                  </a:moveTo>
                  <a:cubicBezTo>
                    <a:pt x="1" y="0"/>
                    <a:pt x="11" y="813"/>
                    <a:pt x="181" y="1560"/>
                  </a:cubicBezTo>
                  <a:cubicBezTo>
                    <a:pt x="501" y="1758"/>
                    <a:pt x="820" y="1979"/>
                    <a:pt x="1133" y="2224"/>
                  </a:cubicBezTo>
                  <a:cubicBezTo>
                    <a:pt x="1755" y="1513"/>
                    <a:pt x="2503" y="344"/>
                    <a:pt x="1031" y="30"/>
                  </a:cubicBezTo>
                  <a:cubicBezTo>
                    <a:pt x="925" y="10"/>
                    <a:pt x="830" y="0"/>
                    <a:pt x="7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2088;p87">
              <a:extLst>
                <a:ext uri="{FF2B5EF4-FFF2-40B4-BE49-F238E27FC236}">
                  <a16:creationId xmlns:a16="http://schemas.microsoft.com/office/drawing/2014/main" id="{3C153902-657A-4F66-82B4-6D82825B913D}"/>
                </a:ext>
              </a:extLst>
            </p:cNvPr>
            <p:cNvSpPr/>
            <p:nvPr/>
          </p:nvSpPr>
          <p:spPr>
            <a:xfrm>
              <a:off x="-1931940" y="931809"/>
              <a:ext cx="1170934" cy="1742469"/>
            </a:xfrm>
            <a:custGeom>
              <a:avLst/>
              <a:gdLst/>
              <a:ahLst/>
              <a:cxnLst/>
              <a:rect l="l" t="t" r="r" b="b"/>
              <a:pathLst>
                <a:path w="11598" h="17259" extrusionOk="0">
                  <a:moveTo>
                    <a:pt x="7120" y="4771"/>
                  </a:moveTo>
                  <a:lnTo>
                    <a:pt x="7120" y="4771"/>
                  </a:lnTo>
                  <a:cubicBezTo>
                    <a:pt x="7460" y="5274"/>
                    <a:pt x="7725" y="5832"/>
                    <a:pt x="7821" y="6467"/>
                  </a:cubicBezTo>
                  <a:cubicBezTo>
                    <a:pt x="7865" y="6780"/>
                    <a:pt x="7858" y="7144"/>
                    <a:pt x="7647" y="7477"/>
                  </a:cubicBezTo>
                  <a:cubicBezTo>
                    <a:pt x="7539" y="7640"/>
                    <a:pt x="7372" y="7766"/>
                    <a:pt x="7195" y="7837"/>
                  </a:cubicBezTo>
                  <a:cubicBezTo>
                    <a:pt x="7022" y="7912"/>
                    <a:pt x="6845" y="7933"/>
                    <a:pt x="6675" y="7939"/>
                  </a:cubicBezTo>
                  <a:lnTo>
                    <a:pt x="6671" y="7939"/>
                  </a:lnTo>
                  <a:cubicBezTo>
                    <a:pt x="6332" y="7939"/>
                    <a:pt x="5974" y="7848"/>
                    <a:pt x="5689" y="7640"/>
                  </a:cubicBezTo>
                  <a:cubicBezTo>
                    <a:pt x="5403" y="7433"/>
                    <a:pt x="5216" y="7141"/>
                    <a:pt x="5094" y="6844"/>
                  </a:cubicBezTo>
                  <a:cubicBezTo>
                    <a:pt x="4849" y="6250"/>
                    <a:pt x="4812" y="5617"/>
                    <a:pt x="4901" y="5019"/>
                  </a:cubicBezTo>
                  <a:lnTo>
                    <a:pt x="4901" y="5019"/>
                  </a:lnTo>
                  <a:cubicBezTo>
                    <a:pt x="5016" y="5611"/>
                    <a:pt x="5166" y="6192"/>
                    <a:pt x="5438" y="6675"/>
                  </a:cubicBezTo>
                  <a:cubicBezTo>
                    <a:pt x="5580" y="6910"/>
                    <a:pt x="5740" y="7134"/>
                    <a:pt x="5954" y="7260"/>
                  </a:cubicBezTo>
                  <a:cubicBezTo>
                    <a:pt x="6155" y="7385"/>
                    <a:pt x="6386" y="7447"/>
                    <a:pt x="6630" y="7447"/>
                  </a:cubicBezTo>
                  <a:lnTo>
                    <a:pt x="6671" y="7447"/>
                  </a:lnTo>
                  <a:cubicBezTo>
                    <a:pt x="6927" y="7447"/>
                    <a:pt x="7148" y="7371"/>
                    <a:pt x="7267" y="7208"/>
                  </a:cubicBezTo>
                  <a:cubicBezTo>
                    <a:pt x="7399" y="7045"/>
                    <a:pt x="7437" y="6770"/>
                    <a:pt x="7437" y="6498"/>
                  </a:cubicBezTo>
                  <a:cubicBezTo>
                    <a:pt x="7423" y="5937"/>
                    <a:pt x="7277" y="5352"/>
                    <a:pt x="7120" y="4771"/>
                  </a:cubicBezTo>
                  <a:close/>
                  <a:moveTo>
                    <a:pt x="7920" y="7695"/>
                  </a:moveTo>
                  <a:cubicBezTo>
                    <a:pt x="8507" y="7695"/>
                    <a:pt x="8984" y="8174"/>
                    <a:pt x="8984" y="8762"/>
                  </a:cubicBezTo>
                  <a:cubicBezTo>
                    <a:pt x="8984" y="9350"/>
                    <a:pt x="8507" y="9827"/>
                    <a:pt x="7920" y="9827"/>
                  </a:cubicBezTo>
                  <a:cubicBezTo>
                    <a:pt x="7331" y="9827"/>
                    <a:pt x="6852" y="9350"/>
                    <a:pt x="6852" y="8762"/>
                  </a:cubicBezTo>
                  <a:cubicBezTo>
                    <a:pt x="6852" y="8174"/>
                    <a:pt x="7331" y="7695"/>
                    <a:pt x="7920" y="7695"/>
                  </a:cubicBezTo>
                  <a:close/>
                  <a:moveTo>
                    <a:pt x="1647" y="1"/>
                  </a:moveTo>
                  <a:cubicBezTo>
                    <a:pt x="1168" y="25"/>
                    <a:pt x="654" y="106"/>
                    <a:pt x="113" y="239"/>
                  </a:cubicBezTo>
                  <a:cubicBezTo>
                    <a:pt x="79" y="337"/>
                    <a:pt x="59" y="439"/>
                    <a:pt x="49" y="538"/>
                  </a:cubicBezTo>
                  <a:cubicBezTo>
                    <a:pt x="1" y="1099"/>
                    <a:pt x="246" y="1639"/>
                    <a:pt x="501" y="2140"/>
                  </a:cubicBezTo>
                  <a:cubicBezTo>
                    <a:pt x="1011" y="3159"/>
                    <a:pt x="1582" y="4213"/>
                    <a:pt x="1915" y="5298"/>
                  </a:cubicBezTo>
                  <a:cubicBezTo>
                    <a:pt x="5924" y="5556"/>
                    <a:pt x="7012" y="12703"/>
                    <a:pt x="6577" y="14416"/>
                  </a:cubicBezTo>
                  <a:cubicBezTo>
                    <a:pt x="6280" y="15582"/>
                    <a:pt x="4207" y="16069"/>
                    <a:pt x="2779" y="16265"/>
                  </a:cubicBezTo>
                  <a:cubicBezTo>
                    <a:pt x="2384" y="16320"/>
                    <a:pt x="1990" y="16347"/>
                    <a:pt x="1592" y="16347"/>
                  </a:cubicBezTo>
                  <a:cubicBezTo>
                    <a:pt x="1439" y="16347"/>
                    <a:pt x="1286" y="16344"/>
                    <a:pt x="1137" y="16334"/>
                  </a:cubicBezTo>
                  <a:lnTo>
                    <a:pt x="1137" y="16334"/>
                  </a:lnTo>
                  <a:cubicBezTo>
                    <a:pt x="1262" y="16653"/>
                    <a:pt x="1419" y="16962"/>
                    <a:pt x="1596" y="17258"/>
                  </a:cubicBezTo>
                  <a:lnTo>
                    <a:pt x="4295" y="17163"/>
                  </a:lnTo>
                  <a:cubicBezTo>
                    <a:pt x="4295" y="17163"/>
                    <a:pt x="11598" y="16857"/>
                    <a:pt x="11598" y="10510"/>
                  </a:cubicBezTo>
                  <a:cubicBezTo>
                    <a:pt x="11598" y="10224"/>
                    <a:pt x="11584" y="9929"/>
                    <a:pt x="11554" y="9615"/>
                  </a:cubicBezTo>
                  <a:cubicBezTo>
                    <a:pt x="11234" y="6409"/>
                    <a:pt x="9759" y="4156"/>
                    <a:pt x="8014" y="2639"/>
                  </a:cubicBezTo>
                  <a:cubicBezTo>
                    <a:pt x="7854" y="2499"/>
                    <a:pt x="7695" y="2367"/>
                    <a:pt x="7532" y="2242"/>
                  </a:cubicBezTo>
                  <a:cubicBezTo>
                    <a:pt x="7219" y="1997"/>
                    <a:pt x="6900" y="1776"/>
                    <a:pt x="6580" y="1578"/>
                  </a:cubicBezTo>
                  <a:cubicBezTo>
                    <a:pt x="6382" y="1453"/>
                    <a:pt x="6186" y="1337"/>
                    <a:pt x="5988" y="1231"/>
                  </a:cubicBezTo>
                  <a:cubicBezTo>
                    <a:pt x="4642" y="494"/>
                    <a:pt x="3330" y="120"/>
                    <a:pt x="2419" y="21"/>
                  </a:cubicBezTo>
                  <a:cubicBezTo>
                    <a:pt x="2415" y="310"/>
                    <a:pt x="2401" y="508"/>
                    <a:pt x="2401" y="508"/>
                  </a:cubicBezTo>
                  <a:lnTo>
                    <a:pt x="2272" y="776"/>
                  </a:lnTo>
                  <a:cubicBezTo>
                    <a:pt x="2272" y="776"/>
                    <a:pt x="1973" y="426"/>
                    <a:pt x="1647" y="1"/>
                  </a:cubicBezTo>
                  <a:close/>
                </a:path>
              </a:pathLst>
            </a:custGeom>
            <a:solidFill>
              <a:srgbClr val="F972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2089;p87">
              <a:extLst>
                <a:ext uri="{FF2B5EF4-FFF2-40B4-BE49-F238E27FC236}">
                  <a16:creationId xmlns:a16="http://schemas.microsoft.com/office/drawing/2014/main" id="{D5562FB9-8EFC-4D42-9DA3-AD4245531076}"/>
                </a:ext>
              </a:extLst>
            </p:cNvPr>
            <p:cNvSpPr/>
            <p:nvPr/>
          </p:nvSpPr>
          <p:spPr>
            <a:xfrm>
              <a:off x="-1446223" y="1413383"/>
              <a:ext cx="308433" cy="320043"/>
            </a:xfrm>
            <a:custGeom>
              <a:avLst/>
              <a:gdLst/>
              <a:ahLst/>
              <a:cxnLst/>
              <a:rect l="l" t="t" r="r" b="b"/>
              <a:pathLst>
                <a:path w="3055" h="3170" extrusionOk="0">
                  <a:moveTo>
                    <a:pt x="2309" y="1"/>
                  </a:moveTo>
                  <a:lnTo>
                    <a:pt x="2309" y="1"/>
                  </a:lnTo>
                  <a:cubicBezTo>
                    <a:pt x="2466" y="582"/>
                    <a:pt x="2612" y="1167"/>
                    <a:pt x="2626" y="1728"/>
                  </a:cubicBezTo>
                  <a:cubicBezTo>
                    <a:pt x="2626" y="2000"/>
                    <a:pt x="2588" y="2275"/>
                    <a:pt x="2456" y="2438"/>
                  </a:cubicBezTo>
                  <a:cubicBezTo>
                    <a:pt x="2337" y="2601"/>
                    <a:pt x="2116" y="2677"/>
                    <a:pt x="1860" y="2677"/>
                  </a:cubicBezTo>
                  <a:lnTo>
                    <a:pt x="1819" y="2677"/>
                  </a:lnTo>
                  <a:cubicBezTo>
                    <a:pt x="1575" y="2677"/>
                    <a:pt x="1344" y="2615"/>
                    <a:pt x="1143" y="2490"/>
                  </a:cubicBezTo>
                  <a:cubicBezTo>
                    <a:pt x="929" y="2364"/>
                    <a:pt x="769" y="2140"/>
                    <a:pt x="627" y="1905"/>
                  </a:cubicBezTo>
                  <a:cubicBezTo>
                    <a:pt x="355" y="1422"/>
                    <a:pt x="205" y="841"/>
                    <a:pt x="90" y="249"/>
                  </a:cubicBezTo>
                  <a:lnTo>
                    <a:pt x="90" y="249"/>
                  </a:lnTo>
                  <a:cubicBezTo>
                    <a:pt x="1" y="847"/>
                    <a:pt x="38" y="1480"/>
                    <a:pt x="283" y="2074"/>
                  </a:cubicBezTo>
                  <a:cubicBezTo>
                    <a:pt x="405" y="2371"/>
                    <a:pt x="592" y="2663"/>
                    <a:pt x="878" y="2870"/>
                  </a:cubicBezTo>
                  <a:cubicBezTo>
                    <a:pt x="1163" y="3078"/>
                    <a:pt x="1521" y="3169"/>
                    <a:pt x="1860" y="3169"/>
                  </a:cubicBezTo>
                  <a:lnTo>
                    <a:pt x="1864" y="3169"/>
                  </a:lnTo>
                  <a:cubicBezTo>
                    <a:pt x="2034" y="3163"/>
                    <a:pt x="2211" y="3142"/>
                    <a:pt x="2384" y="3067"/>
                  </a:cubicBezTo>
                  <a:cubicBezTo>
                    <a:pt x="2561" y="2996"/>
                    <a:pt x="2728" y="2870"/>
                    <a:pt x="2836" y="2707"/>
                  </a:cubicBezTo>
                  <a:cubicBezTo>
                    <a:pt x="3047" y="2374"/>
                    <a:pt x="3054" y="2010"/>
                    <a:pt x="3010" y="1697"/>
                  </a:cubicBezTo>
                  <a:cubicBezTo>
                    <a:pt x="2914" y="1062"/>
                    <a:pt x="2649" y="504"/>
                    <a:pt x="2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2090;p87">
              <a:extLst>
                <a:ext uri="{FF2B5EF4-FFF2-40B4-BE49-F238E27FC236}">
                  <a16:creationId xmlns:a16="http://schemas.microsoft.com/office/drawing/2014/main" id="{666DA486-3E12-496B-9C0D-61123C5E73BF}"/>
                </a:ext>
              </a:extLst>
            </p:cNvPr>
            <p:cNvSpPr/>
            <p:nvPr/>
          </p:nvSpPr>
          <p:spPr>
            <a:xfrm>
              <a:off x="-1885499" y="1466689"/>
              <a:ext cx="661490" cy="1115507"/>
            </a:xfrm>
            <a:custGeom>
              <a:avLst/>
              <a:gdLst/>
              <a:ahLst/>
              <a:cxnLst/>
              <a:rect l="l" t="t" r="r" b="b"/>
              <a:pathLst>
                <a:path w="6552" h="11049" extrusionOk="0">
                  <a:moveTo>
                    <a:pt x="1323" y="3672"/>
                  </a:moveTo>
                  <a:cubicBezTo>
                    <a:pt x="1152" y="4110"/>
                    <a:pt x="959" y="4542"/>
                    <a:pt x="793" y="4981"/>
                  </a:cubicBezTo>
                  <a:cubicBezTo>
                    <a:pt x="752" y="5086"/>
                    <a:pt x="714" y="5194"/>
                    <a:pt x="677" y="5300"/>
                  </a:cubicBezTo>
                  <a:cubicBezTo>
                    <a:pt x="772" y="5348"/>
                    <a:pt x="867" y="5392"/>
                    <a:pt x="959" y="5429"/>
                  </a:cubicBezTo>
                  <a:cubicBezTo>
                    <a:pt x="1105" y="5483"/>
                    <a:pt x="1245" y="5521"/>
                    <a:pt x="1381" y="5535"/>
                  </a:cubicBezTo>
                  <a:lnTo>
                    <a:pt x="1333" y="3678"/>
                  </a:lnTo>
                  <a:cubicBezTo>
                    <a:pt x="1329" y="3678"/>
                    <a:pt x="1326" y="3675"/>
                    <a:pt x="1323" y="3672"/>
                  </a:cubicBezTo>
                  <a:close/>
                  <a:moveTo>
                    <a:pt x="1455" y="0"/>
                  </a:moveTo>
                  <a:lnTo>
                    <a:pt x="1455" y="0"/>
                  </a:lnTo>
                  <a:cubicBezTo>
                    <a:pt x="1533" y="261"/>
                    <a:pt x="1601" y="523"/>
                    <a:pt x="1649" y="788"/>
                  </a:cubicBezTo>
                  <a:cubicBezTo>
                    <a:pt x="2040" y="799"/>
                    <a:pt x="2414" y="823"/>
                    <a:pt x="2720" y="850"/>
                  </a:cubicBezTo>
                  <a:cubicBezTo>
                    <a:pt x="3159" y="890"/>
                    <a:pt x="3451" y="1339"/>
                    <a:pt x="3298" y="1754"/>
                  </a:cubicBezTo>
                  <a:cubicBezTo>
                    <a:pt x="2876" y="2907"/>
                    <a:pt x="1642" y="3655"/>
                    <a:pt x="1483" y="3746"/>
                  </a:cubicBezTo>
                  <a:lnTo>
                    <a:pt x="1530" y="5541"/>
                  </a:lnTo>
                  <a:cubicBezTo>
                    <a:pt x="1551" y="5541"/>
                    <a:pt x="1574" y="5538"/>
                    <a:pt x="1595" y="5538"/>
                  </a:cubicBezTo>
                  <a:cubicBezTo>
                    <a:pt x="1795" y="5521"/>
                    <a:pt x="2003" y="5456"/>
                    <a:pt x="2210" y="5345"/>
                  </a:cubicBezTo>
                  <a:cubicBezTo>
                    <a:pt x="2315" y="5293"/>
                    <a:pt x="2417" y="5218"/>
                    <a:pt x="2533" y="5157"/>
                  </a:cubicBezTo>
                  <a:cubicBezTo>
                    <a:pt x="2638" y="5086"/>
                    <a:pt x="2743" y="5008"/>
                    <a:pt x="2870" y="4943"/>
                  </a:cubicBezTo>
                  <a:lnTo>
                    <a:pt x="2870" y="4943"/>
                  </a:lnTo>
                  <a:cubicBezTo>
                    <a:pt x="2832" y="5075"/>
                    <a:pt x="2771" y="5198"/>
                    <a:pt x="2707" y="5324"/>
                  </a:cubicBezTo>
                  <a:cubicBezTo>
                    <a:pt x="2625" y="5436"/>
                    <a:pt x="2550" y="5558"/>
                    <a:pt x="2442" y="5657"/>
                  </a:cubicBezTo>
                  <a:cubicBezTo>
                    <a:pt x="2238" y="5858"/>
                    <a:pt x="1945" y="6007"/>
                    <a:pt x="1626" y="6031"/>
                  </a:cubicBezTo>
                  <a:cubicBezTo>
                    <a:pt x="1598" y="6031"/>
                    <a:pt x="1568" y="6034"/>
                    <a:pt x="1540" y="6034"/>
                  </a:cubicBezTo>
                  <a:cubicBezTo>
                    <a:pt x="1251" y="6034"/>
                    <a:pt x="976" y="5922"/>
                    <a:pt x="769" y="5762"/>
                  </a:cubicBezTo>
                  <a:cubicBezTo>
                    <a:pt x="700" y="5712"/>
                    <a:pt x="639" y="5654"/>
                    <a:pt x="581" y="5596"/>
                  </a:cubicBezTo>
                  <a:cubicBezTo>
                    <a:pt x="75" y="7262"/>
                    <a:pt x="0" y="9070"/>
                    <a:pt x="558" y="10716"/>
                  </a:cubicBezTo>
                  <a:cubicBezTo>
                    <a:pt x="595" y="10825"/>
                    <a:pt x="633" y="10930"/>
                    <a:pt x="677" y="11036"/>
                  </a:cubicBezTo>
                  <a:cubicBezTo>
                    <a:pt x="826" y="11046"/>
                    <a:pt x="979" y="11049"/>
                    <a:pt x="1132" y="11049"/>
                  </a:cubicBezTo>
                  <a:cubicBezTo>
                    <a:pt x="1530" y="11049"/>
                    <a:pt x="1924" y="11022"/>
                    <a:pt x="2319" y="10967"/>
                  </a:cubicBezTo>
                  <a:cubicBezTo>
                    <a:pt x="3747" y="10771"/>
                    <a:pt x="5820" y="10284"/>
                    <a:pt x="6117" y="9118"/>
                  </a:cubicBezTo>
                  <a:cubicBezTo>
                    <a:pt x="6552" y="7405"/>
                    <a:pt x="5464" y="258"/>
                    <a:pt x="1455" y="0"/>
                  </a:cubicBezTo>
                  <a:close/>
                </a:path>
              </a:pathLst>
            </a:custGeom>
            <a:solidFill>
              <a:srgbClr val="F5B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2091;p87">
              <a:extLst>
                <a:ext uri="{FF2B5EF4-FFF2-40B4-BE49-F238E27FC236}">
                  <a16:creationId xmlns:a16="http://schemas.microsoft.com/office/drawing/2014/main" id="{7AB4FD1F-1749-47AC-8ADF-2850CECE15F6}"/>
                </a:ext>
              </a:extLst>
            </p:cNvPr>
            <p:cNvSpPr/>
            <p:nvPr/>
          </p:nvSpPr>
          <p:spPr>
            <a:xfrm>
              <a:off x="-1752030" y="1546245"/>
              <a:ext cx="214944" cy="298741"/>
            </a:xfrm>
            <a:custGeom>
              <a:avLst/>
              <a:gdLst/>
              <a:ahLst/>
              <a:cxnLst/>
              <a:rect l="l" t="t" r="r" b="b"/>
              <a:pathLst>
                <a:path w="2129" h="2959" extrusionOk="0">
                  <a:moveTo>
                    <a:pt x="11" y="2859"/>
                  </a:moveTo>
                  <a:cubicBezTo>
                    <a:pt x="7" y="2867"/>
                    <a:pt x="4" y="2877"/>
                    <a:pt x="1" y="2884"/>
                  </a:cubicBezTo>
                  <a:cubicBezTo>
                    <a:pt x="4" y="2887"/>
                    <a:pt x="7" y="2890"/>
                    <a:pt x="11" y="2890"/>
                  </a:cubicBezTo>
                  <a:lnTo>
                    <a:pt x="11" y="2859"/>
                  </a:lnTo>
                  <a:close/>
                  <a:moveTo>
                    <a:pt x="327" y="0"/>
                  </a:moveTo>
                  <a:cubicBezTo>
                    <a:pt x="426" y="548"/>
                    <a:pt x="446" y="1105"/>
                    <a:pt x="354" y="1670"/>
                  </a:cubicBezTo>
                  <a:cubicBezTo>
                    <a:pt x="310" y="1946"/>
                    <a:pt x="235" y="2211"/>
                    <a:pt x="150" y="2472"/>
                  </a:cubicBezTo>
                  <a:lnTo>
                    <a:pt x="161" y="2958"/>
                  </a:lnTo>
                  <a:cubicBezTo>
                    <a:pt x="320" y="2867"/>
                    <a:pt x="1554" y="2119"/>
                    <a:pt x="1976" y="966"/>
                  </a:cubicBezTo>
                  <a:cubicBezTo>
                    <a:pt x="2129" y="551"/>
                    <a:pt x="1837" y="102"/>
                    <a:pt x="1398" y="62"/>
                  </a:cubicBezTo>
                  <a:cubicBezTo>
                    <a:pt x="1092" y="35"/>
                    <a:pt x="718" y="11"/>
                    <a:pt x="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2092;p87">
              <a:extLst>
                <a:ext uri="{FF2B5EF4-FFF2-40B4-BE49-F238E27FC236}">
                  <a16:creationId xmlns:a16="http://schemas.microsoft.com/office/drawing/2014/main" id="{27E1A651-9BE0-42AF-BBA4-CC087D8CE679}"/>
                </a:ext>
              </a:extLst>
            </p:cNvPr>
            <p:cNvSpPr/>
            <p:nvPr/>
          </p:nvSpPr>
          <p:spPr>
            <a:xfrm>
              <a:off x="-1240265" y="1708587"/>
              <a:ext cx="215348" cy="215348"/>
            </a:xfrm>
            <a:custGeom>
              <a:avLst/>
              <a:gdLst/>
              <a:ahLst/>
              <a:cxnLst/>
              <a:rect l="l" t="t" r="r" b="b"/>
              <a:pathLst>
                <a:path w="2133" h="2133" extrusionOk="0">
                  <a:moveTo>
                    <a:pt x="1069" y="1"/>
                  </a:moveTo>
                  <a:cubicBezTo>
                    <a:pt x="480" y="1"/>
                    <a:pt x="1" y="480"/>
                    <a:pt x="1" y="1068"/>
                  </a:cubicBezTo>
                  <a:cubicBezTo>
                    <a:pt x="1" y="1656"/>
                    <a:pt x="480" y="2133"/>
                    <a:pt x="1069" y="2133"/>
                  </a:cubicBezTo>
                  <a:cubicBezTo>
                    <a:pt x="1656" y="2133"/>
                    <a:pt x="2133" y="1656"/>
                    <a:pt x="2133" y="1068"/>
                  </a:cubicBezTo>
                  <a:cubicBezTo>
                    <a:pt x="2133" y="480"/>
                    <a:pt x="1656" y="1"/>
                    <a:pt x="1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2093;p87">
              <a:extLst>
                <a:ext uri="{FF2B5EF4-FFF2-40B4-BE49-F238E27FC236}">
                  <a16:creationId xmlns:a16="http://schemas.microsoft.com/office/drawing/2014/main" id="{A1EC0644-2698-4391-9606-7D5BE5F40C5E}"/>
                </a:ext>
              </a:extLst>
            </p:cNvPr>
            <p:cNvSpPr/>
            <p:nvPr/>
          </p:nvSpPr>
          <p:spPr>
            <a:xfrm>
              <a:off x="-1826841" y="1965730"/>
              <a:ext cx="231097" cy="110248"/>
            </a:xfrm>
            <a:custGeom>
              <a:avLst/>
              <a:gdLst/>
              <a:ahLst/>
              <a:cxnLst/>
              <a:rect l="l" t="t" r="r" b="b"/>
              <a:pathLst>
                <a:path w="2289" h="1092" extrusionOk="0">
                  <a:moveTo>
                    <a:pt x="2289" y="0"/>
                  </a:moveTo>
                  <a:cubicBezTo>
                    <a:pt x="2162" y="65"/>
                    <a:pt x="2057" y="143"/>
                    <a:pt x="1952" y="214"/>
                  </a:cubicBezTo>
                  <a:cubicBezTo>
                    <a:pt x="1836" y="275"/>
                    <a:pt x="1734" y="350"/>
                    <a:pt x="1629" y="402"/>
                  </a:cubicBezTo>
                  <a:cubicBezTo>
                    <a:pt x="1422" y="513"/>
                    <a:pt x="1214" y="578"/>
                    <a:pt x="1014" y="595"/>
                  </a:cubicBezTo>
                  <a:cubicBezTo>
                    <a:pt x="993" y="595"/>
                    <a:pt x="970" y="598"/>
                    <a:pt x="949" y="598"/>
                  </a:cubicBezTo>
                  <a:lnTo>
                    <a:pt x="956" y="928"/>
                  </a:lnTo>
                  <a:lnTo>
                    <a:pt x="810" y="935"/>
                  </a:lnTo>
                  <a:lnTo>
                    <a:pt x="800" y="592"/>
                  </a:lnTo>
                  <a:cubicBezTo>
                    <a:pt x="664" y="578"/>
                    <a:pt x="524" y="540"/>
                    <a:pt x="378" y="486"/>
                  </a:cubicBezTo>
                  <a:cubicBezTo>
                    <a:pt x="286" y="449"/>
                    <a:pt x="191" y="405"/>
                    <a:pt x="96" y="357"/>
                  </a:cubicBezTo>
                  <a:cubicBezTo>
                    <a:pt x="65" y="455"/>
                    <a:pt x="31" y="554"/>
                    <a:pt x="0" y="653"/>
                  </a:cubicBezTo>
                  <a:cubicBezTo>
                    <a:pt x="58" y="711"/>
                    <a:pt x="119" y="769"/>
                    <a:pt x="188" y="819"/>
                  </a:cubicBezTo>
                  <a:cubicBezTo>
                    <a:pt x="395" y="979"/>
                    <a:pt x="670" y="1091"/>
                    <a:pt x="959" y="1091"/>
                  </a:cubicBezTo>
                  <a:cubicBezTo>
                    <a:pt x="987" y="1091"/>
                    <a:pt x="1017" y="1088"/>
                    <a:pt x="1045" y="1088"/>
                  </a:cubicBezTo>
                  <a:cubicBezTo>
                    <a:pt x="1364" y="1064"/>
                    <a:pt x="1657" y="915"/>
                    <a:pt x="1861" y="714"/>
                  </a:cubicBezTo>
                  <a:cubicBezTo>
                    <a:pt x="1969" y="615"/>
                    <a:pt x="2044" y="493"/>
                    <a:pt x="2126" y="381"/>
                  </a:cubicBezTo>
                  <a:cubicBezTo>
                    <a:pt x="2190" y="255"/>
                    <a:pt x="2251" y="132"/>
                    <a:pt x="2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2094;p87">
              <a:extLst>
                <a:ext uri="{FF2B5EF4-FFF2-40B4-BE49-F238E27FC236}">
                  <a16:creationId xmlns:a16="http://schemas.microsoft.com/office/drawing/2014/main" id="{977B6707-1E4E-475F-AF8D-6F30F4961E81}"/>
                </a:ext>
              </a:extLst>
            </p:cNvPr>
            <p:cNvSpPr/>
            <p:nvPr/>
          </p:nvSpPr>
          <p:spPr>
            <a:xfrm>
              <a:off x="-1723458" y="931506"/>
              <a:ext cx="10399" cy="5957"/>
            </a:xfrm>
            <a:custGeom>
              <a:avLst/>
              <a:gdLst/>
              <a:ahLst/>
              <a:cxnLst/>
              <a:rect l="l" t="t" r="r" b="b"/>
              <a:pathLst>
                <a:path w="103" h="59" extrusionOk="0">
                  <a:moveTo>
                    <a:pt x="0" y="1"/>
                  </a:moveTo>
                  <a:cubicBezTo>
                    <a:pt x="30" y="38"/>
                    <a:pt x="57" y="59"/>
                    <a:pt x="74" y="59"/>
                  </a:cubicBezTo>
                  <a:cubicBezTo>
                    <a:pt x="82" y="59"/>
                    <a:pt x="85" y="59"/>
                    <a:pt x="92" y="55"/>
                  </a:cubicBezTo>
                  <a:cubicBezTo>
                    <a:pt x="102" y="48"/>
                    <a:pt x="102" y="28"/>
                    <a:pt x="102" y="4"/>
                  </a:cubicBezTo>
                  <a:cubicBezTo>
                    <a:pt x="65" y="1"/>
                    <a:pt x="3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2095;p87">
              <a:extLst>
                <a:ext uri="{FF2B5EF4-FFF2-40B4-BE49-F238E27FC236}">
                  <a16:creationId xmlns:a16="http://schemas.microsoft.com/office/drawing/2014/main" id="{BCA077DF-8D23-42CA-A6D1-093172CCB8CD}"/>
                </a:ext>
              </a:extLst>
            </p:cNvPr>
            <p:cNvSpPr/>
            <p:nvPr/>
          </p:nvSpPr>
          <p:spPr>
            <a:xfrm>
              <a:off x="-1751020" y="1795715"/>
              <a:ext cx="20697" cy="264515"/>
            </a:xfrm>
            <a:custGeom>
              <a:avLst/>
              <a:gdLst/>
              <a:ahLst/>
              <a:cxnLst/>
              <a:rect l="l" t="t" r="r" b="b"/>
              <a:pathLst>
                <a:path w="205" h="2620" extrusionOk="0">
                  <a:moveTo>
                    <a:pt x="140" y="1"/>
                  </a:moveTo>
                  <a:cubicBezTo>
                    <a:pt x="96" y="131"/>
                    <a:pt x="49" y="259"/>
                    <a:pt x="1" y="388"/>
                  </a:cubicBezTo>
                  <a:lnTo>
                    <a:pt x="1" y="419"/>
                  </a:lnTo>
                  <a:lnTo>
                    <a:pt x="49" y="2276"/>
                  </a:lnTo>
                  <a:lnTo>
                    <a:pt x="59" y="2619"/>
                  </a:lnTo>
                  <a:lnTo>
                    <a:pt x="205" y="2612"/>
                  </a:lnTo>
                  <a:lnTo>
                    <a:pt x="198" y="2282"/>
                  </a:lnTo>
                  <a:lnTo>
                    <a:pt x="151" y="487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2096;p87">
              <a:extLst>
                <a:ext uri="{FF2B5EF4-FFF2-40B4-BE49-F238E27FC236}">
                  <a16:creationId xmlns:a16="http://schemas.microsoft.com/office/drawing/2014/main" id="{192FB8D2-04DC-4491-8619-1C34929D0CDB}"/>
                </a:ext>
              </a:extLst>
            </p:cNvPr>
            <p:cNvSpPr/>
            <p:nvPr/>
          </p:nvSpPr>
          <p:spPr>
            <a:xfrm>
              <a:off x="-1848144" y="718280"/>
              <a:ext cx="160728" cy="291976"/>
            </a:xfrm>
            <a:custGeom>
              <a:avLst/>
              <a:gdLst/>
              <a:ahLst/>
              <a:cxnLst/>
              <a:rect l="l" t="t" r="r" b="b"/>
              <a:pathLst>
                <a:path w="1592" h="2892" extrusionOk="0">
                  <a:moveTo>
                    <a:pt x="1003" y="1"/>
                  </a:moveTo>
                  <a:cubicBezTo>
                    <a:pt x="878" y="1"/>
                    <a:pt x="827" y="100"/>
                    <a:pt x="827" y="256"/>
                  </a:cubicBezTo>
                  <a:cubicBezTo>
                    <a:pt x="827" y="763"/>
                    <a:pt x="1330" y="1857"/>
                    <a:pt x="1337" y="2116"/>
                  </a:cubicBezTo>
                  <a:cubicBezTo>
                    <a:pt x="1337" y="2140"/>
                    <a:pt x="1337" y="2160"/>
                    <a:pt x="1327" y="2167"/>
                  </a:cubicBezTo>
                  <a:cubicBezTo>
                    <a:pt x="1320" y="2171"/>
                    <a:pt x="1317" y="2171"/>
                    <a:pt x="1309" y="2171"/>
                  </a:cubicBezTo>
                  <a:cubicBezTo>
                    <a:pt x="1292" y="2171"/>
                    <a:pt x="1265" y="2150"/>
                    <a:pt x="1235" y="2113"/>
                  </a:cubicBezTo>
                  <a:cubicBezTo>
                    <a:pt x="1014" y="1827"/>
                    <a:pt x="517" y="637"/>
                    <a:pt x="117" y="637"/>
                  </a:cubicBezTo>
                  <a:cubicBezTo>
                    <a:pt x="106" y="637"/>
                    <a:pt x="93" y="637"/>
                    <a:pt x="79" y="641"/>
                  </a:cubicBezTo>
                  <a:cubicBezTo>
                    <a:pt x="24" y="650"/>
                    <a:pt x="1" y="688"/>
                    <a:pt x="1" y="746"/>
                  </a:cubicBezTo>
                  <a:cubicBezTo>
                    <a:pt x="1" y="994"/>
                    <a:pt x="429" y="1606"/>
                    <a:pt x="817" y="2116"/>
                  </a:cubicBezTo>
                  <a:cubicBezTo>
                    <a:pt x="1143" y="2541"/>
                    <a:pt x="1442" y="2891"/>
                    <a:pt x="1442" y="2891"/>
                  </a:cubicBezTo>
                  <a:lnTo>
                    <a:pt x="1571" y="2623"/>
                  </a:lnTo>
                  <a:cubicBezTo>
                    <a:pt x="1571" y="2623"/>
                    <a:pt x="1585" y="2425"/>
                    <a:pt x="1589" y="2136"/>
                  </a:cubicBezTo>
                  <a:cubicBezTo>
                    <a:pt x="1592" y="2069"/>
                    <a:pt x="1592" y="1997"/>
                    <a:pt x="1592" y="1922"/>
                  </a:cubicBezTo>
                  <a:cubicBezTo>
                    <a:pt x="1592" y="1174"/>
                    <a:pt x="1513" y="90"/>
                    <a:pt x="1058" y="4"/>
                  </a:cubicBezTo>
                  <a:cubicBezTo>
                    <a:pt x="1041" y="1"/>
                    <a:pt x="1021" y="1"/>
                    <a:pt x="1003" y="1"/>
                  </a:cubicBezTo>
                  <a:close/>
                </a:path>
              </a:pathLst>
            </a:custGeom>
            <a:solidFill>
              <a:srgbClr val="F972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2097;p87">
              <a:extLst>
                <a:ext uri="{FF2B5EF4-FFF2-40B4-BE49-F238E27FC236}">
                  <a16:creationId xmlns:a16="http://schemas.microsoft.com/office/drawing/2014/main" id="{6AAEEDC4-0588-4756-A02F-01429DA5790A}"/>
                </a:ext>
              </a:extLst>
            </p:cNvPr>
            <p:cNvSpPr/>
            <p:nvPr/>
          </p:nvSpPr>
          <p:spPr>
            <a:xfrm>
              <a:off x="-2760820" y="3245991"/>
              <a:ext cx="20899" cy="86523"/>
            </a:xfrm>
            <a:custGeom>
              <a:avLst/>
              <a:gdLst/>
              <a:ahLst/>
              <a:cxnLst/>
              <a:rect l="l" t="t" r="r" b="b"/>
              <a:pathLst>
                <a:path w="207" h="857" extrusionOk="0">
                  <a:moveTo>
                    <a:pt x="102" y="1"/>
                  </a:moveTo>
                  <a:cubicBezTo>
                    <a:pt x="64" y="1"/>
                    <a:pt x="23" y="26"/>
                    <a:pt x="18" y="75"/>
                  </a:cubicBezTo>
                  <a:cubicBezTo>
                    <a:pt x="1" y="320"/>
                    <a:pt x="11" y="558"/>
                    <a:pt x="48" y="800"/>
                  </a:cubicBezTo>
                  <a:cubicBezTo>
                    <a:pt x="54" y="839"/>
                    <a:pt x="81" y="856"/>
                    <a:pt x="111" y="856"/>
                  </a:cubicBezTo>
                  <a:cubicBezTo>
                    <a:pt x="156" y="856"/>
                    <a:pt x="206" y="818"/>
                    <a:pt x="198" y="759"/>
                  </a:cubicBezTo>
                  <a:cubicBezTo>
                    <a:pt x="164" y="531"/>
                    <a:pt x="157" y="307"/>
                    <a:pt x="174" y="75"/>
                  </a:cubicBezTo>
                  <a:cubicBezTo>
                    <a:pt x="177" y="26"/>
                    <a:pt x="141" y="1"/>
                    <a:pt x="1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2098;p87">
              <a:extLst>
                <a:ext uri="{FF2B5EF4-FFF2-40B4-BE49-F238E27FC236}">
                  <a16:creationId xmlns:a16="http://schemas.microsoft.com/office/drawing/2014/main" id="{1F361ACF-5B24-43D7-8E4F-E1710AB262DA}"/>
                </a:ext>
              </a:extLst>
            </p:cNvPr>
            <p:cNvSpPr/>
            <p:nvPr/>
          </p:nvSpPr>
          <p:spPr>
            <a:xfrm>
              <a:off x="-2375961" y="3865779"/>
              <a:ext cx="22211" cy="45230"/>
            </a:xfrm>
            <a:custGeom>
              <a:avLst/>
              <a:gdLst/>
              <a:ahLst/>
              <a:cxnLst/>
              <a:rect l="l" t="t" r="r" b="b"/>
              <a:pathLst>
                <a:path w="220" h="448" extrusionOk="0">
                  <a:moveTo>
                    <a:pt x="84" y="0"/>
                  </a:moveTo>
                  <a:cubicBezTo>
                    <a:pt x="55" y="0"/>
                    <a:pt x="27" y="17"/>
                    <a:pt x="20" y="56"/>
                  </a:cubicBezTo>
                  <a:cubicBezTo>
                    <a:pt x="0" y="175"/>
                    <a:pt x="7" y="283"/>
                    <a:pt x="47" y="396"/>
                  </a:cubicBezTo>
                  <a:cubicBezTo>
                    <a:pt x="61" y="432"/>
                    <a:pt x="93" y="447"/>
                    <a:pt x="124" y="447"/>
                  </a:cubicBezTo>
                  <a:cubicBezTo>
                    <a:pt x="172" y="447"/>
                    <a:pt x="219" y="410"/>
                    <a:pt x="197" y="355"/>
                  </a:cubicBezTo>
                  <a:cubicBezTo>
                    <a:pt x="167" y="270"/>
                    <a:pt x="153" y="189"/>
                    <a:pt x="170" y="96"/>
                  </a:cubicBezTo>
                  <a:cubicBezTo>
                    <a:pt x="180" y="39"/>
                    <a:pt x="130" y="0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2099;p87">
              <a:extLst>
                <a:ext uri="{FF2B5EF4-FFF2-40B4-BE49-F238E27FC236}">
                  <a16:creationId xmlns:a16="http://schemas.microsoft.com/office/drawing/2014/main" id="{60836E57-58A3-4708-83F4-0D39219929FB}"/>
                </a:ext>
              </a:extLst>
            </p:cNvPr>
            <p:cNvSpPr/>
            <p:nvPr/>
          </p:nvSpPr>
          <p:spPr>
            <a:xfrm>
              <a:off x="-2324472" y="3723931"/>
              <a:ext cx="26754" cy="60879"/>
            </a:xfrm>
            <a:custGeom>
              <a:avLst/>
              <a:gdLst/>
              <a:ahLst/>
              <a:cxnLst/>
              <a:rect l="l" t="t" r="r" b="b"/>
              <a:pathLst>
                <a:path w="265" h="603" extrusionOk="0">
                  <a:moveTo>
                    <a:pt x="90" y="0"/>
                  </a:moveTo>
                  <a:cubicBezTo>
                    <a:pt x="60" y="0"/>
                    <a:pt x="33" y="17"/>
                    <a:pt x="27" y="56"/>
                  </a:cubicBezTo>
                  <a:cubicBezTo>
                    <a:pt x="0" y="233"/>
                    <a:pt x="24" y="400"/>
                    <a:pt x="102" y="563"/>
                  </a:cubicBezTo>
                  <a:cubicBezTo>
                    <a:pt x="115" y="591"/>
                    <a:pt x="137" y="602"/>
                    <a:pt x="159" y="602"/>
                  </a:cubicBezTo>
                  <a:cubicBezTo>
                    <a:pt x="210" y="602"/>
                    <a:pt x="265" y="546"/>
                    <a:pt x="234" y="485"/>
                  </a:cubicBezTo>
                  <a:cubicBezTo>
                    <a:pt x="176" y="362"/>
                    <a:pt x="156" y="230"/>
                    <a:pt x="176" y="97"/>
                  </a:cubicBezTo>
                  <a:cubicBezTo>
                    <a:pt x="185" y="38"/>
                    <a:pt x="134" y="0"/>
                    <a:pt x="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2100;p87">
              <a:extLst>
                <a:ext uri="{FF2B5EF4-FFF2-40B4-BE49-F238E27FC236}">
                  <a16:creationId xmlns:a16="http://schemas.microsoft.com/office/drawing/2014/main" id="{8BF7B178-E0DF-448E-8BA3-C5FD849FD570}"/>
                </a:ext>
              </a:extLst>
            </p:cNvPr>
            <p:cNvSpPr/>
            <p:nvPr/>
          </p:nvSpPr>
          <p:spPr>
            <a:xfrm>
              <a:off x="-2083279" y="3354320"/>
              <a:ext cx="15548" cy="71177"/>
            </a:xfrm>
            <a:custGeom>
              <a:avLst/>
              <a:gdLst/>
              <a:ahLst/>
              <a:cxnLst/>
              <a:rect l="l" t="t" r="r" b="b"/>
              <a:pathLst>
                <a:path w="154" h="705" extrusionOk="0">
                  <a:moveTo>
                    <a:pt x="77" y="0"/>
                  </a:moveTo>
                  <a:cubicBezTo>
                    <a:pt x="39" y="0"/>
                    <a:pt x="1" y="26"/>
                    <a:pt x="1" y="77"/>
                  </a:cubicBezTo>
                  <a:lnTo>
                    <a:pt x="1" y="631"/>
                  </a:lnTo>
                  <a:cubicBezTo>
                    <a:pt x="1" y="680"/>
                    <a:pt x="39" y="705"/>
                    <a:pt x="77" y="705"/>
                  </a:cubicBezTo>
                  <a:cubicBezTo>
                    <a:pt x="115" y="705"/>
                    <a:pt x="154" y="680"/>
                    <a:pt x="154" y="631"/>
                  </a:cubicBezTo>
                  <a:lnTo>
                    <a:pt x="154" y="77"/>
                  </a:lnTo>
                  <a:cubicBezTo>
                    <a:pt x="154" y="26"/>
                    <a:pt x="115" y="0"/>
                    <a:pt x="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2101;p87">
              <a:extLst>
                <a:ext uri="{FF2B5EF4-FFF2-40B4-BE49-F238E27FC236}">
                  <a16:creationId xmlns:a16="http://schemas.microsoft.com/office/drawing/2014/main" id="{FE45E2EF-FE4A-4A97-88D8-5262E53AB234}"/>
                </a:ext>
              </a:extLst>
            </p:cNvPr>
            <p:cNvSpPr/>
            <p:nvPr/>
          </p:nvSpPr>
          <p:spPr>
            <a:xfrm>
              <a:off x="-1685801" y="3559570"/>
              <a:ext cx="27057" cy="60677"/>
            </a:xfrm>
            <a:custGeom>
              <a:avLst/>
              <a:gdLst/>
              <a:ahLst/>
              <a:cxnLst/>
              <a:rect l="l" t="t" r="r" b="b"/>
              <a:pathLst>
                <a:path w="268" h="601" extrusionOk="0">
                  <a:moveTo>
                    <a:pt x="86" y="1"/>
                  </a:moveTo>
                  <a:cubicBezTo>
                    <a:pt x="57" y="1"/>
                    <a:pt x="30" y="17"/>
                    <a:pt x="25" y="57"/>
                  </a:cubicBezTo>
                  <a:cubicBezTo>
                    <a:pt x="1" y="233"/>
                    <a:pt x="25" y="399"/>
                    <a:pt x="103" y="559"/>
                  </a:cubicBezTo>
                  <a:cubicBezTo>
                    <a:pt x="117" y="588"/>
                    <a:pt x="140" y="600"/>
                    <a:pt x="163" y="600"/>
                  </a:cubicBezTo>
                  <a:cubicBezTo>
                    <a:pt x="214" y="600"/>
                    <a:pt x="267" y="544"/>
                    <a:pt x="239" y="481"/>
                  </a:cubicBezTo>
                  <a:cubicBezTo>
                    <a:pt x="181" y="363"/>
                    <a:pt x="158" y="230"/>
                    <a:pt x="174" y="97"/>
                  </a:cubicBezTo>
                  <a:cubicBezTo>
                    <a:pt x="182" y="40"/>
                    <a:pt x="131" y="1"/>
                    <a:pt x="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2102;p87">
              <a:extLst>
                <a:ext uri="{FF2B5EF4-FFF2-40B4-BE49-F238E27FC236}">
                  <a16:creationId xmlns:a16="http://schemas.microsoft.com/office/drawing/2014/main" id="{066489BF-A476-4415-96BA-2DD2803FD9E4}"/>
                </a:ext>
              </a:extLst>
            </p:cNvPr>
            <p:cNvSpPr/>
            <p:nvPr/>
          </p:nvSpPr>
          <p:spPr>
            <a:xfrm>
              <a:off x="-1552938" y="3354320"/>
              <a:ext cx="15548" cy="97325"/>
            </a:xfrm>
            <a:custGeom>
              <a:avLst/>
              <a:gdLst/>
              <a:ahLst/>
              <a:cxnLst/>
              <a:rect l="l" t="t" r="r" b="b"/>
              <a:pathLst>
                <a:path w="154" h="964" extrusionOk="0">
                  <a:moveTo>
                    <a:pt x="77" y="0"/>
                  </a:moveTo>
                  <a:cubicBezTo>
                    <a:pt x="39" y="0"/>
                    <a:pt x="0" y="26"/>
                    <a:pt x="0" y="77"/>
                  </a:cubicBezTo>
                  <a:lnTo>
                    <a:pt x="0" y="889"/>
                  </a:lnTo>
                  <a:cubicBezTo>
                    <a:pt x="0" y="939"/>
                    <a:pt x="39" y="963"/>
                    <a:pt x="77" y="963"/>
                  </a:cubicBezTo>
                  <a:cubicBezTo>
                    <a:pt x="115" y="963"/>
                    <a:pt x="154" y="939"/>
                    <a:pt x="154" y="889"/>
                  </a:cubicBezTo>
                  <a:lnTo>
                    <a:pt x="154" y="77"/>
                  </a:lnTo>
                  <a:cubicBezTo>
                    <a:pt x="154" y="26"/>
                    <a:pt x="115" y="0"/>
                    <a:pt x="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2103;p87">
              <a:extLst>
                <a:ext uri="{FF2B5EF4-FFF2-40B4-BE49-F238E27FC236}">
                  <a16:creationId xmlns:a16="http://schemas.microsoft.com/office/drawing/2014/main" id="{D68D2EA1-BD5B-4B72-A19C-7F968ABEA5C6}"/>
                </a:ext>
              </a:extLst>
            </p:cNvPr>
            <p:cNvSpPr/>
            <p:nvPr/>
          </p:nvSpPr>
          <p:spPr>
            <a:xfrm>
              <a:off x="-1522044" y="4246697"/>
              <a:ext cx="22110" cy="82585"/>
            </a:xfrm>
            <a:custGeom>
              <a:avLst/>
              <a:gdLst/>
              <a:ahLst/>
              <a:cxnLst/>
              <a:rect l="l" t="t" r="r" b="b"/>
              <a:pathLst>
                <a:path w="219" h="818" extrusionOk="0">
                  <a:moveTo>
                    <a:pt x="76" y="0"/>
                  </a:moveTo>
                  <a:cubicBezTo>
                    <a:pt x="37" y="0"/>
                    <a:pt x="1" y="26"/>
                    <a:pt x="4" y="77"/>
                  </a:cubicBezTo>
                  <a:cubicBezTo>
                    <a:pt x="25" y="298"/>
                    <a:pt x="41" y="519"/>
                    <a:pt x="58" y="743"/>
                  </a:cubicBezTo>
                  <a:cubicBezTo>
                    <a:pt x="63" y="793"/>
                    <a:pt x="104" y="817"/>
                    <a:pt x="143" y="817"/>
                  </a:cubicBezTo>
                  <a:cubicBezTo>
                    <a:pt x="182" y="817"/>
                    <a:pt x="218" y="793"/>
                    <a:pt x="215" y="743"/>
                  </a:cubicBezTo>
                  <a:cubicBezTo>
                    <a:pt x="198" y="519"/>
                    <a:pt x="177" y="298"/>
                    <a:pt x="160" y="77"/>
                  </a:cubicBezTo>
                  <a:cubicBezTo>
                    <a:pt x="155" y="26"/>
                    <a:pt x="114" y="0"/>
                    <a:pt x="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2104;p87">
              <a:extLst>
                <a:ext uri="{FF2B5EF4-FFF2-40B4-BE49-F238E27FC236}">
                  <a16:creationId xmlns:a16="http://schemas.microsoft.com/office/drawing/2014/main" id="{D3E08BC1-76C0-4F91-8BE8-4DBE591329C4}"/>
                </a:ext>
              </a:extLst>
            </p:cNvPr>
            <p:cNvSpPr/>
            <p:nvPr/>
          </p:nvSpPr>
          <p:spPr>
            <a:xfrm>
              <a:off x="-1433502" y="4213280"/>
              <a:ext cx="15548" cy="78648"/>
            </a:xfrm>
            <a:custGeom>
              <a:avLst/>
              <a:gdLst/>
              <a:ahLst/>
              <a:cxnLst/>
              <a:rect l="l" t="t" r="r" b="b"/>
              <a:pathLst>
                <a:path w="154" h="779" extrusionOk="0">
                  <a:moveTo>
                    <a:pt x="77" y="1"/>
                  </a:moveTo>
                  <a:cubicBezTo>
                    <a:pt x="39" y="1"/>
                    <a:pt x="0" y="26"/>
                    <a:pt x="0" y="75"/>
                  </a:cubicBezTo>
                  <a:lnTo>
                    <a:pt x="0" y="704"/>
                  </a:lnTo>
                  <a:cubicBezTo>
                    <a:pt x="0" y="753"/>
                    <a:pt x="39" y="778"/>
                    <a:pt x="77" y="778"/>
                  </a:cubicBezTo>
                  <a:cubicBezTo>
                    <a:pt x="115" y="778"/>
                    <a:pt x="154" y="753"/>
                    <a:pt x="154" y="704"/>
                  </a:cubicBezTo>
                  <a:lnTo>
                    <a:pt x="154" y="75"/>
                  </a:lnTo>
                  <a:cubicBezTo>
                    <a:pt x="154" y="26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2105;p87">
              <a:extLst>
                <a:ext uri="{FF2B5EF4-FFF2-40B4-BE49-F238E27FC236}">
                  <a16:creationId xmlns:a16="http://schemas.microsoft.com/office/drawing/2014/main" id="{5F7DC11F-7813-432A-98FD-427AABC24B88}"/>
                </a:ext>
              </a:extLst>
            </p:cNvPr>
            <p:cNvSpPr/>
            <p:nvPr/>
          </p:nvSpPr>
          <p:spPr>
            <a:xfrm>
              <a:off x="-2146783" y="4452250"/>
              <a:ext cx="15649" cy="56235"/>
            </a:xfrm>
            <a:custGeom>
              <a:avLst/>
              <a:gdLst/>
              <a:ahLst/>
              <a:cxnLst/>
              <a:rect l="l" t="t" r="r" b="b"/>
              <a:pathLst>
                <a:path w="155" h="557" extrusionOk="0">
                  <a:moveTo>
                    <a:pt x="78" y="0"/>
                  </a:moveTo>
                  <a:cubicBezTo>
                    <a:pt x="39" y="0"/>
                    <a:pt x="1" y="25"/>
                    <a:pt x="1" y="74"/>
                  </a:cubicBezTo>
                  <a:lnTo>
                    <a:pt x="1" y="482"/>
                  </a:lnTo>
                  <a:cubicBezTo>
                    <a:pt x="1" y="531"/>
                    <a:pt x="39" y="556"/>
                    <a:pt x="78" y="556"/>
                  </a:cubicBezTo>
                  <a:cubicBezTo>
                    <a:pt x="116" y="556"/>
                    <a:pt x="154" y="531"/>
                    <a:pt x="154" y="482"/>
                  </a:cubicBezTo>
                  <a:lnTo>
                    <a:pt x="154" y="74"/>
                  </a:lnTo>
                  <a:cubicBezTo>
                    <a:pt x="154" y="25"/>
                    <a:pt x="116" y="0"/>
                    <a:pt x="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2106;p87">
              <a:extLst>
                <a:ext uri="{FF2B5EF4-FFF2-40B4-BE49-F238E27FC236}">
                  <a16:creationId xmlns:a16="http://schemas.microsoft.com/office/drawing/2014/main" id="{A942FCF7-A67D-4EBE-8A11-DF4BED0EAEB9}"/>
                </a:ext>
              </a:extLst>
            </p:cNvPr>
            <p:cNvSpPr/>
            <p:nvPr/>
          </p:nvSpPr>
          <p:spPr>
            <a:xfrm>
              <a:off x="-2087014" y="4381275"/>
              <a:ext cx="15548" cy="63706"/>
            </a:xfrm>
            <a:custGeom>
              <a:avLst/>
              <a:gdLst/>
              <a:ahLst/>
              <a:cxnLst/>
              <a:rect l="l" t="t" r="r" b="b"/>
              <a:pathLst>
                <a:path w="154" h="631" extrusionOk="0">
                  <a:moveTo>
                    <a:pt x="77" y="1"/>
                  </a:moveTo>
                  <a:cubicBezTo>
                    <a:pt x="39" y="1"/>
                    <a:pt x="0" y="26"/>
                    <a:pt x="0" y="77"/>
                  </a:cubicBezTo>
                  <a:lnTo>
                    <a:pt x="0" y="556"/>
                  </a:lnTo>
                  <a:cubicBezTo>
                    <a:pt x="0" y="605"/>
                    <a:pt x="39" y="630"/>
                    <a:pt x="77" y="630"/>
                  </a:cubicBezTo>
                  <a:cubicBezTo>
                    <a:pt x="115" y="630"/>
                    <a:pt x="154" y="605"/>
                    <a:pt x="154" y="556"/>
                  </a:cubicBezTo>
                  <a:lnTo>
                    <a:pt x="154" y="77"/>
                  </a:lnTo>
                  <a:cubicBezTo>
                    <a:pt x="154" y="26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2107;p87">
              <a:extLst>
                <a:ext uri="{FF2B5EF4-FFF2-40B4-BE49-F238E27FC236}">
                  <a16:creationId xmlns:a16="http://schemas.microsoft.com/office/drawing/2014/main" id="{724F96E1-E11D-4ACD-A3B4-7F0806E3CBD6}"/>
                </a:ext>
              </a:extLst>
            </p:cNvPr>
            <p:cNvSpPr/>
            <p:nvPr/>
          </p:nvSpPr>
          <p:spPr>
            <a:xfrm>
              <a:off x="-2034919" y="4553108"/>
              <a:ext cx="15952" cy="82282"/>
            </a:xfrm>
            <a:custGeom>
              <a:avLst/>
              <a:gdLst/>
              <a:ahLst/>
              <a:cxnLst/>
              <a:rect l="l" t="t" r="r" b="b"/>
              <a:pathLst>
                <a:path w="158" h="815" extrusionOk="0">
                  <a:moveTo>
                    <a:pt x="79" y="1"/>
                  </a:moveTo>
                  <a:cubicBezTo>
                    <a:pt x="40" y="1"/>
                    <a:pt x="1" y="25"/>
                    <a:pt x="1" y="75"/>
                  </a:cubicBezTo>
                  <a:lnTo>
                    <a:pt x="1" y="741"/>
                  </a:lnTo>
                  <a:cubicBezTo>
                    <a:pt x="1" y="790"/>
                    <a:pt x="40" y="815"/>
                    <a:pt x="79" y="815"/>
                  </a:cubicBezTo>
                  <a:cubicBezTo>
                    <a:pt x="118" y="815"/>
                    <a:pt x="158" y="790"/>
                    <a:pt x="158" y="741"/>
                  </a:cubicBezTo>
                  <a:lnTo>
                    <a:pt x="158" y="75"/>
                  </a:lnTo>
                  <a:cubicBezTo>
                    <a:pt x="158" y="25"/>
                    <a:pt x="118" y="1"/>
                    <a:pt x="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2108;p87">
              <a:extLst>
                <a:ext uri="{FF2B5EF4-FFF2-40B4-BE49-F238E27FC236}">
                  <a16:creationId xmlns:a16="http://schemas.microsoft.com/office/drawing/2014/main" id="{446BF33B-FF50-4F64-9490-C31B6C5CB228}"/>
                </a:ext>
              </a:extLst>
            </p:cNvPr>
            <p:cNvSpPr/>
            <p:nvPr/>
          </p:nvSpPr>
          <p:spPr>
            <a:xfrm>
              <a:off x="-2043905" y="5348564"/>
              <a:ext cx="22514" cy="48562"/>
            </a:xfrm>
            <a:custGeom>
              <a:avLst/>
              <a:gdLst/>
              <a:ahLst/>
              <a:cxnLst/>
              <a:rect l="l" t="t" r="r" b="b"/>
              <a:pathLst>
                <a:path w="223" h="481" extrusionOk="0">
                  <a:moveTo>
                    <a:pt x="120" y="0"/>
                  </a:moveTo>
                  <a:cubicBezTo>
                    <a:pt x="81" y="0"/>
                    <a:pt x="46" y="24"/>
                    <a:pt x="53" y="73"/>
                  </a:cubicBezTo>
                  <a:cubicBezTo>
                    <a:pt x="66" y="181"/>
                    <a:pt x="56" y="283"/>
                    <a:pt x="19" y="385"/>
                  </a:cubicBezTo>
                  <a:cubicBezTo>
                    <a:pt x="0" y="443"/>
                    <a:pt x="47" y="481"/>
                    <a:pt x="94" y="481"/>
                  </a:cubicBezTo>
                  <a:cubicBezTo>
                    <a:pt x="125" y="481"/>
                    <a:pt x="156" y="464"/>
                    <a:pt x="168" y="426"/>
                  </a:cubicBezTo>
                  <a:cubicBezTo>
                    <a:pt x="209" y="311"/>
                    <a:pt x="223" y="195"/>
                    <a:pt x="206" y="73"/>
                  </a:cubicBezTo>
                  <a:cubicBezTo>
                    <a:pt x="201" y="25"/>
                    <a:pt x="159" y="0"/>
                    <a:pt x="1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2109;p87">
              <a:extLst>
                <a:ext uri="{FF2B5EF4-FFF2-40B4-BE49-F238E27FC236}">
                  <a16:creationId xmlns:a16="http://schemas.microsoft.com/office/drawing/2014/main" id="{07B2A398-AEF8-4B68-A1F8-70C76E2DF1D7}"/>
                </a:ext>
              </a:extLst>
            </p:cNvPr>
            <p:cNvSpPr/>
            <p:nvPr/>
          </p:nvSpPr>
          <p:spPr>
            <a:xfrm>
              <a:off x="-1992920" y="5240134"/>
              <a:ext cx="25947" cy="79254"/>
            </a:xfrm>
            <a:custGeom>
              <a:avLst/>
              <a:gdLst/>
              <a:ahLst/>
              <a:cxnLst/>
              <a:rect l="l" t="t" r="r" b="b"/>
              <a:pathLst>
                <a:path w="257" h="785" extrusionOk="0">
                  <a:moveTo>
                    <a:pt x="105" y="0"/>
                  </a:moveTo>
                  <a:cubicBezTo>
                    <a:pt x="75" y="0"/>
                    <a:pt x="48" y="17"/>
                    <a:pt x="41" y="56"/>
                  </a:cubicBezTo>
                  <a:cubicBezTo>
                    <a:pt x="0" y="287"/>
                    <a:pt x="13" y="511"/>
                    <a:pt x="88" y="732"/>
                  </a:cubicBezTo>
                  <a:cubicBezTo>
                    <a:pt x="101" y="769"/>
                    <a:pt x="132" y="785"/>
                    <a:pt x="163" y="785"/>
                  </a:cubicBezTo>
                  <a:cubicBezTo>
                    <a:pt x="210" y="785"/>
                    <a:pt x="256" y="749"/>
                    <a:pt x="238" y="692"/>
                  </a:cubicBezTo>
                  <a:cubicBezTo>
                    <a:pt x="173" y="497"/>
                    <a:pt x="156" y="301"/>
                    <a:pt x="190" y="97"/>
                  </a:cubicBezTo>
                  <a:cubicBezTo>
                    <a:pt x="201" y="39"/>
                    <a:pt x="150" y="0"/>
                    <a:pt x="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2110;p87">
              <a:extLst>
                <a:ext uri="{FF2B5EF4-FFF2-40B4-BE49-F238E27FC236}">
                  <a16:creationId xmlns:a16="http://schemas.microsoft.com/office/drawing/2014/main" id="{7E7EA191-06C1-411A-BD84-6B5FCE38AB03}"/>
                </a:ext>
              </a:extLst>
            </p:cNvPr>
            <p:cNvSpPr/>
            <p:nvPr/>
          </p:nvSpPr>
          <p:spPr>
            <a:xfrm>
              <a:off x="-1946277" y="5389553"/>
              <a:ext cx="20192" cy="60071"/>
            </a:xfrm>
            <a:custGeom>
              <a:avLst/>
              <a:gdLst/>
              <a:ahLst/>
              <a:cxnLst/>
              <a:rect l="l" t="t" r="r" b="b"/>
              <a:pathLst>
                <a:path w="200" h="595" extrusionOk="0">
                  <a:moveTo>
                    <a:pt x="77" y="1"/>
                  </a:moveTo>
                  <a:cubicBezTo>
                    <a:pt x="38" y="1"/>
                    <a:pt x="0" y="26"/>
                    <a:pt x="4" y="75"/>
                  </a:cubicBezTo>
                  <a:cubicBezTo>
                    <a:pt x="17" y="224"/>
                    <a:pt x="28" y="371"/>
                    <a:pt x="41" y="520"/>
                  </a:cubicBezTo>
                  <a:cubicBezTo>
                    <a:pt x="45" y="570"/>
                    <a:pt x="85" y="594"/>
                    <a:pt x="124" y="594"/>
                  </a:cubicBezTo>
                  <a:cubicBezTo>
                    <a:pt x="163" y="594"/>
                    <a:pt x="199" y="570"/>
                    <a:pt x="194" y="520"/>
                  </a:cubicBezTo>
                  <a:cubicBezTo>
                    <a:pt x="184" y="371"/>
                    <a:pt x="171" y="224"/>
                    <a:pt x="160" y="75"/>
                  </a:cubicBezTo>
                  <a:cubicBezTo>
                    <a:pt x="157" y="26"/>
                    <a:pt x="116" y="1"/>
                    <a:pt x="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2111;p87">
              <a:extLst>
                <a:ext uri="{FF2B5EF4-FFF2-40B4-BE49-F238E27FC236}">
                  <a16:creationId xmlns:a16="http://schemas.microsoft.com/office/drawing/2014/main" id="{58484689-5EE5-4E93-AEC4-2C559A43B8F7}"/>
                </a:ext>
              </a:extLst>
            </p:cNvPr>
            <p:cNvSpPr/>
            <p:nvPr/>
          </p:nvSpPr>
          <p:spPr>
            <a:xfrm>
              <a:off x="-1124969" y="5281224"/>
              <a:ext cx="26250" cy="71177"/>
            </a:xfrm>
            <a:custGeom>
              <a:avLst/>
              <a:gdLst/>
              <a:ahLst/>
              <a:cxnLst/>
              <a:rect l="l" t="t" r="r" b="b"/>
              <a:pathLst>
                <a:path w="260" h="705" extrusionOk="0">
                  <a:moveTo>
                    <a:pt x="98" y="1"/>
                  </a:moveTo>
                  <a:cubicBezTo>
                    <a:pt x="59" y="1"/>
                    <a:pt x="18" y="26"/>
                    <a:pt x="15" y="77"/>
                  </a:cubicBezTo>
                  <a:cubicBezTo>
                    <a:pt x="1" y="271"/>
                    <a:pt x="25" y="465"/>
                    <a:pt x="90" y="652"/>
                  </a:cubicBezTo>
                  <a:cubicBezTo>
                    <a:pt x="103" y="688"/>
                    <a:pt x="135" y="704"/>
                    <a:pt x="166" y="704"/>
                  </a:cubicBezTo>
                  <a:cubicBezTo>
                    <a:pt x="214" y="704"/>
                    <a:pt x="260" y="668"/>
                    <a:pt x="239" y="611"/>
                  </a:cubicBezTo>
                  <a:cubicBezTo>
                    <a:pt x="178" y="434"/>
                    <a:pt x="154" y="261"/>
                    <a:pt x="171" y="77"/>
                  </a:cubicBezTo>
                  <a:cubicBezTo>
                    <a:pt x="175" y="26"/>
                    <a:pt x="137" y="1"/>
                    <a:pt x="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2112;p87">
              <a:extLst>
                <a:ext uri="{FF2B5EF4-FFF2-40B4-BE49-F238E27FC236}">
                  <a16:creationId xmlns:a16="http://schemas.microsoft.com/office/drawing/2014/main" id="{38E4353D-B182-4CC5-B46E-6C32ED505460}"/>
                </a:ext>
              </a:extLst>
            </p:cNvPr>
            <p:cNvSpPr/>
            <p:nvPr/>
          </p:nvSpPr>
          <p:spPr>
            <a:xfrm>
              <a:off x="-1049048" y="5195308"/>
              <a:ext cx="15952" cy="59970"/>
            </a:xfrm>
            <a:custGeom>
              <a:avLst/>
              <a:gdLst/>
              <a:ahLst/>
              <a:cxnLst/>
              <a:rect l="l" t="t" r="r" b="b"/>
              <a:pathLst>
                <a:path w="158" h="594" extrusionOk="0">
                  <a:moveTo>
                    <a:pt x="79" y="1"/>
                  </a:moveTo>
                  <a:cubicBezTo>
                    <a:pt x="40" y="1"/>
                    <a:pt x="0" y="26"/>
                    <a:pt x="0" y="75"/>
                  </a:cubicBezTo>
                  <a:lnTo>
                    <a:pt x="0" y="520"/>
                  </a:lnTo>
                  <a:cubicBezTo>
                    <a:pt x="0" y="569"/>
                    <a:pt x="40" y="594"/>
                    <a:pt x="79" y="594"/>
                  </a:cubicBezTo>
                  <a:cubicBezTo>
                    <a:pt x="118" y="594"/>
                    <a:pt x="157" y="569"/>
                    <a:pt x="157" y="520"/>
                  </a:cubicBezTo>
                  <a:lnTo>
                    <a:pt x="157" y="75"/>
                  </a:lnTo>
                  <a:cubicBezTo>
                    <a:pt x="157" y="26"/>
                    <a:pt x="118" y="1"/>
                    <a:pt x="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2113;p87">
              <a:extLst>
                <a:ext uri="{FF2B5EF4-FFF2-40B4-BE49-F238E27FC236}">
                  <a16:creationId xmlns:a16="http://schemas.microsoft.com/office/drawing/2014/main" id="{9045D5FA-D200-4D45-AA7B-54BA8608DF37}"/>
                </a:ext>
              </a:extLst>
            </p:cNvPr>
            <p:cNvSpPr/>
            <p:nvPr/>
          </p:nvSpPr>
          <p:spPr>
            <a:xfrm>
              <a:off x="-1011692" y="5355934"/>
              <a:ext cx="15952" cy="67441"/>
            </a:xfrm>
            <a:custGeom>
              <a:avLst/>
              <a:gdLst/>
              <a:ahLst/>
              <a:cxnLst/>
              <a:rect l="l" t="t" r="r" b="b"/>
              <a:pathLst>
                <a:path w="158" h="668" extrusionOk="0">
                  <a:moveTo>
                    <a:pt x="79" y="1"/>
                  </a:moveTo>
                  <a:cubicBezTo>
                    <a:pt x="40" y="1"/>
                    <a:pt x="1" y="26"/>
                    <a:pt x="1" y="75"/>
                  </a:cubicBezTo>
                  <a:lnTo>
                    <a:pt x="1" y="591"/>
                  </a:lnTo>
                  <a:cubicBezTo>
                    <a:pt x="1" y="642"/>
                    <a:pt x="40" y="668"/>
                    <a:pt x="79" y="668"/>
                  </a:cubicBezTo>
                  <a:cubicBezTo>
                    <a:pt x="118" y="668"/>
                    <a:pt x="158" y="642"/>
                    <a:pt x="158" y="591"/>
                  </a:cubicBezTo>
                  <a:lnTo>
                    <a:pt x="158" y="75"/>
                  </a:lnTo>
                  <a:cubicBezTo>
                    <a:pt x="158" y="26"/>
                    <a:pt x="118" y="1"/>
                    <a:pt x="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2114;p87">
              <a:extLst>
                <a:ext uri="{FF2B5EF4-FFF2-40B4-BE49-F238E27FC236}">
                  <a16:creationId xmlns:a16="http://schemas.microsoft.com/office/drawing/2014/main" id="{4A099617-735C-431D-B0C0-D026AD9F8C21}"/>
                </a:ext>
              </a:extLst>
            </p:cNvPr>
            <p:cNvSpPr/>
            <p:nvPr/>
          </p:nvSpPr>
          <p:spPr>
            <a:xfrm>
              <a:off x="-2211094" y="1154827"/>
              <a:ext cx="21504" cy="90056"/>
            </a:xfrm>
            <a:custGeom>
              <a:avLst/>
              <a:gdLst/>
              <a:ahLst/>
              <a:cxnLst/>
              <a:rect l="l" t="t" r="r" b="b"/>
              <a:pathLst>
                <a:path w="213" h="892" extrusionOk="0">
                  <a:moveTo>
                    <a:pt x="119" y="0"/>
                  </a:moveTo>
                  <a:cubicBezTo>
                    <a:pt x="80" y="0"/>
                    <a:pt x="43" y="26"/>
                    <a:pt x="46" y="77"/>
                  </a:cubicBezTo>
                  <a:cubicBezTo>
                    <a:pt x="57" y="315"/>
                    <a:pt x="43" y="556"/>
                    <a:pt x="9" y="794"/>
                  </a:cubicBezTo>
                  <a:cubicBezTo>
                    <a:pt x="1" y="853"/>
                    <a:pt x="51" y="891"/>
                    <a:pt x="96" y="891"/>
                  </a:cubicBezTo>
                  <a:cubicBezTo>
                    <a:pt x="126" y="891"/>
                    <a:pt x="153" y="874"/>
                    <a:pt x="159" y="835"/>
                  </a:cubicBezTo>
                  <a:cubicBezTo>
                    <a:pt x="196" y="583"/>
                    <a:pt x="213" y="331"/>
                    <a:pt x="200" y="77"/>
                  </a:cubicBezTo>
                  <a:cubicBezTo>
                    <a:pt x="198" y="26"/>
                    <a:pt x="158" y="0"/>
                    <a:pt x="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2115;p87">
              <a:extLst>
                <a:ext uri="{FF2B5EF4-FFF2-40B4-BE49-F238E27FC236}">
                  <a16:creationId xmlns:a16="http://schemas.microsoft.com/office/drawing/2014/main" id="{74C1E499-2927-467C-9B0A-9D81F516C30A}"/>
                </a:ext>
              </a:extLst>
            </p:cNvPr>
            <p:cNvSpPr/>
            <p:nvPr/>
          </p:nvSpPr>
          <p:spPr>
            <a:xfrm>
              <a:off x="-2162532" y="1214797"/>
              <a:ext cx="25139" cy="78143"/>
            </a:xfrm>
            <a:custGeom>
              <a:avLst/>
              <a:gdLst/>
              <a:ahLst/>
              <a:cxnLst/>
              <a:rect l="l" t="t" r="r" b="b"/>
              <a:pathLst>
                <a:path w="249" h="774" extrusionOk="0">
                  <a:moveTo>
                    <a:pt x="75" y="0"/>
                  </a:moveTo>
                  <a:cubicBezTo>
                    <a:pt x="36" y="0"/>
                    <a:pt x="1" y="25"/>
                    <a:pt x="8" y="74"/>
                  </a:cubicBezTo>
                  <a:cubicBezTo>
                    <a:pt x="34" y="281"/>
                    <a:pt x="61" y="492"/>
                    <a:pt x="89" y="700"/>
                  </a:cubicBezTo>
                  <a:cubicBezTo>
                    <a:pt x="96" y="749"/>
                    <a:pt x="137" y="773"/>
                    <a:pt x="176" y="773"/>
                  </a:cubicBezTo>
                  <a:cubicBezTo>
                    <a:pt x="214" y="773"/>
                    <a:pt x="249" y="749"/>
                    <a:pt x="242" y="700"/>
                  </a:cubicBezTo>
                  <a:cubicBezTo>
                    <a:pt x="218" y="492"/>
                    <a:pt x="191" y="281"/>
                    <a:pt x="163" y="74"/>
                  </a:cubicBezTo>
                  <a:cubicBezTo>
                    <a:pt x="157" y="25"/>
                    <a:pt x="114" y="0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2116;p87">
              <a:extLst>
                <a:ext uri="{FF2B5EF4-FFF2-40B4-BE49-F238E27FC236}">
                  <a16:creationId xmlns:a16="http://schemas.microsoft.com/office/drawing/2014/main" id="{3AD7FCD4-9AA9-4C6D-92A7-A2ABB2B98C15}"/>
                </a:ext>
              </a:extLst>
            </p:cNvPr>
            <p:cNvSpPr/>
            <p:nvPr/>
          </p:nvSpPr>
          <p:spPr>
            <a:xfrm>
              <a:off x="-2094586" y="1110102"/>
              <a:ext cx="15952" cy="78547"/>
            </a:xfrm>
            <a:custGeom>
              <a:avLst/>
              <a:gdLst/>
              <a:ahLst/>
              <a:cxnLst/>
              <a:rect l="l" t="t" r="r" b="b"/>
              <a:pathLst>
                <a:path w="158" h="778" extrusionOk="0">
                  <a:moveTo>
                    <a:pt x="79" y="0"/>
                  </a:moveTo>
                  <a:cubicBezTo>
                    <a:pt x="40" y="0"/>
                    <a:pt x="0" y="25"/>
                    <a:pt x="0" y="74"/>
                  </a:cubicBezTo>
                  <a:lnTo>
                    <a:pt x="0" y="703"/>
                  </a:lnTo>
                  <a:cubicBezTo>
                    <a:pt x="0" y="753"/>
                    <a:pt x="40" y="777"/>
                    <a:pt x="79" y="777"/>
                  </a:cubicBezTo>
                  <a:cubicBezTo>
                    <a:pt x="118" y="777"/>
                    <a:pt x="157" y="753"/>
                    <a:pt x="157" y="703"/>
                  </a:cubicBezTo>
                  <a:lnTo>
                    <a:pt x="157" y="74"/>
                  </a:lnTo>
                  <a:cubicBezTo>
                    <a:pt x="157" y="25"/>
                    <a:pt x="118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2117;p87">
              <a:extLst>
                <a:ext uri="{FF2B5EF4-FFF2-40B4-BE49-F238E27FC236}">
                  <a16:creationId xmlns:a16="http://schemas.microsoft.com/office/drawing/2014/main" id="{F07FD3EB-D1AE-42FA-BFD1-A3CFECB5A493}"/>
                </a:ext>
              </a:extLst>
            </p:cNvPr>
            <p:cNvSpPr/>
            <p:nvPr/>
          </p:nvSpPr>
          <p:spPr>
            <a:xfrm>
              <a:off x="-2561323" y="2077189"/>
              <a:ext cx="15851" cy="63807"/>
            </a:xfrm>
            <a:custGeom>
              <a:avLst/>
              <a:gdLst/>
              <a:ahLst/>
              <a:cxnLst/>
              <a:rect l="l" t="t" r="r" b="b"/>
              <a:pathLst>
                <a:path w="157" h="632" extrusionOk="0">
                  <a:moveTo>
                    <a:pt x="77" y="1"/>
                  </a:moveTo>
                  <a:cubicBezTo>
                    <a:pt x="39" y="1"/>
                    <a:pt x="0" y="25"/>
                    <a:pt x="0" y="76"/>
                  </a:cubicBezTo>
                  <a:lnTo>
                    <a:pt x="0" y="555"/>
                  </a:lnTo>
                  <a:cubicBezTo>
                    <a:pt x="0" y="606"/>
                    <a:pt x="39" y="631"/>
                    <a:pt x="78" y="631"/>
                  </a:cubicBezTo>
                  <a:cubicBezTo>
                    <a:pt x="117" y="631"/>
                    <a:pt x="156" y="606"/>
                    <a:pt x="156" y="555"/>
                  </a:cubicBezTo>
                  <a:lnTo>
                    <a:pt x="156" y="76"/>
                  </a:lnTo>
                  <a:cubicBezTo>
                    <a:pt x="156" y="26"/>
                    <a:pt x="116" y="1"/>
                    <a:pt x="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2118;p87">
              <a:extLst>
                <a:ext uri="{FF2B5EF4-FFF2-40B4-BE49-F238E27FC236}">
                  <a16:creationId xmlns:a16="http://schemas.microsoft.com/office/drawing/2014/main" id="{0BCC177A-AD38-484F-A11F-CE8ED4ADAC0C}"/>
                </a:ext>
              </a:extLst>
            </p:cNvPr>
            <p:cNvSpPr/>
            <p:nvPr/>
          </p:nvSpPr>
          <p:spPr>
            <a:xfrm>
              <a:off x="-2505795" y="2114443"/>
              <a:ext cx="27966" cy="79052"/>
            </a:xfrm>
            <a:custGeom>
              <a:avLst/>
              <a:gdLst/>
              <a:ahLst/>
              <a:cxnLst/>
              <a:rect l="l" t="t" r="r" b="b"/>
              <a:pathLst>
                <a:path w="277" h="783" extrusionOk="0">
                  <a:moveTo>
                    <a:pt x="96" y="0"/>
                  </a:moveTo>
                  <a:cubicBezTo>
                    <a:pt x="50" y="0"/>
                    <a:pt x="0" y="39"/>
                    <a:pt x="11" y="98"/>
                  </a:cubicBezTo>
                  <a:cubicBezTo>
                    <a:pt x="45" y="305"/>
                    <a:pt x="83" y="516"/>
                    <a:pt x="116" y="727"/>
                  </a:cubicBezTo>
                  <a:cubicBezTo>
                    <a:pt x="123" y="766"/>
                    <a:pt x="150" y="783"/>
                    <a:pt x="180" y="783"/>
                  </a:cubicBezTo>
                  <a:cubicBezTo>
                    <a:pt x="226" y="783"/>
                    <a:pt x="276" y="743"/>
                    <a:pt x="266" y="686"/>
                  </a:cubicBezTo>
                  <a:cubicBezTo>
                    <a:pt x="232" y="475"/>
                    <a:pt x="194" y="264"/>
                    <a:pt x="161" y="57"/>
                  </a:cubicBezTo>
                  <a:cubicBezTo>
                    <a:pt x="154" y="17"/>
                    <a:pt x="126" y="0"/>
                    <a:pt x="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2119;p87">
              <a:extLst>
                <a:ext uri="{FF2B5EF4-FFF2-40B4-BE49-F238E27FC236}">
                  <a16:creationId xmlns:a16="http://schemas.microsoft.com/office/drawing/2014/main" id="{19046463-EB92-4F13-93F2-5AB7AF8AD847}"/>
                </a:ext>
              </a:extLst>
            </p:cNvPr>
            <p:cNvSpPr/>
            <p:nvPr/>
          </p:nvSpPr>
          <p:spPr>
            <a:xfrm>
              <a:off x="-2460464" y="2039935"/>
              <a:ext cx="15548" cy="52499"/>
            </a:xfrm>
            <a:custGeom>
              <a:avLst/>
              <a:gdLst/>
              <a:ahLst/>
              <a:cxnLst/>
              <a:rect l="l" t="t" r="r" b="b"/>
              <a:pathLst>
                <a:path w="154" h="520" extrusionOk="0">
                  <a:moveTo>
                    <a:pt x="77" y="1"/>
                  </a:moveTo>
                  <a:cubicBezTo>
                    <a:pt x="39" y="1"/>
                    <a:pt x="1" y="25"/>
                    <a:pt x="1" y="75"/>
                  </a:cubicBezTo>
                  <a:lnTo>
                    <a:pt x="1" y="445"/>
                  </a:lnTo>
                  <a:cubicBezTo>
                    <a:pt x="1" y="494"/>
                    <a:pt x="39" y="519"/>
                    <a:pt x="77" y="519"/>
                  </a:cubicBezTo>
                  <a:cubicBezTo>
                    <a:pt x="115" y="519"/>
                    <a:pt x="153" y="494"/>
                    <a:pt x="153" y="445"/>
                  </a:cubicBezTo>
                  <a:lnTo>
                    <a:pt x="153" y="75"/>
                  </a:lnTo>
                  <a:cubicBezTo>
                    <a:pt x="153" y="25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2120;p87">
              <a:extLst>
                <a:ext uri="{FF2B5EF4-FFF2-40B4-BE49-F238E27FC236}">
                  <a16:creationId xmlns:a16="http://schemas.microsoft.com/office/drawing/2014/main" id="{C6354C13-7A13-4AEA-9E88-EADDA78EEF2D}"/>
                </a:ext>
              </a:extLst>
            </p:cNvPr>
            <p:cNvSpPr/>
            <p:nvPr/>
          </p:nvSpPr>
          <p:spPr>
            <a:xfrm>
              <a:off x="-1263587" y="2494351"/>
              <a:ext cx="922774" cy="2157010"/>
            </a:xfrm>
            <a:custGeom>
              <a:avLst/>
              <a:gdLst/>
              <a:ahLst/>
              <a:cxnLst/>
              <a:rect l="l" t="t" r="r" b="b"/>
              <a:pathLst>
                <a:path w="9140" h="21365" extrusionOk="0">
                  <a:moveTo>
                    <a:pt x="1679" y="0"/>
                  </a:moveTo>
                  <a:cubicBezTo>
                    <a:pt x="1" y="0"/>
                    <a:pt x="1300" y="3032"/>
                    <a:pt x="1300" y="3032"/>
                  </a:cubicBezTo>
                  <a:cubicBezTo>
                    <a:pt x="1300" y="3032"/>
                    <a:pt x="3353" y="7833"/>
                    <a:pt x="3424" y="13086"/>
                  </a:cubicBezTo>
                  <a:cubicBezTo>
                    <a:pt x="3437" y="13969"/>
                    <a:pt x="3411" y="14877"/>
                    <a:pt x="3241" y="15748"/>
                  </a:cubicBezTo>
                  <a:cubicBezTo>
                    <a:pt x="3078" y="16571"/>
                    <a:pt x="2955" y="17679"/>
                    <a:pt x="2714" y="18104"/>
                  </a:cubicBezTo>
                  <a:cubicBezTo>
                    <a:pt x="2505" y="18469"/>
                    <a:pt x="2626" y="18725"/>
                    <a:pt x="2893" y="18725"/>
                  </a:cubicBezTo>
                  <a:cubicBezTo>
                    <a:pt x="3170" y="18725"/>
                    <a:pt x="3602" y="18450"/>
                    <a:pt x="3985" y="17737"/>
                  </a:cubicBezTo>
                  <a:lnTo>
                    <a:pt x="3985" y="17737"/>
                  </a:lnTo>
                  <a:cubicBezTo>
                    <a:pt x="3659" y="19253"/>
                    <a:pt x="2418" y="20657"/>
                    <a:pt x="3006" y="20732"/>
                  </a:cubicBezTo>
                  <a:cubicBezTo>
                    <a:pt x="3024" y="20734"/>
                    <a:pt x="3042" y="20735"/>
                    <a:pt x="3060" y="20735"/>
                  </a:cubicBezTo>
                  <a:cubicBezTo>
                    <a:pt x="3476" y="20735"/>
                    <a:pt x="3986" y="20156"/>
                    <a:pt x="4244" y="19828"/>
                  </a:cubicBezTo>
                  <a:lnTo>
                    <a:pt x="4244" y="19828"/>
                  </a:lnTo>
                  <a:cubicBezTo>
                    <a:pt x="3968" y="20219"/>
                    <a:pt x="3492" y="20997"/>
                    <a:pt x="3952" y="21140"/>
                  </a:cubicBezTo>
                  <a:cubicBezTo>
                    <a:pt x="3996" y="21153"/>
                    <a:pt x="4040" y="21159"/>
                    <a:pt x="4086" y="21159"/>
                  </a:cubicBezTo>
                  <a:cubicBezTo>
                    <a:pt x="4590" y="21159"/>
                    <a:pt x="5137" y="20382"/>
                    <a:pt x="5284" y="20157"/>
                  </a:cubicBezTo>
                  <a:lnTo>
                    <a:pt x="5284" y="20157"/>
                  </a:lnTo>
                  <a:cubicBezTo>
                    <a:pt x="5138" y="20392"/>
                    <a:pt x="4628" y="21248"/>
                    <a:pt x="4978" y="21361"/>
                  </a:cubicBezTo>
                  <a:cubicBezTo>
                    <a:pt x="4985" y="21363"/>
                    <a:pt x="4993" y="21364"/>
                    <a:pt x="5001" y="21364"/>
                  </a:cubicBezTo>
                  <a:cubicBezTo>
                    <a:pt x="5477" y="21364"/>
                    <a:pt x="7971" y="17769"/>
                    <a:pt x="8286" y="15326"/>
                  </a:cubicBezTo>
                  <a:lnTo>
                    <a:pt x="8286" y="15320"/>
                  </a:lnTo>
                  <a:cubicBezTo>
                    <a:pt x="9139" y="10655"/>
                    <a:pt x="6232" y="1563"/>
                    <a:pt x="2574" y="197"/>
                  </a:cubicBezTo>
                  <a:cubicBezTo>
                    <a:pt x="2209" y="60"/>
                    <a:pt x="1914" y="0"/>
                    <a:pt x="1679" y="0"/>
                  </a:cubicBezTo>
                  <a:close/>
                </a:path>
              </a:pathLst>
            </a:custGeom>
            <a:solidFill>
              <a:srgbClr val="F972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2121;p87">
              <a:extLst>
                <a:ext uri="{FF2B5EF4-FFF2-40B4-BE49-F238E27FC236}">
                  <a16:creationId xmlns:a16="http://schemas.microsoft.com/office/drawing/2014/main" id="{FCC15B69-5AC7-46E5-879C-A784B39279B6}"/>
                </a:ext>
              </a:extLst>
            </p:cNvPr>
            <p:cNvSpPr/>
            <p:nvPr/>
          </p:nvSpPr>
          <p:spPr>
            <a:xfrm>
              <a:off x="-1100234" y="2635997"/>
              <a:ext cx="713484" cy="2038887"/>
            </a:xfrm>
            <a:custGeom>
              <a:avLst/>
              <a:gdLst/>
              <a:ahLst/>
              <a:cxnLst/>
              <a:rect l="l" t="t" r="r" b="b"/>
              <a:pathLst>
                <a:path w="7067" h="20195" extrusionOk="0">
                  <a:moveTo>
                    <a:pt x="2585" y="1"/>
                  </a:moveTo>
                  <a:cubicBezTo>
                    <a:pt x="2962" y="297"/>
                    <a:pt x="3255" y="684"/>
                    <a:pt x="3526" y="1078"/>
                  </a:cubicBezTo>
                  <a:cubicBezTo>
                    <a:pt x="3795" y="1477"/>
                    <a:pt x="4036" y="1891"/>
                    <a:pt x="4251" y="2320"/>
                  </a:cubicBezTo>
                  <a:cubicBezTo>
                    <a:pt x="4683" y="3173"/>
                    <a:pt x="5042" y="4064"/>
                    <a:pt x="5353" y="4971"/>
                  </a:cubicBezTo>
                  <a:cubicBezTo>
                    <a:pt x="5659" y="5880"/>
                    <a:pt x="5930" y="6797"/>
                    <a:pt x="6161" y="7728"/>
                  </a:cubicBezTo>
                  <a:cubicBezTo>
                    <a:pt x="6274" y="8194"/>
                    <a:pt x="6396" y="8657"/>
                    <a:pt x="6488" y="9126"/>
                  </a:cubicBezTo>
                  <a:cubicBezTo>
                    <a:pt x="6580" y="9595"/>
                    <a:pt x="6651" y="10068"/>
                    <a:pt x="6699" y="10544"/>
                  </a:cubicBezTo>
                  <a:cubicBezTo>
                    <a:pt x="6892" y="12441"/>
                    <a:pt x="6719" y="14386"/>
                    <a:pt x="6090" y="16187"/>
                  </a:cubicBezTo>
                  <a:cubicBezTo>
                    <a:pt x="5781" y="17088"/>
                    <a:pt x="5362" y="17952"/>
                    <a:pt x="4829" y="18741"/>
                  </a:cubicBezTo>
                  <a:cubicBezTo>
                    <a:pt x="4564" y="19131"/>
                    <a:pt x="4271" y="19512"/>
                    <a:pt x="3931" y="19832"/>
                  </a:cubicBezTo>
                  <a:cubicBezTo>
                    <a:pt x="3846" y="19903"/>
                    <a:pt x="3748" y="19999"/>
                    <a:pt x="3683" y="20002"/>
                  </a:cubicBezTo>
                  <a:cubicBezTo>
                    <a:pt x="3669" y="20004"/>
                    <a:pt x="3655" y="20005"/>
                    <a:pt x="3642" y="20005"/>
                  </a:cubicBezTo>
                  <a:cubicBezTo>
                    <a:pt x="3570" y="20005"/>
                    <a:pt x="3523" y="19972"/>
                    <a:pt x="3489" y="19900"/>
                  </a:cubicBezTo>
                  <a:cubicBezTo>
                    <a:pt x="3411" y="19720"/>
                    <a:pt x="3424" y="19465"/>
                    <a:pt x="3455" y="19247"/>
                  </a:cubicBezTo>
                  <a:lnTo>
                    <a:pt x="3533" y="18723"/>
                  </a:lnTo>
                  <a:lnTo>
                    <a:pt x="3275" y="19186"/>
                  </a:lnTo>
                  <a:cubicBezTo>
                    <a:pt x="3186" y="19349"/>
                    <a:pt x="3068" y="19509"/>
                    <a:pt x="2928" y="19628"/>
                  </a:cubicBezTo>
                  <a:cubicBezTo>
                    <a:pt x="2831" y="19716"/>
                    <a:pt x="2717" y="19772"/>
                    <a:pt x="2604" y="19772"/>
                  </a:cubicBezTo>
                  <a:cubicBezTo>
                    <a:pt x="2560" y="19772"/>
                    <a:pt x="2515" y="19763"/>
                    <a:pt x="2472" y="19743"/>
                  </a:cubicBezTo>
                  <a:cubicBezTo>
                    <a:pt x="2401" y="19713"/>
                    <a:pt x="2354" y="19662"/>
                    <a:pt x="2329" y="19591"/>
                  </a:cubicBezTo>
                  <a:cubicBezTo>
                    <a:pt x="2306" y="19516"/>
                    <a:pt x="2309" y="19428"/>
                    <a:pt x="2326" y="19335"/>
                  </a:cubicBezTo>
                  <a:cubicBezTo>
                    <a:pt x="2360" y="19159"/>
                    <a:pt x="2439" y="18971"/>
                    <a:pt x="2530" y="18808"/>
                  </a:cubicBezTo>
                  <a:lnTo>
                    <a:pt x="2847" y="18241"/>
                  </a:lnTo>
                  <a:lnTo>
                    <a:pt x="2847" y="18241"/>
                  </a:lnTo>
                  <a:lnTo>
                    <a:pt x="2381" y="18693"/>
                  </a:lnTo>
                  <a:cubicBezTo>
                    <a:pt x="2248" y="18822"/>
                    <a:pt x="2102" y="18948"/>
                    <a:pt x="1952" y="19060"/>
                  </a:cubicBezTo>
                  <a:cubicBezTo>
                    <a:pt x="1799" y="19169"/>
                    <a:pt x="1636" y="19268"/>
                    <a:pt x="1473" y="19318"/>
                  </a:cubicBezTo>
                  <a:cubicBezTo>
                    <a:pt x="1428" y="19332"/>
                    <a:pt x="1383" y="19339"/>
                    <a:pt x="1342" y="19339"/>
                  </a:cubicBezTo>
                  <a:cubicBezTo>
                    <a:pt x="1231" y="19339"/>
                    <a:pt x="1146" y="19289"/>
                    <a:pt x="1171" y="19193"/>
                  </a:cubicBezTo>
                  <a:cubicBezTo>
                    <a:pt x="1198" y="19037"/>
                    <a:pt x="1296" y="18856"/>
                    <a:pt x="1381" y="18690"/>
                  </a:cubicBezTo>
                  <a:cubicBezTo>
                    <a:pt x="1562" y="18350"/>
                    <a:pt x="1748" y="18006"/>
                    <a:pt x="1912" y="17653"/>
                  </a:cubicBezTo>
                  <a:cubicBezTo>
                    <a:pt x="2072" y="17299"/>
                    <a:pt x="2214" y="16936"/>
                    <a:pt x="2337" y="16564"/>
                  </a:cubicBezTo>
                  <a:lnTo>
                    <a:pt x="2486" y="16109"/>
                  </a:lnTo>
                  <a:lnTo>
                    <a:pt x="2187" y="16483"/>
                  </a:lnTo>
                  <a:cubicBezTo>
                    <a:pt x="1990" y="16724"/>
                    <a:pt x="1762" y="16956"/>
                    <a:pt x="1504" y="17119"/>
                  </a:cubicBezTo>
                  <a:cubicBezTo>
                    <a:pt x="1420" y="17172"/>
                    <a:pt x="1316" y="17214"/>
                    <a:pt x="1243" y="17214"/>
                  </a:cubicBezTo>
                  <a:cubicBezTo>
                    <a:pt x="1209" y="17214"/>
                    <a:pt x="1182" y="17205"/>
                    <a:pt x="1167" y="17184"/>
                  </a:cubicBezTo>
                  <a:cubicBezTo>
                    <a:pt x="1137" y="17149"/>
                    <a:pt x="1119" y="17082"/>
                    <a:pt x="1116" y="17007"/>
                  </a:cubicBezTo>
                  <a:cubicBezTo>
                    <a:pt x="1113" y="16938"/>
                    <a:pt x="1119" y="16866"/>
                    <a:pt x="1129" y="16790"/>
                  </a:cubicBezTo>
                  <a:lnTo>
                    <a:pt x="1129" y="16790"/>
                  </a:lnTo>
                  <a:cubicBezTo>
                    <a:pt x="1319" y="16201"/>
                    <a:pt x="1477" y="15607"/>
                    <a:pt x="1589" y="15001"/>
                  </a:cubicBezTo>
                  <a:cubicBezTo>
                    <a:pt x="1697" y="14392"/>
                    <a:pt x="1783" y="13780"/>
                    <a:pt x="1824" y="13165"/>
                  </a:cubicBezTo>
                  <a:cubicBezTo>
                    <a:pt x="1912" y="11931"/>
                    <a:pt x="1871" y="10694"/>
                    <a:pt x="1745" y="9470"/>
                  </a:cubicBezTo>
                  <a:cubicBezTo>
                    <a:pt x="1615" y="8242"/>
                    <a:pt x="1395" y="7025"/>
                    <a:pt x="1102" y="5831"/>
                  </a:cubicBezTo>
                  <a:cubicBezTo>
                    <a:pt x="807" y="4635"/>
                    <a:pt x="449" y="3455"/>
                    <a:pt x="1" y="2310"/>
                  </a:cubicBezTo>
                  <a:lnTo>
                    <a:pt x="1" y="2310"/>
                  </a:lnTo>
                  <a:cubicBezTo>
                    <a:pt x="432" y="3462"/>
                    <a:pt x="769" y="4648"/>
                    <a:pt x="1044" y="5845"/>
                  </a:cubicBezTo>
                  <a:cubicBezTo>
                    <a:pt x="1317" y="7042"/>
                    <a:pt x="1518" y="8256"/>
                    <a:pt x="1636" y="9480"/>
                  </a:cubicBezTo>
                  <a:cubicBezTo>
                    <a:pt x="1752" y="10700"/>
                    <a:pt x="1779" y="11931"/>
                    <a:pt x="1681" y="13155"/>
                  </a:cubicBezTo>
                  <a:cubicBezTo>
                    <a:pt x="1636" y="13763"/>
                    <a:pt x="1544" y="14372"/>
                    <a:pt x="1432" y="14970"/>
                  </a:cubicBezTo>
                  <a:cubicBezTo>
                    <a:pt x="1314" y="15572"/>
                    <a:pt x="1157" y="16164"/>
                    <a:pt x="967" y="16745"/>
                  </a:cubicBezTo>
                  <a:lnTo>
                    <a:pt x="963" y="16752"/>
                  </a:lnTo>
                  <a:lnTo>
                    <a:pt x="963" y="16759"/>
                  </a:lnTo>
                  <a:cubicBezTo>
                    <a:pt x="953" y="16843"/>
                    <a:pt x="942" y="16928"/>
                    <a:pt x="946" y="17017"/>
                  </a:cubicBezTo>
                  <a:cubicBezTo>
                    <a:pt x="953" y="17105"/>
                    <a:pt x="967" y="17204"/>
                    <a:pt x="1041" y="17296"/>
                  </a:cubicBezTo>
                  <a:cubicBezTo>
                    <a:pt x="1079" y="17340"/>
                    <a:pt x="1137" y="17371"/>
                    <a:pt x="1194" y="17380"/>
                  </a:cubicBezTo>
                  <a:cubicBezTo>
                    <a:pt x="1210" y="17384"/>
                    <a:pt x="1226" y="17385"/>
                    <a:pt x="1241" y="17385"/>
                  </a:cubicBezTo>
                  <a:cubicBezTo>
                    <a:pt x="1278" y="17385"/>
                    <a:pt x="1314" y="17377"/>
                    <a:pt x="1347" y="17371"/>
                  </a:cubicBezTo>
                  <a:cubicBezTo>
                    <a:pt x="1439" y="17350"/>
                    <a:pt x="1518" y="17309"/>
                    <a:pt x="1592" y="17265"/>
                  </a:cubicBezTo>
                  <a:cubicBezTo>
                    <a:pt x="1753" y="17165"/>
                    <a:pt x="1896" y="17047"/>
                    <a:pt x="2027" y="16918"/>
                  </a:cubicBezTo>
                  <a:lnTo>
                    <a:pt x="2027" y="16918"/>
                  </a:lnTo>
                  <a:cubicBezTo>
                    <a:pt x="1941" y="17141"/>
                    <a:pt x="1848" y="17361"/>
                    <a:pt x="1748" y="17578"/>
                  </a:cubicBezTo>
                  <a:cubicBezTo>
                    <a:pt x="1589" y="17928"/>
                    <a:pt x="1405" y="18265"/>
                    <a:pt x="1221" y="18604"/>
                  </a:cubicBezTo>
                  <a:cubicBezTo>
                    <a:pt x="1137" y="18781"/>
                    <a:pt x="1031" y="18941"/>
                    <a:pt x="990" y="19169"/>
                  </a:cubicBezTo>
                  <a:cubicBezTo>
                    <a:pt x="980" y="19227"/>
                    <a:pt x="983" y="19298"/>
                    <a:pt x="1021" y="19366"/>
                  </a:cubicBezTo>
                  <a:cubicBezTo>
                    <a:pt x="1061" y="19434"/>
                    <a:pt x="1123" y="19472"/>
                    <a:pt x="1177" y="19495"/>
                  </a:cubicBezTo>
                  <a:cubicBezTo>
                    <a:pt x="1232" y="19517"/>
                    <a:pt x="1287" y="19525"/>
                    <a:pt x="1341" y="19525"/>
                  </a:cubicBezTo>
                  <a:cubicBezTo>
                    <a:pt x="1406" y="19525"/>
                    <a:pt x="1468" y="19512"/>
                    <a:pt x="1524" y="19495"/>
                  </a:cubicBezTo>
                  <a:cubicBezTo>
                    <a:pt x="1728" y="19434"/>
                    <a:pt x="1898" y="19326"/>
                    <a:pt x="2061" y="19210"/>
                  </a:cubicBezTo>
                  <a:cubicBezTo>
                    <a:pt x="2104" y="19179"/>
                    <a:pt x="2146" y="19147"/>
                    <a:pt x="2188" y="19114"/>
                  </a:cubicBezTo>
                  <a:lnTo>
                    <a:pt x="2188" y="19114"/>
                  </a:lnTo>
                  <a:cubicBezTo>
                    <a:pt x="2168" y="19175"/>
                    <a:pt x="2152" y="19239"/>
                    <a:pt x="2139" y="19305"/>
                  </a:cubicBezTo>
                  <a:cubicBezTo>
                    <a:pt x="2119" y="19410"/>
                    <a:pt x="2112" y="19526"/>
                    <a:pt x="2146" y="19649"/>
                  </a:cubicBezTo>
                  <a:cubicBezTo>
                    <a:pt x="2180" y="19771"/>
                    <a:pt x="2285" y="19876"/>
                    <a:pt x="2398" y="19920"/>
                  </a:cubicBezTo>
                  <a:cubicBezTo>
                    <a:pt x="2465" y="19949"/>
                    <a:pt x="2541" y="19964"/>
                    <a:pt x="2615" y="19964"/>
                  </a:cubicBezTo>
                  <a:cubicBezTo>
                    <a:pt x="2664" y="19964"/>
                    <a:pt x="2712" y="19958"/>
                    <a:pt x="2758" y="19944"/>
                  </a:cubicBezTo>
                  <a:cubicBezTo>
                    <a:pt x="2874" y="19910"/>
                    <a:pt x="2969" y="19845"/>
                    <a:pt x="3054" y="19778"/>
                  </a:cubicBezTo>
                  <a:cubicBezTo>
                    <a:pt x="3123" y="19717"/>
                    <a:pt x="3185" y="19653"/>
                    <a:pt x="3241" y="19585"/>
                  </a:cubicBezTo>
                  <a:lnTo>
                    <a:pt x="3241" y="19585"/>
                  </a:lnTo>
                  <a:cubicBezTo>
                    <a:pt x="3241" y="19587"/>
                    <a:pt x="3241" y="19589"/>
                    <a:pt x="3241" y="19591"/>
                  </a:cubicBezTo>
                  <a:cubicBezTo>
                    <a:pt x="3244" y="19720"/>
                    <a:pt x="3255" y="19849"/>
                    <a:pt x="3316" y="19982"/>
                  </a:cubicBezTo>
                  <a:cubicBezTo>
                    <a:pt x="3346" y="20046"/>
                    <a:pt x="3401" y="20114"/>
                    <a:pt x="3476" y="20155"/>
                  </a:cubicBezTo>
                  <a:cubicBezTo>
                    <a:pt x="3528" y="20185"/>
                    <a:pt x="3584" y="20195"/>
                    <a:pt x="3636" y="20195"/>
                  </a:cubicBezTo>
                  <a:cubicBezTo>
                    <a:pt x="3662" y="20195"/>
                    <a:pt x="3687" y="20192"/>
                    <a:pt x="3710" y="20189"/>
                  </a:cubicBezTo>
                  <a:lnTo>
                    <a:pt x="3765" y="20179"/>
                  </a:lnTo>
                  <a:cubicBezTo>
                    <a:pt x="3792" y="20168"/>
                    <a:pt x="3812" y="20159"/>
                    <a:pt x="3826" y="20151"/>
                  </a:cubicBezTo>
                  <a:cubicBezTo>
                    <a:pt x="3859" y="20131"/>
                    <a:pt x="3887" y="20114"/>
                    <a:pt x="3914" y="20093"/>
                  </a:cubicBezTo>
                  <a:cubicBezTo>
                    <a:pt x="3965" y="20053"/>
                    <a:pt x="4013" y="20012"/>
                    <a:pt x="4057" y="19971"/>
                  </a:cubicBezTo>
                  <a:cubicBezTo>
                    <a:pt x="4417" y="19632"/>
                    <a:pt x="4710" y="19244"/>
                    <a:pt x="4981" y="18843"/>
                  </a:cubicBezTo>
                  <a:cubicBezTo>
                    <a:pt x="5522" y="18040"/>
                    <a:pt x="5944" y="17160"/>
                    <a:pt x="6257" y="16245"/>
                  </a:cubicBezTo>
                  <a:cubicBezTo>
                    <a:pt x="6886" y="14416"/>
                    <a:pt x="7066" y="12444"/>
                    <a:pt x="6845" y="10526"/>
                  </a:cubicBezTo>
                  <a:cubicBezTo>
                    <a:pt x="6794" y="10047"/>
                    <a:pt x="6715" y="9572"/>
                    <a:pt x="6617" y="9098"/>
                  </a:cubicBezTo>
                  <a:cubicBezTo>
                    <a:pt x="6525" y="8626"/>
                    <a:pt x="6396" y="8164"/>
                    <a:pt x="6277" y="7698"/>
                  </a:cubicBezTo>
                  <a:cubicBezTo>
                    <a:pt x="6039" y="6766"/>
                    <a:pt x="5756" y="5849"/>
                    <a:pt x="5437" y="4941"/>
                  </a:cubicBezTo>
                  <a:cubicBezTo>
                    <a:pt x="5118" y="4036"/>
                    <a:pt x="4741" y="3149"/>
                    <a:pt x="4292" y="2296"/>
                  </a:cubicBezTo>
                  <a:cubicBezTo>
                    <a:pt x="4071" y="1871"/>
                    <a:pt x="3823" y="1459"/>
                    <a:pt x="3547" y="1065"/>
                  </a:cubicBezTo>
                  <a:cubicBezTo>
                    <a:pt x="3268" y="674"/>
                    <a:pt x="2966" y="293"/>
                    <a:pt x="2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2122;p87">
              <a:extLst>
                <a:ext uri="{FF2B5EF4-FFF2-40B4-BE49-F238E27FC236}">
                  <a16:creationId xmlns:a16="http://schemas.microsoft.com/office/drawing/2014/main" id="{DD678C43-06D7-4D1A-B6D7-C1E892CBF219}"/>
                </a:ext>
              </a:extLst>
            </p:cNvPr>
            <p:cNvSpPr/>
            <p:nvPr/>
          </p:nvSpPr>
          <p:spPr>
            <a:xfrm>
              <a:off x="-3057035" y="2524437"/>
              <a:ext cx="841502" cy="2019806"/>
            </a:xfrm>
            <a:custGeom>
              <a:avLst/>
              <a:gdLst/>
              <a:ahLst/>
              <a:cxnLst/>
              <a:rect l="l" t="t" r="r" b="b"/>
              <a:pathLst>
                <a:path w="8335" h="20006" extrusionOk="0">
                  <a:moveTo>
                    <a:pt x="5813" y="1"/>
                  </a:moveTo>
                  <a:cubicBezTo>
                    <a:pt x="5588" y="1"/>
                    <a:pt x="5393" y="86"/>
                    <a:pt x="5260" y="277"/>
                  </a:cubicBezTo>
                  <a:cubicBezTo>
                    <a:pt x="4849" y="875"/>
                    <a:pt x="4417" y="1602"/>
                    <a:pt x="3982" y="2191"/>
                  </a:cubicBezTo>
                  <a:cubicBezTo>
                    <a:pt x="2938" y="3598"/>
                    <a:pt x="2149" y="5226"/>
                    <a:pt x="1496" y="6855"/>
                  </a:cubicBezTo>
                  <a:cubicBezTo>
                    <a:pt x="813" y="8548"/>
                    <a:pt x="147" y="10333"/>
                    <a:pt x="72" y="12182"/>
                  </a:cubicBezTo>
                  <a:cubicBezTo>
                    <a:pt x="1" y="13971"/>
                    <a:pt x="371" y="16095"/>
                    <a:pt x="1289" y="17674"/>
                  </a:cubicBezTo>
                  <a:cubicBezTo>
                    <a:pt x="1690" y="18363"/>
                    <a:pt x="2210" y="19003"/>
                    <a:pt x="2847" y="19489"/>
                  </a:cubicBezTo>
                  <a:cubicBezTo>
                    <a:pt x="3050" y="19645"/>
                    <a:pt x="3491" y="20006"/>
                    <a:pt x="3824" y="20006"/>
                  </a:cubicBezTo>
                  <a:cubicBezTo>
                    <a:pt x="3875" y="20006"/>
                    <a:pt x="3924" y="19998"/>
                    <a:pt x="3969" y="19979"/>
                  </a:cubicBezTo>
                  <a:cubicBezTo>
                    <a:pt x="4410" y="19791"/>
                    <a:pt x="3730" y="19108"/>
                    <a:pt x="3410" y="18612"/>
                  </a:cubicBezTo>
                  <a:lnTo>
                    <a:pt x="3410" y="18612"/>
                  </a:lnTo>
                  <a:cubicBezTo>
                    <a:pt x="3679" y="18999"/>
                    <a:pt x="4234" y="19410"/>
                    <a:pt x="4666" y="19410"/>
                  </a:cubicBezTo>
                  <a:cubicBezTo>
                    <a:pt x="4739" y="19410"/>
                    <a:pt x="4809" y="19399"/>
                    <a:pt x="4873" y="19373"/>
                  </a:cubicBezTo>
                  <a:cubicBezTo>
                    <a:pt x="5379" y="19172"/>
                    <a:pt x="4342" y="17608"/>
                    <a:pt x="4118" y="17275"/>
                  </a:cubicBezTo>
                  <a:lnTo>
                    <a:pt x="4118" y="17275"/>
                  </a:lnTo>
                  <a:cubicBezTo>
                    <a:pt x="4242" y="17450"/>
                    <a:pt x="4661" y="17911"/>
                    <a:pt x="5006" y="17911"/>
                  </a:cubicBezTo>
                  <a:cubicBezTo>
                    <a:pt x="5172" y="17911"/>
                    <a:pt x="5320" y="17804"/>
                    <a:pt x="5410" y="17506"/>
                  </a:cubicBezTo>
                  <a:cubicBezTo>
                    <a:pt x="4417" y="16259"/>
                    <a:pt x="4328" y="14008"/>
                    <a:pt x="4332" y="13920"/>
                  </a:cubicBezTo>
                  <a:cubicBezTo>
                    <a:pt x="4339" y="13920"/>
                    <a:pt x="4237" y="13522"/>
                    <a:pt x="4234" y="13512"/>
                  </a:cubicBezTo>
                  <a:cubicBezTo>
                    <a:pt x="4369" y="10677"/>
                    <a:pt x="5100" y="7576"/>
                    <a:pt x="7501" y="3170"/>
                  </a:cubicBezTo>
                  <a:cubicBezTo>
                    <a:pt x="8334" y="1638"/>
                    <a:pt x="6798" y="1"/>
                    <a:pt x="5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2123;p87">
              <a:extLst>
                <a:ext uri="{FF2B5EF4-FFF2-40B4-BE49-F238E27FC236}">
                  <a16:creationId xmlns:a16="http://schemas.microsoft.com/office/drawing/2014/main" id="{B934949B-21B4-4F17-920B-9F219E7C8DF8}"/>
                </a:ext>
              </a:extLst>
            </p:cNvPr>
            <p:cNvSpPr/>
            <p:nvPr/>
          </p:nvSpPr>
          <p:spPr>
            <a:xfrm>
              <a:off x="-3060771" y="2552302"/>
              <a:ext cx="761036" cy="2010719"/>
            </a:xfrm>
            <a:custGeom>
              <a:avLst/>
              <a:gdLst/>
              <a:ahLst/>
              <a:cxnLst/>
              <a:rect l="l" t="t" r="r" b="b"/>
              <a:pathLst>
                <a:path w="7538" h="19916" extrusionOk="0">
                  <a:moveTo>
                    <a:pt x="5297" y="1"/>
                  </a:moveTo>
                  <a:cubicBezTo>
                    <a:pt x="4128" y="1612"/>
                    <a:pt x="3080" y="3315"/>
                    <a:pt x="2170" y="5093"/>
                  </a:cubicBezTo>
                  <a:cubicBezTo>
                    <a:pt x="1721" y="5984"/>
                    <a:pt x="1309" y="6895"/>
                    <a:pt x="962" y="7830"/>
                  </a:cubicBezTo>
                  <a:cubicBezTo>
                    <a:pt x="612" y="8769"/>
                    <a:pt x="326" y="9731"/>
                    <a:pt x="153" y="10716"/>
                  </a:cubicBezTo>
                  <a:cubicBezTo>
                    <a:pt x="72" y="11213"/>
                    <a:pt x="14" y="11713"/>
                    <a:pt x="7" y="12216"/>
                  </a:cubicBezTo>
                  <a:cubicBezTo>
                    <a:pt x="0" y="12468"/>
                    <a:pt x="11" y="12719"/>
                    <a:pt x="28" y="12971"/>
                  </a:cubicBezTo>
                  <a:cubicBezTo>
                    <a:pt x="48" y="13222"/>
                    <a:pt x="85" y="13470"/>
                    <a:pt x="116" y="13718"/>
                  </a:cubicBezTo>
                  <a:cubicBezTo>
                    <a:pt x="262" y="14708"/>
                    <a:pt x="497" y="15691"/>
                    <a:pt x="877" y="16622"/>
                  </a:cubicBezTo>
                  <a:cubicBezTo>
                    <a:pt x="1258" y="17550"/>
                    <a:pt x="1785" y="18438"/>
                    <a:pt x="2530" y="19131"/>
                  </a:cubicBezTo>
                  <a:cubicBezTo>
                    <a:pt x="2716" y="19304"/>
                    <a:pt x="2917" y="19464"/>
                    <a:pt x="3132" y="19604"/>
                  </a:cubicBezTo>
                  <a:cubicBezTo>
                    <a:pt x="3240" y="19672"/>
                    <a:pt x="3353" y="19733"/>
                    <a:pt x="3471" y="19787"/>
                  </a:cubicBezTo>
                  <a:cubicBezTo>
                    <a:pt x="3590" y="19841"/>
                    <a:pt x="3709" y="19889"/>
                    <a:pt x="3852" y="19910"/>
                  </a:cubicBezTo>
                  <a:cubicBezTo>
                    <a:pt x="3873" y="19913"/>
                    <a:pt x="3897" y="19915"/>
                    <a:pt x="3921" y="19915"/>
                  </a:cubicBezTo>
                  <a:cubicBezTo>
                    <a:pt x="3979" y="19915"/>
                    <a:pt x="4045" y="19902"/>
                    <a:pt x="4108" y="19852"/>
                  </a:cubicBezTo>
                  <a:cubicBezTo>
                    <a:pt x="4189" y="19774"/>
                    <a:pt x="4196" y="19672"/>
                    <a:pt x="4192" y="19601"/>
                  </a:cubicBezTo>
                  <a:cubicBezTo>
                    <a:pt x="4182" y="19454"/>
                    <a:pt x="4131" y="19331"/>
                    <a:pt x="4083" y="19213"/>
                  </a:cubicBezTo>
                  <a:cubicBezTo>
                    <a:pt x="4044" y="19122"/>
                    <a:pt x="4001" y="19033"/>
                    <a:pt x="3956" y="18947"/>
                  </a:cubicBezTo>
                  <a:lnTo>
                    <a:pt x="3956" y="18947"/>
                  </a:lnTo>
                  <a:cubicBezTo>
                    <a:pt x="4082" y="19024"/>
                    <a:pt x="4216" y="19090"/>
                    <a:pt x="4359" y="19141"/>
                  </a:cubicBezTo>
                  <a:cubicBezTo>
                    <a:pt x="4480" y="19180"/>
                    <a:pt x="4608" y="19207"/>
                    <a:pt x="4740" y="19207"/>
                  </a:cubicBezTo>
                  <a:cubicBezTo>
                    <a:pt x="4772" y="19207"/>
                    <a:pt x="4803" y="19206"/>
                    <a:pt x="4835" y="19202"/>
                  </a:cubicBezTo>
                  <a:cubicBezTo>
                    <a:pt x="4879" y="19199"/>
                    <a:pt x="4913" y="19193"/>
                    <a:pt x="4964" y="19179"/>
                  </a:cubicBezTo>
                  <a:cubicBezTo>
                    <a:pt x="5012" y="19162"/>
                    <a:pt x="5062" y="19127"/>
                    <a:pt x="5096" y="19083"/>
                  </a:cubicBezTo>
                  <a:cubicBezTo>
                    <a:pt x="5164" y="18989"/>
                    <a:pt x="5164" y="18890"/>
                    <a:pt x="5161" y="18808"/>
                  </a:cubicBezTo>
                  <a:cubicBezTo>
                    <a:pt x="5120" y="18482"/>
                    <a:pt x="4977" y="18217"/>
                    <a:pt x="4842" y="17948"/>
                  </a:cubicBezTo>
                  <a:cubicBezTo>
                    <a:pt x="4778" y="17827"/>
                    <a:pt x="4711" y="17707"/>
                    <a:pt x="4641" y="17590"/>
                  </a:cubicBezTo>
                  <a:lnTo>
                    <a:pt x="4641" y="17590"/>
                  </a:lnTo>
                  <a:cubicBezTo>
                    <a:pt x="4657" y="17598"/>
                    <a:pt x="4673" y="17606"/>
                    <a:pt x="4689" y="17615"/>
                  </a:cubicBezTo>
                  <a:cubicBezTo>
                    <a:pt x="4812" y="17676"/>
                    <a:pt x="4954" y="17728"/>
                    <a:pt x="5105" y="17728"/>
                  </a:cubicBezTo>
                  <a:cubicBezTo>
                    <a:pt x="5153" y="17728"/>
                    <a:pt x="5203" y="17722"/>
                    <a:pt x="5253" y="17710"/>
                  </a:cubicBezTo>
                  <a:cubicBezTo>
                    <a:pt x="5304" y="17696"/>
                    <a:pt x="5352" y="17676"/>
                    <a:pt x="5402" y="17642"/>
                  </a:cubicBezTo>
                  <a:cubicBezTo>
                    <a:pt x="5454" y="17605"/>
                    <a:pt x="5495" y="17536"/>
                    <a:pt x="5501" y="17472"/>
                  </a:cubicBezTo>
                  <a:cubicBezTo>
                    <a:pt x="5508" y="17349"/>
                    <a:pt x="5470" y="17261"/>
                    <a:pt x="5437" y="17176"/>
                  </a:cubicBezTo>
                  <a:cubicBezTo>
                    <a:pt x="5368" y="17010"/>
                    <a:pt x="5287" y="16857"/>
                    <a:pt x="5209" y="16700"/>
                  </a:cubicBezTo>
                  <a:cubicBezTo>
                    <a:pt x="4899" y="16085"/>
                    <a:pt x="4662" y="15435"/>
                    <a:pt x="4522" y="14759"/>
                  </a:cubicBezTo>
                  <a:cubicBezTo>
                    <a:pt x="4240" y="13409"/>
                    <a:pt x="4315" y="12002"/>
                    <a:pt x="4566" y="10645"/>
                  </a:cubicBezTo>
                  <a:cubicBezTo>
                    <a:pt x="4817" y="9282"/>
                    <a:pt x="5253" y="7956"/>
                    <a:pt x="5760" y="6664"/>
                  </a:cubicBezTo>
                  <a:cubicBezTo>
                    <a:pt x="6273" y="5372"/>
                    <a:pt x="6878" y="4118"/>
                    <a:pt x="7538" y="2894"/>
                  </a:cubicBezTo>
                  <a:lnTo>
                    <a:pt x="7538" y="2894"/>
                  </a:lnTo>
                  <a:cubicBezTo>
                    <a:pt x="6857" y="4107"/>
                    <a:pt x="6229" y="5352"/>
                    <a:pt x="5691" y="6637"/>
                  </a:cubicBezTo>
                  <a:cubicBezTo>
                    <a:pt x="5154" y="7919"/>
                    <a:pt x="4712" y="9251"/>
                    <a:pt x="4444" y="10621"/>
                  </a:cubicBezTo>
                  <a:cubicBezTo>
                    <a:pt x="4175" y="11988"/>
                    <a:pt x="4083" y="13412"/>
                    <a:pt x="4359" y="14793"/>
                  </a:cubicBezTo>
                  <a:cubicBezTo>
                    <a:pt x="4498" y="15483"/>
                    <a:pt x="4743" y="16153"/>
                    <a:pt x="5056" y="16778"/>
                  </a:cubicBezTo>
                  <a:cubicBezTo>
                    <a:pt x="5131" y="16935"/>
                    <a:pt x="5212" y="17087"/>
                    <a:pt x="5277" y="17241"/>
                  </a:cubicBezTo>
                  <a:cubicBezTo>
                    <a:pt x="5307" y="17316"/>
                    <a:pt x="5331" y="17398"/>
                    <a:pt x="5327" y="17451"/>
                  </a:cubicBezTo>
                  <a:cubicBezTo>
                    <a:pt x="5321" y="17475"/>
                    <a:pt x="5314" y="17486"/>
                    <a:pt x="5294" y="17500"/>
                  </a:cubicBezTo>
                  <a:cubicBezTo>
                    <a:pt x="5277" y="17516"/>
                    <a:pt x="5243" y="17530"/>
                    <a:pt x="5209" y="17540"/>
                  </a:cubicBezTo>
                  <a:cubicBezTo>
                    <a:pt x="5177" y="17548"/>
                    <a:pt x="5145" y="17552"/>
                    <a:pt x="5111" y="17552"/>
                  </a:cubicBezTo>
                  <a:cubicBezTo>
                    <a:pt x="5000" y="17552"/>
                    <a:pt x="4880" y="17512"/>
                    <a:pt x="4770" y="17455"/>
                  </a:cubicBezTo>
                  <a:cubicBezTo>
                    <a:pt x="4624" y="17384"/>
                    <a:pt x="4488" y="17278"/>
                    <a:pt x="4369" y="17166"/>
                  </a:cubicBezTo>
                  <a:lnTo>
                    <a:pt x="3788" y="16612"/>
                  </a:lnTo>
                  <a:lnTo>
                    <a:pt x="3788" y="16612"/>
                  </a:lnTo>
                  <a:lnTo>
                    <a:pt x="4233" y="17282"/>
                  </a:lnTo>
                  <a:cubicBezTo>
                    <a:pt x="4393" y="17523"/>
                    <a:pt x="4546" y="17774"/>
                    <a:pt x="4682" y="18033"/>
                  </a:cubicBezTo>
                  <a:cubicBezTo>
                    <a:pt x="4811" y="18288"/>
                    <a:pt x="4947" y="18560"/>
                    <a:pt x="4974" y="18821"/>
                  </a:cubicBezTo>
                  <a:cubicBezTo>
                    <a:pt x="4981" y="18887"/>
                    <a:pt x="4971" y="18944"/>
                    <a:pt x="4950" y="18971"/>
                  </a:cubicBezTo>
                  <a:cubicBezTo>
                    <a:pt x="4937" y="18985"/>
                    <a:pt x="4927" y="18995"/>
                    <a:pt x="4903" y="19002"/>
                  </a:cubicBezTo>
                  <a:cubicBezTo>
                    <a:pt x="4886" y="19009"/>
                    <a:pt x="4845" y="19016"/>
                    <a:pt x="4814" y="19019"/>
                  </a:cubicBezTo>
                  <a:cubicBezTo>
                    <a:pt x="4790" y="19021"/>
                    <a:pt x="4765" y="19023"/>
                    <a:pt x="4740" y="19023"/>
                  </a:cubicBezTo>
                  <a:cubicBezTo>
                    <a:pt x="4633" y="19023"/>
                    <a:pt x="4524" y="19000"/>
                    <a:pt x="4420" y="18961"/>
                  </a:cubicBezTo>
                  <a:cubicBezTo>
                    <a:pt x="4158" y="18869"/>
                    <a:pt x="3913" y="18706"/>
                    <a:pt x="3703" y="18523"/>
                  </a:cubicBezTo>
                  <a:lnTo>
                    <a:pt x="3199" y="18087"/>
                  </a:lnTo>
                  <a:lnTo>
                    <a:pt x="3199" y="18087"/>
                  </a:lnTo>
                  <a:lnTo>
                    <a:pt x="3557" y="18648"/>
                  </a:lnTo>
                  <a:cubicBezTo>
                    <a:pt x="3689" y="18849"/>
                    <a:pt x="3811" y="19066"/>
                    <a:pt x="3907" y="19287"/>
                  </a:cubicBezTo>
                  <a:cubicBezTo>
                    <a:pt x="3951" y="19397"/>
                    <a:pt x="3992" y="19512"/>
                    <a:pt x="3998" y="19614"/>
                  </a:cubicBezTo>
                  <a:cubicBezTo>
                    <a:pt x="3995" y="19704"/>
                    <a:pt x="3990" y="19720"/>
                    <a:pt x="3917" y="19720"/>
                  </a:cubicBezTo>
                  <a:cubicBezTo>
                    <a:pt x="3905" y="19720"/>
                    <a:pt x="3892" y="19719"/>
                    <a:pt x="3876" y="19719"/>
                  </a:cubicBezTo>
                  <a:cubicBezTo>
                    <a:pt x="3662" y="19682"/>
                    <a:pt x="3434" y="19566"/>
                    <a:pt x="3234" y="19441"/>
                  </a:cubicBezTo>
                  <a:cubicBezTo>
                    <a:pt x="3030" y="19311"/>
                    <a:pt x="2839" y="19158"/>
                    <a:pt x="2659" y="18995"/>
                  </a:cubicBezTo>
                  <a:cubicBezTo>
                    <a:pt x="1938" y="18329"/>
                    <a:pt x="1421" y="17462"/>
                    <a:pt x="1044" y="16554"/>
                  </a:cubicBezTo>
                  <a:cubicBezTo>
                    <a:pt x="667" y="15639"/>
                    <a:pt x="432" y="14674"/>
                    <a:pt x="286" y="13695"/>
                  </a:cubicBezTo>
                  <a:cubicBezTo>
                    <a:pt x="215" y="13202"/>
                    <a:pt x="160" y="12712"/>
                    <a:pt x="174" y="12219"/>
                  </a:cubicBezTo>
                  <a:cubicBezTo>
                    <a:pt x="180" y="11727"/>
                    <a:pt x="232" y="11233"/>
                    <a:pt x="309" y="10743"/>
                  </a:cubicBezTo>
                  <a:cubicBezTo>
                    <a:pt x="469" y="9768"/>
                    <a:pt x="745" y="8810"/>
                    <a:pt x="1081" y="7875"/>
                  </a:cubicBezTo>
                  <a:cubicBezTo>
                    <a:pt x="1418" y="6939"/>
                    <a:pt x="1819" y="6028"/>
                    <a:pt x="2258" y="5138"/>
                  </a:cubicBezTo>
                  <a:cubicBezTo>
                    <a:pt x="3138" y="3352"/>
                    <a:pt x="4155" y="1632"/>
                    <a:pt x="5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2124;p87">
              <a:extLst>
                <a:ext uri="{FF2B5EF4-FFF2-40B4-BE49-F238E27FC236}">
                  <a16:creationId xmlns:a16="http://schemas.microsoft.com/office/drawing/2014/main" id="{C08AC385-5CC7-4F04-B7E8-2F6AD43778BB}"/>
                </a:ext>
              </a:extLst>
            </p:cNvPr>
            <p:cNvSpPr/>
            <p:nvPr/>
          </p:nvSpPr>
          <p:spPr>
            <a:xfrm>
              <a:off x="-2826342" y="3154825"/>
              <a:ext cx="15548" cy="70874"/>
            </a:xfrm>
            <a:custGeom>
              <a:avLst/>
              <a:gdLst/>
              <a:ahLst/>
              <a:cxnLst/>
              <a:rect l="l" t="t" r="r" b="b"/>
              <a:pathLst>
                <a:path w="154" h="702" extrusionOk="0">
                  <a:moveTo>
                    <a:pt x="77" y="1"/>
                  </a:moveTo>
                  <a:cubicBezTo>
                    <a:pt x="39" y="1"/>
                    <a:pt x="0" y="26"/>
                    <a:pt x="0" y="77"/>
                  </a:cubicBezTo>
                  <a:lnTo>
                    <a:pt x="0" y="628"/>
                  </a:lnTo>
                  <a:cubicBezTo>
                    <a:pt x="0" y="677"/>
                    <a:pt x="39" y="702"/>
                    <a:pt x="77" y="702"/>
                  </a:cubicBezTo>
                  <a:cubicBezTo>
                    <a:pt x="115" y="702"/>
                    <a:pt x="154" y="677"/>
                    <a:pt x="154" y="628"/>
                  </a:cubicBezTo>
                  <a:lnTo>
                    <a:pt x="154" y="77"/>
                  </a:lnTo>
                  <a:cubicBezTo>
                    <a:pt x="154" y="26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2125;p87">
              <a:extLst>
                <a:ext uri="{FF2B5EF4-FFF2-40B4-BE49-F238E27FC236}">
                  <a16:creationId xmlns:a16="http://schemas.microsoft.com/office/drawing/2014/main" id="{29B14D2E-D14B-4536-917E-116D2BB36DA5}"/>
                </a:ext>
              </a:extLst>
            </p:cNvPr>
            <p:cNvSpPr/>
            <p:nvPr/>
          </p:nvSpPr>
          <p:spPr>
            <a:xfrm>
              <a:off x="-2809179" y="3099298"/>
              <a:ext cx="23120" cy="61182"/>
            </a:xfrm>
            <a:custGeom>
              <a:avLst/>
              <a:gdLst/>
              <a:ahLst/>
              <a:cxnLst/>
              <a:rect l="l" t="t" r="r" b="b"/>
              <a:pathLst>
                <a:path w="229" h="606" extrusionOk="0">
                  <a:moveTo>
                    <a:pt x="74" y="0"/>
                  </a:moveTo>
                  <a:cubicBezTo>
                    <a:pt x="35" y="0"/>
                    <a:pt x="0" y="24"/>
                    <a:pt x="7" y="73"/>
                  </a:cubicBezTo>
                  <a:cubicBezTo>
                    <a:pt x="28" y="226"/>
                    <a:pt x="45" y="379"/>
                    <a:pt x="65" y="532"/>
                  </a:cubicBezTo>
                  <a:cubicBezTo>
                    <a:pt x="72" y="581"/>
                    <a:pt x="114" y="606"/>
                    <a:pt x="153" y="606"/>
                  </a:cubicBezTo>
                  <a:cubicBezTo>
                    <a:pt x="192" y="606"/>
                    <a:pt x="228" y="581"/>
                    <a:pt x="221" y="532"/>
                  </a:cubicBezTo>
                  <a:lnTo>
                    <a:pt x="160" y="73"/>
                  </a:lnTo>
                  <a:cubicBezTo>
                    <a:pt x="155" y="25"/>
                    <a:pt x="113" y="0"/>
                    <a:pt x="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2126;p87">
              <a:extLst>
                <a:ext uri="{FF2B5EF4-FFF2-40B4-BE49-F238E27FC236}">
                  <a16:creationId xmlns:a16="http://schemas.microsoft.com/office/drawing/2014/main" id="{31DB2BFC-0C1E-44E4-BA4D-A6460E05B497}"/>
                </a:ext>
              </a:extLst>
            </p:cNvPr>
            <p:cNvSpPr/>
            <p:nvPr/>
          </p:nvSpPr>
          <p:spPr>
            <a:xfrm>
              <a:off x="-2419576" y="2616209"/>
              <a:ext cx="22110" cy="80465"/>
            </a:xfrm>
            <a:custGeom>
              <a:avLst/>
              <a:gdLst/>
              <a:ahLst/>
              <a:cxnLst/>
              <a:rect l="l" t="t" r="r" b="b"/>
              <a:pathLst>
                <a:path w="219" h="797" extrusionOk="0">
                  <a:moveTo>
                    <a:pt x="108" y="1"/>
                  </a:moveTo>
                  <a:cubicBezTo>
                    <a:pt x="70" y="1"/>
                    <a:pt x="29" y="25"/>
                    <a:pt x="24" y="74"/>
                  </a:cubicBezTo>
                  <a:cubicBezTo>
                    <a:pt x="0" y="299"/>
                    <a:pt x="13" y="520"/>
                    <a:pt x="58" y="741"/>
                  </a:cubicBezTo>
                  <a:cubicBezTo>
                    <a:pt x="64" y="780"/>
                    <a:pt x="92" y="797"/>
                    <a:pt x="122" y="797"/>
                  </a:cubicBezTo>
                  <a:cubicBezTo>
                    <a:pt x="167" y="797"/>
                    <a:pt x="218" y="758"/>
                    <a:pt x="208" y="700"/>
                  </a:cubicBezTo>
                  <a:cubicBezTo>
                    <a:pt x="164" y="493"/>
                    <a:pt x="156" y="286"/>
                    <a:pt x="177" y="74"/>
                  </a:cubicBezTo>
                  <a:cubicBezTo>
                    <a:pt x="182" y="25"/>
                    <a:pt x="146" y="1"/>
                    <a:pt x="1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2127;p87">
              <a:extLst>
                <a:ext uri="{FF2B5EF4-FFF2-40B4-BE49-F238E27FC236}">
                  <a16:creationId xmlns:a16="http://schemas.microsoft.com/office/drawing/2014/main" id="{6173B0E4-5DB4-4656-85B2-6C18EABE6472}"/>
                </a:ext>
              </a:extLst>
            </p:cNvPr>
            <p:cNvSpPr/>
            <p:nvPr/>
          </p:nvSpPr>
          <p:spPr>
            <a:xfrm>
              <a:off x="-2324876" y="2694957"/>
              <a:ext cx="15851" cy="57042"/>
            </a:xfrm>
            <a:custGeom>
              <a:avLst/>
              <a:gdLst/>
              <a:ahLst/>
              <a:cxnLst/>
              <a:rect l="l" t="t" r="r" b="b"/>
              <a:pathLst>
                <a:path w="157" h="565" extrusionOk="0">
                  <a:moveTo>
                    <a:pt x="79" y="0"/>
                  </a:moveTo>
                  <a:cubicBezTo>
                    <a:pt x="40" y="0"/>
                    <a:pt x="1" y="26"/>
                    <a:pt x="1" y="77"/>
                  </a:cubicBezTo>
                  <a:lnTo>
                    <a:pt x="1" y="488"/>
                  </a:lnTo>
                  <a:cubicBezTo>
                    <a:pt x="1" y="539"/>
                    <a:pt x="40" y="564"/>
                    <a:pt x="79" y="564"/>
                  </a:cubicBezTo>
                  <a:cubicBezTo>
                    <a:pt x="118" y="564"/>
                    <a:pt x="157" y="539"/>
                    <a:pt x="157" y="488"/>
                  </a:cubicBezTo>
                  <a:lnTo>
                    <a:pt x="157" y="77"/>
                  </a:lnTo>
                  <a:cubicBezTo>
                    <a:pt x="157" y="26"/>
                    <a:pt x="118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2128;p87">
              <a:extLst>
                <a:ext uri="{FF2B5EF4-FFF2-40B4-BE49-F238E27FC236}">
                  <a16:creationId xmlns:a16="http://schemas.microsoft.com/office/drawing/2014/main" id="{675E565F-78A3-4B86-8B4E-9C8F95AAF5BC}"/>
                </a:ext>
              </a:extLst>
            </p:cNvPr>
            <p:cNvSpPr/>
            <p:nvPr/>
          </p:nvSpPr>
          <p:spPr>
            <a:xfrm>
              <a:off x="-2242492" y="2592887"/>
              <a:ext cx="22615" cy="80061"/>
            </a:xfrm>
            <a:custGeom>
              <a:avLst/>
              <a:gdLst/>
              <a:ahLst/>
              <a:cxnLst/>
              <a:rect l="l" t="t" r="r" b="b"/>
              <a:pathLst>
                <a:path w="224" h="793" extrusionOk="0">
                  <a:moveTo>
                    <a:pt x="77" y="0"/>
                  </a:moveTo>
                  <a:cubicBezTo>
                    <a:pt x="38" y="0"/>
                    <a:pt x="0" y="25"/>
                    <a:pt x="4" y="74"/>
                  </a:cubicBezTo>
                  <a:cubicBezTo>
                    <a:pt x="24" y="289"/>
                    <a:pt x="45" y="503"/>
                    <a:pt x="62" y="717"/>
                  </a:cubicBezTo>
                  <a:cubicBezTo>
                    <a:pt x="67" y="767"/>
                    <a:pt x="109" y="792"/>
                    <a:pt x="149" y="792"/>
                  </a:cubicBezTo>
                  <a:cubicBezTo>
                    <a:pt x="187" y="792"/>
                    <a:pt x="223" y="768"/>
                    <a:pt x="218" y="717"/>
                  </a:cubicBezTo>
                  <a:cubicBezTo>
                    <a:pt x="197" y="503"/>
                    <a:pt x="180" y="289"/>
                    <a:pt x="160" y="74"/>
                  </a:cubicBezTo>
                  <a:cubicBezTo>
                    <a:pt x="157" y="25"/>
                    <a:pt x="116" y="0"/>
                    <a:pt x="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2129;p87">
              <a:extLst>
                <a:ext uri="{FF2B5EF4-FFF2-40B4-BE49-F238E27FC236}">
                  <a16:creationId xmlns:a16="http://schemas.microsoft.com/office/drawing/2014/main" id="{7AD4F0D1-C007-4C72-92CA-78A484FDF6CB}"/>
                </a:ext>
              </a:extLst>
            </p:cNvPr>
            <p:cNvSpPr/>
            <p:nvPr/>
          </p:nvSpPr>
          <p:spPr>
            <a:xfrm>
              <a:off x="-2037241" y="2848213"/>
              <a:ext cx="27562" cy="70773"/>
            </a:xfrm>
            <a:custGeom>
              <a:avLst/>
              <a:gdLst/>
              <a:ahLst/>
              <a:cxnLst/>
              <a:rect l="l" t="t" r="r" b="b"/>
              <a:pathLst>
                <a:path w="273" h="701" extrusionOk="0">
                  <a:moveTo>
                    <a:pt x="83" y="1"/>
                  </a:moveTo>
                  <a:cubicBezTo>
                    <a:pt x="45" y="1"/>
                    <a:pt x="6" y="25"/>
                    <a:pt x="4" y="75"/>
                  </a:cubicBezTo>
                  <a:cubicBezTo>
                    <a:pt x="0" y="272"/>
                    <a:pt x="31" y="462"/>
                    <a:pt x="102" y="649"/>
                  </a:cubicBezTo>
                  <a:cubicBezTo>
                    <a:pt x="116" y="685"/>
                    <a:pt x="147" y="701"/>
                    <a:pt x="178" y="701"/>
                  </a:cubicBezTo>
                  <a:cubicBezTo>
                    <a:pt x="225" y="701"/>
                    <a:pt x="273" y="663"/>
                    <a:pt x="252" y="605"/>
                  </a:cubicBezTo>
                  <a:cubicBezTo>
                    <a:pt x="187" y="435"/>
                    <a:pt x="157" y="258"/>
                    <a:pt x="160" y="75"/>
                  </a:cubicBezTo>
                  <a:cubicBezTo>
                    <a:pt x="160" y="25"/>
                    <a:pt x="122" y="1"/>
                    <a:pt x="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2130;p87">
              <a:extLst>
                <a:ext uri="{FF2B5EF4-FFF2-40B4-BE49-F238E27FC236}">
                  <a16:creationId xmlns:a16="http://schemas.microsoft.com/office/drawing/2014/main" id="{F7430BE2-D4DC-4C4A-ADD8-9B840A99C554}"/>
                </a:ext>
              </a:extLst>
            </p:cNvPr>
            <p:cNvSpPr/>
            <p:nvPr/>
          </p:nvSpPr>
          <p:spPr>
            <a:xfrm>
              <a:off x="-872570" y="2973604"/>
              <a:ext cx="32206" cy="85311"/>
            </a:xfrm>
            <a:custGeom>
              <a:avLst/>
              <a:gdLst/>
              <a:ahLst/>
              <a:cxnLst/>
              <a:rect l="l" t="t" r="r" b="b"/>
              <a:pathLst>
                <a:path w="319" h="845" extrusionOk="0">
                  <a:moveTo>
                    <a:pt x="97" y="1"/>
                  </a:moveTo>
                  <a:cubicBezTo>
                    <a:pt x="51" y="1"/>
                    <a:pt x="1" y="40"/>
                    <a:pt x="13" y="97"/>
                  </a:cubicBezTo>
                  <a:cubicBezTo>
                    <a:pt x="61" y="328"/>
                    <a:pt x="109" y="557"/>
                    <a:pt x="156" y="788"/>
                  </a:cubicBezTo>
                  <a:cubicBezTo>
                    <a:pt x="164" y="827"/>
                    <a:pt x="193" y="844"/>
                    <a:pt x="224" y="844"/>
                  </a:cubicBezTo>
                  <a:cubicBezTo>
                    <a:pt x="269" y="844"/>
                    <a:pt x="318" y="806"/>
                    <a:pt x="306" y="747"/>
                  </a:cubicBezTo>
                  <a:cubicBezTo>
                    <a:pt x="258" y="516"/>
                    <a:pt x="211" y="288"/>
                    <a:pt x="163" y="57"/>
                  </a:cubicBezTo>
                  <a:cubicBezTo>
                    <a:pt x="155" y="18"/>
                    <a:pt x="127" y="1"/>
                    <a:pt x="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2131;p87">
              <a:extLst>
                <a:ext uri="{FF2B5EF4-FFF2-40B4-BE49-F238E27FC236}">
                  <a16:creationId xmlns:a16="http://schemas.microsoft.com/office/drawing/2014/main" id="{5ECFEB61-8036-48A7-8B4E-F95E597ACCE3}"/>
                </a:ext>
              </a:extLst>
            </p:cNvPr>
            <p:cNvSpPr/>
            <p:nvPr/>
          </p:nvSpPr>
          <p:spPr>
            <a:xfrm>
              <a:off x="-761110" y="3085365"/>
              <a:ext cx="22009" cy="71278"/>
            </a:xfrm>
            <a:custGeom>
              <a:avLst/>
              <a:gdLst/>
              <a:ahLst/>
              <a:cxnLst/>
              <a:rect l="l" t="t" r="r" b="b"/>
              <a:pathLst>
                <a:path w="218" h="706" extrusionOk="0">
                  <a:moveTo>
                    <a:pt x="110" y="1"/>
                  </a:moveTo>
                  <a:cubicBezTo>
                    <a:pt x="72" y="1"/>
                    <a:pt x="30" y="25"/>
                    <a:pt x="25" y="75"/>
                  </a:cubicBezTo>
                  <a:cubicBezTo>
                    <a:pt x="1" y="269"/>
                    <a:pt x="11" y="459"/>
                    <a:pt x="56" y="649"/>
                  </a:cubicBezTo>
                  <a:cubicBezTo>
                    <a:pt x="64" y="688"/>
                    <a:pt x="92" y="705"/>
                    <a:pt x="122" y="705"/>
                  </a:cubicBezTo>
                  <a:cubicBezTo>
                    <a:pt x="168" y="705"/>
                    <a:pt x="217" y="666"/>
                    <a:pt x="205" y="608"/>
                  </a:cubicBezTo>
                  <a:cubicBezTo>
                    <a:pt x="164" y="432"/>
                    <a:pt x="158" y="255"/>
                    <a:pt x="178" y="75"/>
                  </a:cubicBezTo>
                  <a:cubicBezTo>
                    <a:pt x="185" y="25"/>
                    <a:pt x="149" y="1"/>
                    <a:pt x="1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2132;p87">
              <a:extLst>
                <a:ext uri="{FF2B5EF4-FFF2-40B4-BE49-F238E27FC236}">
                  <a16:creationId xmlns:a16="http://schemas.microsoft.com/office/drawing/2014/main" id="{C05C637C-0644-4475-A03A-2164E60C0177}"/>
                </a:ext>
              </a:extLst>
            </p:cNvPr>
            <p:cNvSpPr/>
            <p:nvPr/>
          </p:nvSpPr>
          <p:spPr>
            <a:xfrm>
              <a:off x="-2900851" y="3814390"/>
              <a:ext cx="15952" cy="80364"/>
            </a:xfrm>
            <a:custGeom>
              <a:avLst/>
              <a:gdLst/>
              <a:ahLst/>
              <a:cxnLst/>
              <a:rect l="l" t="t" r="r" b="b"/>
              <a:pathLst>
                <a:path w="158" h="796" extrusionOk="0">
                  <a:moveTo>
                    <a:pt x="79" y="1"/>
                  </a:moveTo>
                  <a:cubicBezTo>
                    <a:pt x="40" y="1"/>
                    <a:pt x="1" y="26"/>
                    <a:pt x="1" y="75"/>
                  </a:cubicBezTo>
                  <a:lnTo>
                    <a:pt x="1" y="721"/>
                  </a:lnTo>
                  <a:cubicBezTo>
                    <a:pt x="1" y="771"/>
                    <a:pt x="40" y="795"/>
                    <a:pt x="79" y="795"/>
                  </a:cubicBezTo>
                  <a:cubicBezTo>
                    <a:pt x="118" y="795"/>
                    <a:pt x="157" y="771"/>
                    <a:pt x="157" y="721"/>
                  </a:cubicBezTo>
                  <a:lnTo>
                    <a:pt x="157" y="75"/>
                  </a:lnTo>
                  <a:cubicBezTo>
                    <a:pt x="157" y="26"/>
                    <a:pt x="118" y="1"/>
                    <a:pt x="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2133;p87">
              <a:extLst>
                <a:ext uri="{FF2B5EF4-FFF2-40B4-BE49-F238E27FC236}">
                  <a16:creationId xmlns:a16="http://schemas.microsoft.com/office/drawing/2014/main" id="{F2084055-C88D-414E-AD99-E9957751CA58}"/>
                </a:ext>
              </a:extLst>
            </p:cNvPr>
            <p:cNvSpPr/>
            <p:nvPr/>
          </p:nvSpPr>
          <p:spPr>
            <a:xfrm>
              <a:off x="-2827453" y="3712220"/>
              <a:ext cx="22817" cy="94297"/>
            </a:xfrm>
            <a:custGeom>
              <a:avLst/>
              <a:gdLst/>
              <a:ahLst/>
              <a:cxnLst/>
              <a:rect l="l" t="t" r="r" b="b"/>
              <a:pathLst>
                <a:path w="226" h="934" extrusionOk="0">
                  <a:moveTo>
                    <a:pt x="96" y="1"/>
                  </a:moveTo>
                  <a:cubicBezTo>
                    <a:pt x="51" y="1"/>
                    <a:pt x="1" y="39"/>
                    <a:pt x="11" y="98"/>
                  </a:cubicBezTo>
                  <a:cubicBezTo>
                    <a:pt x="55" y="349"/>
                    <a:pt x="69" y="601"/>
                    <a:pt x="55" y="859"/>
                  </a:cubicBezTo>
                  <a:cubicBezTo>
                    <a:pt x="52" y="909"/>
                    <a:pt x="90" y="933"/>
                    <a:pt x="128" y="933"/>
                  </a:cubicBezTo>
                  <a:cubicBezTo>
                    <a:pt x="167" y="933"/>
                    <a:pt x="207" y="909"/>
                    <a:pt x="209" y="859"/>
                  </a:cubicBezTo>
                  <a:cubicBezTo>
                    <a:pt x="226" y="588"/>
                    <a:pt x="209" y="322"/>
                    <a:pt x="161" y="57"/>
                  </a:cubicBezTo>
                  <a:cubicBezTo>
                    <a:pt x="154" y="18"/>
                    <a:pt x="126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134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B7B0"/>
        </a:solidFill>
        <a:effectLst/>
      </p:bgPr>
    </p:bg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1535;p77">
            <a:extLst>
              <a:ext uri="{FF2B5EF4-FFF2-40B4-BE49-F238E27FC236}">
                <a16:creationId xmlns:a16="http://schemas.microsoft.com/office/drawing/2014/main" id="{C9234BB9-B46B-491F-9A92-825A60AE6760}"/>
              </a:ext>
            </a:extLst>
          </p:cNvPr>
          <p:cNvGrpSpPr/>
          <p:nvPr/>
        </p:nvGrpSpPr>
        <p:grpSpPr>
          <a:xfrm>
            <a:off x="2271799" y="468797"/>
            <a:ext cx="2436342" cy="4296386"/>
            <a:chOff x="2371683" y="929768"/>
            <a:chExt cx="2388300" cy="3284100"/>
          </a:xfrm>
        </p:grpSpPr>
        <p:grpSp>
          <p:nvGrpSpPr>
            <p:cNvPr id="84" name="Google Shape;1536;p77">
              <a:extLst>
                <a:ext uri="{FF2B5EF4-FFF2-40B4-BE49-F238E27FC236}">
                  <a16:creationId xmlns:a16="http://schemas.microsoft.com/office/drawing/2014/main" id="{7585483B-C23C-4FCF-898A-F29D1197003B}"/>
                </a:ext>
              </a:extLst>
            </p:cNvPr>
            <p:cNvGrpSpPr/>
            <p:nvPr/>
          </p:nvGrpSpPr>
          <p:grpSpPr>
            <a:xfrm>
              <a:off x="2371683" y="929768"/>
              <a:ext cx="2388300" cy="3284100"/>
              <a:chOff x="1835466" y="929768"/>
              <a:chExt cx="2388300" cy="3284100"/>
            </a:xfrm>
          </p:grpSpPr>
          <p:sp>
            <p:nvSpPr>
              <p:cNvPr id="86" name="Google Shape;1537;p77">
                <a:extLst>
                  <a:ext uri="{FF2B5EF4-FFF2-40B4-BE49-F238E27FC236}">
                    <a16:creationId xmlns:a16="http://schemas.microsoft.com/office/drawing/2014/main" id="{9DFB304F-F34E-43B4-B5F8-5E74A28400F3}"/>
                  </a:ext>
                </a:extLst>
              </p:cNvPr>
              <p:cNvSpPr/>
              <p:nvPr/>
            </p:nvSpPr>
            <p:spPr>
              <a:xfrm>
                <a:off x="1835466" y="929768"/>
                <a:ext cx="2388300" cy="3284100"/>
              </a:xfrm>
              <a:prstGeom prst="roundRect">
                <a:avLst>
                  <a:gd name="adj" fmla="val 4846"/>
                </a:avLst>
              </a:prstGeom>
              <a:solidFill>
                <a:srgbClr val="E0E5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/>
              </a:p>
            </p:txBody>
          </p:sp>
          <p:sp>
            <p:nvSpPr>
              <p:cNvPr id="87" name="Google Shape;1538;p77">
                <a:extLst>
                  <a:ext uri="{FF2B5EF4-FFF2-40B4-BE49-F238E27FC236}">
                    <a16:creationId xmlns:a16="http://schemas.microsoft.com/office/drawing/2014/main" id="{4732EB97-459B-488D-AD42-54304D96E347}"/>
                  </a:ext>
                </a:extLst>
              </p:cNvPr>
              <p:cNvSpPr/>
              <p:nvPr/>
            </p:nvSpPr>
            <p:spPr>
              <a:xfrm>
                <a:off x="2010540" y="1124747"/>
                <a:ext cx="2038200" cy="2909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539;p77">
                <a:extLst>
                  <a:ext uri="{FF2B5EF4-FFF2-40B4-BE49-F238E27FC236}">
                    <a16:creationId xmlns:a16="http://schemas.microsoft.com/office/drawing/2014/main" id="{D85AAFF2-2AD0-44BE-ABCD-C3C3D879DD8D}"/>
                  </a:ext>
                </a:extLst>
              </p:cNvPr>
              <p:cNvSpPr/>
              <p:nvPr/>
            </p:nvSpPr>
            <p:spPr>
              <a:xfrm>
                <a:off x="2947422" y="4067543"/>
                <a:ext cx="164400" cy="97500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" name="Google Shape;1540;p77">
              <a:extLst>
                <a:ext uri="{FF2B5EF4-FFF2-40B4-BE49-F238E27FC236}">
                  <a16:creationId xmlns:a16="http://schemas.microsoft.com/office/drawing/2014/main" id="{9187A11A-DE2C-40D7-83C4-0F65950918B5}"/>
                </a:ext>
              </a:extLst>
            </p:cNvPr>
            <p:cNvSpPr/>
            <p:nvPr/>
          </p:nvSpPr>
          <p:spPr>
            <a:xfrm>
              <a:off x="3568016" y="996800"/>
              <a:ext cx="54600" cy="54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78;p43">
            <a:extLst>
              <a:ext uri="{FF2B5EF4-FFF2-40B4-BE49-F238E27FC236}">
                <a16:creationId xmlns:a16="http://schemas.microsoft.com/office/drawing/2014/main" id="{0D708462-B1AD-408D-B31C-E1E9F1E60B6F}"/>
              </a:ext>
            </a:extLst>
          </p:cNvPr>
          <p:cNvSpPr/>
          <p:nvPr/>
        </p:nvSpPr>
        <p:spPr>
          <a:xfrm rot="-126069" flipH="1">
            <a:off x="-167280" y="115355"/>
            <a:ext cx="2327656" cy="1120196"/>
          </a:xfrm>
          <a:custGeom>
            <a:avLst/>
            <a:gdLst/>
            <a:ahLst/>
            <a:cxnLst/>
            <a:rect l="l" t="t" r="r" b="b"/>
            <a:pathLst>
              <a:path w="12918" h="6667" extrusionOk="0">
                <a:moveTo>
                  <a:pt x="3008" y="1"/>
                </a:moveTo>
                <a:cubicBezTo>
                  <a:pt x="2923" y="1"/>
                  <a:pt x="2834" y="14"/>
                  <a:pt x="2740" y="43"/>
                </a:cubicBezTo>
                <a:cubicBezTo>
                  <a:pt x="1263" y="497"/>
                  <a:pt x="2426" y="4763"/>
                  <a:pt x="2426" y="4763"/>
                </a:cubicBezTo>
                <a:cubicBezTo>
                  <a:pt x="2193" y="4713"/>
                  <a:pt x="1982" y="4691"/>
                  <a:pt x="1792" y="4691"/>
                </a:cubicBezTo>
                <a:cubicBezTo>
                  <a:pt x="3" y="4691"/>
                  <a:pt x="1" y="6667"/>
                  <a:pt x="1" y="6667"/>
                </a:cubicBezTo>
                <a:lnTo>
                  <a:pt x="12530" y="6409"/>
                </a:lnTo>
                <a:cubicBezTo>
                  <a:pt x="12530" y="6409"/>
                  <a:pt x="12918" y="4820"/>
                  <a:pt x="11418" y="4078"/>
                </a:cubicBezTo>
                <a:cubicBezTo>
                  <a:pt x="11110" y="3926"/>
                  <a:pt x="10784" y="3866"/>
                  <a:pt x="10462" y="3866"/>
                </a:cubicBezTo>
                <a:cubicBezTo>
                  <a:pt x="9221" y="3866"/>
                  <a:pt x="8028" y="4763"/>
                  <a:pt x="8028" y="4763"/>
                </a:cubicBezTo>
                <a:cubicBezTo>
                  <a:pt x="8028" y="4763"/>
                  <a:pt x="8425" y="2090"/>
                  <a:pt x="6898" y="1482"/>
                </a:cubicBezTo>
                <a:cubicBezTo>
                  <a:pt x="6704" y="1406"/>
                  <a:pt x="6522" y="1372"/>
                  <a:pt x="6353" y="1372"/>
                </a:cubicBezTo>
                <a:cubicBezTo>
                  <a:pt x="5192" y="1372"/>
                  <a:pt x="4627" y="2952"/>
                  <a:pt x="4627" y="2952"/>
                </a:cubicBezTo>
                <a:cubicBezTo>
                  <a:pt x="4627" y="2952"/>
                  <a:pt x="4270" y="1"/>
                  <a:pt x="3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6"/>
          <p:cNvSpPr txBox="1">
            <a:spLocks noGrp="1"/>
          </p:cNvSpPr>
          <p:nvPr>
            <p:ph type="title" idx="8"/>
          </p:nvPr>
        </p:nvSpPr>
        <p:spPr>
          <a:xfrm>
            <a:off x="231407" y="701298"/>
            <a:ext cx="2306028" cy="52282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>
                <a:solidFill>
                  <a:srgbClr val="5DB7B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UD Digi Kyokasho NP-R" panose="02020400000000000000" pitchFamily="18" charset="-128"/>
                <a:ea typeface="UD Digi Kyokasho NP-R" panose="02020400000000000000" pitchFamily="18" charset="-128"/>
              </a:rPr>
              <a:t>遊戲設計</a:t>
            </a:r>
          </a:p>
        </p:txBody>
      </p:sp>
      <p:grpSp>
        <p:nvGrpSpPr>
          <p:cNvPr id="92" name="Google Shape;227;p40">
            <a:extLst>
              <a:ext uri="{FF2B5EF4-FFF2-40B4-BE49-F238E27FC236}">
                <a16:creationId xmlns:a16="http://schemas.microsoft.com/office/drawing/2014/main" id="{B58DA3AB-4320-4F88-9D81-CBB2E5FCD3D1}"/>
              </a:ext>
            </a:extLst>
          </p:cNvPr>
          <p:cNvGrpSpPr/>
          <p:nvPr/>
        </p:nvGrpSpPr>
        <p:grpSpPr>
          <a:xfrm>
            <a:off x="52919" y="4047531"/>
            <a:ext cx="1020536" cy="1158605"/>
            <a:chOff x="5293245" y="6083019"/>
            <a:chExt cx="1941885" cy="2248761"/>
          </a:xfrm>
        </p:grpSpPr>
        <p:sp>
          <p:nvSpPr>
            <p:cNvPr id="93" name="Google Shape;228;p40">
              <a:extLst>
                <a:ext uri="{FF2B5EF4-FFF2-40B4-BE49-F238E27FC236}">
                  <a16:creationId xmlns:a16="http://schemas.microsoft.com/office/drawing/2014/main" id="{BA013DEA-331B-414A-BB96-905A5A4331A5}"/>
                </a:ext>
              </a:extLst>
            </p:cNvPr>
            <p:cNvSpPr/>
            <p:nvPr/>
          </p:nvSpPr>
          <p:spPr>
            <a:xfrm>
              <a:off x="5874526" y="7937279"/>
              <a:ext cx="271002" cy="394502"/>
            </a:xfrm>
            <a:custGeom>
              <a:avLst/>
              <a:gdLst/>
              <a:ahLst/>
              <a:cxnLst/>
              <a:rect l="l" t="t" r="r" b="b"/>
              <a:pathLst>
                <a:path w="10274" h="14956" extrusionOk="0">
                  <a:moveTo>
                    <a:pt x="10274" y="1"/>
                  </a:moveTo>
                  <a:lnTo>
                    <a:pt x="10274" y="1"/>
                  </a:lnTo>
                  <a:cubicBezTo>
                    <a:pt x="6809" y="852"/>
                    <a:pt x="3344" y="1612"/>
                    <a:pt x="0" y="2584"/>
                  </a:cubicBezTo>
                  <a:lnTo>
                    <a:pt x="1368" y="14955"/>
                  </a:lnTo>
                  <a:lnTo>
                    <a:pt x="7994" y="14955"/>
                  </a:lnTo>
                  <a:lnTo>
                    <a:pt x="10274" y="1"/>
                  </a:lnTo>
                  <a:close/>
                </a:path>
              </a:pathLst>
            </a:custGeom>
            <a:solidFill>
              <a:srgbClr val="8C4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29;p40">
              <a:extLst>
                <a:ext uri="{FF2B5EF4-FFF2-40B4-BE49-F238E27FC236}">
                  <a16:creationId xmlns:a16="http://schemas.microsoft.com/office/drawing/2014/main" id="{9E4AA5EA-78DD-4B07-9FDC-FD0828359682}"/>
                </a:ext>
              </a:extLst>
            </p:cNvPr>
            <p:cNvSpPr/>
            <p:nvPr/>
          </p:nvSpPr>
          <p:spPr>
            <a:xfrm>
              <a:off x="5856880" y="7757701"/>
              <a:ext cx="315923" cy="247764"/>
            </a:xfrm>
            <a:custGeom>
              <a:avLst/>
              <a:gdLst/>
              <a:ahLst/>
              <a:cxnLst/>
              <a:rect l="l" t="t" r="r" b="b"/>
              <a:pathLst>
                <a:path w="11977" h="9393" extrusionOk="0">
                  <a:moveTo>
                    <a:pt x="11977" y="0"/>
                  </a:moveTo>
                  <a:lnTo>
                    <a:pt x="1" y="3526"/>
                  </a:lnTo>
                  <a:lnTo>
                    <a:pt x="669" y="9392"/>
                  </a:lnTo>
                  <a:cubicBezTo>
                    <a:pt x="4013" y="8450"/>
                    <a:pt x="7478" y="7660"/>
                    <a:pt x="10943" y="6809"/>
                  </a:cubicBezTo>
                  <a:lnTo>
                    <a:pt x="11977" y="0"/>
                  </a:lnTo>
                  <a:close/>
                </a:path>
              </a:pathLst>
            </a:custGeom>
            <a:solidFill>
              <a:srgbClr val="67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0;p40">
              <a:extLst>
                <a:ext uri="{FF2B5EF4-FFF2-40B4-BE49-F238E27FC236}">
                  <a16:creationId xmlns:a16="http://schemas.microsoft.com/office/drawing/2014/main" id="{FE3BFDFE-AB26-4C95-9104-3F19E0B29032}"/>
                </a:ext>
              </a:extLst>
            </p:cNvPr>
            <p:cNvSpPr/>
            <p:nvPr/>
          </p:nvSpPr>
          <p:spPr>
            <a:xfrm>
              <a:off x="5678093" y="6086027"/>
              <a:ext cx="215689" cy="360000"/>
            </a:xfrm>
            <a:custGeom>
              <a:avLst/>
              <a:gdLst/>
              <a:ahLst/>
              <a:cxnLst/>
              <a:rect l="l" t="t" r="r" b="b"/>
              <a:pathLst>
                <a:path w="8177" h="13648" extrusionOk="0">
                  <a:moveTo>
                    <a:pt x="7599" y="0"/>
                  </a:moveTo>
                  <a:cubicBezTo>
                    <a:pt x="4742" y="274"/>
                    <a:pt x="2219" y="760"/>
                    <a:pt x="0" y="1490"/>
                  </a:cubicBezTo>
                  <a:cubicBezTo>
                    <a:pt x="2067" y="5867"/>
                    <a:pt x="4742" y="9940"/>
                    <a:pt x="8177" y="13648"/>
                  </a:cubicBezTo>
                  <a:cubicBezTo>
                    <a:pt x="7903" y="9119"/>
                    <a:pt x="7690" y="4560"/>
                    <a:pt x="7599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1;p40">
              <a:extLst>
                <a:ext uri="{FF2B5EF4-FFF2-40B4-BE49-F238E27FC236}">
                  <a16:creationId xmlns:a16="http://schemas.microsoft.com/office/drawing/2014/main" id="{8BDFA10B-AAED-4591-BD11-80BF13D1E883}"/>
                </a:ext>
              </a:extLst>
            </p:cNvPr>
            <p:cNvSpPr/>
            <p:nvPr/>
          </p:nvSpPr>
          <p:spPr>
            <a:xfrm>
              <a:off x="5306065" y="6265605"/>
              <a:ext cx="623801" cy="844291"/>
            </a:xfrm>
            <a:custGeom>
              <a:avLst/>
              <a:gdLst/>
              <a:ahLst/>
              <a:cxnLst/>
              <a:rect l="l" t="t" r="r" b="b"/>
              <a:pathLst>
                <a:path w="23649" h="32008" extrusionOk="0">
                  <a:moveTo>
                    <a:pt x="5472" y="1"/>
                  </a:moveTo>
                  <a:cubicBezTo>
                    <a:pt x="2341" y="3405"/>
                    <a:pt x="669" y="7995"/>
                    <a:pt x="1" y="13557"/>
                  </a:cubicBezTo>
                  <a:cubicBezTo>
                    <a:pt x="6779" y="21187"/>
                    <a:pt x="13375" y="29819"/>
                    <a:pt x="23649" y="32007"/>
                  </a:cubicBezTo>
                  <a:cubicBezTo>
                    <a:pt x="23649" y="31947"/>
                    <a:pt x="23649" y="31916"/>
                    <a:pt x="23649" y="31886"/>
                  </a:cubicBezTo>
                  <a:cubicBezTo>
                    <a:pt x="23588" y="31764"/>
                    <a:pt x="23557" y="31612"/>
                    <a:pt x="23618" y="31491"/>
                  </a:cubicBezTo>
                  <a:cubicBezTo>
                    <a:pt x="23345" y="27144"/>
                    <a:pt x="23102" y="22828"/>
                    <a:pt x="22889" y="18481"/>
                  </a:cubicBezTo>
                  <a:cubicBezTo>
                    <a:pt x="18907" y="17478"/>
                    <a:pt x="14895" y="12342"/>
                    <a:pt x="12433" y="9484"/>
                  </a:cubicBezTo>
                  <a:cubicBezTo>
                    <a:pt x="9819" y="6506"/>
                    <a:pt x="7478" y="3375"/>
                    <a:pt x="5472" y="1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2;p40">
              <a:extLst>
                <a:ext uri="{FF2B5EF4-FFF2-40B4-BE49-F238E27FC236}">
                  <a16:creationId xmlns:a16="http://schemas.microsoft.com/office/drawing/2014/main" id="{01346F29-3E9C-4841-B33E-930AF5C1D77B}"/>
                </a:ext>
              </a:extLst>
            </p:cNvPr>
            <p:cNvSpPr/>
            <p:nvPr/>
          </p:nvSpPr>
          <p:spPr>
            <a:xfrm>
              <a:off x="5913802" y="6083019"/>
              <a:ext cx="118699" cy="338160"/>
            </a:xfrm>
            <a:custGeom>
              <a:avLst/>
              <a:gdLst/>
              <a:ahLst/>
              <a:cxnLst/>
              <a:rect l="l" t="t" r="r" b="b"/>
              <a:pathLst>
                <a:path w="4500" h="12820" extrusionOk="0">
                  <a:moveTo>
                    <a:pt x="913" y="0"/>
                  </a:moveTo>
                  <a:cubicBezTo>
                    <a:pt x="609" y="0"/>
                    <a:pt x="305" y="8"/>
                    <a:pt x="1" y="23"/>
                  </a:cubicBezTo>
                  <a:cubicBezTo>
                    <a:pt x="31" y="4279"/>
                    <a:pt x="183" y="8564"/>
                    <a:pt x="396" y="12820"/>
                  </a:cubicBezTo>
                  <a:cubicBezTo>
                    <a:pt x="1855" y="11817"/>
                    <a:pt x="3375" y="9750"/>
                    <a:pt x="4499" y="8108"/>
                  </a:cubicBezTo>
                  <a:cubicBezTo>
                    <a:pt x="3587" y="4917"/>
                    <a:pt x="2645" y="2212"/>
                    <a:pt x="1824" y="23"/>
                  </a:cubicBezTo>
                  <a:cubicBezTo>
                    <a:pt x="1520" y="8"/>
                    <a:pt x="1217" y="0"/>
                    <a:pt x="913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3;p40">
              <a:extLst>
                <a:ext uri="{FF2B5EF4-FFF2-40B4-BE49-F238E27FC236}">
                  <a16:creationId xmlns:a16="http://schemas.microsoft.com/office/drawing/2014/main" id="{AF6DB435-117F-4AB6-AD82-FAA9512B3982}"/>
                </a:ext>
              </a:extLst>
            </p:cNvPr>
            <p:cNvSpPr/>
            <p:nvPr/>
          </p:nvSpPr>
          <p:spPr>
            <a:xfrm>
              <a:off x="5293245" y="6665698"/>
              <a:ext cx="660677" cy="819417"/>
            </a:xfrm>
            <a:custGeom>
              <a:avLst/>
              <a:gdLst/>
              <a:ahLst/>
              <a:cxnLst/>
              <a:rect l="l" t="t" r="r" b="b"/>
              <a:pathLst>
                <a:path w="25047" h="31065" extrusionOk="0">
                  <a:moveTo>
                    <a:pt x="335" y="0"/>
                  </a:moveTo>
                  <a:lnTo>
                    <a:pt x="335" y="0"/>
                  </a:lnTo>
                  <a:cubicBezTo>
                    <a:pt x="0" y="4256"/>
                    <a:pt x="183" y="9028"/>
                    <a:pt x="730" y="14256"/>
                  </a:cubicBezTo>
                  <a:cubicBezTo>
                    <a:pt x="7204" y="22037"/>
                    <a:pt x="15046" y="30062"/>
                    <a:pt x="25046" y="31065"/>
                  </a:cubicBezTo>
                  <a:cubicBezTo>
                    <a:pt x="24743" y="26536"/>
                    <a:pt x="24469" y="22007"/>
                    <a:pt x="24165" y="17447"/>
                  </a:cubicBezTo>
                  <a:cubicBezTo>
                    <a:pt x="24104" y="17478"/>
                    <a:pt x="24043" y="17508"/>
                    <a:pt x="23983" y="17508"/>
                  </a:cubicBezTo>
                  <a:cubicBezTo>
                    <a:pt x="14286" y="15624"/>
                    <a:pt x="6779" y="7690"/>
                    <a:pt x="335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4;p40">
              <a:extLst>
                <a:ext uri="{FF2B5EF4-FFF2-40B4-BE49-F238E27FC236}">
                  <a16:creationId xmlns:a16="http://schemas.microsoft.com/office/drawing/2014/main" id="{90D02012-45F8-42DA-B4D9-3ED988D11C8E}"/>
                </a:ext>
              </a:extLst>
            </p:cNvPr>
            <p:cNvSpPr/>
            <p:nvPr/>
          </p:nvSpPr>
          <p:spPr>
            <a:xfrm>
              <a:off x="5468840" y="6134139"/>
              <a:ext cx="440188" cy="600537"/>
            </a:xfrm>
            <a:custGeom>
              <a:avLst/>
              <a:gdLst/>
              <a:ahLst/>
              <a:cxnLst/>
              <a:rect l="l" t="t" r="r" b="b"/>
              <a:pathLst>
                <a:path w="16688" h="22767" extrusionOk="0">
                  <a:moveTo>
                    <a:pt x="6900" y="0"/>
                  </a:moveTo>
                  <a:cubicBezTo>
                    <a:pt x="4104" y="1064"/>
                    <a:pt x="1824" y="2493"/>
                    <a:pt x="0" y="4255"/>
                  </a:cubicBezTo>
                  <a:cubicBezTo>
                    <a:pt x="2006" y="7660"/>
                    <a:pt x="4255" y="10882"/>
                    <a:pt x="6900" y="13830"/>
                  </a:cubicBezTo>
                  <a:cubicBezTo>
                    <a:pt x="9362" y="16596"/>
                    <a:pt x="12979" y="21399"/>
                    <a:pt x="16687" y="22766"/>
                  </a:cubicBezTo>
                  <a:cubicBezTo>
                    <a:pt x="16657" y="22219"/>
                    <a:pt x="16627" y="21672"/>
                    <a:pt x="16596" y="21125"/>
                  </a:cubicBezTo>
                  <a:cubicBezTo>
                    <a:pt x="16475" y="18389"/>
                    <a:pt x="16323" y="15593"/>
                    <a:pt x="16140" y="12827"/>
                  </a:cubicBezTo>
                  <a:cubicBezTo>
                    <a:pt x="12219" y="9149"/>
                    <a:pt x="9210" y="4772"/>
                    <a:pt x="6900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5;p40">
              <a:extLst>
                <a:ext uri="{FF2B5EF4-FFF2-40B4-BE49-F238E27FC236}">
                  <a16:creationId xmlns:a16="http://schemas.microsoft.com/office/drawing/2014/main" id="{C6EAD9CC-0FCF-4350-B0E1-70C0CC31D9E1}"/>
                </a:ext>
              </a:extLst>
            </p:cNvPr>
            <p:cNvSpPr/>
            <p:nvPr/>
          </p:nvSpPr>
          <p:spPr>
            <a:xfrm>
              <a:off x="5961123" y="7012853"/>
              <a:ext cx="186832" cy="473054"/>
            </a:xfrm>
            <a:custGeom>
              <a:avLst/>
              <a:gdLst/>
              <a:ahLst/>
              <a:cxnLst/>
              <a:rect l="l" t="t" r="r" b="b"/>
              <a:pathLst>
                <a:path w="7083" h="17934" extrusionOk="0">
                  <a:moveTo>
                    <a:pt x="6930" y="1"/>
                  </a:moveTo>
                  <a:cubicBezTo>
                    <a:pt x="4711" y="1308"/>
                    <a:pt x="2401" y="2493"/>
                    <a:pt x="0" y="3496"/>
                  </a:cubicBezTo>
                  <a:cubicBezTo>
                    <a:pt x="274" y="8299"/>
                    <a:pt x="578" y="13132"/>
                    <a:pt x="851" y="17934"/>
                  </a:cubicBezTo>
                  <a:cubicBezTo>
                    <a:pt x="2736" y="17022"/>
                    <a:pt x="4559" y="16080"/>
                    <a:pt x="6292" y="15016"/>
                  </a:cubicBezTo>
                  <a:cubicBezTo>
                    <a:pt x="6900" y="9758"/>
                    <a:pt x="7082" y="4742"/>
                    <a:pt x="6930" y="1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6;p40">
              <a:extLst>
                <a:ext uri="{FF2B5EF4-FFF2-40B4-BE49-F238E27FC236}">
                  <a16:creationId xmlns:a16="http://schemas.microsoft.com/office/drawing/2014/main" id="{8B787DF0-3702-4FF0-BF1E-296D5E7EF530}"/>
                </a:ext>
              </a:extLst>
            </p:cNvPr>
            <p:cNvSpPr/>
            <p:nvPr/>
          </p:nvSpPr>
          <p:spPr>
            <a:xfrm>
              <a:off x="5985153" y="7446604"/>
              <a:ext cx="137928" cy="300677"/>
            </a:xfrm>
            <a:custGeom>
              <a:avLst/>
              <a:gdLst/>
              <a:ahLst/>
              <a:cxnLst/>
              <a:rect l="l" t="t" r="r" b="b"/>
              <a:pathLst>
                <a:path w="5229" h="11399" extrusionOk="0">
                  <a:moveTo>
                    <a:pt x="5229" y="1"/>
                  </a:moveTo>
                  <a:lnTo>
                    <a:pt x="5229" y="1"/>
                  </a:lnTo>
                  <a:cubicBezTo>
                    <a:pt x="3557" y="943"/>
                    <a:pt x="1825" y="1672"/>
                    <a:pt x="1" y="2220"/>
                  </a:cubicBezTo>
                  <a:cubicBezTo>
                    <a:pt x="183" y="5289"/>
                    <a:pt x="335" y="8329"/>
                    <a:pt x="518" y="11399"/>
                  </a:cubicBezTo>
                  <a:cubicBezTo>
                    <a:pt x="1338" y="10913"/>
                    <a:pt x="2311" y="10791"/>
                    <a:pt x="3284" y="10639"/>
                  </a:cubicBezTo>
                  <a:cubicBezTo>
                    <a:pt x="4135" y="7022"/>
                    <a:pt x="4773" y="3466"/>
                    <a:pt x="5229" y="1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37;p40">
              <a:extLst>
                <a:ext uri="{FF2B5EF4-FFF2-40B4-BE49-F238E27FC236}">
                  <a16:creationId xmlns:a16="http://schemas.microsoft.com/office/drawing/2014/main" id="{9C2DAEF6-E983-4C48-8ED1-F9B1219FA9D1}"/>
                </a:ext>
              </a:extLst>
            </p:cNvPr>
            <p:cNvSpPr/>
            <p:nvPr/>
          </p:nvSpPr>
          <p:spPr>
            <a:xfrm>
              <a:off x="5925039" y="6336164"/>
              <a:ext cx="179604" cy="400120"/>
            </a:xfrm>
            <a:custGeom>
              <a:avLst/>
              <a:gdLst/>
              <a:ahLst/>
              <a:cxnLst/>
              <a:rect l="l" t="t" r="r" b="b"/>
              <a:pathLst>
                <a:path w="6809" h="15169" extrusionOk="0">
                  <a:moveTo>
                    <a:pt x="4499" y="1"/>
                  </a:moveTo>
                  <a:cubicBezTo>
                    <a:pt x="3161" y="1824"/>
                    <a:pt x="1642" y="3557"/>
                    <a:pt x="0" y="4165"/>
                  </a:cubicBezTo>
                  <a:cubicBezTo>
                    <a:pt x="183" y="7843"/>
                    <a:pt x="395" y="11521"/>
                    <a:pt x="578" y="15168"/>
                  </a:cubicBezTo>
                  <a:cubicBezTo>
                    <a:pt x="2918" y="13861"/>
                    <a:pt x="4985" y="12311"/>
                    <a:pt x="6809" y="10639"/>
                  </a:cubicBezTo>
                  <a:cubicBezTo>
                    <a:pt x="6171" y="6718"/>
                    <a:pt x="5350" y="3162"/>
                    <a:pt x="4499" y="1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38;p40">
              <a:extLst>
                <a:ext uri="{FF2B5EF4-FFF2-40B4-BE49-F238E27FC236}">
                  <a16:creationId xmlns:a16="http://schemas.microsoft.com/office/drawing/2014/main" id="{3461079C-E383-4A2E-AD9A-35152D62E11E}"/>
                </a:ext>
              </a:extLst>
            </p:cNvPr>
            <p:cNvSpPr/>
            <p:nvPr/>
          </p:nvSpPr>
          <p:spPr>
            <a:xfrm>
              <a:off x="5941868" y="6657680"/>
              <a:ext cx="200469" cy="420932"/>
            </a:xfrm>
            <a:custGeom>
              <a:avLst/>
              <a:gdLst/>
              <a:ahLst/>
              <a:cxnLst/>
              <a:rect l="l" t="t" r="r" b="b"/>
              <a:pathLst>
                <a:path w="7600" h="15958" extrusionOk="0">
                  <a:moveTo>
                    <a:pt x="6444" y="0"/>
                  </a:moveTo>
                  <a:cubicBezTo>
                    <a:pt x="4469" y="1611"/>
                    <a:pt x="2341" y="2918"/>
                    <a:pt x="1" y="3830"/>
                  </a:cubicBezTo>
                  <a:cubicBezTo>
                    <a:pt x="1" y="4104"/>
                    <a:pt x="31" y="4377"/>
                    <a:pt x="31" y="4651"/>
                  </a:cubicBezTo>
                  <a:cubicBezTo>
                    <a:pt x="213" y="8420"/>
                    <a:pt x="456" y="12189"/>
                    <a:pt x="669" y="15958"/>
                  </a:cubicBezTo>
                  <a:cubicBezTo>
                    <a:pt x="3101" y="14833"/>
                    <a:pt x="5411" y="13557"/>
                    <a:pt x="7599" y="12159"/>
                  </a:cubicBezTo>
                  <a:cubicBezTo>
                    <a:pt x="7448" y="7842"/>
                    <a:pt x="7022" y="3769"/>
                    <a:pt x="6444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39;p40">
              <a:extLst>
                <a:ext uri="{FF2B5EF4-FFF2-40B4-BE49-F238E27FC236}">
                  <a16:creationId xmlns:a16="http://schemas.microsoft.com/office/drawing/2014/main" id="{F5EE145E-767B-4344-B2BB-57237FB44EF3}"/>
                </a:ext>
              </a:extLst>
            </p:cNvPr>
            <p:cNvSpPr/>
            <p:nvPr/>
          </p:nvSpPr>
          <p:spPr>
            <a:xfrm>
              <a:off x="5999608" y="7757701"/>
              <a:ext cx="64941" cy="137928"/>
            </a:xfrm>
            <a:custGeom>
              <a:avLst/>
              <a:gdLst/>
              <a:ahLst/>
              <a:cxnLst/>
              <a:rect l="l" t="t" r="r" b="b"/>
              <a:pathLst>
                <a:path w="2462" h="5229" extrusionOk="0">
                  <a:moveTo>
                    <a:pt x="2462" y="0"/>
                  </a:moveTo>
                  <a:lnTo>
                    <a:pt x="2462" y="0"/>
                  </a:lnTo>
                  <a:cubicBezTo>
                    <a:pt x="1672" y="152"/>
                    <a:pt x="851" y="274"/>
                    <a:pt x="0" y="334"/>
                  </a:cubicBezTo>
                  <a:cubicBezTo>
                    <a:pt x="91" y="1976"/>
                    <a:pt x="152" y="3587"/>
                    <a:pt x="243" y="5228"/>
                  </a:cubicBezTo>
                  <a:cubicBezTo>
                    <a:pt x="486" y="5228"/>
                    <a:pt x="730" y="5228"/>
                    <a:pt x="1034" y="5198"/>
                  </a:cubicBezTo>
                  <a:cubicBezTo>
                    <a:pt x="1550" y="3465"/>
                    <a:pt x="2006" y="1733"/>
                    <a:pt x="2462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;p40">
              <a:extLst>
                <a:ext uri="{FF2B5EF4-FFF2-40B4-BE49-F238E27FC236}">
                  <a16:creationId xmlns:a16="http://schemas.microsoft.com/office/drawing/2014/main" id="{CE26F07C-8BC6-4465-ACFA-3F0FEAA8F80D}"/>
                </a:ext>
              </a:extLst>
            </p:cNvPr>
            <p:cNvSpPr/>
            <p:nvPr/>
          </p:nvSpPr>
          <p:spPr>
            <a:xfrm>
              <a:off x="5516926" y="7639820"/>
              <a:ext cx="462661" cy="254200"/>
            </a:xfrm>
            <a:custGeom>
              <a:avLst/>
              <a:gdLst/>
              <a:ahLst/>
              <a:cxnLst/>
              <a:rect l="l" t="t" r="r" b="b"/>
              <a:pathLst>
                <a:path w="17540" h="9637" extrusionOk="0">
                  <a:moveTo>
                    <a:pt x="1" y="1"/>
                  </a:moveTo>
                  <a:cubicBezTo>
                    <a:pt x="7205" y="8573"/>
                    <a:pt x="17053" y="9606"/>
                    <a:pt x="17539" y="9636"/>
                  </a:cubicBezTo>
                  <a:cubicBezTo>
                    <a:pt x="17448" y="8269"/>
                    <a:pt x="17387" y="6870"/>
                    <a:pt x="17296" y="5472"/>
                  </a:cubicBezTo>
                  <a:cubicBezTo>
                    <a:pt x="17266" y="5503"/>
                    <a:pt x="17266" y="5533"/>
                    <a:pt x="17205" y="5563"/>
                  </a:cubicBezTo>
                  <a:cubicBezTo>
                    <a:pt x="16183" y="5888"/>
                    <a:pt x="15124" y="6033"/>
                    <a:pt x="14047" y="6033"/>
                  </a:cubicBezTo>
                  <a:cubicBezTo>
                    <a:pt x="9071" y="6033"/>
                    <a:pt x="3724" y="2925"/>
                    <a:pt x="1" y="1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1;p40">
              <a:extLst>
                <a:ext uri="{FF2B5EF4-FFF2-40B4-BE49-F238E27FC236}">
                  <a16:creationId xmlns:a16="http://schemas.microsoft.com/office/drawing/2014/main" id="{1E717EE0-7050-4D7E-B02B-F5794203F503}"/>
                </a:ext>
              </a:extLst>
            </p:cNvPr>
            <p:cNvSpPr/>
            <p:nvPr/>
          </p:nvSpPr>
          <p:spPr>
            <a:xfrm>
              <a:off x="5318910" y="7096232"/>
              <a:ext cx="653450" cy="680803"/>
            </a:xfrm>
            <a:custGeom>
              <a:avLst/>
              <a:gdLst/>
              <a:ahLst/>
              <a:cxnLst/>
              <a:rect l="l" t="t" r="r" b="b"/>
              <a:pathLst>
                <a:path w="24773" h="25810" extrusionOk="0">
                  <a:moveTo>
                    <a:pt x="0" y="1"/>
                  </a:moveTo>
                  <a:lnTo>
                    <a:pt x="0" y="1"/>
                  </a:lnTo>
                  <a:cubicBezTo>
                    <a:pt x="152" y="1277"/>
                    <a:pt x="334" y="2584"/>
                    <a:pt x="517" y="3891"/>
                  </a:cubicBezTo>
                  <a:cubicBezTo>
                    <a:pt x="1368" y="9819"/>
                    <a:pt x="3222" y="14378"/>
                    <a:pt x="5532" y="17965"/>
                  </a:cubicBezTo>
                  <a:cubicBezTo>
                    <a:pt x="10367" y="22460"/>
                    <a:pt x="15899" y="25809"/>
                    <a:pt x="21703" y="25809"/>
                  </a:cubicBezTo>
                  <a:cubicBezTo>
                    <a:pt x="22649" y="25809"/>
                    <a:pt x="23602" y="25720"/>
                    <a:pt x="24560" y="25533"/>
                  </a:cubicBezTo>
                  <a:cubicBezTo>
                    <a:pt x="24587" y="25524"/>
                    <a:pt x="24611" y="25520"/>
                    <a:pt x="24633" y="25520"/>
                  </a:cubicBezTo>
                  <a:cubicBezTo>
                    <a:pt x="24687" y="25520"/>
                    <a:pt x="24730" y="25542"/>
                    <a:pt x="24773" y="25563"/>
                  </a:cubicBezTo>
                  <a:cubicBezTo>
                    <a:pt x="24590" y="22311"/>
                    <a:pt x="24377" y="19028"/>
                    <a:pt x="24165" y="15776"/>
                  </a:cubicBezTo>
                  <a:cubicBezTo>
                    <a:pt x="23982" y="15715"/>
                    <a:pt x="23891" y="15503"/>
                    <a:pt x="24013" y="15381"/>
                  </a:cubicBezTo>
                  <a:cubicBezTo>
                    <a:pt x="14590" y="15351"/>
                    <a:pt x="6414" y="7539"/>
                    <a:pt x="0" y="1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2;p40">
              <a:extLst>
                <a:ext uri="{FF2B5EF4-FFF2-40B4-BE49-F238E27FC236}">
                  <a16:creationId xmlns:a16="http://schemas.microsoft.com/office/drawing/2014/main" id="{99E304B7-55E6-4974-8C2E-F035ECA95A4D}"/>
                </a:ext>
              </a:extLst>
            </p:cNvPr>
            <p:cNvSpPr/>
            <p:nvPr/>
          </p:nvSpPr>
          <p:spPr>
            <a:xfrm>
              <a:off x="6043685" y="6154160"/>
              <a:ext cx="283057" cy="462661"/>
            </a:xfrm>
            <a:custGeom>
              <a:avLst/>
              <a:gdLst/>
              <a:ahLst/>
              <a:cxnLst/>
              <a:rect l="l" t="t" r="r" b="b"/>
              <a:pathLst>
                <a:path w="10731" h="17540" extrusionOk="0">
                  <a:moveTo>
                    <a:pt x="4591" y="1"/>
                  </a:moveTo>
                  <a:cubicBezTo>
                    <a:pt x="3952" y="1034"/>
                    <a:pt x="3314" y="2068"/>
                    <a:pt x="2615" y="3071"/>
                  </a:cubicBezTo>
                  <a:cubicBezTo>
                    <a:pt x="1885" y="4044"/>
                    <a:pt x="1004" y="5503"/>
                    <a:pt x="1" y="6901"/>
                  </a:cubicBezTo>
                  <a:cubicBezTo>
                    <a:pt x="852" y="10062"/>
                    <a:pt x="1673" y="13618"/>
                    <a:pt x="2341" y="17539"/>
                  </a:cubicBezTo>
                  <a:cubicBezTo>
                    <a:pt x="5624" y="14530"/>
                    <a:pt x="8299" y="11004"/>
                    <a:pt x="10731" y="7144"/>
                  </a:cubicBezTo>
                  <a:cubicBezTo>
                    <a:pt x="9089" y="4196"/>
                    <a:pt x="7053" y="1734"/>
                    <a:pt x="4591" y="1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3;p40">
              <a:extLst>
                <a:ext uri="{FF2B5EF4-FFF2-40B4-BE49-F238E27FC236}">
                  <a16:creationId xmlns:a16="http://schemas.microsoft.com/office/drawing/2014/main" id="{E328F7E1-809A-40E5-90D5-472F17F05DD2}"/>
                </a:ext>
              </a:extLst>
            </p:cNvPr>
            <p:cNvSpPr/>
            <p:nvPr/>
          </p:nvSpPr>
          <p:spPr>
            <a:xfrm>
              <a:off x="5961915" y="6083626"/>
              <a:ext cx="176413" cy="213288"/>
            </a:xfrm>
            <a:custGeom>
              <a:avLst/>
              <a:gdLst/>
              <a:ahLst/>
              <a:cxnLst/>
              <a:rect l="l" t="t" r="r" b="b"/>
              <a:pathLst>
                <a:path w="6688" h="8086" extrusionOk="0">
                  <a:moveTo>
                    <a:pt x="0" y="0"/>
                  </a:moveTo>
                  <a:cubicBezTo>
                    <a:pt x="821" y="2158"/>
                    <a:pt x="1763" y="4894"/>
                    <a:pt x="2675" y="8085"/>
                  </a:cubicBezTo>
                  <a:cubicBezTo>
                    <a:pt x="3131" y="7477"/>
                    <a:pt x="3496" y="6900"/>
                    <a:pt x="3800" y="6474"/>
                  </a:cubicBezTo>
                  <a:cubicBezTo>
                    <a:pt x="4803" y="5015"/>
                    <a:pt x="5776" y="3526"/>
                    <a:pt x="6688" y="2006"/>
                  </a:cubicBezTo>
                  <a:cubicBezTo>
                    <a:pt x="4712" y="851"/>
                    <a:pt x="2493" y="122"/>
                    <a:pt x="0" y="0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4;p40">
              <a:extLst>
                <a:ext uri="{FF2B5EF4-FFF2-40B4-BE49-F238E27FC236}">
                  <a16:creationId xmlns:a16="http://schemas.microsoft.com/office/drawing/2014/main" id="{57B24E6F-5A65-46B4-9E21-EF0CB23B83E1}"/>
                </a:ext>
              </a:extLst>
            </p:cNvPr>
            <p:cNvSpPr/>
            <p:nvPr/>
          </p:nvSpPr>
          <p:spPr>
            <a:xfrm>
              <a:off x="6071751" y="7084204"/>
              <a:ext cx="411331" cy="643057"/>
            </a:xfrm>
            <a:custGeom>
              <a:avLst/>
              <a:gdLst/>
              <a:ahLst/>
              <a:cxnLst/>
              <a:rect l="l" t="t" r="r" b="b"/>
              <a:pathLst>
                <a:path w="15594" h="24379" extrusionOk="0">
                  <a:moveTo>
                    <a:pt x="15594" y="1"/>
                  </a:moveTo>
                  <a:lnTo>
                    <a:pt x="15594" y="1"/>
                  </a:lnTo>
                  <a:cubicBezTo>
                    <a:pt x="12189" y="5381"/>
                    <a:pt x="7569" y="10548"/>
                    <a:pt x="1946" y="13740"/>
                  </a:cubicBezTo>
                  <a:cubicBezTo>
                    <a:pt x="1490" y="17205"/>
                    <a:pt x="852" y="20761"/>
                    <a:pt x="1" y="24378"/>
                  </a:cubicBezTo>
                  <a:cubicBezTo>
                    <a:pt x="396" y="24317"/>
                    <a:pt x="791" y="24226"/>
                    <a:pt x="1186" y="24105"/>
                  </a:cubicBezTo>
                  <a:cubicBezTo>
                    <a:pt x="5077" y="22828"/>
                    <a:pt x="8147" y="20153"/>
                    <a:pt x="10882" y="17174"/>
                  </a:cubicBezTo>
                  <a:cubicBezTo>
                    <a:pt x="12068" y="15898"/>
                    <a:pt x="13284" y="14651"/>
                    <a:pt x="14469" y="13375"/>
                  </a:cubicBezTo>
                  <a:cubicBezTo>
                    <a:pt x="15199" y="9606"/>
                    <a:pt x="15594" y="4955"/>
                    <a:pt x="15594" y="1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5;p40">
              <a:extLst>
                <a:ext uri="{FF2B5EF4-FFF2-40B4-BE49-F238E27FC236}">
                  <a16:creationId xmlns:a16="http://schemas.microsoft.com/office/drawing/2014/main" id="{8B4C89F7-F51B-4F04-AB3C-0B0672C2EAE9}"/>
                </a:ext>
              </a:extLst>
            </p:cNvPr>
            <p:cNvSpPr/>
            <p:nvPr/>
          </p:nvSpPr>
          <p:spPr>
            <a:xfrm>
              <a:off x="6111844" y="6377049"/>
              <a:ext cx="338371" cy="601354"/>
            </a:xfrm>
            <a:custGeom>
              <a:avLst/>
              <a:gdLst/>
              <a:ahLst/>
              <a:cxnLst/>
              <a:rect l="l" t="t" r="r" b="b"/>
              <a:pathLst>
                <a:path w="12828" h="22798" extrusionOk="0">
                  <a:moveTo>
                    <a:pt x="8815" y="1"/>
                  </a:moveTo>
                  <a:cubicBezTo>
                    <a:pt x="6444" y="3952"/>
                    <a:pt x="3526" y="7752"/>
                    <a:pt x="0" y="10639"/>
                  </a:cubicBezTo>
                  <a:cubicBezTo>
                    <a:pt x="578" y="14408"/>
                    <a:pt x="973" y="18481"/>
                    <a:pt x="1155" y="22798"/>
                  </a:cubicBezTo>
                  <a:cubicBezTo>
                    <a:pt x="5532" y="20001"/>
                    <a:pt x="9454" y="16688"/>
                    <a:pt x="12827" y="12858"/>
                  </a:cubicBezTo>
                  <a:cubicBezTo>
                    <a:pt x="12007" y="8208"/>
                    <a:pt x="10669" y="3770"/>
                    <a:pt x="8815" y="1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6;p40">
              <a:extLst>
                <a:ext uri="{FF2B5EF4-FFF2-40B4-BE49-F238E27FC236}">
                  <a16:creationId xmlns:a16="http://schemas.microsoft.com/office/drawing/2014/main" id="{CE3950CF-ABC2-4604-92F4-A2CB80EEFC19}"/>
                </a:ext>
              </a:extLst>
            </p:cNvPr>
            <p:cNvSpPr/>
            <p:nvPr/>
          </p:nvSpPr>
          <p:spPr>
            <a:xfrm>
              <a:off x="6026856" y="7527583"/>
              <a:ext cx="404921" cy="367228"/>
            </a:xfrm>
            <a:custGeom>
              <a:avLst/>
              <a:gdLst/>
              <a:ahLst/>
              <a:cxnLst/>
              <a:rect l="l" t="t" r="r" b="b"/>
              <a:pathLst>
                <a:path w="15351" h="13922" extrusionOk="0">
                  <a:moveTo>
                    <a:pt x="15350" y="1"/>
                  </a:moveTo>
                  <a:cubicBezTo>
                    <a:pt x="13891" y="1399"/>
                    <a:pt x="12372" y="2767"/>
                    <a:pt x="10882" y="4013"/>
                  </a:cubicBezTo>
                  <a:cubicBezTo>
                    <a:pt x="7934" y="6475"/>
                    <a:pt x="4955" y="8055"/>
                    <a:pt x="1399" y="8724"/>
                  </a:cubicBezTo>
                  <a:cubicBezTo>
                    <a:pt x="973" y="10457"/>
                    <a:pt x="517" y="12189"/>
                    <a:pt x="1" y="13922"/>
                  </a:cubicBezTo>
                  <a:cubicBezTo>
                    <a:pt x="3557" y="13770"/>
                    <a:pt x="11612" y="12068"/>
                    <a:pt x="15198" y="578"/>
                  </a:cubicBezTo>
                  <a:cubicBezTo>
                    <a:pt x="15259" y="396"/>
                    <a:pt x="15290" y="183"/>
                    <a:pt x="15350" y="1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7;p40">
              <a:extLst>
                <a:ext uri="{FF2B5EF4-FFF2-40B4-BE49-F238E27FC236}">
                  <a16:creationId xmlns:a16="http://schemas.microsoft.com/office/drawing/2014/main" id="{7E69D757-95A8-4FAD-80DE-513F7805662E}"/>
                </a:ext>
              </a:extLst>
            </p:cNvPr>
            <p:cNvSpPr/>
            <p:nvPr/>
          </p:nvSpPr>
          <p:spPr>
            <a:xfrm>
              <a:off x="6127064" y="6761106"/>
              <a:ext cx="355226" cy="647831"/>
            </a:xfrm>
            <a:custGeom>
              <a:avLst/>
              <a:gdLst/>
              <a:ahLst/>
              <a:cxnLst/>
              <a:rect l="l" t="t" r="r" b="b"/>
              <a:pathLst>
                <a:path w="13467" h="24560" extrusionOk="0">
                  <a:moveTo>
                    <a:pt x="12554" y="0"/>
                  </a:moveTo>
                  <a:cubicBezTo>
                    <a:pt x="9059" y="3709"/>
                    <a:pt x="5047" y="6931"/>
                    <a:pt x="639" y="9545"/>
                  </a:cubicBezTo>
                  <a:cubicBezTo>
                    <a:pt x="791" y="14286"/>
                    <a:pt x="609" y="19302"/>
                    <a:pt x="1" y="24560"/>
                  </a:cubicBezTo>
                  <a:cubicBezTo>
                    <a:pt x="1855" y="23405"/>
                    <a:pt x="3618" y="22068"/>
                    <a:pt x="5259" y="20457"/>
                  </a:cubicBezTo>
                  <a:cubicBezTo>
                    <a:pt x="8360" y="17326"/>
                    <a:pt x="10883" y="13800"/>
                    <a:pt x="13466" y="10274"/>
                  </a:cubicBezTo>
                  <a:cubicBezTo>
                    <a:pt x="13375" y="6900"/>
                    <a:pt x="13071" y="3405"/>
                    <a:pt x="12554" y="0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8;p40">
              <a:extLst>
                <a:ext uri="{FF2B5EF4-FFF2-40B4-BE49-F238E27FC236}">
                  <a16:creationId xmlns:a16="http://schemas.microsoft.com/office/drawing/2014/main" id="{E2CE9884-A6F8-4D97-A18B-43ED5F88CB13}"/>
                </a:ext>
              </a:extLst>
            </p:cNvPr>
            <p:cNvSpPr/>
            <p:nvPr/>
          </p:nvSpPr>
          <p:spPr>
            <a:xfrm>
              <a:off x="5929840" y="7105068"/>
              <a:ext cx="53757" cy="387274"/>
            </a:xfrm>
            <a:custGeom>
              <a:avLst/>
              <a:gdLst/>
              <a:ahLst/>
              <a:cxnLst/>
              <a:rect l="l" t="t" r="r" b="b"/>
              <a:pathLst>
                <a:path w="2038" h="14682" extrusionOk="0">
                  <a:moveTo>
                    <a:pt x="1" y="61"/>
                  </a:moveTo>
                  <a:cubicBezTo>
                    <a:pt x="1" y="91"/>
                    <a:pt x="1" y="122"/>
                    <a:pt x="1" y="182"/>
                  </a:cubicBezTo>
                  <a:lnTo>
                    <a:pt x="31" y="182"/>
                  </a:lnTo>
                  <a:cubicBezTo>
                    <a:pt x="59" y="187"/>
                    <a:pt x="83" y="195"/>
                    <a:pt x="106" y="205"/>
                  </a:cubicBezTo>
                  <a:lnTo>
                    <a:pt x="106" y="205"/>
                  </a:lnTo>
                  <a:cubicBezTo>
                    <a:pt x="64" y="165"/>
                    <a:pt x="28" y="116"/>
                    <a:pt x="1" y="61"/>
                  </a:cubicBezTo>
                  <a:close/>
                  <a:moveTo>
                    <a:pt x="106" y="205"/>
                  </a:moveTo>
                  <a:cubicBezTo>
                    <a:pt x="133" y="231"/>
                    <a:pt x="164" y="253"/>
                    <a:pt x="197" y="269"/>
                  </a:cubicBezTo>
                  <a:lnTo>
                    <a:pt x="197" y="269"/>
                  </a:lnTo>
                  <a:cubicBezTo>
                    <a:pt x="174" y="243"/>
                    <a:pt x="143" y="221"/>
                    <a:pt x="106" y="205"/>
                  </a:cubicBezTo>
                  <a:close/>
                  <a:moveTo>
                    <a:pt x="1186" y="0"/>
                  </a:moveTo>
                  <a:cubicBezTo>
                    <a:pt x="943" y="91"/>
                    <a:pt x="730" y="182"/>
                    <a:pt x="487" y="274"/>
                  </a:cubicBezTo>
                  <a:cubicBezTo>
                    <a:pt x="437" y="295"/>
                    <a:pt x="389" y="305"/>
                    <a:pt x="343" y="305"/>
                  </a:cubicBezTo>
                  <a:cubicBezTo>
                    <a:pt x="291" y="305"/>
                    <a:pt x="242" y="292"/>
                    <a:pt x="197" y="269"/>
                  </a:cubicBezTo>
                  <a:lnTo>
                    <a:pt x="197" y="269"/>
                  </a:lnTo>
                  <a:cubicBezTo>
                    <a:pt x="328" y="417"/>
                    <a:pt x="244" y="696"/>
                    <a:pt x="31" y="790"/>
                  </a:cubicBezTo>
                  <a:cubicBezTo>
                    <a:pt x="335" y="5350"/>
                    <a:pt x="609" y="9879"/>
                    <a:pt x="912" y="14408"/>
                  </a:cubicBezTo>
                  <a:cubicBezTo>
                    <a:pt x="1034" y="14438"/>
                    <a:pt x="1156" y="14468"/>
                    <a:pt x="1247" y="14468"/>
                  </a:cubicBezTo>
                  <a:cubicBezTo>
                    <a:pt x="1399" y="14468"/>
                    <a:pt x="1490" y="14590"/>
                    <a:pt x="1520" y="14681"/>
                  </a:cubicBezTo>
                  <a:cubicBezTo>
                    <a:pt x="1703" y="14590"/>
                    <a:pt x="1855" y="14499"/>
                    <a:pt x="2037" y="14438"/>
                  </a:cubicBezTo>
                  <a:cubicBezTo>
                    <a:pt x="1764" y="9605"/>
                    <a:pt x="1460" y="4803"/>
                    <a:pt x="1186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9;p40">
              <a:extLst>
                <a:ext uri="{FF2B5EF4-FFF2-40B4-BE49-F238E27FC236}">
                  <a16:creationId xmlns:a16="http://schemas.microsoft.com/office/drawing/2014/main" id="{0E4E256B-6192-460A-AB43-65EEF8BB041B}"/>
                </a:ext>
              </a:extLst>
            </p:cNvPr>
            <p:cNvSpPr/>
            <p:nvPr/>
          </p:nvSpPr>
          <p:spPr>
            <a:xfrm>
              <a:off x="5909793" y="6753087"/>
              <a:ext cx="49748" cy="343171"/>
            </a:xfrm>
            <a:custGeom>
              <a:avLst/>
              <a:gdLst/>
              <a:ahLst/>
              <a:cxnLst/>
              <a:rect l="l" t="t" r="r" b="b"/>
              <a:pathLst>
                <a:path w="1886" h="13010" extrusionOk="0">
                  <a:moveTo>
                    <a:pt x="1" y="0"/>
                  </a:moveTo>
                  <a:lnTo>
                    <a:pt x="1" y="0"/>
                  </a:lnTo>
                  <a:cubicBezTo>
                    <a:pt x="214" y="4347"/>
                    <a:pt x="457" y="8663"/>
                    <a:pt x="730" y="13010"/>
                  </a:cubicBezTo>
                  <a:cubicBezTo>
                    <a:pt x="761" y="12919"/>
                    <a:pt x="791" y="12827"/>
                    <a:pt x="913" y="12797"/>
                  </a:cubicBezTo>
                  <a:cubicBezTo>
                    <a:pt x="1247" y="12645"/>
                    <a:pt x="1551" y="12493"/>
                    <a:pt x="1885" y="12311"/>
                  </a:cubicBezTo>
                  <a:cubicBezTo>
                    <a:pt x="1642" y="8572"/>
                    <a:pt x="1429" y="4803"/>
                    <a:pt x="1247" y="1034"/>
                  </a:cubicBezTo>
                  <a:cubicBezTo>
                    <a:pt x="1247" y="760"/>
                    <a:pt x="1217" y="456"/>
                    <a:pt x="1217" y="183"/>
                  </a:cubicBezTo>
                  <a:cubicBezTo>
                    <a:pt x="1065" y="244"/>
                    <a:pt x="913" y="304"/>
                    <a:pt x="791" y="365"/>
                  </a:cubicBezTo>
                  <a:cubicBezTo>
                    <a:pt x="752" y="382"/>
                    <a:pt x="715" y="389"/>
                    <a:pt x="680" y="389"/>
                  </a:cubicBezTo>
                  <a:cubicBezTo>
                    <a:pt x="527" y="389"/>
                    <a:pt x="421" y="241"/>
                    <a:pt x="396" y="92"/>
                  </a:cubicBezTo>
                  <a:cubicBezTo>
                    <a:pt x="24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50;p40">
              <a:extLst>
                <a:ext uri="{FF2B5EF4-FFF2-40B4-BE49-F238E27FC236}">
                  <a16:creationId xmlns:a16="http://schemas.microsoft.com/office/drawing/2014/main" id="{22C416B2-FC18-443A-81F6-0974B4E90CA9}"/>
                </a:ext>
              </a:extLst>
            </p:cNvPr>
            <p:cNvSpPr/>
            <p:nvPr/>
          </p:nvSpPr>
          <p:spPr>
            <a:xfrm>
              <a:off x="5878535" y="6083257"/>
              <a:ext cx="61750" cy="660229"/>
            </a:xfrm>
            <a:custGeom>
              <a:avLst/>
              <a:gdLst/>
              <a:ahLst/>
              <a:cxnLst/>
              <a:rect l="l" t="t" r="r" b="b"/>
              <a:pathLst>
                <a:path w="2341" h="25030" extrusionOk="0">
                  <a:moveTo>
                    <a:pt x="1065" y="1"/>
                  </a:moveTo>
                  <a:cubicBezTo>
                    <a:pt x="1024" y="1"/>
                    <a:pt x="983" y="4"/>
                    <a:pt x="943" y="14"/>
                  </a:cubicBezTo>
                  <a:cubicBezTo>
                    <a:pt x="608" y="14"/>
                    <a:pt x="335" y="45"/>
                    <a:pt x="0" y="75"/>
                  </a:cubicBezTo>
                  <a:cubicBezTo>
                    <a:pt x="91" y="4634"/>
                    <a:pt x="304" y="9194"/>
                    <a:pt x="578" y="13723"/>
                  </a:cubicBezTo>
                  <a:cubicBezTo>
                    <a:pt x="791" y="13966"/>
                    <a:pt x="1003" y="14239"/>
                    <a:pt x="1216" y="14482"/>
                  </a:cubicBezTo>
                  <a:cubicBezTo>
                    <a:pt x="1428" y="14694"/>
                    <a:pt x="1239" y="14996"/>
                    <a:pt x="1003" y="14996"/>
                  </a:cubicBezTo>
                  <a:cubicBezTo>
                    <a:pt x="933" y="14996"/>
                    <a:pt x="860" y="14970"/>
                    <a:pt x="791" y="14908"/>
                  </a:cubicBezTo>
                  <a:cubicBezTo>
                    <a:pt x="730" y="14847"/>
                    <a:pt x="669" y="14786"/>
                    <a:pt x="639" y="14726"/>
                  </a:cubicBezTo>
                  <a:lnTo>
                    <a:pt x="639" y="14726"/>
                  </a:lnTo>
                  <a:cubicBezTo>
                    <a:pt x="791" y="17522"/>
                    <a:pt x="943" y="20318"/>
                    <a:pt x="1064" y="23054"/>
                  </a:cubicBezTo>
                  <a:cubicBezTo>
                    <a:pt x="1095" y="23601"/>
                    <a:pt x="1125" y="24148"/>
                    <a:pt x="1155" y="24695"/>
                  </a:cubicBezTo>
                  <a:cubicBezTo>
                    <a:pt x="1338" y="24787"/>
                    <a:pt x="1550" y="24878"/>
                    <a:pt x="1733" y="24939"/>
                  </a:cubicBezTo>
                  <a:cubicBezTo>
                    <a:pt x="1824" y="24939"/>
                    <a:pt x="1854" y="24999"/>
                    <a:pt x="1885" y="25030"/>
                  </a:cubicBezTo>
                  <a:cubicBezTo>
                    <a:pt x="2037" y="24939"/>
                    <a:pt x="2189" y="24847"/>
                    <a:pt x="2341" y="24756"/>
                  </a:cubicBezTo>
                  <a:cubicBezTo>
                    <a:pt x="2158" y="21109"/>
                    <a:pt x="1946" y="17431"/>
                    <a:pt x="1763" y="13723"/>
                  </a:cubicBezTo>
                  <a:cubicBezTo>
                    <a:pt x="1550" y="13814"/>
                    <a:pt x="1338" y="13875"/>
                    <a:pt x="1095" y="13905"/>
                  </a:cubicBezTo>
                  <a:cubicBezTo>
                    <a:pt x="1064" y="13912"/>
                    <a:pt x="1034" y="13915"/>
                    <a:pt x="1006" y="13915"/>
                  </a:cubicBezTo>
                  <a:cubicBezTo>
                    <a:pt x="646" y="13915"/>
                    <a:pt x="517" y="13408"/>
                    <a:pt x="912" y="13267"/>
                  </a:cubicBezTo>
                  <a:cubicBezTo>
                    <a:pt x="1186" y="13145"/>
                    <a:pt x="1459" y="12993"/>
                    <a:pt x="1733" y="12811"/>
                  </a:cubicBezTo>
                  <a:cubicBezTo>
                    <a:pt x="1520" y="8525"/>
                    <a:pt x="1368" y="4270"/>
                    <a:pt x="1338" y="14"/>
                  </a:cubicBezTo>
                  <a:cubicBezTo>
                    <a:pt x="1236" y="14"/>
                    <a:pt x="1149" y="1"/>
                    <a:pt x="1065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51;p40">
              <a:extLst>
                <a:ext uri="{FF2B5EF4-FFF2-40B4-BE49-F238E27FC236}">
                  <a16:creationId xmlns:a16="http://schemas.microsoft.com/office/drawing/2014/main" id="{515AB955-FCDF-47C0-BD80-4F5E21D5BF28}"/>
                </a:ext>
              </a:extLst>
            </p:cNvPr>
            <p:cNvSpPr/>
            <p:nvPr/>
          </p:nvSpPr>
          <p:spPr>
            <a:xfrm>
              <a:off x="5956296" y="7505136"/>
              <a:ext cx="49748" cy="390493"/>
            </a:xfrm>
            <a:custGeom>
              <a:avLst/>
              <a:gdLst/>
              <a:ahLst/>
              <a:cxnLst/>
              <a:rect l="l" t="t" r="r" b="b"/>
              <a:pathLst>
                <a:path w="1886" h="14804" extrusionOk="0">
                  <a:moveTo>
                    <a:pt x="1095" y="1"/>
                  </a:moveTo>
                  <a:cubicBezTo>
                    <a:pt x="761" y="92"/>
                    <a:pt x="426" y="213"/>
                    <a:pt x="92" y="274"/>
                  </a:cubicBezTo>
                  <a:cubicBezTo>
                    <a:pt x="82" y="284"/>
                    <a:pt x="72" y="288"/>
                    <a:pt x="61" y="288"/>
                  </a:cubicBezTo>
                  <a:cubicBezTo>
                    <a:pt x="41" y="288"/>
                    <a:pt x="21" y="274"/>
                    <a:pt x="1" y="274"/>
                  </a:cubicBezTo>
                  <a:lnTo>
                    <a:pt x="1" y="274"/>
                  </a:lnTo>
                  <a:cubicBezTo>
                    <a:pt x="213" y="3526"/>
                    <a:pt x="426" y="6809"/>
                    <a:pt x="609" y="10061"/>
                  </a:cubicBezTo>
                  <a:cubicBezTo>
                    <a:pt x="821" y="10183"/>
                    <a:pt x="852" y="10457"/>
                    <a:pt x="639" y="10578"/>
                  </a:cubicBezTo>
                  <a:cubicBezTo>
                    <a:pt x="730" y="11976"/>
                    <a:pt x="791" y="13375"/>
                    <a:pt x="882" y="14742"/>
                  </a:cubicBezTo>
                  <a:lnTo>
                    <a:pt x="913" y="14742"/>
                  </a:lnTo>
                  <a:cubicBezTo>
                    <a:pt x="913" y="14742"/>
                    <a:pt x="1277" y="14803"/>
                    <a:pt x="1885" y="14803"/>
                  </a:cubicBezTo>
                  <a:cubicBezTo>
                    <a:pt x="1794" y="13162"/>
                    <a:pt x="1733" y="11551"/>
                    <a:pt x="1642" y="9909"/>
                  </a:cubicBezTo>
                  <a:cubicBezTo>
                    <a:pt x="1551" y="9909"/>
                    <a:pt x="1460" y="9940"/>
                    <a:pt x="1338" y="9940"/>
                  </a:cubicBezTo>
                  <a:cubicBezTo>
                    <a:pt x="1125" y="9940"/>
                    <a:pt x="1004" y="9636"/>
                    <a:pt x="1156" y="9484"/>
                  </a:cubicBezTo>
                  <a:cubicBezTo>
                    <a:pt x="1308" y="9362"/>
                    <a:pt x="1460" y="9271"/>
                    <a:pt x="1612" y="9180"/>
                  </a:cubicBezTo>
                  <a:cubicBezTo>
                    <a:pt x="1429" y="6110"/>
                    <a:pt x="1277" y="3070"/>
                    <a:pt x="1095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52;p40">
              <a:extLst>
                <a:ext uri="{FF2B5EF4-FFF2-40B4-BE49-F238E27FC236}">
                  <a16:creationId xmlns:a16="http://schemas.microsoft.com/office/drawing/2014/main" id="{3578BA6C-4D19-4B65-B130-957322C4E46F}"/>
                </a:ext>
              </a:extLst>
            </p:cNvPr>
            <p:cNvSpPr/>
            <p:nvPr/>
          </p:nvSpPr>
          <p:spPr>
            <a:xfrm>
              <a:off x="5450376" y="6246375"/>
              <a:ext cx="459443" cy="506738"/>
            </a:xfrm>
            <a:custGeom>
              <a:avLst/>
              <a:gdLst/>
              <a:ahLst/>
              <a:cxnLst/>
              <a:rect l="l" t="t" r="r" b="b"/>
              <a:pathLst>
                <a:path w="17418" h="19211" extrusionOk="0">
                  <a:moveTo>
                    <a:pt x="700" y="0"/>
                  </a:moveTo>
                  <a:cubicBezTo>
                    <a:pt x="457" y="244"/>
                    <a:pt x="214" y="487"/>
                    <a:pt x="1" y="730"/>
                  </a:cubicBezTo>
                  <a:cubicBezTo>
                    <a:pt x="2038" y="4104"/>
                    <a:pt x="4348" y="7265"/>
                    <a:pt x="6962" y="10244"/>
                  </a:cubicBezTo>
                  <a:cubicBezTo>
                    <a:pt x="9424" y="13071"/>
                    <a:pt x="13436" y="18207"/>
                    <a:pt x="17418" y="19210"/>
                  </a:cubicBezTo>
                  <a:cubicBezTo>
                    <a:pt x="17418" y="18967"/>
                    <a:pt x="17387" y="18755"/>
                    <a:pt x="17387" y="18511"/>
                  </a:cubicBezTo>
                  <a:cubicBezTo>
                    <a:pt x="13679" y="17113"/>
                    <a:pt x="10062" y="12341"/>
                    <a:pt x="7600" y="9605"/>
                  </a:cubicBezTo>
                  <a:cubicBezTo>
                    <a:pt x="4955" y="6627"/>
                    <a:pt x="2706" y="3405"/>
                    <a:pt x="700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53;p40">
              <a:extLst>
                <a:ext uri="{FF2B5EF4-FFF2-40B4-BE49-F238E27FC236}">
                  <a16:creationId xmlns:a16="http://schemas.microsoft.com/office/drawing/2014/main" id="{DB0500ED-11CC-43AF-A8E0-0E8E5998E4CC}"/>
                </a:ext>
              </a:extLst>
            </p:cNvPr>
            <p:cNvSpPr/>
            <p:nvPr/>
          </p:nvSpPr>
          <p:spPr>
            <a:xfrm>
              <a:off x="5909001" y="6734649"/>
              <a:ext cx="19256" cy="20865"/>
            </a:xfrm>
            <a:custGeom>
              <a:avLst/>
              <a:gdLst/>
              <a:ahLst/>
              <a:cxnLst/>
              <a:rect l="l" t="t" r="r" b="b"/>
              <a:pathLst>
                <a:path w="730" h="791" extrusionOk="0">
                  <a:moveTo>
                    <a:pt x="0" y="0"/>
                  </a:moveTo>
                  <a:cubicBezTo>
                    <a:pt x="0" y="244"/>
                    <a:pt x="31" y="487"/>
                    <a:pt x="31" y="699"/>
                  </a:cubicBezTo>
                  <a:cubicBezTo>
                    <a:pt x="152" y="730"/>
                    <a:pt x="304" y="760"/>
                    <a:pt x="426" y="791"/>
                  </a:cubicBezTo>
                  <a:cubicBezTo>
                    <a:pt x="395" y="669"/>
                    <a:pt x="426" y="517"/>
                    <a:pt x="547" y="456"/>
                  </a:cubicBezTo>
                  <a:cubicBezTo>
                    <a:pt x="608" y="426"/>
                    <a:pt x="669" y="365"/>
                    <a:pt x="730" y="335"/>
                  </a:cubicBezTo>
                  <a:cubicBezTo>
                    <a:pt x="699" y="304"/>
                    <a:pt x="669" y="274"/>
                    <a:pt x="578" y="244"/>
                  </a:cubicBezTo>
                  <a:cubicBezTo>
                    <a:pt x="395" y="183"/>
                    <a:pt x="183" y="92"/>
                    <a:pt x="0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54;p40">
              <a:extLst>
                <a:ext uri="{FF2B5EF4-FFF2-40B4-BE49-F238E27FC236}">
                  <a16:creationId xmlns:a16="http://schemas.microsoft.com/office/drawing/2014/main" id="{08A8F32C-3388-4458-908D-955243ECD0C6}"/>
                </a:ext>
              </a:extLst>
            </p:cNvPr>
            <p:cNvSpPr/>
            <p:nvPr/>
          </p:nvSpPr>
          <p:spPr>
            <a:xfrm>
              <a:off x="5302055" y="6623204"/>
              <a:ext cx="628602" cy="504338"/>
            </a:xfrm>
            <a:custGeom>
              <a:avLst/>
              <a:gdLst/>
              <a:ahLst/>
              <a:cxnLst/>
              <a:rect l="l" t="t" r="r" b="b"/>
              <a:pathLst>
                <a:path w="23831" h="19120" extrusionOk="0">
                  <a:moveTo>
                    <a:pt x="183" y="0"/>
                  </a:moveTo>
                  <a:cubicBezTo>
                    <a:pt x="92" y="517"/>
                    <a:pt x="62" y="1064"/>
                    <a:pt x="1" y="1611"/>
                  </a:cubicBezTo>
                  <a:cubicBezTo>
                    <a:pt x="6445" y="9301"/>
                    <a:pt x="13952" y="17235"/>
                    <a:pt x="23649" y="19119"/>
                  </a:cubicBezTo>
                  <a:cubicBezTo>
                    <a:pt x="23709" y="19119"/>
                    <a:pt x="23770" y="19089"/>
                    <a:pt x="23831" y="19058"/>
                  </a:cubicBezTo>
                  <a:cubicBezTo>
                    <a:pt x="23831" y="18846"/>
                    <a:pt x="23801" y="18663"/>
                    <a:pt x="23801" y="18450"/>
                  </a:cubicBezTo>
                  <a:cubicBezTo>
                    <a:pt x="13527" y="16262"/>
                    <a:pt x="6931" y="7599"/>
                    <a:pt x="183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55;p40">
              <a:extLst>
                <a:ext uri="{FF2B5EF4-FFF2-40B4-BE49-F238E27FC236}">
                  <a16:creationId xmlns:a16="http://schemas.microsoft.com/office/drawing/2014/main" id="{3A31F2F6-7DA7-4C57-93FA-44EA3076E188}"/>
                </a:ext>
              </a:extLst>
            </p:cNvPr>
            <p:cNvSpPr/>
            <p:nvPr/>
          </p:nvSpPr>
          <p:spPr>
            <a:xfrm>
              <a:off x="5929840" y="7109869"/>
              <a:ext cx="10445" cy="16064"/>
            </a:xfrm>
            <a:custGeom>
              <a:avLst/>
              <a:gdLst/>
              <a:ahLst/>
              <a:cxnLst/>
              <a:rect l="l" t="t" r="r" b="b"/>
              <a:pathLst>
                <a:path w="396" h="609" extrusionOk="0">
                  <a:moveTo>
                    <a:pt x="1" y="0"/>
                  </a:moveTo>
                  <a:cubicBezTo>
                    <a:pt x="1" y="213"/>
                    <a:pt x="31" y="396"/>
                    <a:pt x="31" y="608"/>
                  </a:cubicBezTo>
                  <a:cubicBezTo>
                    <a:pt x="305" y="517"/>
                    <a:pt x="396" y="61"/>
                    <a:pt x="31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56;p40">
              <a:extLst>
                <a:ext uri="{FF2B5EF4-FFF2-40B4-BE49-F238E27FC236}">
                  <a16:creationId xmlns:a16="http://schemas.microsoft.com/office/drawing/2014/main" id="{4C1597DF-8B65-4E0A-B063-34B58BAA2453}"/>
                </a:ext>
              </a:extLst>
            </p:cNvPr>
            <p:cNvSpPr/>
            <p:nvPr/>
          </p:nvSpPr>
          <p:spPr>
            <a:xfrm>
              <a:off x="5313292" y="7041710"/>
              <a:ext cx="642239" cy="460235"/>
            </a:xfrm>
            <a:custGeom>
              <a:avLst/>
              <a:gdLst/>
              <a:ahLst/>
              <a:cxnLst/>
              <a:rect l="l" t="t" r="r" b="b"/>
              <a:pathLst>
                <a:path w="24348" h="17448" extrusionOk="0">
                  <a:moveTo>
                    <a:pt x="0" y="1"/>
                  </a:moveTo>
                  <a:cubicBezTo>
                    <a:pt x="61" y="670"/>
                    <a:pt x="122" y="1369"/>
                    <a:pt x="213" y="2068"/>
                  </a:cubicBezTo>
                  <a:cubicBezTo>
                    <a:pt x="6627" y="9606"/>
                    <a:pt x="14803" y="17418"/>
                    <a:pt x="24226" y="17448"/>
                  </a:cubicBezTo>
                  <a:cubicBezTo>
                    <a:pt x="24256" y="17418"/>
                    <a:pt x="24256" y="17387"/>
                    <a:pt x="24286" y="17387"/>
                  </a:cubicBezTo>
                  <a:cubicBezTo>
                    <a:pt x="24286" y="17357"/>
                    <a:pt x="24317" y="17357"/>
                    <a:pt x="24347" y="17357"/>
                  </a:cubicBezTo>
                  <a:cubicBezTo>
                    <a:pt x="24317" y="17174"/>
                    <a:pt x="24317" y="16992"/>
                    <a:pt x="24317" y="16810"/>
                  </a:cubicBezTo>
                  <a:cubicBezTo>
                    <a:pt x="14286" y="15776"/>
                    <a:pt x="6444" y="7782"/>
                    <a:pt x="0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57;p40">
              <a:extLst>
                <a:ext uri="{FF2B5EF4-FFF2-40B4-BE49-F238E27FC236}">
                  <a16:creationId xmlns:a16="http://schemas.microsoft.com/office/drawing/2014/main" id="{F416EB30-7C35-4A3F-8E4A-82BF6F77C663}"/>
                </a:ext>
              </a:extLst>
            </p:cNvPr>
            <p:cNvSpPr/>
            <p:nvPr/>
          </p:nvSpPr>
          <p:spPr>
            <a:xfrm>
              <a:off x="5953896" y="7485089"/>
              <a:ext cx="16064" cy="14455"/>
            </a:xfrm>
            <a:custGeom>
              <a:avLst/>
              <a:gdLst/>
              <a:ahLst/>
              <a:cxnLst/>
              <a:rect l="l" t="t" r="r" b="b"/>
              <a:pathLst>
                <a:path w="609" h="548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183"/>
                    <a:pt x="31" y="365"/>
                    <a:pt x="61" y="548"/>
                  </a:cubicBezTo>
                  <a:cubicBezTo>
                    <a:pt x="244" y="457"/>
                    <a:pt x="426" y="365"/>
                    <a:pt x="608" y="274"/>
                  </a:cubicBezTo>
                  <a:cubicBezTo>
                    <a:pt x="578" y="183"/>
                    <a:pt x="487" y="61"/>
                    <a:pt x="335" y="61"/>
                  </a:cubicBezTo>
                  <a:cubicBezTo>
                    <a:pt x="244" y="61"/>
                    <a:pt x="122" y="31"/>
                    <a:pt x="0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58;p40">
              <a:extLst>
                <a:ext uri="{FF2B5EF4-FFF2-40B4-BE49-F238E27FC236}">
                  <a16:creationId xmlns:a16="http://schemas.microsoft.com/office/drawing/2014/main" id="{4C23D696-189B-41F6-AD72-0B7AB9905E84}"/>
                </a:ext>
              </a:extLst>
            </p:cNvPr>
            <p:cNvSpPr/>
            <p:nvPr/>
          </p:nvSpPr>
          <p:spPr>
            <a:xfrm>
              <a:off x="5464831" y="7570077"/>
              <a:ext cx="508321" cy="228904"/>
            </a:xfrm>
            <a:custGeom>
              <a:avLst/>
              <a:gdLst/>
              <a:ahLst/>
              <a:cxnLst/>
              <a:rect l="l" t="t" r="r" b="b"/>
              <a:pathLst>
                <a:path w="19271" h="8678" extrusionOk="0">
                  <a:moveTo>
                    <a:pt x="0" y="1"/>
                  </a:moveTo>
                  <a:lnTo>
                    <a:pt x="0" y="1"/>
                  </a:lnTo>
                  <a:cubicBezTo>
                    <a:pt x="638" y="943"/>
                    <a:pt x="1307" y="1824"/>
                    <a:pt x="1976" y="2645"/>
                  </a:cubicBezTo>
                  <a:cubicBezTo>
                    <a:pt x="5699" y="5569"/>
                    <a:pt x="11046" y="8677"/>
                    <a:pt x="16022" y="8677"/>
                  </a:cubicBezTo>
                  <a:cubicBezTo>
                    <a:pt x="17099" y="8677"/>
                    <a:pt x="18158" y="8532"/>
                    <a:pt x="19180" y="8207"/>
                  </a:cubicBezTo>
                  <a:cubicBezTo>
                    <a:pt x="19241" y="8177"/>
                    <a:pt x="19241" y="8147"/>
                    <a:pt x="19271" y="8116"/>
                  </a:cubicBezTo>
                  <a:cubicBezTo>
                    <a:pt x="19271" y="7964"/>
                    <a:pt x="19271" y="7782"/>
                    <a:pt x="19241" y="7599"/>
                  </a:cubicBezTo>
                  <a:cubicBezTo>
                    <a:pt x="19198" y="7578"/>
                    <a:pt x="19155" y="7556"/>
                    <a:pt x="19090" y="7556"/>
                  </a:cubicBezTo>
                  <a:cubicBezTo>
                    <a:pt x="19063" y="7556"/>
                    <a:pt x="19033" y="7560"/>
                    <a:pt x="18997" y="7569"/>
                  </a:cubicBezTo>
                  <a:cubicBezTo>
                    <a:pt x="18043" y="7756"/>
                    <a:pt x="17094" y="7845"/>
                    <a:pt x="16152" y="7845"/>
                  </a:cubicBezTo>
                  <a:cubicBezTo>
                    <a:pt x="10367" y="7845"/>
                    <a:pt x="4835" y="4496"/>
                    <a:pt x="0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59;p40">
              <a:extLst>
                <a:ext uri="{FF2B5EF4-FFF2-40B4-BE49-F238E27FC236}">
                  <a16:creationId xmlns:a16="http://schemas.microsoft.com/office/drawing/2014/main" id="{30F0AD7C-4620-4AD4-A1E9-2C24D0B4A938}"/>
                </a:ext>
              </a:extLst>
            </p:cNvPr>
            <p:cNvSpPr/>
            <p:nvPr/>
          </p:nvSpPr>
          <p:spPr>
            <a:xfrm>
              <a:off x="5972334" y="7770520"/>
              <a:ext cx="5645" cy="13664"/>
            </a:xfrm>
            <a:custGeom>
              <a:avLst/>
              <a:gdLst/>
              <a:ahLst/>
              <a:cxnLst/>
              <a:rect l="l" t="t" r="r" b="b"/>
              <a:pathLst>
                <a:path w="214" h="518" extrusionOk="0">
                  <a:moveTo>
                    <a:pt x="1" y="0"/>
                  </a:moveTo>
                  <a:cubicBezTo>
                    <a:pt x="31" y="183"/>
                    <a:pt x="31" y="365"/>
                    <a:pt x="31" y="517"/>
                  </a:cubicBezTo>
                  <a:cubicBezTo>
                    <a:pt x="213" y="396"/>
                    <a:pt x="213" y="122"/>
                    <a:pt x="1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60;p40">
              <a:extLst>
                <a:ext uri="{FF2B5EF4-FFF2-40B4-BE49-F238E27FC236}">
                  <a16:creationId xmlns:a16="http://schemas.microsoft.com/office/drawing/2014/main" id="{D206B4BF-5618-4930-9A72-F01DF655A4CA}"/>
                </a:ext>
              </a:extLst>
            </p:cNvPr>
            <p:cNvSpPr/>
            <p:nvPr/>
          </p:nvSpPr>
          <p:spPr>
            <a:xfrm>
              <a:off x="5650819" y="6125303"/>
              <a:ext cx="244572" cy="347181"/>
            </a:xfrm>
            <a:custGeom>
              <a:avLst/>
              <a:gdLst/>
              <a:ahLst/>
              <a:cxnLst/>
              <a:rect l="l" t="t" r="r" b="b"/>
              <a:pathLst>
                <a:path w="9272" h="13162" extrusionOk="0">
                  <a:moveTo>
                    <a:pt x="1034" y="1"/>
                  </a:moveTo>
                  <a:cubicBezTo>
                    <a:pt x="670" y="92"/>
                    <a:pt x="335" y="213"/>
                    <a:pt x="1" y="335"/>
                  </a:cubicBezTo>
                  <a:cubicBezTo>
                    <a:pt x="2311" y="5107"/>
                    <a:pt x="5351" y="9484"/>
                    <a:pt x="9272" y="13162"/>
                  </a:cubicBezTo>
                  <a:lnTo>
                    <a:pt x="9211" y="12159"/>
                  </a:lnTo>
                  <a:cubicBezTo>
                    <a:pt x="5746" y="8451"/>
                    <a:pt x="3101" y="4378"/>
                    <a:pt x="1034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61;p40">
              <a:extLst>
                <a:ext uri="{FF2B5EF4-FFF2-40B4-BE49-F238E27FC236}">
                  <a16:creationId xmlns:a16="http://schemas.microsoft.com/office/drawing/2014/main" id="{23F97D8D-5B55-4867-8224-0498B528720B}"/>
                </a:ext>
              </a:extLst>
            </p:cNvPr>
            <p:cNvSpPr/>
            <p:nvPr/>
          </p:nvSpPr>
          <p:spPr>
            <a:xfrm>
              <a:off x="5893755" y="6445209"/>
              <a:ext cx="22447" cy="33631"/>
            </a:xfrm>
            <a:custGeom>
              <a:avLst/>
              <a:gdLst/>
              <a:ahLst/>
              <a:cxnLst/>
              <a:rect l="l" t="t" r="r" b="b"/>
              <a:pathLst>
                <a:path w="851" h="1275" extrusionOk="0">
                  <a:moveTo>
                    <a:pt x="1" y="1"/>
                  </a:moveTo>
                  <a:cubicBezTo>
                    <a:pt x="1" y="365"/>
                    <a:pt x="31" y="669"/>
                    <a:pt x="62" y="1004"/>
                  </a:cubicBezTo>
                  <a:cubicBezTo>
                    <a:pt x="92" y="1064"/>
                    <a:pt x="153" y="1125"/>
                    <a:pt x="214" y="1186"/>
                  </a:cubicBezTo>
                  <a:cubicBezTo>
                    <a:pt x="276" y="1248"/>
                    <a:pt x="346" y="1274"/>
                    <a:pt x="413" y="1274"/>
                  </a:cubicBezTo>
                  <a:cubicBezTo>
                    <a:pt x="644" y="1274"/>
                    <a:pt x="851" y="972"/>
                    <a:pt x="639" y="760"/>
                  </a:cubicBezTo>
                  <a:cubicBezTo>
                    <a:pt x="426" y="517"/>
                    <a:pt x="214" y="244"/>
                    <a:pt x="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62;p40">
              <a:extLst>
                <a:ext uri="{FF2B5EF4-FFF2-40B4-BE49-F238E27FC236}">
                  <a16:creationId xmlns:a16="http://schemas.microsoft.com/office/drawing/2014/main" id="{4BA98099-7F10-46ED-8808-81F72BDD3EAB}"/>
                </a:ext>
              </a:extLst>
            </p:cNvPr>
            <p:cNvSpPr/>
            <p:nvPr/>
          </p:nvSpPr>
          <p:spPr>
            <a:xfrm>
              <a:off x="5924221" y="6296888"/>
              <a:ext cx="119490" cy="149138"/>
            </a:xfrm>
            <a:custGeom>
              <a:avLst/>
              <a:gdLst/>
              <a:ahLst/>
              <a:cxnLst/>
              <a:rect l="l" t="t" r="r" b="b"/>
              <a:pathLst>
                <a:path w="4530" h="5654" extrusionOk="0">
                  <a:moveTo>
                    <a:pt x="4135" y="0"/>
                  </a:moveTo>
                  <a:cubicBezTo>
                    <a:pt x="2980" y="1642"/>
                    <a:pt x="1460" y="3709"/>
                    <a:pt x="1" y="4712"/>
                  </a:cubicBezTo>
                  <a:cubicBezTo>
                    <a:pt x="31" y="5016"/>
                    <a:pt x="31" y="5350"/>
                    <a:pt x="31" y="5654"/>
                  </a:cubicBezTo>
                  <a:cubicBezTo>
                    <a:pt x="1673" y="5046"/>
                    <a:pt x="3192" y="3313"/>
                    <a:pt x="4530" y="1490"/>
                  </a:cubicBezTo>
                  <a:cubicBezTo>
                    <a:pt x="4378" y="1003"/>
                    <a:pt x="4256" y="487"/>
                    <a:pt x="4135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63;p40">
              <a:extLst>
                <a:ext uri="{FF2B5EF4-FFF2-40B4-BE49-F238E27FC236}">
                  <a16:creationId xmlns:a16="http://schemas.microsoft.com/office/drawing/2014/main" id="{98AA9125-62D6-4D88-80D3-77F3D2D02BFE}"/>
                </a:ext>
              </a:extLst>
            </p:cNvPr>
            <p:cNvSpPr/>
            <p:nvPr/>
          </p:nvSpPr>
          <p:spPr>
            <a:xfrm>
              <a:off x="6032475" y="6136539"/>
              <a:ext cx="132310" cy="199651"/>
            </a:xfrm>
            <a:custGeom>
              <a:avLst/>
              <a:gdLst/>
              <a:ahLst/>
              <a:cxnLst/>
              <a:rect l="l" t="t" r="r" b="b"/>
              <a:pathLst>
                <a:path w="5016" h="7569" extrusionOk="0">
                  <a:moveTo>
                    <a:pt x="4013" y="0"/>
                  </a:moveTo>
                  <a:cubicBezTo>
                    <a:pt x="3101" y="1520"/>
                    <a:pt x="2128" y="3009"/>
                    <a:pt x="1125" y="4468"/>
                  </a:cubicBezTo>
                  <a:cubicBezTo>
                    <a:pt x="821" y="4894"/>
                    <a:pt x="456" y="5471"/>
                    <a:pt x="0" y="6079"/>
                  </a:cubicBezTo>
                  <a:cubicBezTo>
                    <a:pt x="152" y="6566"/>
                    <a:pt x="274" y="7052"/>
                    <a:pt x="426" y="7569"/>
                  </a:cubicBezTo>
                  <a:cubicBezTo>
                    <a:pt x="1429" y="6171"/>
                    <a:pt x="2310" y="4742"/>
                    <a:pt x="3009" y="3739"/>
                  </a:cubicBezTo>
                  <a:cubicBezTo>
                    <a:pt x="3709" y="2736"/>
                    <a:pt x="4377" y="1702"/>
                    <a:pt x="5016" y="669"/>
                  </a:cubicBezTo>
                  <a:cubicBezTo>
                    <a:pt x="4681" y="426"/>
                    <a:pt x="4347" y="213"/>
                    <a:pt x="4013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64;p40">
              <a:extLst>
                <a:ext uri="{FF2B5EF4-FFF2-40B4-BE49-F238E27FC236}">
                  <a16:creationId xmlns:a16="http://schemas.microsoft.com/office/drawing/2014/main" id="{6184DC8A-C56E-4B00-A9D2-C1F1FB870BA5}"/>
                </a:ext>
              </a:extLst>
            </p:cNvPr>
            <p:cNvSpPr/>
            <p:nvPr/>
          </p:nvSpPr>
          <p:spPr>
            <a:xfrm>
              <a:off x="5891909" y="6421153"/>
              <a:ext cx="33157" cy="29807"/>
            </a:xfrm>
            <a:custGeom>
              <a:avLst/>
              <a:gdLst/>
              <a:ahLst/>
              <a:cxnLst/>
              <a:rect l="l" t="t" r="r" b="b"/>
              <a:pathLst>
                <a:path w="1257" h="1130" extrusionOk="0">
                  <a:moveTo>
                    <a:pt x="1226" y="1"/>
                  </a:moveTo>
                  <a:cubicBezTo>
                    <a:pt x="952" y="183"/>
                    <a:pt x="679" y="335"/>
                    <a:pt x="405" y="457"/>
                  </a:cubicBezTo>
                  <a:cubicBezTo>
                    <a:pt x="1" y="601"/>
                    <a:pt x="145" y="1130"/>
                    <a:pt x="526" y="1130"/>
                  </a:cubicBezTo>
                  <a:cubicBezTo>
                    <a:pt x="546" y="1130"/>
                    <a:pt x="566" y="1128"/>
                    <a:pt x="588" y="1125"/>
                  </a:cubicBezTo>
                  <a:cubicBezTo>
                    <a:pt x="831" y="1095"/>
                    <a:pt x="1043" y="1004"/>
                    <a:pt x="1256" y="943"/>
                  </a:cubicBezTo>
                  <a:cubicBezTo>
                    <a:pt x="1256" y="609"/>
                    <a:pt x="1226" y="305"/>
                    <a:pt x="1226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65;p40">
              <a:extLst>
                <a:ext uri="{FF2B5EF4-FFF2-40B4-BE49-F238E27FC236}">
                  <a16:creationId xmlns:a16="http://schemas.microsoft.com/office/drawing/2014/main" id="{1CEE3BB1-E444-4268-9D30-B5DCE19D9345}"/>
                </a:ext>
              </a:extLst>
            </p:cNvPr>
            <p:cNvSpPr/>
            <p:nvPr/>
          </p:nvSpPr>
          <p:spPr>
            <a:xfrm>
              <a:off x="5940259" y="6616795"/>
              <a:ext cx="171612" cy="141937"/>
            </a:xfrm>
            <a:custGeom>
              <a:avLst/>
              <a:gdLst/>
              <a:ahLst/>
              <a:cxnLst/>
              <a:rect l="l" t="t" r="r" b="b"/>
              <a:pathLst>
                <a:path w="6506" h="5381" extrusionOk="0">
                  <a:moveTo>
                    <a:pt x="6232" y="0"/>
                  </a:moveTo>
                  <a:cubicBezTo>
                    <a:pt x="4408" y="1672"/>
                    <a:pt x="2341" y="3222"/>
                    <a:pt x="1" y="4529"/>
                  </a:cubicBezTo>
                  <a:cubicBezTo>
                    <a:pt x="31" y="4803"/>
                    <a:pt x="31" y="5076"/>
                    <a:pt x="62" y="5380"/>
                  </a:cubicBezTo>
                  <a:cubicBezTo>
                    <a:pt x="2402" y="4468"/>
                    <a:pt x="4530" y="3161"/>
                    <a:pt x="6505" y="1550"/>
                  </a:cubicBezTo>
                  <a:cubicBezTo>
                    <a:pt x="6414" y="1003"/>
                    <a:pt x="6323" y="517"/>
                    <a:pt x="6232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66;p40">
              <a:extLst>
                <a:ext uri="{FF2B5EF4-FFF2-40B4-BE49-F238E27FC236}">
                  <a16:creationId xmlns:a16="http://schemas.microsoft.com/office/drawing/2014/main" id="{D69A294A-4053-4FD7-9610-056C1368D0B6}"/>
                </a:ext>
              </a:extLst>
            </p:cNvPr>
            <p:cNvSpPr/>
            <p:nvPr/>
          </p:nvSpPr>
          <p:spPr>
            <a:xfrm>
              <a:off x="6104617" y="6342574"/>
              <a:ext cx="239771" cy="315132"/>
            </a:xfrm>
            <a:custGeom>
              <a:avLst/>
              <a:gdLst/>
              <a:ahLst/>
              <a:cxnLst/>
              <a:rect l="l" t="t" r="r" b="b"/>
              <a:pathLst>
                <a:path w="9090" h="11947" extrusionOk="0">
                  <a:moveTo>
                    <a:pt x="8421" y="1"/>
                  </a:moveTo>
                  <a:cubicBezTo>
                    <a:pt x="5989" y="3861"/>
                    <a:pt x="3314" y="7387"/>
                    <a:pt x="1" y="10396"/>
                  </a:cubicBezTo>
                  <a:cubicBezTo>
                    <a:pt x="92" y="10913"/>
                    <a:pt x="183" y="11430"/>
                    <a:pt x="274" y="11946"/>
                  </a:cubicBezTo>
                  <a:cubicBezTo>
                    <a:pt x="3800" y="9059"/>
                    <a:pt x="6718" y="5259"/>
                    <a:pt x="9089" y="1308"/>
                  </a:cubicBezTo>
                  <a:cubicBezTo>
                    <a:pt x="8876" y="852"/>
                    <a:pt x="8664" y="426"/>
                    <a:pt x="842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67;p40">
              <a:extLst>
                <a:ext uri="{FF2B5EF4-FFF2-40B4-BE49-F238E27FC236}">
                  <a16:creationId xmlns:a16="http://schemas.microsoft.com/office/drawing/2014/main" id="{F6BC226E-7E72-42F8-83DD-CDD5700D8FCD}"/>
                </a:ext>
              </a:extLst>
            </p:cNvPr>
            <p:cNvSpPr/>
            <p:nvPr/>
          </p:nvSpPr>
          <p:spPr>
            <a:xfrm>
              <a:off x="5920212" y="6736258"/>
              <a:ext cx="21682" cy="27116"/>
            </a:xfrm>
            <a:custGeom>
              <a:avLst/>
              <a:gdLst/>
              <a:ahLst/>
              <a:cxnLst/>
              <a:rect l="l" t="t" r="r" b="b"/>
              <a:pathLst>
                <a:path w="822" h="1028" extrusionOk="0">
                  <a:moveTo>
                    <a:pt x="761" y="0"/>
                  </a:moveTo>
                  <a:cubicBezTo>
                    <a:pt x="609" y="91"/>
                    <a:pt x="457" y="183"/>
                    <a:pt x="305" y="274"/>
                  </a:cubicBezTo>
                  <a:cubicBezTo>
                    <a:pt x="417" y="441"/>
                    <a:pt x="323" y="737"/>
                    <a:pt x="72" y="737"/>
                  </a:cubicBezTo>
                  <a:cubicBezTo>
                    <a:pt x="49" y="737"/>
                    <a:pt x="26" y="735"/>
                    <a:pt x="1" y="730"/>
                  </a:cubicBezTo>
                  <a:lnTo>
                    <a:pt x="1" y="730"/>
                  </a:lnTo>
                  <a:cubicBezTo>
                    <a:pt x="26" y="879"/>
                    <a:pt x="132" y="1027"/>
                    <a:pt x="285" y="1027"/>
                  </a:cubicBezTo>
                  <a:cubicBezTo>
                    <a:pt x="320" y="1027"/>
                    <a:pt x="357" y="1020"/>
                    <a:pt x="396" y="1003"/>
                  </a:cubicBezTo>
                  <a:cubicBezTo>
                    <a:pt x="548" y="942"/>
                    <a:pt x="670" y="882"/>
                    <a:pt x="822" y="851"/>
                  </a:cubicBezTo>
                  <a:cubicBezTo>
                    <a:pt x="791" y="547"/>
                    <a:pt x="791" y="274"/>
                    <a:pt x="761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68;p40">
              <a:extLst>
                <a:ext uri="{FF2B5EF4-FFF2-40B4-BE49-F238E27FC236}">
                  <a16:creationId xmlns:a16="http://schemas.microsoft.com/office/drawing/2014/main" id="{8BA75C2A-60A9-4D76-B55B-29863FC1EC3B}"/>
                </a:ext>
              </a:extLst>
            </p:cNvPr>
            <p:cNvSpPr/>
            <p:nvPr/>
          </p:nvSpPr>
          <p:spPr>
            <a:xfrm>
              <a:off x="5919421" y="6743459"/>
              <a:ext cx="11791" cy="12239"/>
            </a:xfrm>
            <a:custGeom>
              <a:avLst/>
              <a:gdLst/>
              <a:ahLst/>
              <a:cxnLst/>
              <a:rect l="l" t="t" r="r" b="b"/>
              <a:pathLst>
                <a:path w="447" h="464" extrusionOk="0">
                  <a:moveTo>
                    <a:pt x="335" y="1"/>
                  </a:moveTo>
                  <a:lnTo>
                    <a:pt x="335" y="1"/>
                  </a:lnTo>
                  <a:cubicBezTo>
                    <a:pt x="274" y="31"/>
                    <a:pt x="213" y="92"/>
                    <a:pt x="152" y="92"/>
                  </a:cubicBezTo>
                  <a:cubicBezTo>
                    <a:pt x="31" y="183"/>
                    <a:pt x="0" y="335"/>
                    <a:pt x="31" y="457"/>
                  </a:cubicBezTo>
                  <a:cubicBezTo>
                    <a:pt x="56" y="462"/>
                    <a:pt x="79" y="464"/>
                    <a:pt x="102" y="464"/>
                  </a:cubicBezTo>
                  <a:cubicBezTo>
                    <a:pt x="353" y="464"/>
                    <a:pt x="447" y="168"/>
                    <a:pt x="335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69;p40">
              <a:extLst>
                <a:ext uri="{FF2B5EF4-FFF2-40B4-BE49-F238E27FC236}">
                  <a16:creationId xmlns:a16="http://schemas.microsoft.com/office/drawing/2014/main" id="{227F273B-B772-4CA7-9D44-8A47C08DF0A3}"/>
                </a:ext>
              </a:extLst>
            </p:cNvPr>
            <p:cNvSpPr/>
            <p:nvPr/>
          </p:nvSpPr>
          <p:spPr>
            <a:xfrm>
              <a:off x="5927439" y="7096232"/>
              <a:ext cx="2427" cy="10445"/>
            </a:xfrm>
            <a:custGeom>
              <a:avLst/>
              <a:gdLst/>
              <a:ahLst/>
              <a:cxnLst/>
              <a:rect l="l" t="t" r="r" b="b"/>
              <a:pathLst>
                <a:path w="92" h="396" extrusionOk="0">
                  <a:moveTo>
                    <a:pt x="61" y="1"/>
                  </a:moveTo>
                  <a:cubicBezTo>
                    <a:pt x="0" y="122"/>
                    <a:pt x="31" y="274"/>
                    <a:pt x="92" y="396"/>
                  </a:cubicBezTo>
                  <a:cubicBezTo>
                    <a:pt x="92" y="274"/>
                    <a:pt x="61" y="122"/>
                    <a:pt x="6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70;p40">
              <a:extLst>
                <a:ext uri="{FF2B5EF4-FFF2-40B4-BE49-F238E27FC236}">
                  <a16:creationId xmlns:a16="http://schemas.microsoft.com/office/drawing/2014/main" id="{A48AB7E7-56D9-449E-A664-F30E5C106E7B}"/>
                </a:ext>
              </a:extLst>
            </p:cNvPr>
            <p:cNvSpPr/>
            <p:nvPr/>
          </p:nvSpPr>
          <p:spPr>
            <a:xfrm>
              <a:off x="5959514" y="6978377"/>
              <a:ext cx="184431" cy="126718"/>
            </a:xfrm>
            <a:custGeom>
              <a:avLst/>
              <a:gdLst/>
              <a:ahLst/>
              <a:cxnLst/>
              <a:rect l="l" t="t" r="r" b="b"/>
              <a:pathLst>
                <a:path w="6992" h="4804" extrusionOk="0">
                  <a:moveTo>
                    <a:pt x="6930" y="1"/>
                  </a:moveTo>
                  <a:cubicBezTo>
                    <a:pt x="4742" y="1399"/>
                    <a:pt x="2432" y="2645"/>
                    <a:pt x="0" y="3770"/>
                  </a:cubicBezTo>
                  <a:cubicBezTo>
                    <a:pt x="0" y="4134"/>
                    <a:pt x="31" y="4469"/>
                    <a:pt x="61" y="4803"/>
                  </a:cubicBezTo>
                  <a:cubicBezTo>
                    <a:pt x="2462" y="3800"/>
                    <a:pt x="4772" y="2615"/>
                    <a:pt x="6991" y="1308"/>
                  </a:cubicBezTo>
                  <a:cubicBezTo>
                    <a:pt x="6961" y="882"/>
                    <a:pt x="6961" y="426"/>
                    <a:pt x="6930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71;p40">
              <a:extLst>
                <a:ext uri="{FF2B5EF4-FFF2-40B4-BE49-F238E27FC236}">
                  <a16:creationId xmlns:a16="http://schemas.microsoft.com/office/drawing/2014/main" id="{F5837E57-56C7-46D5-BA61-329E03A53365}"/>
                </a:ext>
              </a:extLst>
            </p:cNvPr>
            <p:cNvSpPr/>
            <p:nvPr/>
          </p:nvSpPr>
          <p:spPr>
            <a:xfrm>
              <a:off x="6142310" y="6716211"/>
              <a:ext cx="315106" cy="296668"/>
            </a:xfrm>
            <a:custGeom>
              <a:avLst/>
              <a:gdLst/>
              <a:ahLst/>
              <a:cxnLst/>
              <a:rect l="l" t="t" r="r" b="b"/>
              <a:pathLst>
                <a:path w="11946" h="11247" extrusionOk="0">
                  <a:moveTo>
                    <a:pt x="11672" y="0"/>
                  </a:moveTo>
                  <a:cubicBezTo>
                    <a:pt x="8299" y="3830"/>
                    <a:pt x="4377" y="7143"/>
                    <a:pt x="0" y="9940"/>
                  </a:cubicBezTo>
                  <a:cubicBezTo>
                    <a:pt x="31" y="10365"/>
                    <a:pt x="61" y="10821"/>
                    <a:pt x="61" y="11247"/>
                  </a:cubicBezTo>
                  <a:cubicBezTo>
                    <a:pt x="4469" y="8633"/>
                    <a:pt x="8481" y="5411"/>
                    <a:pt x="11946" y="1702"/>
                  </a:cubicBezTo>
                  <a:cubicBezTo>
                    <a:pt x="11885" y="1125"/>
                    <a:pt x="11764" y="547"/>
                    <a:pt x="11672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72;p40">
              <a:extLst>
                <a:ext uri="{FF2B5EF4-FFF2-40B4-BE49-F238E27FC236}">
                  <a16:creationId xmlns:a16="http://schemas.microsoft.com/office/drawing/2014/main" id="{2EBEB32B-7C2A-409E-A0A8-3EC97ED7467B}"/>
                </a:ext>
              </a:extLst>
            </p:cNvPr>
            <p:cNvSpPr/>
            <p:nvPr/>
          </p:nvSpPr>
          <p:spPr>
            <a:xfrm>
              <a:off x="5929048" y="7077794"/>
              <a:ext cx="32075" cy="36032"/>
            </a:xfrm>
            <a:custGeom>
              <a:avLst/>
              <a:gdLst/>
              <a:ahLst/>
              <a:cxnLst/>
              <a:rect l="l" t="t" r="r" b="b"/>
              <a:pathLst>
                <a:path w="1216" h="1366" extrusionOk="0">
                  <a:moveTo>
                    <a:pt x="1155" y="1"/>
                  </a:moveTo>
                  <a:cubicBezTo>
                    <a:pt x="821" y="153"/>
                    <a:pt x="517" y="335"/>
                    <a:pt x="183" y="487"/>
                  </a:cubicBezTo>
                  <a:cubicBezTo>
                    <a:pt x="91" y="548"/>
                    <a:pt x="31" y="609"/>
                    <a:pt x="0" y="700"/>
                  </a:cubicBezTo>
                  <a:cubicBezTo>
                    <a:pt x="0" y="821"/>
                    <a:pt x="31" y="973"/>
                    <a:pt x="31" y="1095"/>
                  </a:cubicBezTo>
                  <a:cubicBezTo>
                    <a:pt x="103" y="1240"/>
                    <a:pt x="233" y="1365"/>
                    <a:pt x="390" y="1365"/>
                  </a:cubicBezTo>
                  <a:cubicBezTo>
                    <a:pt x="431" y="1365"/>
                    <a:pt x="473" y="1357"/>
                    <a:pt x="517" y="1338"/>
                  </a:cubicBezTo>
                  <a:cubicBezTo>
                    <a:pt x="760" y="1247"/>
                    <a:pt x="973" y="1125"/>
                    <a:pt x="1216" y="1034"/>
                  </a:cubicBezTo>
                  <a:cubicBezTo>
                    <a:pt x="1186" y="700"/>
                    <a:pt x="1155" y="365"/>
                    <a:pt x="1155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73;p40">
              <a:extLst>
                <a:ext uri="{FF2B5EF4-FFF2-40B4-BE49-F238E27FC236}">
                  <a16:creationId xmlns:a16="http://schemas.microsoft.com/office/drawing/2014/main" id="{B719553C-72C6-4D8C-9C28-8381C4C26DF7}"/>
                </a:ext>
              </a:extLst>
            </p:cNvPr>
            <p:cNvSpPr/>
            <p:nvPr/>
          </p:nvSpPr>
          <p:spPr>
            <a:xfrm>
              <a:off x="5949095" y="7501918"/>
              <a:ext cx="7227" cy="10445"/>
            </a:xfrm>
            <a:custGeom>
              <a:avLst/>
              <a:gdLst/>
              <a:ahLst/>
              <a:cxnLst/>
              <a:rect l="l" t="t" r="r" b="b"/>
              <a:pathLst>
                <a:path w="274" h="396" extrusionOk="0">
                  <a:moveTo>
                    <a:pt x="122" y="1"/>
                  </a:moveTo>
                  <a:cubicBezTo>
                    <a:pt x="0" y="123"/>
                    <a:pt x="91" y="335"/>
                    <a:pt x="274" y="396"/>
                  </a:cubicBezTo>
                  <a:cubicBezTo>
                    <a:pt x="243" y="274"/>
                    <a:pt x="243" y="123"/>
                    <a:pt x="243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74;p40">
              <a:extLst>
                <a:ext uri="{FF2B5EF4-FFF2-40B4-BE49-F238E27FC236}">
                  <a16:creationId xmlns:a16="http://schemas.microsoft.com/office/drawing/2014/main" id="{893F1B49-4B8D-4D83-AE79-1980CA8A7FD1}"/>
                </a:ext>
              </a:extLst>
            </p:cNvPr>
            <p:cNvSpPr/>
            <p:nvPr/>
          </p:nvSpPr>
          <p:spPr>
            <a:xfrm>
              <a:off x="5983571" y="7408937"/>
              <a:ext cx="143520" cy="96225"/>
            </a:xfrm>
            <a:custGeom>
              <a:avLst/>
              <a:gdLst/>
              <a:ahLst/>
              <a:cxnLst/>
              <a:rect l="l" t="t" r="r" b="b"/>
              <a:pathLst>
                <a:path w="5441" h="3648" extrusionOk="0">
                  <a:moveTo>
                    <a:pt x="5441" y="0"/>
                  </a:moveTo>
                  <a:lnTo>
                    <a:pt x="5441" y="0"/>
                  </a:lnTo>
                  <a:cubicBezTo>
                    <a:pt x="3708" y="1064"/>
                    <a:pt x="1885" y="2006"/>
                    <a:pt x="0" y="2918"/>
                  </a:cubicBezTo>
                  <a:cubicBezTo>
                    <a:pt x="31" y="3161"/>
                    <a:pt x="31" y="3404"/>
                    <a:pt x="31" y="3648"/>
                  </a:cubicBezTo>
                  <a:cubicBezTo>
                    <a:pt x="1885" y="3100"/>
                    <a:pt x="3617" y="2371"/>
                    <a:pt x="5289" y="1429"/>
                  </a:cubicBezTo>
                  <a:cubicBezTo>
                    <a:pt x="5350" y="942"/>
                    <a:pt x="5380" y="486"/>
                    <a:pt x="5441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75;p40">
              <a:extLst>
                <a:ext uri="{FF2B5EF4-FFF2-40B4-BE49-F238E27FC236}">
                  <a16:creationId xmlns:a16="http://schemas.microsoft.com/office/drawing/2014/main" id="{C3A82ABC-BD5E-4457-8BF8-E74137744E1C}"/>
                </a:ext>
              </a:extLst>
            </p:cNvPr>
            <p:cNvSpPr/>
            <p:nvPr/>
          </p:nvSpPr>
          <p:spPr>
            <a:xfrm>
              <a:off x="6123055" y="7032108"/>
              <a:ext cx="359235" cy="414522"/>
            </a:xfrm>
            <a:custGeom>
              <a:avLst/>
              <a:gdLst/>
              <a:ahLst/>
              <a:cxnLst/>
              <a:rect l="l" t="t" r="r" b="b"/>
              <a:pathLst>
                <a:path w="13619" h="15715" extrusionOk="0">
                  <a:moveTo>
                    <a:pt x="13618" y="0"/>
                  </a:moveTo>
                  <a:cubicBezTo>
                    <a:pt x="11004" y="3526"/>
                    <a:pt x="8512" y="7052"/>
                    <a:pt x="5411" y="10152"/>
                  </a:cubicBezTo>
                  <a:cubicBezTo>
                    <a:pt x="3770" y="11794"/>
                    <a:pt x="2007" y="13131"/>
                    <a:pt x="153" y="14286"/>
                  </a:cubicBezTo>
                  <a:cubicBezTo>
                    <a:pt x="92" y="14772"/>
                    <a:pt x="62" y="15228"/>
                    <a:pt x="1" y="15715"/>
                  </a:cubicBezTo>
                  <a:cubicBezTo>
                    <a:pt x="5594" y="12523"/>
                    <a:pt x="10244" y="7356"/>
                    <a:pt x="13618" y="1976"/>
                  </a:cubicBezTo>
                  <a:cubicBezTo>
                    <a:pt x="13618" y="1307"/>
                    <a:pt x="13618" y="669"/>
                    <a:pt x="13618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76;p40">
              <a:extLst>
                <a:ext uri="{FF2B5EF4-FFF2-40B4-BE49-F238E27FC236}">
                  <a16:creationId xmlns:a16="http://schemas.microsoft.com/office/drawing/2014/main" id="{34DFC94A-B56F-4E2D-8DC9-4800EF22BF53}"/>
                </a:ext>
              </a:extLst>
            </p:cNvPr>
            <p:cNvSpPr/>
            <p:nvPr/>
          </p:nvSpPr>
          <p:spPr>
            <a:xfrm>
              <a:off x="5955505" y="7485907"/>
              <a:ext cx="29675" cy="26826"/>
            </a:xfrm>
            <a:custGeom>
              <a:avLst/>
              <a:gdLst/>
              <a:ahLst/>
              <a:cxnLst/>
              <a:rect l="l" t="t" r="r" b="b"/>
              <a:pathLst>
                <a:path w="1125" h="1017" extrusionOk="0">
                  <a:moveTo>
                    <a:pt x="1064" y="0"/>
                  </a:moveTo>
                  <a:cubicBezTo>
                    <a:pt x="882" y="91"/>
                    <a:pt x="730" y="152"/>
                    <a:pt x="547" y="243"/>
                  </a:cubicBezTo>
                  <a:cubicBezTo>
                    <a:pt x="578" y="426"/>
                    <a:pt x="517" y="608"/>
                    <a:pt x="274" y="608"/>
                  </a:cubicBezTo>
                  <a:cubicBezTo>
                    <a:pt x="243" y="618"/>
                    <a:pt x="213" y="621"/>
                    <a:pt x="183" y="621"/>
                  </a:cubicBezTo>
                  <a:cubicBezTo>
                    <a:pt x="122" y="621"/>
                    <a:pt x="61" y="608"/>
                    <a:pt x="0" y="608"/>
                  </a:cubicBezTo>
                  <a:cubicBezTo>
                    <a:pt x="0" y="730"/>
                    <a:pt x="0" y="851"/>
                    <a:pt x="31" y="1003"/>
                  </a:cubicBezTo>
                  <a:cubicBezTo>
                    <a:pt x="51" y="1003"/>
                    <a:pt x="71" y="1017"/>
                    <a:pt x="91" y="1017"/>
                  </a:cubicBezTo>
                  <a:cubicBezTo>
                    <a:pt x="102" y="1017"/>
                    <a:pt x="112" y="1013"/>
                    <a:pt x="122" y="1003"/>
                  </a:cubicBezTo>
                  <a:cubicBezTo>
                    <a:pt x="456" y="942"/>
                    <a:pt x="791" y="821"/>
                    <a:pt x="1125" y="730"/>
                  </a:cubicBezTo>
                  <a:cubicBezTo>
                    <a:pt x="1095" y="486"/>
                    <a:pt x="1095" y="243"/>
                    <a:pt x="1064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77;p40">
              <a:extLst>
                <a:ext uri="{FF2B5EF4-FFF2-40B4-BE49-F238E27FC236}">
                  <a16:creationId xmlns:a16="http://schemas.microsoft.com/office/drawing/2014/main" id="{6B48CD2D-4015-453A-93D0-EF2EDCE161D7}"/>
                </a:ext>
              </a:extLst>
            </p:cNvPr>
            <p:cNvSpPr/>
            <p:nvPr/>
          </p:nvSpPr>
          <p:spPr>
            <a:xfrm>
              <a:off x="5952287" y="7499518"/>
              <a:ext cx="3244" cy="2427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122" y="1"/>
                  </a:moveTo>
                  <a:cubicBezTo>
                    <a:pt x="92" y="1"/>
                    <a:pt x="61" y="31"/>
                    <a:pt x="61" y="31"/>
                  </a:cubicBezTo>
                  <a:cubicBezTo>
                    <a:pt x="31" y="31"/>
                    <a:pt x="1" y="62"/>
                    <a:pt x="1" y="92"/>
                  </a:cubicBezTo>
                  <a:lnTo>
                    <a:pt x="122" y="92"/>
                  </a:lnTo>
                  <a:cubicBezTo>
                    <a:pt x="122" y="62"/>
                    <a:pt x="122" y="31"/>
                    <a:pt x="122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78;p40">
              <a:extLst>
                <a:ext uri="{FF2B5EF4-FFF2-40B4-BE49-F238E27FC236}">
                  <a16:creationId xmlns:a16="http://schemas.microsoft.com/office/drawing/2014/main" id="{EF421497-8235-4414-843E-F1373E5214FE}"/>
                </a:ext>
              </a:extLst>
            </p:cNvPr>
            <p:cNvSpPr/>
            <p:nvPr/>
          </p:nvSpPr>
          <p:spPr>
            <a:xfrm>
              <a:off x="5954687" y="7492317"/>
              <a:ext cx="16064" cy="9997"/>
            </a:xfrm>
            <a:custGeom>
              <a:avLst/>
              <a:gdLst/>
              <a:ahLst/>
              <a:cxnLst/>
              <a:rect l="l" t="t" r="r" b="b"/>
              <a:pathLst>
                <a:path w="609" h="379" extrusionOk="0">
                  <a:moveTo>
                    <a:pt x="578" y="0"/>
                  </a:moveTo>
                  <a:cubicBezTo>
                    <a:pt x="396" y="91"/>
                    <a:pt x="214" y="183"/>
                    <a:pt x="1" y="274"/>
                  </a:cubicBezTo>
                  <a:cubicBezTo>
                    <a:pt x="31" y="304"/>
                    <a:pt x="31" y="335"/>
                    <a:pt x="31" y="365"/>
                  </a:cubicBezTo>
                  <a:cubicBezTo>
                    <a:pt x="92" y="365"/>
                    <a:pt x="153" y="378"/>
                    <a:pt x="214" y="378"/>
                  </a:cubicBezTo>
                  <a:cubicBezTo>
                    <a:pt x="244" y="378"/>
                    <a:pt x="274" y="375"/>
                    <a:pt x="305" y="365"/>
                  </a:cubicBezTo>
                  <a:cubicBezTo>
                    <a:pt x="548" y="365"/>
                    <a:pt x="609" y="183"/>
                    <a:pt x="578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79;p40">
              <a:extLst>
                <a:ext uri="{FF2B5EF4-FFF2-40B4-BE49-F238E27FC236}">
                  <a16:creationId xmlns:a16="http://schemas.microsoft.com/office/drawing/2014/main" id="{2D35D2E1-ED65-41F1-B15A-7D147BC7FC42}"/>
                </a:ext>
              </a:extLst>
            </p:cNvPr>
            <p:cNvSpPr/>
            <p:nvPr/>
          </p:nvSpPr>
          <p:spPr>
            <a:xfrm>
              <a:off x="5998790" y="7727235"/>
              <a:ext cx="72987" cy="39302"/>
            </a:xfrm>
            <a:custGeom>
              <a:avLst/>
              <a:gdLst/>
              <a:ahLst/>
              <a:cxnLst/>
              <a:rect l="l" t="t" r="r" b="b"/>
              <a:pathLst>
                <a:path w="2767" h="1490" extrusionOk="0">
                  <a:moveTo>
                    <a:pt x="2767" y="0"/>
                  </a:moveTo>
                  <a:lnTo>
                    <a:pt x="2767" y="0"/>
                  </a:lnTo>
                  <a:cubicBezTo>
                    <a:pt x="1794" y="152"/>
                    <a:pt x="821" y="274"/>
                    <a:pt x="1" y="760"/>
                  </a:cubicBezTo>
                  <a:cubicBezTo>
                    <a:pt x="1" y="1003"/>
                    <a:pt x="31" y="1246"/>
                    <a:pt x="31" y="1489"/>
                  </a:cubicBezTo>
                  <a:cubicBezTo>
                    <a:pt x="882" y="1429"/>
                    <a:pt x="1703" y="1307"/>
                    <a:pt x="2463" y="1155"/>
                  </a:cubicBezTo>
                  <a:cubicBezTo>
                    <a:pt x="2584" y="760"/>
                    <a:pt x="2675" y="395"/>
                    <a:pt x="2767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80;p40">
              <a:extLst>
                <a:ext uri="{FF2B5EF4-FFF2-40B4-BE49-F238E27FC236}">
                  <a16:creationId xmlns:a16="http://schemas.microsoft.com/office/drawing/2014/main" id="{CE089FE6-E41B-41CF-B6C7-69B25690F0EF}"/>
                </a:ext>
              </a:extLst>
            </p:cNvPr>
            <p:cNvSpPr/>
            <p:nvPr/>
          </p:nvSpPr>
          <p:spPr>
            <a:xfrm>
              <a:off x="6063732" y="7436977"/>
              <a:ext cx="389675" cy="320750"/>
            </a:xfrm>
            <a:custGeom>
              <a:avLst/>
              <a:gdLst/>
              <a:ahLst/>
              <a:cxnLst/>
              <a:rect l="l" t="t" r="r" b="b"/>
              <a:pathLst>
                <a:path w="14773" h="12160" extrusionOk="0">
                  <a:moveTo>
                    <a:pt x="14773" y="1"/>
                  </a:moveTo>
                  <a:lnTo>
                    <a:pt x="14773" y="1"/>
                  </a:lnTo>
                  <a:cubicBezTo>
                    <a:pt x="13588" y="1277"/>
                    <a:pt x="12372" y="2524"/>
                    <a:pt x="11186" y="3800"/>
                  </a:cubicBezTo>
                  <a:cubicBezTo>
                    <a:pt x="8451" y="6779"/>
                    <a:pt x="5381" y="9454"/>
                    <a:pt x="1490" y="10731"/>
                  </a:cubicBezTo>
                  <a:cubicBezTo>
                    <a:pt x="1095" y="10852"/>
                    <a:pt x="700" y="10943"/>
                    <a:pt x="305" y="11004"/>
                  </a:cubicBezTo>
                  <a:cubicBezTo>
                    <a:pt x="213" y="11399"/>
                    <a:pt x="122" y="11794"/>
                    <a:pt x="1" y="12159"/>
                  </a:cubicBezTo>
                  <a:cubicBezTo>
                    <a:pt x="3557" y="11490"/>
                    <a:pt x="6505" y="9910"/>
                    <a:pt x="9484" y="7448"/>
                  </a:cubicBezTo>
                  <a:cubicBezTo>
                    <a:pt x="10974" y="6202"/>
                    <a:pt x="12463" y="4834"/>
                    <a:pt x="13952" y="3436"/>
                  </a:cubicBezTo>
                  <a:cubicBezTo>
                    <a:pt x="14256" y="2402"/>
                    <a:pt x="14530" y="1247"/>
                    <a:pt x="14773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81;p40">
              <a:extLst>
                <a:ext uri="{FF2B5EF4-FFF2-40B4-BE49-F238E27FC236}">
                  <a16:creationId xmlns:a16="http://schemas.microsoft.com/office/drawing/2014/main" id="{F941307E-69C3-4F27-8FB2-1FD3329A16E9}"/>
                </a:ext>
              </a:extLst>
            </p:cNvPr>
            <p:cNvSpPr/>
            <p:nvPr/>
          </p:nvSpPr>
          <p:spPr>
            <a:xfrm>
              <a:off x="5982938" y="7747255"/>
              <a:ext cx="16671" cy="20126"/>
            </a:xfrm>
            <a:custGeom>
              <a:avLst/>
              <a:gdLst/>
              <a:ahLst/>
              <a:cxnLst/>
              <a:rect l="l" t="t" r="r" b="b"/>
              <a:pathLst>
                <a:path w="632" h="763" extrusionOk="0">
                  <a:moveTo>
                    <a:pt x="602" y="1"/>
                  </a:moveTo>
                  <a:cubicBezTo>
                    <a:pt x="450" y="92"/>
                    <a:pt x="298" y="183"/>
                    <a:pt x="146" y="335"/>
                  </a:cubicBezTo>
                  <a:cubicBezTo>
                    <a:pt x="0" y="452"/>
                    <a:pt x="105" y="763"/>
                    <a:pt x="301" y="763"/>
                  </a:cubicBezTo>
                  <a:cubicBezTo>
                    <a:pt x="310" y="763"/>
                    <a:pt x="319" y="762"/>
                    <a:pt x="328" y="761"/>
                  </a:cubicBezTo>
                  <a:cubicBezTo>
                    <a:pt x="450" y="761"/>
                    <a:pt x="541" y="730"/>
                    <a:pt x="632" y="730"/>
                  </a:cubicBezTo>
                  <a:cubicBezTo>
                    <a:pt x="632" y="487"/>
                    <a:pt x="602" y="244"/>
                    <a:pt x="602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82;p40">
              <a:extLst>
                <a:ext uri="{FF2B5EF4-FFF2-40B4-BE49-F238E27FC236}">
                  <a16:creationId xmlns:a16="http://schemas.microsoft.com/office/drawing/2014/main" id="{F339A119-454F-4284-8AD6-10C62C3C9618}"/>
                </a:ext>
              </a:extLst>
            </p:cNvPr>
            <p:cNvSpPr/>
            <p:nvPr/>
          </p:nvSpPr>
          <p:spPr>
            <a:xfrm>
              <a:off x="6713964" y="7863527"/>
              <a:ext cx="232544" cy="337553"/>
            </a:xfrm>
            <a:custGeom>
              <a:avLst/>
              <a:gdLst/>
              <a:ahLst/>
              <a:cxnLst/>
              <a:rect l="l" t="t" r="r" b="b"/>
              <a:pathLst>
                <a:path w="8816" h="12797" extrusionOk="0">
                  <a:moveTo>
                    <a:pt x="8815" y="0"/>
                  </a:moveTo>
                  <a:lnTo>
                    <a:pt x="8815" y="0"/>
                  </a:lnTo>
                  <a:cubicBezTo>
                    <a:pt x="5837" y="730"/>
                    <a:pt x="2858" y="1399"/>
                    <a:pt x="1" y="2219"/>
                  </a:cubicBezTo>
                  <a:lnTo>
                    <a:pt x="1186" y="12797"/>
                  </a:lnTo>
                  <a:lnTo>
                    <a:pt x="6870" y="12797"/>
                  </a:lnTo>
                  <a:lnTo>
                    <a:pt x="8815" y="0"/>
                  </a:lnTo>
                  <a:close/>
                </a:path>
              </a:pathLst>
            </a:custGeom>
            <a:solidFill>
              <a:srgbClr val="8C4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83;p40">
              <a:extLst>
                <a:ext uri="{FF2B5EF4-FFF2-40B4-BE49-F238E27FC236}">
                  <a16:creationId xmlns:a16="http://schemas.microsoft.com/office/drawing/2014/main" id="{8721D86C-B4DD-4948-8705-5599159041A9}"/>
                </a:ext>
              </a:extLst>
            </p:cNvPr>
            <p:cNvSpPr/>
            <p:nvPr/>
          </p:nvSpPr>
          <p:spPr>
            <a:xfrm>
              <a:off x="6699535" y="7710379"/>
              <a:ext cx="270211" cy="211706"/>
            </a:xfrm>
            <a:custGeom>
              <a:avLst/>
              <a:gdLst/>
              <a:ahLst/>
              <a:cxnLst/>
              <a:rect l="l" t="t" r="r" b="b"/>
              <a:pathLst>
                <a:path w="10244" h="8026" extrusionOk="0">
                  <a:moveTo>
                    <a:pt x="10244" y="1"/>
                  </a:moveTo>
                  <a:lnTo>
                    <a:pt x="1" y="3010"/>
                  </a:lnTo>
                  <a:lnTo>
                    <a:pt x="548" y="8025"/>
                  </a:lnTo>
                  <a:cubicBezTo>
                    <a:pt x="3405" y="7205"/>
                    <a:pt x="6384" y="6536"/>
                    <a:pt x="9362" y="5806"/>
                  </a:cubicBezTo>
                  <a:lnTo>
                    <a:pt x="10244" y="1"/>
                  </a:lnTo>
                  <a:close/>
                </a:path>
              </a:pathLst>
            </a:custGeom>
            <a:solidFill>
              <a:srgbClr val="67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84;p40">
              <a:extLst>
                <a:ext uri="{FF2B5EF4-FFF2-40B4-BE49-F238E27FC236}">
                  <a16:creationId xmlns:a16="http://schemas.microsoft.com/office/drawing/2014/main" id="{560DACEB-3E95-4A5B-BE82-F3659F9F0D72}"/>
                </a:ext>
              </a:extLst>
            </p:cNvPr>
            <p:cNvSpPr/>
            <p:nvPr/>
          </p:nvSpPr>
          <p:spPr>
            <a:xfrm>
              <a:off x="6546387" y="6280059"/>
              <a:ext cx="184431" cy="307878"/>
            </a:xfrm>
            <a:custGeom>
              <a:avLst/>
              <a:gdLst/>
              <a:ahLst/>
              <a:cxnLst/>
              <a:rect l="l" t="t" r="r" b="b"/>
              <a:pathLst>
                <a:path w="6992" h="11672" extrusionOk="0">
                  <a:moveTo>
                    <a:pt x="6506" y="0"/>
                  </a:moveTo>
                  <a:cubicBezTo>
                    <a:pt x="4044" y="213"/>
                    <a:pt x="1885" y="638"/>
                    <a:pt x="1" y="1246"/>
                  </a:cubicBezTo>
                  <a:cubicBezTo>
                    <a:pt x="1764" y="5015"/>
                    <a:pt x="4044" y="8480"/>
                    <a:pt x="6992" y="11672"/>
                  </a:cubicBezTo>
                  <a:cubicBezTo>
                    <a:pt x="6749" y="7781"/>
                    <a:pt x="6566" y="3891"/>
                    <a:pt x="6506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85;p40">
              <a:extLst>
                <a:ext uri="{FF2B5EF4-FFF2-40B4-BE49-F238E27FC236}">
                  <a16:creationId xmlns:a16="http://schemas.microsoft.com/office/drawing/2014/main" id="{AF1845C3-B93F-4E18-BDA1-42314CD7E5E7}"/>
                </a:ext>
              </a:extLst>
            </p:cNvPr>
            <p:cNvSpPr/>
            <p:nvPr/>
          </p:nvSpPr>
          <p:spPr>
            <a:xfrm>
              <a:off x="6228090" y="6433181"/>
              <a:ext cx="534012" cy="722401"/>
            </a:xfrm>
            <a:custGeom>
              <a:avLst/>
              <a:gdLst/>
              <a:ahLst/>
              <a:cxnLst/>
              <a:rect l="l" t="t" r="r" b="b"/>
              <a:pathLst>
                <a:path w="20245" h="27387" extrusionOk="0">
                  <a:moveTo>
                    <a:pt x="4682" y="1"/>
                  </a:moveTo>
                  <a:cubicBezTo>
                    <a:pt x="2007" y="2919"/>
                    <a:pt x="578" y="6840"/>
                    <a:pt x="1" y="11612"/>
                  </a:cubicBezTo>
                  <a:cubicBezTo>
                    <a:pt x="5806" y="18147"/>
                    <a:pt x="11430" y="25533"/>
                    <a:pt x="20244" y="27387"/>
                  </a:cubicBezTo>
                  <a:cubicBezTo>
                    <a:pt x="20214" y="27357"/>
                    <a:pt x="20214" y="27326"/>
                    <a:pt x="20214" y="27296"/>
                  </a:cubicBezTo>
                  <a:cubicBezTo>
                    <a:pt x="20153" y="27174"/>
                    <a:pt x="20153" y="27083"/>
                    <a:pt x="20214" y="26961"/>
                  </a:cubicBezTo>
                  <a:cubicBezTo>
                    <a:pt x="19971" y="23253"/>
                    <a:pt x="19758" y="19545"/>
                    <a:pt x="19576" y="15837"/>
                  </a:cubicBezTo>
                  <a:cubicBezTo>
                    <a:pt x="16171" y="14955"/>
                    <a:pt x="12737" y="10578"/>
                    <a:pt x="10639" y="8147"/>
                  </a:cubicBezTo>
                  <a:cubicBezTo>
                    <a:pt x="8390" y="5593"/>
                    <a:pt x="6414" y="2888"/>
                    <a:pt x="4682" y="1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86;p40">
              <a:extLst>
                <a:ext uri="{FF2B5EF4-FFF2-40B4-BE49-F238E27FC236}">
                  <a16:creationId xmlns:a16="http://schemas.microsoft.com/office/drawing/2014/main" id="{59C1ACAC-C055-48C3-B8DA-715425CA3489}"/>
                </a:ext>
              </a:extLst>
            </p:cNvPr>
            <p:cNvSpPr/>
            <p:nvPr/>
          </p:nvSpPr>
          <p:spPr>
            <a:xfrm>
              <a:off x="6747648" y="6277290"/>
              <a:ext cx="101844" cy="289810"/>
            </a:xfrm>
            <a:custGeom>
              <a:avLst/>
              <a:gdLst/>
              <a:ahLst/>
              <a:cxnLst/>
              <a:rect l="l" t="t" r="r" b="b"/>
              <a:pathLst>
                <a:path w="3861" h="10987" extrusionOk="0">
                  <a:moveTo>
                    <a:pt x="1054" y="0"/>
                  </a:moveTo>
                  <a:cubicBezTo>
                    <a:pt x="716" y="0"/>
                    <a:pt x="365" y="14"/>
                    <a:pt x="0" y="14"/>
                  </a:cubicBezTo>
                  <a:cubicBezTo>
                    <a:pt x="61" y="3661"/>
                    <a:pt x="183" y="7339"/>
                    <a:pt x="365" y="10987"/>
                  </a:cubicBezTo>
                  <a:cubicBezTo>
                    <a:pt x="1581" y="10105"/>
                    <a:pt x="2888" y="8342"/>
                    <a:pt x="3860" y="6944"/>
                  </a:cubicBezTo>
                  <a:cubicBezTo>
                    <a:pt x="3101" y="4208"/>
                    <a:pt x="2280" y="1898"/>
                    <a:pt x="1550" y="14"/>
                  </a:cubicBezTo>
                  <a:cubicBezTo>
                    <a:pt x="1388" y="4"/>
                    <a:pt x="1223" y="0"/>
                    <a:pt x="1054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87;p40">
              <a:extLst>
                <a:ext uri="{FF2B5EF4-FFF2-40B4-BE49-F238E27FC236}">
                  <a16:creationId xmlns:a16="http://schemas.microsoft.com/office/drawing/2014/main" id="{7D3296A7-BCAE-4D4A-8D7D-2F2C1F997DB8}"/>
                </a:ext>
              </a:extLst>
            </p:cNvPr>
            <p:cNvSpPr/>
            <p:nvPr/>
          </p:nvSpPr>
          <p:spPr>
            <a:xfrm>
              <a:off x="6216880" y="6776326"/>
              <a:ext cx="566061" cy="700771"/>
            </a:xfrm>
            <a:custGeom>
              <a:avLst/>
              <a:gdLst/>
              <a:ahLst/>
              <a:cxnLst/>
              <a:rect l="l" t="t" r="r" b="b"/>
              <a:pathLst>
                <a:path w="21460" h="26567" extrusionOk="0">
                  <a:moveTo>
                    <a:pt x="304" y="1"/>
                  </a:moveTo>
                  <a:cubicBezTo>
                    <a:pt x="0" y="3618"/>
                    <a:pt x="183" y="7691"/>
                    <a:pt x="639" y="12159"/>
                  </a:cubicBezTo>
                  <a:cubicBezTo>
                    <a:pt x="6171" y="18846"/>
                    <a:pt x="12888" y="25685"/>
                    <a:pt x="21460" y="26567"/>
                  </a:cubicBezTo>
                  <a:cubicBezTo>
                    <a:pt x="21186" y="22706"/>
                    <a:pt x="20943" y="18816"/>
                    <a:pt x="20700" y="14925"/>
                  </a:cubicBezTo>
                  <a:cubicBezTo>
                    <a:pt x="20639" y="14956"/>
                    <a:pt x="20578" y="14956"/>
                    <a:pt x="20517" y="14956"/>
                  </a:cubicBezTo>
                  <a:cubicBezTo>
                    <a:pt x="12219" y="13375"/>
                    <a:pt x="5806" y="6566"/>
                    <a:pt x="304" y="1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88;p40">
              <a:extLst>
                <a:ext uri="{FF2B5EF4-FFF2-40B4-BE49-F238E27FC236}">
                  <a16:creationId xmlns:a16="http://schemas.microsoft.com/office/drawing/2014/main" id="{566EFB08-CADC-402E-BD33-2693B949EE45}"/>
                </a:ext>
              </a:extLst>
            </p:cNvPr>
            <p:cNvSpPr/>
            <p:nvPr/>
          </p:nvSpPr>
          <p:spPr>
            <a:xfrm>
              <a:off x="6366809" y="6320945"/>
              <a:ext cx="376855" cy="513939"/>
            </a:xfrm>
            <a:custGeom>
              <a:avLst/>
              <a:gdLst/>
              <a:ahLst/>
              <a:cxnLst/>
              <a:rect l="l" t="t" r="r" b="b"/>
              <a:pathLst>
                <a:path w="14287" h="19484" extrusionOk="0">
                  <a:moveTo>
                    <a:pt x="5897" y="0"/>
                  </a:moveTo>
                  <a:cubicBezTo>
                    <a:pt x="3526" y="912"/>
                    <a:pt x="1581" y="2128"/>
                    <a:pt x="0" y="3648"/>
                  </a:cubicBezTo>
                  <a:cubicBezTo>
                    <a:pt x="1733" y="6566"/>
                    <a:pt x="3648" y="9332"/>
                    <a:pt x="5927" y="11855"/>
                  </a:cubicBezTo>
                  <a:cubicBezTo>
                    <a:pt x="8025" y="14225"/>
                    <a:pt x="11125" y="18298"/>
                    <a:pt x="14286" y="19484"/>
                  </a:cubicBezTo>
                  <a:cubicBezTo>
                    <a:pt x="14256" y="19028"/>
                    <a:pt x="14225" y="18572"/>
                    <a:pt x="14225" y="18086"/>
                  </a:cubicBezTo>
                  <a:cubicBezTo>
                    <a:pt x="14104" y="15745"/>
                    <a:pt x="13982" y="13344"/>
                    <a:pt x="13830" y="10973"/>
                  </a:cubicBezTo>
                  <a:cubicBezTo>
                    <a:pt x="10487" y="7842"/>
                    <a:pt x="7873" y="4104"/>
                    <a:pt x="5897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89;p40">
              <a:extLst>
                <a:ext uri="{FF2B5EF4-FFF2-40B4-BE49-F238E27FC236}">
                  <a16:creationId xmlns:a16="http://schemas.microsoft.com/office/drawing/2014/main" id="{C19782B3-0370-488D-872A-E2BA2793DBDF}"/>
                </a:ext>
              </a:extLst>
            </p:cNvPr>
            <p:cNvSpPr/>
            <p:nvPr/>
          </p:nvSpPr>
          <p:spPr>
            <a:xfrm>
              <a:off x="6787742" y="7072993"/>
              <a:ext cx="160375" cy="404895"/>
            </a:xfrm>
            <a:custGeom>
              <a:avLst/>
              <a:gdLst/>
              <a:ahLst/>
              <a:cxnLst/>
              <a:rect l="l" t="t" r="r" b="b"/>
              <a:pathLst>
                <a:path w="6080" h="15350" extrusionOk="0">
                  <a:moveTo>
                    <a:pt x="5958" y="0"/>
                  </a:moveTo>
                  <a:lnTo>
                    <a:pt x="5958" y="0"/>
                  </a:lnTo>
                  <a:cubicBezTo>
                    <a:pt x="4043" y="1125"/>
                    <a:pt x="2067" y="2128"/>
                    <a:pt x="0" y="3009"/>
                  </a:cubicBezTo>
                  <a:cubicBezTo>
                    <a:pt x="274" y="7113"/>
                    <a:pt x="517" y="11216"/>
                    <a:pt x="760" y="15350"/>
                  </a:cubicBezTo>
                  <a:cubicBezTo>
                    <a:pt x="2371" y="14560"/>
                    <a:pt x="3921" y="13769"/>
                    <a:pt x="5410" y="12858"/>
                  </a:cubicBezTo>
                  <a:cubicBezTo>
                    <a:pt x="5927" y="8359"/>
                    <a:pt x="6079" y="4073"/>
                    <a:pt x="5958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90;p40">
              <a:extLst>
                <a:ext uri="{FF2B5EF4-FFF2-40B4-BE49-F238E27FC236}">
                  <a16:creationId xmlns:a16="http://schemas.microsoft.com/office/drawing/2014/main" id="{48BA352C-054C-46A3-826F-AB5650A8BF6F}"/>
                </a:ext>
              </a:extLst>
            </p:cNvPr>
            <p:cNvSpPr/>
            <p:nvPr/>
          </p:nvSpPr>
          <p:spPr>
            <a:xfrm>
              <a:off x="6808580" y="7444204"/>
              <a:ext cx="117881" cy="257392"/>
            </a:xfrm>
            <a:custGeom>
              <a:avLst/>
              <a:gdLst/>
              <a:ahLst/>
              <a:cxnLst/>
              <a:rect l="l" t="t" r="r" b="b"/>
              <a:pathLst>
                <a:path w="4469" h="9758" extrusionOk="0">
                  <a:moveTo>
                    <a:pt x="4468" y="0"/>
                  </a:moveTo>
                  <a:cubicBezTo>
                    <a:pt x="3070" y="791"/>
                    <a:pt x="1581" y="1429"/>
                    <a:pt x="0" y="1915"/>
                  </a:cubicBezTo>
                  <a:cubicBezTo>
                    <a:pt x="152" y="4529"/>
                    <a:pt x="304" y="7143"/>
                    <a:pt x="456" y="9757"/>
                  </a:cubicBezTo>
                  <a:cubicBezTo>
                    <a:pt x="1155" y="9332"/>
                    <a:pt x="1976" y="9241"/>
                    <a:pt x="2827" y="9089"/>
                  </a:cubicBezTo>
                  <a:cubicBezTo>
                    <a:pt x="3557" y="5988"/>
                    <a:pt x="4104" y="2949"/>
                    <a:pt x="4468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91;p40">
              <a:extLst>
                <a:ext uri="{FF2B5EF4-FFF2-40B4-BE49-F238E27FC236}">
                  <a16:creationId xmlns:a16="http://schemas.microsoft.com/office/drawing/2014/main" id="{2F54A859-1852-4115-B549-073687FD1E5C}"/>
                </a:ext>
              </a:extLst>
            </p:cNvPr>
            <p:cNvSpPr/>
            <p:nvPr/>
          </p:nvSpPr>
          <p:spPr>
            <a:xfrm>
              <a:off x="6758067" y="6494113"/>
              <a:ext cx="153965" cy="342380"/>
            </a:xfrm>
            <a:custGeom>
              <a:avLst/>
              <a:gdLst/>
              <a:ahLst/>
              <a:cxnLst/>
              <a:rect l="l" t="t" r="r" b="b"/>
              <a:pathLst>
                <a:path w="5837" h="12980" extrusionOk="0">
                  <a:moveTo>
                    <a:pt x="3830" y="1"/>
                  </a:moveTo>
                  <a:cubicBezTo>
                    <a:pt x="2706" y="1551"/>
                    <a:pt x="1368" y="3040"/>
                    <a:pt x="0" y="3557"/>
                  </a:cubicBezTo>
                  <a:cubicBezTo>
                    <a:pt x="152" y="6718"/>
                    <a:pt x="335" y="9849"/>
                    <a:pt x="487" y="12980"/>
                  </a:cubicBezTo>
                  <a:cubicBezTo>
                    <a:pt x="2493" y="11825"/>
                    <a:pt x="4225" y="10518"/>
                    <a:pt x="5836" y="9089"/>
                  </a:cubicBezTo>
                  <a:cubicBezTo>
                    <a:pt x="5259" y="5745"/>
                    <a:pt x="4560" y="2706"/>
                    <a:pt x="3830" y="1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92;p40">
              <a:extLst>
                <a:ext uri="{FF2B5EF4-FFF2-40B4-BE49-F238E27FC236}">
                  <a16:creationId xmlns:a16="http://schemas.microsoft.com/office/drawing/2014/main" id="{742506C3-3CE1-40AB-89FC-D259943EF07D}"/>
                </a:ext>
              </a:extLst>
            </p:cNvPr>
            <p:cNvSpPr/>
            <p:nvPr/>
          </p:nvSpPr>
          <p:spPr>
            <a:xfrm>
              <a:off x="6771704" y="6769125"/>
              <a:ext cx="172403" cy="360000"/>
            </a:xfrm>
            <a:custGeom>
              <a:avLst/>
              <a:gdLst/>
              <a:ahLst/>
              <a:cxnLst/>
              <a:rect l="l" t="t" r="r" b="b"/>
              <a:pathLst>
                <a:path w="6536" h="13648" extrusionOk="0">
                  <a:moveTo>
                    <a:pt x="5532" y="0"/>
                  </a:moveTo>
                  <a:cubicBezTo>
                    <a:pt x="3830" y="1368"/>
                    <a:pt x="2006" y="2493"/>
                    <a:pt x="0" y="3253"/>
                  </a:cubicBezTo>
                  <a:cubicBezTo>
                    <a:pt x="0" y="3496"/>
                    <a:pt x="31" y="3739"/>
                    <a:pt x="31" y="3982"/>
                  </a:cubicBezTo>
                  <a:cubicBezTo>
                    <a:pt x="213" y="7204"/>
                    <a:pt x="395" y="10426"/>
                    <a:pt x="578" y="13648"/>
                  </a:cubicBezTo>
                  <a:cubicBezTo>
                    <a:pt x="2645" y="12675"/>
                    <a:pt x="4651" y="11581"/>
                    <a:pt x="6535" y="10396"/>
                  </a:cubicBezTo>
                  <a:cubicBezTo>
                    <a:pt x="6353" y="6687"/>
                    <a:pt x="6018" y="3222"/>
                    <a:pt x="5532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93;p40">
              <a:extLst>
                <a:ext uri="{FF2B5EF4-FFF2-40B4-BE49-F238E27FC236}">
                  <a16:creationId xmlns:a16="http://schemas.microsoft.com/office/drawing/2014/main" id="{9D89CEDD-B105-401C-A34C-3D659AA00FD4}"/>
                </a:ext>
              </a:extLst>
            </p:cNvPr>
            <p:cNvSpPr/>
            <p:nvPr/>
          </p:nvSpPr>
          <p:spPr>
            <a:xfrm>
              <a:off x="6821399" y="7710379"/>
              <a:ext cx="55340" cy="117881"/>
            </a:xfrm>
            <a:custGeom>
              <a:avLst/>
              <a:gdLst/>
              <a:ahLst/>
              <a:cxnLst/>
              <a:rect l="l" t="t" r="r" b="b"/>
              <a:pathLst>
                <a:path w="2098" h="4469" extrusionOk="0">
                  <a:moveTo>
                    <a:pt x="2098" y="1"/>
                  </a:moveTo>
                  <a:lnTo>
                    <a:pt x="2098" y="1"/>
                  </a:lnTo>
                  <a:cubicBezTo>
                    <a:pt x="1429" y="153"/>
                    <a:pt x="730" y="244"/>
                    <a:pt x="1" y="274"/>
                  </a:cubicBezTo>
                  <a:cubicBezTo>
                    <a:pt x="92" y="1673"/>
                    <a:pt x="122" y="3071"/>
                    <a:pt x="213" y="4469"/>
                  </a:cubicBezTo>
                  <a:lnTo>
                    <a:pt x="882" y="4469"/>
                  </a:lnTo>
                  <a:cubicBezTo>
                    <a:pt x="1338" y="2949"/>
                    <a:pt x="1733" y="1490"/>
                    <a:pt x="2098" y="1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94;p40">
              <a:extLst>
                <a:ext uri="{FF2B5EF4-FFF2-40B4-BE49-F238E27FC236}">
                  <a16:creationId xmlns:a16="http://schemas.microsoft.com/office/drawing/2014/main" id="{3EEB5220-38BE-4ADD-B793-D6F32727A194}"/>
                </a:ext>
              </a:extLst>
            </p:cNvPr>
            <p:cNvSpPr/>
            <p:nvPr/>
          </p:nvSpPr>
          <p:spPr>
            <a:xfrm>
              <a:off x="6408486" y="7610171"/>
              <a:ext cx="395293" cy="217298"/>
            </a:xfrm>
            <a:custGeom>
              <a:avLst/>
              <a:gdLst/>
              <a:ahLst/>
              <a:cxnLst/>
              <a:rect l="l" t="t" r="r" b="b"/>
              <a:pathLst>
                <a:path w="14986" h="8238" extrusionOk="0">
                  <a:moveTo>
                    <a:pt x="1" y="0"/>
                  </a:moveTo>
                  <a:lnTo>
                    <a:pt x="1" y="0"/>
                  </a:lnTo>
                  <a:cubicBezTo>
                    <a:pt x="6171" y="7326"/>
                    <a:pt x="14591" y="8177"/>
                    <a:pt x="14986" y="8238"/>
                  </a:cubicBezTo>
                  <a:cubicBezTo>
                    <a:pt x="14925" y="7052"/>
                    <a:pt x="14864" y="5836"/>
                    <a:pt x="14804" y="4651"/>
                  </a:cubicBezTo>
                  <a:cubicBezTo>
                    <a:pt x="14773" y="4681"/>
                    <a:pt x="14773" y="4712"/>
                    <a:pt x="14712" y="4712"/>
                  </a:cubicBezTo>
                  <a:cubicBezTo>
                    <a:pt x="13834" y="4995"/>
                    <a:pt x="12922" y="5122"/>
                    <a:pt x="11995" y="5122"/>
                  </a:cubicBezTo>
                  <a:cubicBezTo>
                    <a:pt x="7756" y="5122"/>
                    <a:pt x="3193" y="2469"/>
                    <a:pt x="1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95;p40">
              <a:extLst>
                <a:ext uri="{FF2B5EF4-FFF2-40B4-BE49-F238E27FC236}">
                  <a16:creationId xmlns:a16="http://schemas.microsoft.com/office/drawing/2014/main" id="{7F4A4A7D-A58B-40C0-BB02-B5EB9C788F5F}"/>
                </a:ext>
              </a:extLst>
            </p:cNvPr>
            <p:cNvSpPr/>
            <p:nvPr/>
          </p:nvSpPr>
          <p:spPr>
            <a:xfrm>
              <a:off x="6239327" y="7144345"/>
              <a:ext cx="558860" cy="582811"/>
            </a:xfrm>
            <a:custGeom>
              <a:avLst/>
              <a:gdLst/>
              <a:ahLst/>
              <a:cxnLst/>
              <a:rect l="l" t="t" r="r" b="b"/>
              <a:pathLst>
                <a:path w="21187" h="22095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095"/>
                    <a:pt x="274" y="2189"/>
                    <a:pt x="426" y="3344"/>
                  </a:cubicBezTo>
                  <a:cubicBezTo>
                    <a:pt x="1155" y="8390"/>
                    <a:pt x="2736" y="12311"/>
                    <a:pt x="4742" y="15350"/>
                  </a:cubicBezTo>
                  <a:cubicBezTo>
                    <a:pt x="8843" y="19216"/>
                    <a:pt x="13573" y="22094"/>
                    <a:pt x="18526" y="22094"/>
                  </a:cubicBezTo>
                  <a:cubicBezTo>
                    <a:pt x="19336" y="22094"/>
                    <a:pt x="20153" y="22017"/>
                    <a:pt x="20973" y="21855"/>
                  </a:cubicBezTo>
                  <a:cubicBezTo>
                    <a:pt x="21000" y="21846"/>
                    <a:pt x="21024" y="21842"/>
                    <a:pt x="21046" y="21842"/>
                  </a:cubicBezTo>
                  <a:cubicBezTo>
                    <a:pt x="21100" y="21842"/>
                    <a:pt x="21143" y="21864"/>
                    <a:pt x="21186" y="21885"/>
                  </a:cubicBezTo>
                  <a:cubicBezTo>
                    <a:pt x="21034" y="19089"/>
                    <a:pt x="20852" y="16293"/>
                    <a:pt x="20639" y="13496"/>
                  </a:cubicBezTo>
                  <a:cubicBezTo>
                    <a:pt x="20487" y="13466"/>
                    <a:pt x="20426" y="13283"/>
                    <a:pt x="20517" y="13162"/>
                  </a:cubicBezTo>
                  <a:cubicBezTo>
                    <a:pt x="12463" y="13131"/>
                    <a:pt x="5472" y="6444"/>
                    <a:pt x="0" y="0"/>
                  </a:cubicBezTo>
                  <a:close/>
                </a:path>
              </a:pathLst>
            </a:custGeom>
            <a:solidFill>
              <a:srgbClr val="61D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96;p40">
              <a:extLst>
                <a:ext uri="{FF2B5EF4-FFF2-40B4-BE49-F238E27FC236}">
                  <a16:creationId xmlns:a16="http://schemas.microsoft.com/office/drawing/2014/main" id="{D48F8A8F-2EAA-4878-89E6-806904F17703}"/>
                </a:ext>
              </a:extLst>
            </p:cNvPr>
            <p:cNvSpPr/>
            <p:nvPr/>
          </p:nvSpPr>
          <p:spPr>
            <a:xfrm>
              <a:off x="6859093" y="6338565"/>
              <a:ext cx="242145" cy="395293"/>
            </a:xfrm>
            <a:custGeom>
              <a:avLst/>
              <a:gdLst/>
              <a:ahLst/>
              <a:cxnLst/>
              <a:rect l="l" t="t" r="r" b="b"/>
              <a:pathLst>
                <a:path w="9180" h="14986" extrusionOk="0">
                  <a:moveTo>
                    <a:pt x="3921" y="1"/>
                  </a:moveTo>
                  <a:cubicBezTo>
                    <a:pt x="3374" y="882"/>
                    <a:pt x="2827" y="1764"/>
                    <a:pt x="2219" y="2615"/>
                  </a:cubicBezTo>
                  <a:cubicBezTo>
                    <a:pt x="1611" y="3466"/>
                    <a:pt x="851" y="4682"/>
                    <a:pt x="0" y="5898"/>
                  </a:cubicBezTo>
                  <a:cubicBezTo>
                    <a:pt x="730" y="8603"/>
                    <a:pt x="1429" y="11642"/>
                    <a:pt x="1976" y="14986"/>
                  </a:cubicBezTo>
                  <a:cubicBezTo>
                    <a:pt x="4803" y="12402"/>
                    <a:pt x="7082" y="9393"/>
                    <a:pt x="9180" y="6110"/>
                  </a:cubicBezTo>
                  <a:cubicBezTo>
                    <a:pt x="7782" y="3588"/>
                    <a:pt x="6049" y="1460"/>
                    <a:pt x="3921" y="1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97;p40">
              <a:extLst>
                <a:ext uri="{FF2B5EF4-FFF2-40B4-BE49-F238E27FC236}">
                  <a16:creationId xmlns:a16="http://schemas.microsoft.com/office/drawing/2014/main" id="{D120760A-B6DF-47ED-8202-6CAF076D2A17}"/>
                </a:ext>
              </a:extLst>
            </p:cNvPr>
            <p:cNvSpPr/>
            <p:nvPr/>
          </p:nvSpPr>
          <p:spPr>
            <a:xfrm>
              <a:off x="6788533" y="6277633"/>
              <a:ext cx="151565" cy="182849"/>
            </a:xfrm>
            <a:custGeom>
              <a:avLst/>
              <a:gdLst/>
              <a:ahLst/>
              <a:cxnLst/>
              <a:rect l="l" t="t" r="r" b="b"/>
              <a:pathLst>
                <a:path w="5746" h="6932" extrusionOk="0">
                  <a:moveTo>
                    <a:pt x="0" y="1"/>
                  </a:moveTo>
                  <a:lnTo>
                    <a:pt x="0" y="1"/>
                  </a:lnTo>
                  <a:cubicBezTo>
                    <a:pt x="730" y="1885"/>
                    <a:pt x="1551" y="4195"/>
                    <a:pt x="2310" y="6931"/>
                  </a:cubicBezTo>
                  <a:cubicBezTo>
                    <a:pt x="2675" y="6384"/>
                    <a:pt x="3010" y="5928"/>
                    <a:pt x="3283" y="5563"/>
                  </a:cubicBezTo>
                  <a:cubicBezTo>
                    <a:pt x="4134" y="4317"/>
                    <a:pt x="4955" y="3040"/>
                    <a:pt x="5745" y="1733"/>
                  </a:cubicBezTo>
                  <a:cubicBezTo>
                    <a:pt x="4073" y="730"/>
                    <a:pt x="2159" y="122"/>
                    <a:pt x="0" y="1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98;p40">
              <a:extLst>
                <a:ext uri="{FF2B5EF4-FFF2-40B4-BE49-F238E27FC236}">
                  <a16:creationId xmlns:a16="http://schemas.microsoft.com/office/drawing/2014/main" id="{7D80F004-5D48-4D08-A29F-A53556D0E3AD}"/>
                </a:ext>
              </a:extLst>
            </p:cNvPr>
            <p:cNvSpPr/>
            <p:nvPr/>
          </p:nvSpPr>
          <p:spPr>
            <a:xfrm>
              <a:off x="6883149" y="7133925"/>
              <a:ext cx="351981" cy="550024"/>
            </a:xfrm>
            <a:custGeom>
              <a:avLst/>
              <a:gdLst/>
              <a:ahLst/>
              <a:cxnLst/>
              <a:rect l="l" t="t" r="r" b="b"/>
              <a:pathLst>
                <a:path w="13344" h="20852" extrusionOk="0">
                  <a:moveTo>
                    <a:pt x="13313" y="0"/>
                  </a:moveTo>
                  <a:cubicBezTo>
                    <a:pt x="10426" y="4590"/>
                    <a:pt x="6474" y="9028"/>
                    <a:pt x="1641" y="11763"/>
                  </a:cubicBezTo>
                  <a:cubicBezTo>
                    <a:pt x="1277" y="14712"/>
                    <a:pt x="730" y="17751"/>
                    <a:pt x="0" y="20852"/>
                  </a:cubicBezTo>
                  <a:cubicBezTo>
                    <a:pt x="334" y="20791"/>
                    <a:pt x="669" y="20730"/>
                    <a:pt x="1003" y="20639"/>
                  </a:cubicBezTo>
                  <a:cubicBezTo>
                    <a:pt x="4347" y="19545"/>
                    <a:pt x="6961" y="17265"/>
                    <a:pt x="9301" y="14712"/>
                  </a:cubicBezTo>
                  <a:cubicBezTo>
                    <a:pt x="10304" y="13618"/>
                    <a:pt x="11338" y="12554"/>
                    <a:pt x="12371" y="11459"/>
                  </a:cubicBezTo>
                  <a:cubicBezTo>
                    <a:pt x="12979" y="8207"/>
                    <a:pt x="13344" y="4256"/>
                    <a:pt x="13313" y="0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99;p40">
              <a:extLst>
                <a:ext uri="{FF2B5EF4-FFF2-40B4-BE49-F238E27FC236}">
                  <a16:creationId xmlns:a16="http://schemas.microsoft.com/office/drawing/2014/main" id="{DCBB9282-6E28-4A23-81C5-11A6FA19F106}"/>
                </a:ext>
              </a:extLst>
            </p:cNvPr>
            <p:cNvSpPr/>
            <p:nvPr/>
          </p:nvSpPr>
          <p:spPr>
            <a:xfrm>
              <a:off x="6917624" y="6529406"/>
              <a:ext cx="289440" cy="513939"/>
            </a:xfrm>
            <a:custGeom>
              <a:avLst/>
              <a:gdLst/>
              <a:ahLst/>
              <a:cxnLst/>
              <a:rect l="l" t="t" r="r" b="b"/>
              <a:pathLst>
                <a:path w="10973" h="19484" extrusionOk="0">
                  <a:moveTo>
                    <a:pt x="7538" y="0"/>
                  </a:moveTo>
                  <a:cubicBezTo>
                    <a:pt x="5502" y="3374"/>
                    <a:pt x="3009" y="6626"/>
                    <a:pt x="0" y="9088"/>
                  </a:cubicBezTo>
                  <a:cubicBezTo>
                    <a:pt x="486" y="12310"/>
                    <a:pt x="821" y="15806"/>
                    <a:pt x="973" y="19484"/>
                  </a:cubicBezTo>
                  <a:cubicBezTo>
                    <a:pt x="4742" y="17113"/>
                    <a:pt x="8055" y="14256"/>
                    <a:pt x="10973" y="10973"/>
                  </a:cubicBezTo>
                  <a:cubicBezTo>
                    <a:pt x="10243" y="6991"/>
                    <a:pt x="9119" y="3222"/>
                    <a:pt x="7538" y="0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00;p40">
              <a:extLst>
                <a:ext uri="{FF2B5EF4-FFF2-40B4-BE49-F238E27FC236}">
                  <a16:creationId xmlns:a16="http://schemas.microsoft.com/office/drawing/2014/main" id="{DE1E32EF-7AC7-4514-A1E5-F291BC0BC85D}"/>
                </a:ext>
              </a:extLst>
            </p:cNvPr>
            <p:cNvSpPr/>
            <p:nvPr/>
          </p:nvSpPr>
          <p:spPr>
            <a:xfrm>
              <a:off x="6844664" y="7513946"/>
              <a:ext cx="346363" cy="314314"/>
            </a:xfrm>
            <a:custGeom>
              <a:avLst/>
              <a:gdLst/>
              <a:ahLst/>
              <a:cxnLst/>
              <a:rect l="l" t="t" r="r" b="b"/>
              <a:pathLst>
                <a:path w="13131" h="11916" extrusionOk="0">
                  <a:moveTo>
                    <a:pt x="13131" y="1"/>
                  </a:moveTo>
                  <a:lnTo>
                    <a:pt x="13131" y="1"/>
                  </a:lnTo>
                  <a:cubicBezTo>
                    <a:pt x="11885" y="1186"/>
                    <a:pt x="10608" y="2341"/>
                    <a:pt x="9301" y="3405"/>
                  </a:cubicBezTo>
                  <a:cubicBezTo>
                    <a:pt x="6778" y="5502"/>
                    <a:pt x="4225" y="6870"/>
                    <a:pt x="1216" y="7448"/>
                  </a:cubicBezTo>
                  <a:cubicBezTo>
                    <a:pt x="851" y="8937"/>
                    <a:pt x="456" y="10396"/>
                    <a:pt x="0" y="11916"/>
                  </a:cubicBezTo>
                  <a:cubicBezTo>
                    <a:pt x="3040" y="11764"/>
                    <a:pt x="9909" y="10305"/>
                    <a:pt x="13009" y="487"/>
                  </a:cubicBezTo>
                  <a:cubicBezTo>
                    <a:pt x="13040" y="335"/>
                    <a:pt x="13101" y="153"/>
                    <a:pt x="13131" y="1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01;p40">
              <a:extLst>
                <a:ext uri="{FF2B5EF4-FFF2-40B4-BE49-F238E27FC236}">
                  <a16:creationId xmlns:a16="http://schemas.microsoft.com/office/drawing/2014/main" id="{5CD9BF3E-E0E3-4257-891B-F1CABDC9E5C9}"/>
                </a:ext>
              </a:extLst>
            </p:cNvPr>
            <p:cNvSpPr/>
            <p:nvPr/>
          </p:nvSpPr>
          <p:spPr>
            <a:xfrm>
              <a:off x="6930444" y="6857305"/>
              <a:ext cx="303895" cy="554059"/>
            </a:xfrm>
            <a:custGeom>
              <a:avLst/>
              <a:gdLst/>
              <a:ahLst/>
              <a:cxnLst/>
              <a:rect l="l" t="t" r="r" b="b"/>
              <a:pathLst>
                <a:path w="11521" h="21005" extrusionOk="0">
                  <a:moveTo>
                    <a:pt x="10730" y="1"/>
                  </a:moveTo>
                  <a:cubicBezTo>
                    <a:pt x="7751" y="3192"/>
                    <a:pt x="4317" y="5928"/>
                    <a:pt x="548" y="8177"/>
                  </a:cubicBezTo>
                  <a:cubicBezTo>
                    <a:pt x="669" y="12220"/>
                    <a:pt x="517" y="16536"/>
                    <a:pt x="0" y="21004"/>
                  </a:cubicBezTo>
                  <a:cubicBezTo>
                    <a:pt x="1581" y="20032"/>
                    <a:pt x="3101" y="18907"/>
                    <a:pt x="4499" y="17509"/>
                  </a:cubicBezTo>
                  <a:cubicBezTo>
                    <a:pt x="7143" y="14834"/>
                    <a:pt x="9302" y="11825"/>
                    <a:pt x="11520" y="8816"/>
                  </a:cubicBezTo>
                  <a:cubicBezTo>
                    <a:pt x="11429" y="5898"/>
                    <a:pt x="11186" y="2919"/>
                    <a:pt x="10730" y="1"/>
                  </a:cubicBezTo>
                  <a:close/>
                </a:path>
              </a:pathLst>
            </a:custGeom>
            <a:solidFill>
              <a:srgbClr val="51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02;p40">
              <a:extLst>
                <a:ext uri="{FF2B5EF4-FFF2-40B4-BE49-F238E27FC236}">
                  <a16:creationId xmlns:a16="http://schemas.microsoft.com/office/drawing/2014/main" id="{D336DAAA-C319-4FBA-BA29-E2D05F55F539}"/>
                </a:ext>
              </a:extLst>
            </p:cNvPr>
            <p:cNvSpPr/>
            <p:nvPr/>
          </p:nvSpPr>
          <p:spPr>
            <a:xfrm>
              <a:off x="6761259" y="7152363"/>
              <a:ext cx="46530" cy="331143"/>
            </a:xfrm>
            <a:custGeom>
              <a:avLst/>
              <a:gdLst/>
              <a:ahLst/>
              <a:cxnLst/>
              <a:rect l="l" t="t" r="r" b="b"/>
              <a:pathLst>
                <a:path w="1764" h="12554" extrusionOk="0">
                  <a:moveTo>
                    <a:pt x="1004" y="0"/>
                  </a:moveTo>
                  <a:cubicBezTo>
                    <a:pt x="822" y="61"/>
                    <a:pt x="639" y="152"/>
                    <a:pt x="427" y="244"/>
                  </a:cubicBezTo>
                  <a:cubicBezTo>
                    <a:pt x="394" y="255"/>
                    <a:pt x="362" y="260"/>
                    <a:pt x="331" y="260"/>
                  </a:cubicBezTo>
                  <a:cubicBezTo>
                    <a:pt x="191" y="260"/>
                    <a:pt x="76" y="155"/>
                    <a:pt x="1" y="31"/>
                  </a:cubicBezTo>
                  <a:cubicBezTo>
                    <a:pt x="1" y="61"/>
                    <a:pt x="1" y="92"/>
                    <a:pt x="1" y="152"/>
                  </a:cubicBezTo>
                  <a:lnTo>
                    <a:pt x="31" y="152"/>
                  </a:lnTo>
                  <a:cubicBezTo>
                    <a:pt x="335" y="213"/>
                    <a:pt x="275" y="578"/>
                    <a:pt x="62" y="669"/>
                  </a:cubicBezTo>
                  <a:cubicBezTo>
                    <a:pt x="305" y="4560"/>
                    <a:pt x="548" y="8450"/>
                    <a:pt x="791" y="12341"/>
                  </a:cubicBezTo>
                  <a:cubicBezTo>
                    <a:pt x="913" y="12341"/>
                    <a:pt x="974" y="12371"/>
                    <a:pt x="1095" y="12371"/>
                  </a:cubicBezTo>
                  <a:cubicBezTo>
                    <a:pt x="1217" y="12371"/>
                    <a:pt x="1278" y="12463"/>
                    <a:pt x="1308" y="12554"/>
                  </a:cubicBezTo>
                  <a:lnTo>
                    <a:pt x="1764" y="12341"/>
                  </a:lnTo>
                  <a:cubicBezTo>
                    <a:pt x="1521" y="8207"/>
                    <a:pt x="1247" y="4104"/>
                    <a:pt x="1004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03;p40">
              <a:extLst>
                <a:ext uri="{FF2B5EF4-FFF2-40B4-BE49-F238E27FC236}">
                  <a16:creationId xmlns:a16="http://schemas.microsoft.com/office/drawing/2014/main" id="{7EA01744-7E2C-42F2-A296-83E37BC1F668}"/>
                </a:ext>
              </a:extLst>
            </p:cNvPr>
            <p:cNvSpPr/>
            <p:nvPr/>
          </p:nvSpPr>
          <p:spPr>
            <a:xfrm>
              <a:off x="6744430" y="6850895"/>
              <a:ext cx="42521" cy="293476"/>
            </a:xfrm>
            <a:custGeom>
              <a:avLst/>
              <a:gdLst/>
              <a:ahLst/>
              <a:cxnLst/>
              <a:rect l="l" t="t" r="r" b="b"/>
              <a:pathLst>
                <a:path w="1612" h="11126" extrusionOk="0">
                  <a:moveTo>
                    <a:pt x="1" y="1"/>
                  </a:moveTo>
                  <a:lnTo>
                    <a:pt x="1" y="1"/>
                  </a:lnTo>
                  <a:cubicBezTo>
                    <a:pt x="183" y="3709"/>
                    <a:pt x="396" y="7417"/>
                    <a:pt x="609" y="11125"/>
                  </a:cubicBezTo>
                  <a:cubicBezTo>
                    <a:pt x="639" y="11065"/>
                    <a:pt x="700" y="10974"/>
                    <a:pt x="761" y="10943"/>
                  </a:cubicBezTo>
                  <a:cubicBezTo>
                    <a:pt x="1065" y="10822"/>
                    <a:pt x="1338" y="10670"/>
                    <a:pt x="1612" y="10548"/>
                  </a:cubicBezTo>
                  <a:cubicBezTo>
                    <a:pt x="1429" y="7326"/>
                    <a:pt x="1247" y="4104"/>
                    <a:pt x="1065" y="882"/>
                  </a:cubicBezTo>
                  <a:cubicBezTo>
                    <a:pt x="1065" y="639"/>
                    <a:pt x="1034" y="396"/>
                    <a:pt x="1034" y="153"/>
                  </a:cubicBezTo>
                  <a:cubicBezTo>
                    <a:pt x="913" y="213"/>
                    <a:pt x="791" y="274"/>
                    <a:pt x="669" y="305"/>
                  </a:cubicBezTo>
                  <a:cubicBezTo>
                    <a:pt x="637" y="315"/>
                    <a:pt x="607" y="320"/>
                    <a:pt x="578" y="320"/>
                  </a:cubicBezTo>
                  <a:cubicBezTo>
                    <a:pt x="447" y="320"/>
                    <a:pt x="360" y="212"/>
                    <a:pt x="335" y="62"/>
                  </a:cubicBezTo>
                  <a:cubicBezTo>
                    <a:pt x="213" y="62"/>
                    <a:pt x="122" y="31"/>
                    <a:pt x="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04;p40">
              <a:extLst>
                <a:ext uri="{FF2B5EF4-FFF2-40B4-BE49-F238E27FC236}">
                  <a16:creationId xmlns:a16="http://schemas.microsoft.com/office/drawing/2014/main" id="{17C1BABE-AACE-4162-A89C-64978796D49C}"/>
                </a:ext>
              </a:extLst>
            </p:cNvPr>
            <p:cNvSpPr/>
            <p:nvPr/>
          </p:nvSpPr>
          <p:spPr>
            <a:xfrm>
              <a:off x="6717973" y="6278081"/>
              <a:ext cx="52940" cy="564821"/>
            </a:xfrm>
            <a:custGeom>
              <a:avLst/>
              <a:gdLst/>
              <a:ahLst/>
              <a:cxnLst/>
              <a:rect l="l" t="t" r="r" b="b"/>
              <a:pathLst>
                <a:path w="2007" h="21413" extrusionOk="0">
                  <a:moveTo>
                    <a:pt x="905" y="1"/>
                  </a:moveTo>
                  <a:cubicBezTo>
                    <a:pt x="869" y="1"/>
                    <a:pt x="831" y="4"/>
                    <a:pt x="791" y="14"/>
                  </a:cubicBezTo>
                  <a:cubicBezTo>
                    <a:pt x="517" y="14"/>
                    <a:pt x="274" y="45"/>
                    <a:pt x="1" y="75"/>
                  </a:cubicBezTo>
                  <a:cubicBezTo>
                    <a:pt x="61" y="3966"/>
                    <a:pt x="274" y="7856"/>
                    <a:pt x="487" y="11747"/>
                  </a:cubicBezTo>
                  <a:cubicBezTo>
                    <a:pt x="669" y="11929"/>
                    <a:pt x="852" y="12173"/>
                    <a:pt x="1034" y="12355"/>
                  </a:cubicBezTo>
                  <a:cubicBezTo>
                    <a:pt x="1226" y="12547"/>
                    <a:pt x="1039" y="12814"/>
                    <a:pt x="833" y="12814"/>
                  </a:cubicBezTo>
                  <a:cubicBezTo>
                    <a:pt x="777" y="12814"/>
                    <a:pt x="721" y="12795"/>
                    <a:pt x="669" y="12750"/>
                  </a:cubicBezTo>
                  <a:cubicBezTo>
                    <a:pt x="609" y="12689"/>
                    <a:pt x="578" y="12659"/>
                    <a:pt x="517" y="12598"/>
                  </a:cubicBezTo>
                  <a:lnTo>
                    <a:pt x="517" y="12598"/>
                  </a:lnTo>
                  <a:cubicBezTo>
                    <a:pt x="669" y="14999"/>
                    <a:pt x="791" y="17370"/>
                    <a:pt x="912" y="19711"/>
                  </a:cubicBezTo>
                  <a:cubicBezTo>
                    <a:pt x="943" y="20197"/>
                    <a:pt x="973" y="20653"/>
                    <a:pt x="973" y="21139"/>
                  </a:cubicBezTo>
                  <a:cubicBezTo>
                    <a:pt x="1156" y="21200"/>
                    <a:pt x="1308" y="21291"/>
                    <a:pt x="1490" y="21322"/>
                  </a:cubicBezTo>
                  <a:cubicBezTo>
                    <a:pt x="1551" y="21352"/>
                    <a:pt x="1581" y="21382"/>
                    <a:pt x="1612" y="21413"/>
                  </a:cubicBezTo>
                  <a:cubicBezTo>
                    <a:pt x="1733" y="21352"/>
                    <a:pt x="1855" y="21261"/>
                    <a:pt x="2007" y="21170"/>
                  </a:cubicBezTo>
                  <a:cubicBezTo>
                    <a:pt x="1855" y="18039"/>
                    <a:pt x="1672" y="14908"/>
                    <a:pt x="1520" y="11747"/>
                  </a:cubicBezTo>
                  <a:cubicBezTo>
                    <a:pt x="1308" y="11808"/>
                    <a:pt x="1125" y="11869"/>
                    <a:pt x="943" y="11899"/>
                  </a:cubicBezTo>
                  <a:cubicBezTo>
                    <a:pt x="920" y="11902"/>
                    <a:pt x="898" y="11904"/>
                    <a:pt x="877" y="11904"/>
                  </a:cubicBezTo>
                  <a:cubicBezTo>
                    <a:pt x="535" y="11904"/>
                    <a:pt x="447" y="11465"/>
                    <a:pt x="791" y="11321"/>
                  </a:cubicBezTo>
                  <a:cubicBezTo>
                    <a:pt x="1004" y="11261"/>
                    <a:pt x="1247" y="11109"/>
                    <a:pt x="1490" y="10957"/>
                  </a:cubicBezTo>
                  <a:cubicBezTo>
                    <a:pt x="1308" y="7309"/>
                    <a:pt x="1186" y="3662"/>
                    <a:pt x="1125" y="14"/>
                  </a:cubicBezTo>
                  <a:cubicBezTo>
                    <a:pt x="1044" y="14"/>
                    <a:pt x="977" y="1"/>
                    <a:pt x="905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05;p40">
              <a:extLst>
                <a:ext uri="{FF2B5EF4-FFF2-40B4-BE49-F238E27FC236}">
                  <a16:creationId xmlns:a16="http://schemas.microsoft.com/office/drawing/2014/main" id="{330C8504-6BAE-447F-975D-D7194D6E8454}"/>
                </a:ext>
              </a:extLst>
            </p:cNvPr>
            <p:cNvSpPr/>
            <p:nvPr/>
          </p:nvSpPr>
          <p:spPr>
            <a:xfrm>
              <a:off x="6783732" y="7493899"/>
              <a:ext cx="42494" cy="334361"/>
            </a:xfrm>
            <a:custGeom>
              <a:avLst/>
              <a:gdLst/>
              <a:ahLst/>
              <a:cxnLst/>
              <a:rect l="l" t="t" r="r" b="b"/>
              <a:pathLst>
                <a:path w="1611" h="12676" extrusionOk="0">
                  <a:moveTo>
                    <a:pt x="942" y="1"/>
                  </a:moveTo>
                  <a:cubicBezTo>
                    <a:pt x="669" y="92"/>
                    <a:pt x="395" y="183"/>
                    <a:pt x="91" y="244"/>
                  </a:cubicBezTo>
                  <a:cubicBezTo>
                    <a:pt x="81" y="254"/>
                    <a:pt x="71" y="258"/>
                    <a:pt x="61" y="258"/>
                  </a:cubicBezTo>
                  <a:cubicBezTo>
                    <a:pt x="41" y="258"/>
                    <a:pt x="20" y="244"/>
                    <a:pt x="0" y="244"/>
                  </a:cubicBezTo>
                  <a:lnTo>
                    <a:pt x="0" y="244"/>
                  </a:lnTo>
                  <a:cubicBezTo>
                    <a:pt x="182" y="3041"/>
                    <a:pt x="365" y="5837"/>
                    <a:pt x="547" y="8633"/>
                  </a:cubicBezTo>
                  <a:cubicBezTo>
                    <a:pt x="699" y="8724"/>
                    <a:pt x="730" y="8937"/>
                    <a:pt x="578" y="9059"/>
                  </a:cubicBezTo>
                  <a:cubicBezTo>
                    <a:pt x="638" y="10244"/>
                    <a:pt x="699" y="11430"/>
                    <a:pt x="760" y="12646"/>
                  </a:cubicBezTo>
                  <a:lnTo>
                    <a:pt x="790" y="12646"/>
                  </a:lnTo>
                  <a:cubicBezTo>
                    <a:pt x="790" y="12646"/>
                    <a:pt x="1094" y="12676"/>
                    <a:pt x="1611" y="12676"/>
                  </a:cubicBezTo>
                  <a:cubicBezTo>
                    <a:pt x="1550" y="11278"/>
                    <a:pt x="1489" y="9880"/>
                    <a:pt x="1429" y="8481"/>
                  </a:cubicBezTo>
                  <a:cubicBezTo>
                    <a:pt x="1337" y="8512"/>
                    <a:pt x="1277" y="8512"/>
                    <a:pt x="1185" y="8512"/>
                  </a:cubicBezTo>
                  <a:cubicBezTo>
                    <a:pt x="1174" y="8513"/>
                    <a:pt x="1164" y="8514"/>
                    <a:pt x="1153" y="8514"/>
                  </a:cubicBezTo>
                  <a:cubicBezTo>
                    <a:pt x="964" y="8514"/>
                    <a:pt x="888" y="8262"/>
                    <a:pt x="1003" y="8147"/>
                  </a:cubicBezTo>
                  <a:cubicBezTo>
                    <a:pt x="1125" y="8025"/>
                    <a:pt x="1277" y="7934"/>
                    <a:pt x="1398" y="7873"/>
                  </a:cubicBezTo>
                  <a:cubicBezTo>
                    <a:pt x="1246" y="5259"/>
                    <a:pt x="1094" y="2645"/>
                    <a:pt x="942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06;p40">
              <a:extLst>
                <a:ext uri="{FF2B5EF4-FFF2-40B4-BE49-F238E27FC236}">
                  <a16:creationId xmlns:a16="http://schemas.microsoft.com/office/drawing/2014/main" id="{4FFF7D84-FB77-47B3-9F42-9C658A6A91D4}"/>
                </a:ext>
              </a:extLst>
            </p:cNvPr>
            <p:cNvSpPr/>
            <p:nvPr/>
          </p:nvSpPr>
          <p:spPr>
            <a:xfrm>
              <a:off x="6351563" y="6417143"/>
              <a:ext cx="392893" cy="433778"/>
            </a:xfrm>
            <a:custGeom>
              <a:avLst/>
              <a:gdLst/>
              <a:ahLst/>
              <a:cxnLst/>
              <a:rect l="l" t="t" r="r" b="b"/>
              <a:pathLst>
                <a:path w="14895" h="16445" extrusionOk="0">
                  <a:moveTo>
                    <a:pt x="609" y="1"/>
                  </a:moveTo>
                  <a:cubicBezTo>
                    <a:pt x="396" y="213"/>
                    <a:pt x="183" y="426"/>
                    <a:pt x="1" y="639"/>
                  </a:cubicBezTo>
                  <a:cubicBezTo>
                    <a:pt x="1733" y="3496"/>
                    <a:pt x="3709" y="6201"/>
                    <a:pt x="5958" y="8755"/>
                  </a:cubicBezTo>
                  <a:cubicBezTo>
                    <a:pt x="8056" y="11186"/>
                    <a:pt x="11490" y="15563"/>
                    <a:pt x="14895" y="16445"/>
                  </a:cubicBezTo>
                  <a:cubicBezTo>
                    <a:pt x="14895" y="16232"/>
                    <a:pt x="14895" y="16050"/>
                    <a:pt x="14864" y="15837"/>
                  </a:cubicBezTo>
                  <a:cubicBezTo>
                    <a:pt x="11703" y="14651"/>
                    <a:pt x="8603" y="10578"/>
                    <a:pt x="6505" y="8208"/>
                  </a:cubicBezTo>
                  <a:cubicBezTo>
                    <a:pt x="4226" y="5685"/>
                    <a:pt x="2311" y="2919"/>
                    <a:pt x="609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07;p40">
              <a:extLst>
                <a:ext uri="{FF2B5EF4-FFF2-40B4-BE49-F238E27FC236}">
                  <a16:creationId xmlns:a16="http://schemas.microsoft.com/office/drawing/2014/main" id="{3E783009-04E5-4FA2-9B0A-D78E89546096}"/>
                </a:ext>
              </a:extLst>
            </p:cNvPr>
            <p:cNvSpPr/>
            <p:nvPr/>
          </p:nvSpPr>
          <p:spPr>
            <a:xfrm>
              <a:off x="6743638" y="6834857"/>
              <a:ext cx="16064" cy="17673"/>
            </a:xfrm>
            <a:custGeom>
              <a:avLst/>
              <a:gdLst/>
              <a:ahLst/>
              <a:cxnLst/>
              <a:rect l="l" t="t" r="r" b="b"/>
              <a:pathLst>
                <a:path w="609" h="670" extrusionOk="0">
                  <a:moveTo>
                    <a:pt x="0" y="1"/>
                  </a:moveTo>
                  <a:cubicBezTo>
                    <a:pt x="0" y="214"/>
                    <a:pt x="31" y="396"/>
                    <a:pt x="31" y="609"/>
                  </a:cubicBezTo>
                  <a:cubicBezTo>
                    <a:pt x="152" y="639"/>
                    <a:pt x="243" y="670"/>
                    <a:pt x="365" y="670"/>
                  </a:cubicBezTo>
                  <a:cubicBezTo>
                    <a:pt x="335" y="578"/>
                    <a:pt x="365" y="457"/>
                    <a:pt x="487" y="396"/>
                  </a:cubicBezTo>
                  <a:cubicBezTo>
                    <a:pt x="517" y="366"/>
                    <a:pt x="578" y="335"/>
                    <a:pt x="608" y="305"/>
                  </a:cubicBezTo>
                  <a:cubicBezTo>
                    <a:pt x="578" y="274"/>
                    <a:pt x="578" y="214"/>
                    <a:pt x="517" y="214"/>
                  </a:cubicBezTo>
                  <a:cubicBezTo>
                    <a:pt x="335" y="153"/>
                    <a:pt x="183" y="62"/>
                    <a:pt x="0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08;p40">
              <a:extLst>
                <a:ext uri="{FF2B5EF4-FFF2-40B4-BE49-F238E27FC236}">
                  <a16:creationId xmlns:a16="http://schemas.microsoft.com/office/drawing/2014/main" id="{26F99DA8-447B-4762-B27A-C99C22D74AE4}"/>
                </a:ext>
              </a:extLst>
            </p:cNvPr>
            <p:cNvSpPr/>
            <p:nvPr/>
          </p:nvSpPr>
          <p:spPr>
            <a:xfrm>
              <a:off x="6224898" y="6739450"/>
              <a:ext cx="537995" cy="431378"/>
            </a:xfrm>
            <a:custGeom>
              <a:avLst/>
              <a:gdLst/>
              <a:ahLst/>
              <a:cxnLst/>
              <a:rect l="l" t="t" r="r" b="b"/>
              <a:pathLst>
                <a:path w="20396" h="16354" extrusionOk="0">
                  <a:moveTo>
                    <a:pt x="122" y="1"/>
                  </a:moveTo>
                  <a:cubicBezTo>
                    <a:pt x="91" y="457"/>
                    <a:pt x="31" y="913"/>
                    <a:pt x="0" y="1399"/>
                  </a:cubicBezTo>
                  <a:cubicBezTo>
                    <a:pt x="5502" y="7964"/>
                    <a:pt x="11915" y="14773"/>
                    <a:pt x="20213" y="16354"/>
                  </a:cubicBezTo>
                  <a:cubicBezTo>
                    <a:pt x="20274" y="16354"/>
                    <a:pt x="20335" y="16354"/>
                    <a:pt x="20396" y="16323"/>
                  </a:cubicBezTo>
                  <a:lnTo>
                    <a:pt x="20365" y="15776"/>
                  </a:lnTo>
                  <a:cubicBezTo>
                    <a:pt x="11551" y="13922"/>
                    <a:pt x="5927" y="6536"/>
                    <a:pt x="122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09;p40">
              <a:extLst>
                <a:ext uri="{FF2B5EF4-FFF2-40B4-BE49-F238E27FC236}">
                  <a16:creationId xmlns:a16="http://schemas.microsoft.com/office/drawing/2014/main" id="{B89610B4-3F89-4893-89D0-AF959EFCAC48}"/>
                </a:ext>
              </a:extLst>
            </p:cNvPr>
            <p:cNvSpPr/>
            <p:nvPr/>
          </p:nvSpPr>
          <p:spPr>
            <a:xfrm>
              <a:off x="6762076" y="7155581"/>
              <a:ext cx="8019" cy="14455"/>
            </a:xfrm>
            <a:custGeom>
              <a:avLst/>
              <a:gdLst/>
              <a:ahLst/>
              <a:cxnLst/>
              <a:rect l="l" t="t" r="r" b="b"/>
              <a:pathLst>
                <a:path w="304" h="548" extrusionOk="0">
                  <a:moveTo>
                    <a:pt x="0" y="0"/>
                  </a:moveTo>
                  <a:cubicBezTo>
                    <a:pt x="0" y="0"/>
                    <a:pt x="0" y="0"/>
                    <a:pt x="0" y="30"/>
                  </a:cubicBezTo>
                  <a:cubicBezTo>
                    <a:pt x="1" y="31"/>
                    <a:pt x="2" y="31"/>
                    <a:pt x="2" y="31"/>
                  </a:cubicBezTo>
                  <a:lnTo>
                    <a:pt x="2" y="31"/>
                  </a:lnTo>
                  <a:lnTo>
                    <a:pt x="0" y="0"/>
                  </a:lnTo>
                  <a:close/>
                  <a:moveTo>
                    <a:pt x="2" y="31"/>
                  </a:moveTo>
                  <a:lnTo>
                    <a:pt x="31" y="547"/>
                  </a:lnTo>
                  <a:cubicBezTo>
                    <a:pt x="243" y="456"/>
                    <a:pt x="304" y="93"/>
                    <a:pt x="2" y="3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10;p40">
              <a:extLst>
                <a:ext uri="{FF2B5EF4-FFF2-40B4-BE49-F238E27FC236}">
                  <a16:creationId xmlns:a16="http://schemas.microsoft.com/office/drawing/2014/main" id="{14794418-0C5F-408E-9A6A-0009301C95AE}"/>
                </a:ext>
              </a:extLst>
            </p:cNvPr>
            <p:cNvSpPr/>
            <p:nvPr/>
          </p:nvSpPr>
          <p:spPr>
            <a:xfrm>
              <a:off x="6233709" y="7097050"/>
              <a:ext cx="550024" cy="394476"/>
            </a:xfrm>
            <a:custGeom>
              <a:avLst/>
              <a:gdLst/>
              <a:ahLst/>
              <a:cxnLst/>
              <a:rect l="l" t="t" r="r" b="b"/>
              <a:pathLst>
                <a:path w="20852" h="14955" extrusionOk="0">
                  <a:moveTo>
                    <a:pt x="1" y="0"/>
                  </a:moveTo>
                  <a:lnTo>
                    <a:pt x="1" y="0"/>
                  </a:lnTo>
                  <a:cubicBezTo>
                    <a:pt x="61" y="578"/>
                    <a:pt x="122" y="1186"/>
                    <a:pt x="213" y="1793"/>
                  </a:cubicBezTo>
                  <a:cubicBezTo>
                    <a:pt x="5685" y="8237"/>
                    <a:pt x="12676" y="14924"/>
                    <a:pt x="20730" y="14955"/>
                  </a:cubicBezTo>
                  <a:cubicBezTo>
                    <a:pt x="20761" y="14924"/>
                    <a:pt x="20761" y="14894"/>
                    <a:pt x="20791" y="14894"/>
                  </a:cubicBezTo>
                  <a:cubicBezTo>
                    <a:pt x="20791" y="14894"/>
                    <a:pt x="20822" y="14894"/>
                    <a:pt x="20852" y="14864"/>
                  </a:cubicBezTo>
                  <a:cubicBezTo>
                    <a:pt x="20822" y="14712"/>
                    <a:pt x="20822" y="14560"/>
                    <a:pt x="20822" y="14408"/>
                  </a:cubicBezTo>
                  <a:cubicBezTo>
                    <a:pt x="12250" y="13526"/>
                    <a:pt x="5533" y="6687"/>
                    <a:pt x="1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11;p40">
              <a:extLst>
                <a:ext uri="{FF2B5EF4-FFF2-40B4-BE49-F238E27FC236}">
                  <a16:creationId xmlns:a16="http://schemas.microsoft.com/office/drawing/2014/main" id="{652D40F7-CE3F-4B41-BF44-E5B6E7C0381C}"/>
                </a:ext>
              </a:extLst>
            </p:cNvPr>
            <p:cNvSpPr/>
            <p:nvPr/>
          </p:nvSpPr>
          <p:spPr>
            <a:xfrm>
              <a:off x="6782123" y="7477070"/>
              <a:ext cx="13637" cy="12055"/>
            </a:xfrm>
            <a:custGeom>
              <a:avLst/>
              <a:gdLst/>
              <a:ahLst/>
              <a:cxnLst/>
              <a:rect l="l" t="t" r="r" b="b"/>
              <a:pathLst>
                <a:path w="517" h="457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153"/>
                    <a:pt x="31" y="305"/>
                    <a:pt x="31" y="457"/>
                  </a:cubicBezTo>
                  <a:cubicBezTo>
                    <a:pt x="213" y="396"/>
                    <a:pt x="365" y="305"/>
                    <a:pt x="517" y="244"/>
                  </a:cubicBezTo>
                  <a:cubicBezTo>
                    <a:pt x="487" y="153"/>
                    <a:pt x="426" y="61"/>
                    <a:pt x="304" y="61"/>
                  </a:cubicBezTo>
                  <a:cubicBezTo>
                    <a:pt x="213" y="31"/>
                    <a:pt x="122" y="31"/>
                    <a:pt x="0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12;p40">
              <a:extLst>
                <a:ext uri="{FF2B5EF4-FFF2-40B4-BE49-F238E27FC236}">
                  <a16:creationId xmlns:a16="http://schemas.microsoft.com/office/drawing/2014/main" id="{56CB0671-8B43-4740-8C44-6FEB5937D370}"/>
                </a:ext>
              </a:extLst>
            </p:cNvPr>
            <p:cNvSpPr/>
            <p:nvPr/>
          </p:nvSpPr>
          <p:spPr>
            <a:xfrm>
              <a:off x="6363591" y="7549239"/>
              <a:ext cx="435387" cy="196064"/>
            </a:xfrm>
            <a:custGeom>
              <a:avLst/>
              <a:gdLst/>
              <a:ahLst/>
              <a:cxnLst/>
              <a:rect l="l" t="t" r="r" b="b"/>
              <a:pathLst>
                <a:path w="16506" h="7433" extrusionOk="0">
                  <a:moveTo>
                    <a:pt x="1" y="0"/>
                  </a:moveTo>
                  <a:cubicBezTo>
                    <a:pt x="548" y="821"/>
                    <a:pt x="1125" y="1581"/>
                    <a:pt x="1703" y="2280"/>
                  </a:cubicBezTo>
                  <a:cubicBezTo>
                    <a:pt x="4896" y="4774"/>
                    <a:pt x="9460" y="7432"/>
                    <a:pt x="13699" y="7432"/>
                  </a:cubicBezTo>
                  <a:cubicBezTo>
                    <a:pt x="14625" y="7432"/>
                    <a:pt x="15536" y="7305"/>
                    <a:pt x="16414" y="7022"/>
                  </a:cubicBezTo>
                  <a:cubicBezTo>
                    <a:pt x="16475" y="7022"/>
                    <a:pt x="16475" y="6991"/>
                    <a:pt x="16506" y="6961"/>
                  </a:cubicBezTo>
                  <a:cubicBezTo>
                    <a:pt x="16506" y="6809"/>
                    <a:pt x="16475" y="6687"/>
                    <a:pt x="16475" y="6535"/>
                  </a:cubicBezTo>
                  <a:cubicBezTo>
                    <a:pt x="16432" y="6514"/>
                    <a:pt x="16389" y="6492"/>
                    <a:pt x="16335" y="6492"/>
                  </a:cubicBezTo>
                  <a:cubicBezTo>
                    <a:pt x="16313" y="6492"/>
                    <a:pt x="16289" y="6496"/>
                    <a:pt x="16262" y="6505"/>
                  </a:cubicBezTo>
                  <a:cubicBezTo>
                    <a:pt x="15442" y="6667"/>
                    <a:pt x="14625" y="6744"/>
                    <a:pt x="13815" y="6744"/>
                  </a:cubicBezTo>
                  <a:cubicBezTo>
                    <a:pt x="8861" y="6744"/>
                    <a:pt x="4128" y="3866"/>
                    <a:pt x="1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13;p40">
              <a:extLst>
                <a:ext uri="{FF2B5EF4-FFF2-40B4-BE49-F238E27FC236}">
                  <a16:creationId xmlns:a16="http://schemas.microsoft.com/office/drawing/2014/main" id="{F5C7B60A-D948-4240-81BB-A0235F441367}"/>
                </a:ext>
              </a:extLst>
            </p:cNvPr>
            <p:cNvSpPr/>
            <p:nvPr/>
          </p:nvSpPr>
          <p:spPr>
            <a:xfrm>
              <a:off x="6798161" y="7721616"/>
              <a:ext cx="4827" cy="11237"/>
            </a:xfrm>
            <a:custGeom>
              <a:avLst/>
              <a:gdLst/>
              <a:ahLst/>
              <a:cxnLst/>
              <a:rect l="l" t="t" r="r" b="b"/>
              <a:pathLst>
                <a:path w="183" h="426" extrusionOk="0">
                  <a:moveTo>
                    <a:pt x="0" y="0"/>
                  </a:moveTo>
                  <a:lnTo>
                    <a:pt x="31" y="426"/>
                  </a:lnTo>
                  <a:cubicBezTo>
                    <a:pt x="183" y="304"/>
                    <a:pt x="152" y="91"/>
                    <a:pt x="0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14;p40">
              <a:extLst>
                <a:ext uri="{FF2B5EF4-FFF2-40B4-BE49-F238E27FC236}">
                  <a16:creationId xmlns:a16="http://schemas.microsoft.com/office/drawing/2014/main" id="{8597103A-530B-43F4-AB18-E3A2B8E47F0C}"/>
                </a:ext>
              </a:extLst>
            </p:cNvPr>
            <p:cNvSpPr/>
            <p:nvPr/>
          </p:nvSpPr>
          <p:spPr>
            <a:xfrm>
              <a:off x="6522357" y="6312926"/>
              <a:ext cx="209279" cy="297459"/>
            </a:xfrm>
            <a:custGeom>
              <a:avLst/>
              <a:gdLst/>
              <a:ahLst/>
              <a:cxnLst/>
              <a:rect l="l" t="t" r="r" b="b"/>
              <a:pathLst>
                <a:path w="7934" h="11277" extrusionOk="0">
                  <a:moveTo>
                    <a:pt x="912" y="0"/>
                  </a:moveTo>
                  <a:cubicBezTo>
                    <a:pt x="608" y="122"/>
                    <a:pt x="304" y="213"/>
                    <a:pt x="0" y="304"/>
                  </a:cubicBezTo>
                  <a:cubicBezTo>
                    <a:pt x="1976" y="4408"/>
                    <a:pt x="4590" y="8146"/>
                    <a:pt x="7933" y="11277"/>
                  </a:cubicBezTo>
                  <a:cubicBezTo>
                    <a:pt x="7933" y="10973"/>
                    <a:pt x="7903" y="10700"/>
                    <a:pt x="7903" y="10426"/>
                  </a:cubicBezTo>
                  <a:cubicBezTo>
                    <a:pt x="4955" y="7234"/>
                    <a:pt x="2675" y="3769"/>
                    <a:pt x="912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15;p40">
              <a:extLst>
                <a:ext uri="{FF2B5EF4-FFF2-40B4-BE49-F238E27FC236}">
                  <a16:creationId xmlns:a16="http://schemas.microsoft.com/office/drawing/2014/main" id="{3A744DF5-84F1-4118-A292-8EB144A5EA2D}"/>
                </a:ext>
              </a:extLst>
            </p:cNvPr>
            <p:cNvSpPr/>
            <p:nvPr/>
          </p:nvSpPr>
          <p:spPr>
            <a:xfrm>
              <a:off x="6730792" y="6587911"/>
              <a:ext cx="19387" cy="27802"/>
            </a:xfrm>
            <a:custGeom>
              <a:avLst/>
              <a:gdLst/>
              <a:ahLst/>
              <a:cxnLst/>
              <a:rect l="l" t="t" r="r" b="b"/>
              <a:pathLst>
                <a:path w="735" h="1054" extrusionOk="0">
                  <a:moveTo>
                    <a:pt x="1" y="1"/>
                  </a:moveTo>
                  <a:cubicBezTo>
                    <a:pt x="1" y="275"/>
                    <a:pt x="31" y="578"/>
                    <a:pt x="31" y="852"/>
                  </a:cubicBezTo>
                  <a:cubicBezTo>
                    <a:pt x="92" y="882"/>
                    <a:pt x="123" y="943"/>
                    <a:pt x="183" y="974"/>
                  </a:cubicBezTo>
                  <a:cubicBezTo>
                    <a:pt x="240" y="1030"/>
                    <a:pt x="303" y="1054"/>
                    <a:pt x="363" y="1054"/>
                  </a:cubicBezTo>
                  <a:cubicBezTo>
                    <a:pt x="563" y="1054"/>
                    <a:pt x="735" y="796"/>
                    <a:pt x="548" y="609"/>
                  </a:cubicBezTo>
                  <a:cubicBezTo>
                    <a:pt x="366" y="427"/>
                    <a:pt x="183" y="214"/>
                    <a:pt x="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16;p40">
              <a:extLst>
                <a:ext uri="{FF2B5EF4-FFF2-40B4-BE49-F238E27FC236}">
                  <a16:creationId xmlns:a16="http://schemas.microsoft.com/office/drawing/2014/main" id="{FF6C3E93-773C-42EB-98FE-0D98765C4A18}"/>
                </a:ext>
              </a:extLst>
            </p:cNvPr>
            <p:cNvSpPr/>
            <p:nvPr/>
          </p:nvSpPr>
          <p:spPr>
            <a:xfrm>
              <a:off x="6756458" y="6460455"/>
              <a:ext cx="102661" cy="127482"/>
            </a:xfrm>
            <a:custGeom>
              <a:avLst/>
              <a:gdLst/>
              <a:ahLst/>
              <a:cxnLst/>
              <a:rect l="l" t="t" r="r" b="b"/>
              <a:pathLst>
                <a:path w="3892" h="4833" extrusionOk="0">
                  <a:moveTo>
                    <a:pt x="3526" y="0"/>
                  </a:moveTo>
                  <a:cubicBezTo>
                    <a:pt x="2554" y="1398"/>
                    <a:pt x="1247" y="3161"/>
                    <a:pt x="1" y="4043"/>
                  </a:cubicBezTo>
                  <a:lnTo>
                    <a:pt x="61" y="4833"/>
                  </a:lnTo>
                  <a:cubicBezTo>
                    <a:pt x="1429" y="4316"/>
                    <a:pt x="2767" y="2827"/>
                    <a:pt x="3891" y="1277"/>
                  </a:cubicBezTo>
                  <a:cubicBezTo>
                    <a:pt x="3770" y="851"/>
                    <a:pt x="3648" y="395"/>
                    <a:pt x="3526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17;p40">
              <a:extLst>
                <a:ext uri="{FF2B5EF4-FFF2-40B4-BE49-F238E27FC236}">
                  <a16:creationId xmlns:a16="http://schemas.microsoft.com/office/drawing/2014/main" id="{1AA21099-E179-4062-8568-62AB8D22082D}"/>
                </a:ext>
              </a:extLst>
            </p:cNvPr>
            <p:cNvSpPr/>
            <p:nvPr/>
          </p:nvSpPr>
          <p:spPr>
            <a:xfrm>
              <a:off x="6849465" y="6323345"/>
              <a:ext cx="113080" cy="170794"/>
            </a:xfrm>
            <a:custGeom>
              <a:avLst/>
              <a:gdLst/>
              <a:ahLst/>
              <a:cxnLst/>
              <a:rect l="l" t="t" r="r" b="b"/>
              <a:pathLst>
                <a:path w="4287" h="6475" extrusionOk="0">
                  <a:moveTo>
                    <a:pt x="3435" y="0"/>
                  </a:moveTo>
                  <a:cubicBezTo>
                    <a:pt x="2645" y="1307"/>
                    <a:pt x="1824" y="2584"/>
                    <a:pt x="973" y="3830"/>
                  </a:cubicBezTo>
                  <a:cubicBezTo>
                    <a:pt x="700" y="4195"/>
                    <a:pt x="365" y="4651"/>
                    <a:pt x="0" y="5198"/>
                  </a:cubicBezTo>
                  <a:cubicBezTo>
                    <a:pt x="122" y="5593"/>
                    <a:pt x="244" y="6049"/>
                    <a:pt x="365" y="6475"/>
                  </a:cubicBezTo>
                  <a:cubicBezTo>
                    <a:pt x="1216" y="5259"/>
                    <a:pt x="1976" y="4043"/>
                    <a:pt x="2584" y="3192"/>
                  </a:cubicBezTo>
                  <a:cubicBezTo>
                    <a:pt x="3192" y="2341"/>
                    <a:pt x="3739" y="1459"/>
                    <a:pt x="4286" y="578"/>
                  </a:cubicBezTo>
                  <a:cubicBezTo>
                    <a:pt x="4013" y="365"/>
                    <a:pt x="3739" y="183"/>
                    <a:pt x="3435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18;p40">
              <a:extLst>
                <a:ext uri="{FF2B5EF4-FFF2-40B4-BE49-F238E27FC236}">
                  <a16:creationId xmlns:a16="http://schemas.microsoft.com/office/drawing/2014/main" id="{0997EB15-8736-48C1-9A3C-528385692C92}"/>
                </a:ext>
              </a:extLst>
            </p:cNvPr>
            <p:cNvSpPr/>
            <p:nvPr/>
          </p:nvSpPr>
          <p:spPr>
            <a:xfrm>
              <a:off x="6729711" y="6567073"/>
              <a:ext cx="28382" cy="25032"/>
            </a:xfrm>
            <a:custGeom>
              <a:avLst/>
              <a:gdLst/>
              <a:ahLst/>
              <a:cxnLst/>
              <a:rect l="l" t="t" r="r" b="b"/>
              <a:pathLst>
                <a:path w="1076" h="949" extrusionOk="0">
                  <a:moveTo>
                    <a:pt x="1015" y="1"/>
                  </a:moveTo>
                  <a:cubicBezTo>
                    <a:pt x="802" y="153"/>
                    <a:pt x="559" y="274"/>
                    <a:pt x="315" y="365"/>
                  </a:cubicBezTo>
                  <a:cubicBezTo>
                    <a:pt x="1" y="509"/>
                    <a:pt x="90" y="948"/>
                    <a:pt x="432" y="948"/>
                  </a:cubicBezTo>
                  <a:cubicBezTo>
                    <a:pt x="453" y="948"/>
                    <a:pt x="475" y="946"/>
                    <a:pt x="498" y="943"/>
                  </a:cubicBezTo>
                  <a:cubicBezTo>
                    <a:pt x="680" y="913"/>
                    <a:pt x="863" y="852"/>
                    <a:pt x="1075" y="791"/>
                  </a:cubicBezTo>
                  <a:lnTo>
                    <a:pt x="1015" y="1"/>
                  </a:ln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19;p40">
              <a:extLst>
                <a:ext uri="{FF2B5EF4-FFF2-40B4-BE49-F238E27FC236}">
                  <a16:creationId xmlns:a16="http://schemas.microsoft.com/office/drawing/2014/main" id="{D9798060-51A7-4786-BC48-25B8E06D3B4B}"/>
                </a:ext>
              </a:extLst>
            </p:cNvPr>
            <p:cNvSpPr/>
            <p:nvPr/>
          </p:nvSpPr>
          <p:spPr>
            <a:xfrm>
              <a:off x="6770886" y="6733832"/>
              <a:ext cx="146764" cy="121099"/>
            </a:xfrm>
            <a:custGeom>
              <a:avLst/>
              <a:gdLst/>
              <a:ahLst/>
              <a:cxnLst/>
              <a:rect l="l" t="t" r="r" b="b"/>
              <a:pathLst>
                <a:path w="5564" h="4591" extrusionOk="0">
                  <a:moveTo>
                    <a:pt x="5320" y="1"/>
                  </a:moveTo>
                  <a:cubicBezTo>
                    <a:pt x="3739" y="1460"/>
                    <a:pt x="2007" y="2767"/>
                    <a:pt x="1" y="3892"/>
                  </a:cubicBezTo>
                  <a:cubicBezTo>
                    <a:pt x="1" y="4135"/>
                    <a:pt x="31" y="4378"/>
                    <a:pt x="31" y="4591"/>
                  </a:cubicBezTo>
                  <a:cubicBezTo>
                    <a:pt x="2037" y="3831"/>
                    <a:pt x="3861" y="2706"/>
                    <a:pt x="5563" y="1338"/>
                  </a:cubicBezTo>
                  <a:cubicBezTo>
                    <a:pt x="5472" y="882"/>
                    <a:pt x="5411" y="457"/>
                    <a:pt x="5320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20;p40">
              <a:extLst>
                <a:ext uri="{FF2B5EF4-FFF2-40B4-BE49-F238E27FC236}">
                  <a16:creationId xmlns:a16="http://schemas.microsoft.com/office/drawing/2014/main" id="{DE6952C0-8310-49A4-90B2-9D6DE9320E5E}"/>
                </a:ext>
              </a:extLst>
            </p:cNvPr>
            <p:cNvSpPr/>
            <p:nvPr/>
          </p:nvSpPr>
          <p:spPr>
            <a:xfrm>
              <a:off x="6911188" y="6499731"/>
              <a:ext cx="205296" cy="269420"/>
            </a:xfrm>
            <a:custGeom>
              <a:avLst/>
              <a:gdLst/>
              <a:ahLst/>
              <a:cxnLst/>
              <a:rect l="l" t="t" r="r" b="b"/>
              <a:pathLst>
                <a:path w="7783" h="10214" extrusionOk="0">
                  <a:moveTo>
                    <a:pt x="7205" y="0"/>
                  </a:moveTo>
                  <a:cubicBezTo>
                    <a:pt x="5107" y="3283"/>
                    <a:pt x="2828" y="6292"/>
                    <a:pt x="1" y="8876"/>
                  </a:cubicBezTo>
                  <a:cubicBezTo>
                    <a:pt x="92" y="9332"/>
                    <a:pt x="153" y="9757"/>
                    <a:pt x="244" y="10213"/>
                  </a:cubicBezTo>
                  <a:cubicBezTo>
                    <a:pt x="3253" y="7751"/>
                    <a:pt x="5746" y="4499"/>
                    <a:pt x="7782" y="1125"/>
                  </a:cubicBezTo>
                  <a:cubicBezTo>
                    <a:pt x="7600" y="730"/>
                    <a:pt x="7418" y="365"/>
                    <a:pt x="7205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21;p40">
              <a:extLst>
                <a:ext uri="{FF2B5EF4-FFF2-40B4-BE49-F238E27FC236}">
                  <a16:creationId xmlns:a16="http://schemas.microsoft.com/office/drawing/2014/main" id="{62E07C12-ED6D-482D-A0BE-7BB13D66DD37}"/>
                </a:ext>
              </a:extLst>
            </p:cNvPr>
            <p:cNvSpPr/>
            <p:nvPr/>
          </p:nvSpPr>
          <p:spPr>
            <a:xfrm>
              <a:off x="6753266" y="6836466"/>
              <a:ext cx="18438" cy="22896"/>
            </a:xfrm>
            <a:custGeom>
              <a:avLst/>
              <a:gdLst/>
              <a:ahLst/>
              <a:cxnLst/>
              <a:rect l="l" t="t" r="r" b="b"/>
              <a:pathLst>
                <a:path w="699" h="868" extrusionOk="0">
                  <a:moveTo>
                    <a:pt x="0" y="609"/>
                  </a:moveTo>
                  <a:cubicBezTo>
                    <a:pt x="0" y="639"/>
                    <a:pt x="0" y="639"/>
                    <a:pt x="0" y="639"/>
                  </a:cubicBezTo>
                  <a:cubicBezTo>
                    <a:pt x="2" y="639"/>
                    <a:pt x="4" y="639"/>
                    <a:pt x="6" y="640"/>
                  </a:cubicBezTo>
                  <a:lnTo>
                    <a:pt x="6" y="640"/>
                  </a:lnTo>
                  <a:cubicBezTo>
                    <a:pt x="4" y="629"/>
                    <a:pt x="2" y="619"/>
                    <a:pt x="0" y="609"/>
                  </a:cubicBezTo>
                  <a:close/>
                  <a:moveTo>
                    <a:pt x="669" y="1"/>
                  </a:moveTo>
                  <a:cubicBezTo>
                    <a:pt x="517" y="61"/>
                    <a:pt x="395" y="153"/>
                    <a:pt x="243" y="244"/>
                  </a:cubicBezTo>
                  <a:cubicBezTo>
                    <a:pt x="387" y="388"/>
                    <a:pt x="285" y="641"/>
                    <a:pt x="41" y="641"/>
                  </a:cubicBezTo>
                  <a:cubicBezTo>
                    <a:pt x="30" y="641"/>
                    <a:pt x="18" y="641"/>
                    <a:pt x="6" y="640"/>
                  </a:cubicBezTo>
                  <a:lnTo>
                    <a:pt x="6" y="640"/>
                  </a:lnTo>
                  <a:cubicBezTo>
                    <a:pt x="37" y="773"/>
                    <a:pt x="121" y="867"/>
                    <a:pt x="243" y="867"/>
                  </a:cubicBezTo>
                  <a:cubicBezTo>
                    <a:pt x="272" y="867"/>
                    <a:pt x="302" y="862"/>
                    <a:pt x="334" y="852"/>
                  </a:cubicBezTo>
                  <a:cubicBezTo>
                    <a:pt x="456" y="821"/>
                    <a:pt x="578" y="760"/>
                    <a:pt x="699" y="700"/>
                  </a:cubicBezTo>
                  <a:cubicBezTo>
                    <a:pt x="699" y="487"/>
                    <a:pt x="669" y="244"/>
                    <a:pt x="669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22;p40">
              <a:extLst>
                <a:ext uri="{FF2B5EF4-FFF2-40B4-BE49-F238E27FC236}">
                  <a16:creationId xmlns:a16="http://schemas.microsoft.com/office/drawing/2014/main" id="{AAF78E5D-C7EF-4338-925B-D74E6D678CEE}"/>
                </a:ext>
              </a:extLst>
            </p:cNvPr>
            <p:cNvSpPr/>
            <p:nvPr/>
          </p:nvSpPr>
          <p:spPr>
            <a:xfrm>
              <a:off x="6752448" y="6842876"/>
              <a:ext cx="11079" cy="10525"/>
            </a:xfrm>
            <a:custGeom>
              <a:avLst/>
              <a:gdLst/>
              <a:ahLst/>
              <a:cxnLst/>
              <a:rect l="l" t="t" r="r" b="b"/>
              <a:pathLst>
                <a:path w="420" h="399" extrusionOk="0">
                  <a:moveTo>
                    <a:pt x="305" y="1"/>
                  </a:moveTo>
                  <a:lnTo>
                    <a:pt x="305" y="1"/>
                  </a:lnTo>
                  <a:cubicBezTo>
                    <a:pt x="244" y="31"/>
                    <a:pt x="213" y="62"/>
                    <a:pt x="153" y="92"/>
                  </a:cubicBezTo>
                  <a:cubicBezTo>
                    <a:pt x="31" y="153"/>
                    <a:pt x="1" y="274"/>
                    <a:pt x="31" y="366"/>
                  </a:cubicBezTo>
                  <a:cubicBezTo>
                    <a:pt x="31" y="396"/>
                    <a:pt x="31" y="396"/>
                    <a:pt x="31" y="396"/>
                  </a:cubicBezTo>
                  <a:cubicBezTo>
                    <a:pt x="45" y="397"/>
                    <a:pt x="59" y="398"/>
                    <a:pt x="72" y="398"/>
                  </a:cubicBezTo>
                  <a:cubicBezTo>
                    <a:pt x="317" y="398"/>
                    <a:pt x="420" y="145"/>
                    <a:pt x="305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23;p40">
              <a:extLst>
                <a:ext uri="{FF2B5EF4-FFF2-40B4-BE49-F238E27FC236}">
                  <a16:creationId xmlns:a16="http://schemas.microsoft.com/office/drawing/2014/main" id="{D501FCEC-7B34-42BD-80A7-6650FF6FBEF6}"/>
                </a:ext>
              </a:extLst>
            </p:cNvPr>
            <p:cNvSpPr/>
            <p:nvPr/>
          </p:nvSpPr>
          <p:spPr>
            <a:xfrm>
              <a:off x="6759676" y="7144345"/>
              <a:ext cx="1609" cy="8836"/>
            </a:xfrm>
            <a:custGeom>
              <a:avLst/>
              <a:gdLst/>
              <a:ahLst/>
              <a:cxnLst/>
              <a:rect l="l" t="t" r="r" b="b"/>
              <a:pathLst>
                <a:path w="61" h="335" extrusionOk="0">
                  <a:moveTo>
                    <a:pt x="61" y="0"/>
                  </a:moveTo>
                  <a:cubicBezTo>
                    <a:pt x="0" y="122"/>
                    <a:pt x="0" y="213"/>
                    <a:pt x="61" y="335"/>
                  </a:cubicBezTo>
                  <a:cubicBezTo>
                    <a:pt x="61" y="213"/>
                    <a:pt x="61" y="122"/>
                    <a:pt x="61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24;p40">
              <a:extLst>
                <a:ext uri="{FF2B5EF4-FFF2-40B4-BE49-F238E27FC236}">
                  <a16:creationId xmlns:a16="http://schemas.microsoft.com/office/drawing/2014/main" id="{AE5E20C9-0C0A-47F8-9092-FBC070ABE6F3}"/>
                </a:ext>
              </a:extLst>
            </p:cNvPr>
            <p:cNvSpPr/>
            <p:nvPr/>
          </p:nvSpPr>
          <p:spPr>
            <a:xfrm>
              <a:off x="6786924" y="7043319"/>
              <a:ext cx="157975" cy="108253"/>
            </a:xfrm>
            <a:custGeom>
              <a:avLst/>
              <a:gdLst/>
              <a:ahLst/>
              <a:cxnLst/>
              <a:rect l="l" t="t" r="r" b="b"/>
              <a:pathLst>
                <a:path w="5989" h="4104" extrusionOk="0">
                  <a:moveTo>
                    <a:pt x="5958" y="1"/>
                  </a:moveTo>
                  <a:cubicBezTo>
                    <a:pt x="4074" y="1186"/>
                    <a:pt x="2098" y="2280"/>
                    <a:pt x="1" y="3253"/>
                  </a:cubicBezTo>
                  <a:cubicBezTo>
                    <a:pt x="1" y="3527"/>
                    <a:pt x="31" y="3830"/>
                    <a:pt x="31" y="4104"/>
                  </a:cubicBezTo>
                  <a:cubicBezTo>
                    <a:pt x="2098" y="3253"/>
                    <a:pt x="4074" y="2250"/>
                    <a:pt x="5989" y="1125"/>
                  </a:cubicBezTo>
                  <a:cubicBezTo>
                    <a:pt x="5989" y="761"/>
                    <a:pt x="5958" y="365"/>
                    <a:pt x="5958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25;p40">
              <a:extLst>
                <a:ext uri="{FF2B5EF4-FFF2-40B4-BE49-F238E27FC236}">
                  <a16:creationId xmlns:a16="http://schemas.microsoft.com/office/drawing/2014/main" id="{4F79319B-3243-4C2C-B2A8-646B16628087}"/>
                </a:ext>
              </a:extLst>
            </p:cNvPr>
            <p:cNvSpPr/>
            <p:nvPr/>
          </p:nvSpPr>
          <p:spPr>
            <a:xfrm>
              <a:off x="6943263" y="6818820"/>
              <a:ext cx="270237" cy="254200"/>
            </a:xfrm>
            <a:custGeom>
              <a:avLst/>
              <a:gdLst/>
              <a:ahLst/>
              <a:cxnLst/>
              <a:rect l="l" t="t" r="r" b="b"/>
              <a:pathLst>
                <a:path w="10245" h="9637" extrusionOk="0">
                  <a:moveTo>
                    <a:pt x="10001" y="1"/>
                  </a:moveTo>
                  <a:cubicBezTo>
                    <a:pt x="7113" y="3284"/>
                    <a:pt x="3770" y="6110"/>
                    <a:pt x="1" y="8512"/>
                  </a:cubicBezTo>
                  <a:cubicBezTo>
                    <a:pt x="31" y="8876"/>
                    <a:pt x="62" y="9272"/>
                    <a:pt x="62" y="9636"/>
                  </a:cubicBezTo>
                  <a:cubicBezTo>
                    <a:pt x="3831" y="7387"/>
                    <a:pt x="7265" y="4651"/>
                    <a:pt x="10244" y="1460"/>
                  </a:cubicBezTo>
                  <a:cubicBezTo>
                    <a:pt x="10153" y="974"/>
                    <a:pt x="10092" y="487"/>
                    <a:pt x="1000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26;p40">
              <a:extLst>
                <a:ext uri="{FF2B5EF4-FFF2-40B4-BE49-F238E27FC236}">
                  <a16:creationId xmlns:a16="http://schemas.microsoft.com/office/drawing/2014/main" id="{C01B5297-5E29-4404-BFF1-E99B8B3B444C}"/>
                </a:ext>
              </a:extLst>
            </p:cNvPr>
            <p:cNvSpPr/>
            <p:nvPr/>
          </p:nvSpPr>
          <p:spPr>
            <a:xfrm>
              <a:off x="6761258" y="7129098"/>
              <a:ext cx="26483" cy="30123"/>
            </a:xfrm>
            <a:custGeom>
              <a:avLst/>
              <a:gdLst/>
              <a:ahLst/>
              <a:cxnLst/>
              <a:rect l="l" t="t" r="r" b="b"/>
              <a:pathLst>
                <a:path w="1004" h="1142" extrusionOk="0">
                  <a:moveTo>
                    <a:pt x="974" y="1"/>
                  </a:moveTo>
                  <a:cubicBezTo>
                    <a:pt x="700" y="123"/>
                    <a:pt x="427" y="275"/>
                    <a:pt x="153" y="396"/>
                  </a:cubicBezTo>
                  <a:cubicBezTo>
                    <a:pt x="62" y="427"/>
                    <a:pt x="31" y="518"/>
                    <a:pt x="1" y="578"/>
                  </a:cubicBezTo>
                  <a:cubicBezTo>
                    <a:pt x="1" y="700"/>
                    <a:pt x="1" y="791"/>
                    <a:pt x="1" y="913"/>
                  </a:cubicBezTo>
                  <a:cubicBezTo>
                    <a:pt x="76" y="1037"/>
                    <a:pt x="191" y="1142"/>
                    <a:pt x="331" y="1142"/>
                  </a:cubicBezTo>
                  <a:cubicBezTo>
                    <a:pt x="362" y="1142"/>
                    <a:pt x="394" y="1137"/>
                    <a:pt x="427" y="1126"/>
                  </a:cubicBezTo>
                  <a:cubicBezTo>
                    <a:pt x="639" y="1034"/>
                    <a:pt x="822" y="943"/>
                    <a:pt x="1004" y="852"/>
                  </a:cubicBezTo>
                  <a:cubicBezTo>
                    <a:pt x="1004" y="578"/>
                    <a:pt x="974" y="275"/>
                    <a:pt x="974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27;p40">
              <a:extLst>
                <a:ext uri="{FF2B5EF4-FFF2-40B4-BE49-F238E27FC236}">
                  <a16:creationId xmlns:a16="http://schemas.microsoft.com/office/drawing/2014/main" id="{F48CE3B8-EB6C-4C7A-8B0E-49C474733088}"/>
                </a:ext>
              </a:extLst>
            </p:cNvPr>
            <p:cNvSpPr/>
            <p:nvPr/>
          </p:nvSpPr>
          <p:spPr>
            <a:xfrm>
              <a:off x="6778114" y="7491499"/>
              <a:ext cx="5618" cy="8863"/>
            </a:xfrm>
            <a:custGeom>
              <a:avLst/>
              <a:gdLst/>
              <a:ahLst/>
              <a:cxnLst/>
              <a:rect l="l" t="t" r="r" b="b"/>
              <a:pathLst>
                <a:path w="213" h="336" extrusionOk="0">
                  <a:moveTo>
                    <a:pt x="91" y="1"/>
                  </a:moveTo>
                  <a:cubicBezTo>
                    <a:pt x="0" y="122"/>
                    <a:pt x="61" y="305"/>
                    <a:pt x="213" y="335"/>
                  </a:cubicBezTo>
                  <a:cubicBezTo>
                    <a:pt x="213" y="214"/>
                    <a:pt x="213" y="122"/>
                    <a:pt x="213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28;p40">
              <a:extLst>
                <a:ext uri="{FF2B5EF4-FFF2-40B4-BE49-F238E27FC236}">
                  <a16:creationId xmlns:a16="http://schemas.microsoft.com/office/drawing/2014/main" id="{FA43A879-7542-4BB9-830B-068D68A01645}"/>
                </a:ext>
              </a:extLst>
            </p:cNvPr>
            <p:cNvSpPr/>
            <p:nvPr/>
          </p:nvSpPr>
          <p:spPr>
            <a:xfrm>
              <a:off x="6807762" y="7412129"/>
              <a:ext cx="122708" cy="82614"/>
            </a:xfrm>
            <a:custGeom>
              <a:avLst/>
              <a:gdLst/>
              <a:ahLst/>
              <a:cxnLst/>
              <a:rect l="l" t="t" r="r" b="b"/>
              <a:pathLst>
                <a:path w="4652" h="3132" extrusionOk="0">
                  <a:moveTo>
                    <a:pt x="4651" y="1"/>
                  </a:moveTo>
                  <a:lnTo>
                    <a:pt x="4651" y="1"/>
                  </a:lnTo>
                  <a:cubicBezTo>
                    <a:pt x="3162" y="912"/>
                    <a:pt x="1612" y="1703"/>
                    <a:pt x="1" y="2493"/>
                  </a:cubicBezTo>
                  <a:cubicBezTo>
                    <a:pt x="1" y="2706"/>
                    <a:pt x="31" y="2919"/>
                    <a:pt x="31" y="3131"/>
                  </a:cubicBezTo>
                  <a:cubicBezTo>
                    <a:pt x="1581" y="2645"/>
                    <a:pt x="3101" y="2007"/>
                    <a:pt x="4499" y="1216"/>
                  </a:cubicBezTo>
                  <a:cubicBezTo>
                    <a:pt x="4560" y="791"/>
                    <a:pt x="4591" y="396"/>
                    <a:pt x="465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29;p40">
              <a:extLst>
                <a:ext uri="{FF2B5EF4-FFF2-40B4-BE49-F238E27FC236}">
                  <a16:creationId xmlns:a16="http://schemas.microsoft.com/office/drawing/2014/main" id="{30859D52-8739-4734-95B3-B0AC82A6CDB5}"/>
                </a:ext>
              </a:extLst>
            </p:cNvPr>
            <p:cNvSpPr/>
            <p:nvPr/>
          </p:nvSpPr>
          <p:spPr>
            <a:xfrm>
              <a:off x="6926434" y="7089822"/>
              <a:ext cx="307905" cy="354408"/>
            </a:xfrm>
            <a:custGeom>
              <a:avLst/>
              <a:gdLst/>
              <a:ahLst/>
              <a:cxnLst/>
              <a:rect l="l" t="t" r="r" b="b"/>
              <a:pathLst>
                <a:path w="11673" h="13436" extrusionOk="0">
                  <a:moveTo>
                    <a:pt x="11672" y="1"/>
                  </a:moveTo>
                  <a:cubicBezTo>
                    <a:pt x="9454" y="3010"/>
                    <a:pt x="7295" y="6019"/>
                    <a:pt x="4651" y="8694"/>
                  </a:cubicBezTo>
                  <a:cubicBezTo>
                    <a:pt x="3253" y="10092"/>
                    <a:pt x="1733" y="11217"/>
                    <a:pt x="152" y="12220"/>
                  </a:cubicBezTo>
                  <a:cubicBezTo>
                    <a:pt x="92" y="12615"/>
                    <a:pt x="61" y="13010"/>
                    <a:pt x="0" y="13435"/>
                  </a:cubicBezTo>
                  <a:cubicBezTo>
                    <a:pt x="4833" y="10700"/>
                    <a:pt x="8785" y="6262"/>
                    <a:pt x="11672" y="1672"/>
                  </a:cubicBezTo>
                  <a:cubicBezTo>
                    <a:pt x="11672" y="1125"/>
                    <a:pt x="11672" y="548"/>
                    <a:pt x="11672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30;p40">
              <a:extLst>
                <a:ext uri="{FF2B5EF4-FFF2-40B4-BE49-F238E27FC236}">
                  <a16:creationId xmlns:a16="http://schemas.microsoft.com/office/drawing/2014/main" id="{2D634F50-B701-4806-BD2A-30EC78129B07}"/>
                </a:ext>
              </a:extLst>
            </p:cNvPr>
            <p:cNvSpPr/>
            <p:nvPr/>
          </p:nvSpPr>
          <p:spPr>
            <a:xfrm>
              <a:off x="6783732" y="7477888"/>
              <a:ext cx="24874" cy="23265"/>
            </a:xfrm>
            <a:custGeom>
              <a:avLst/>
              <a:gdLst/>
              <a:ahLst/>
              <a:cxnLst/>
              <a:rect l="l" t="t" r="r" b="b"/>
              <a:pathLst>
                <a:path w="943" h="882" extrusionOk="0">
                  <a:moveTo>
                    <a:pt x="912" y="0"/>
                  </a:moveTo>
                  <a:cubicBezTo>
                    <a:pt x="760" y="61"/>
                    <a:pt x="608" y="152"/>
                    <a:pt x="456" y="213"/>
                  </a:cubicBezTo>
                  <a:cubicBezTo>
                    <a:pt x="486" y="365"/>
                    <a:pt x="426" y="517"/>
                    <a:pt x="243" y="517"/>
                  </a:cubicBezTo>
                  <a:lnTo>
                    <a:pt x="0" y="517"/>
                  </a:lnTo>
                  <a:cubicBezTo>
                    <a:pt x="0" y="638"/>
                    <a:pt x="0" y="730"/>
                    <a:pt x="0" y="851"/>
                  </a:cubicBezTo>
                  <a:cubicBezTo>
                    <a:pt x="30" y="851"/>
                    <a:pt x="61" y="882"/>
                    <a:pt x="91" y="882"/>
                  </a:cubicBezTo>
                  <a:cubicBezTo>
                    <a:pt x="395" y="790"/>
                    <a:pt x="669" y="699"/>
                    <a:pt x="942" y="638"/>
                  </a:cubicBezTo>
                  <a:cubicBezTo>
                    <a:pt x="942" y="426"/>
                    <a:pt x="912" y="213"/>
                    <a:pt x="912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31;p40">
              <a:extLst>
                <a:ext uri="{FF2B5EF4-FFF2-40B4-BE49-F238E27FC236}">
                  <a16:creationId xmlns:a16="http://schemas.microsoft.com/office/drawing/2014/main" id="{1A916AA5-5CB5-43E7-9115-B59130117E63}"/>
                </a:ext>
              </a:extLst>
            </p:cNvPr>
            <p:cNvSpPr/>
            <p:nvPr/>
          </p:nvSpPr>
          <p:spPr>
            <a:xfrm>
              <a:off x="6780514" y="7489098"/>
              <a:ext cx="3218" cy="2427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92" y="1"/>
                  </a:moveTo>
                  <a:cubicBezTo>
                    <a:pt x="92" y="31"/>
                    <a:pt x="61" y="31"/>
                    <a:pt x="61" y="31"/>
                  </a:cubicBezTo>
                  <a:cubicBezTo>
                    <a:pt x="31" y="31"/>
                    <a:pt x="31" y="61"/>
                    <a:pt x="0" y="92"/>
                  </a:cubicBezTo>
                  <a:lnTo>
                    <a:pt x="122" y="92"/>
                  </a:lnTo>
                  <a:cubicBezTo>
                    <a:pt x="122" y="61"/>
                    <a:pt x="122" y="31"/>
                    <a:pt x="92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32;p40">
              <a:extLst>
                <a:ext uri="{FF2B5EF4-FFF2-40B4-BE49-F238E27FC236}">
                  <a16:creationId xmlns:a16="http://schemas.microsoft.com/office/drawing/2014/main" id="{8B47E6C7-8AB1-4374-B501-E26E75E0260D}"/>
                </a:ext>
              </a:extLst>
            </p:cNvPr>
            <p:cNvSpPr/>
            <p:nvPr/>
          </p:nvSpPr>
          <p:spPr>
            <a:xfrm>
              <a:off x="6782914" y="7483480"/>
              <a:ext cx="13664" cy="8045"/>
            </a:xfrm>
            <a:custGeom>
              <a:avLst/>
              <a:gdLst/>
              <a:ahLst/>
              <a:cxnLst/>
              <a:rect l="l" t="t" r="r" b="b"/>
              <a:pathLst>
                <a:path w="518" h="305" extrusionOk="0">
                  <a:moveTo>
                    <a:pt x="487" y="1"/>
                  </a:moveTo>
                  <a:lnTo>
                    <a:pt x="487" y="1"/>
                  </a:lnTo>
                  <a:cubicBezTo>
                    <a:pt x="335" y="62"/>
                    <a:pt x="183" y="153"/>
                    <a:pt x="1" y="214"/>
                  </a:cubicBezTo>
                  <a:cubicBezTo>
                    <a:pt x="31" y="244"/>
                    <a:pt x="31" y="274"/>
                    <a:pt x="31" y="305"/>
                  </a:cubicBezTo>
                  <a:lnTo>
                    <a:pt x="274" y="305"/>
                  </a:lnTo>
                  <a:cubicBezTo>
                    <a:pt x="457" y="305"/>
                    <a:pt x="517" y="153"/>
                    <a:pt x="487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33;p40">
              <a:extLst>
                <a:ext uri="{FF2B5EF4-FFF2-40B4-BE49-F238E27FC236}">
                  <a16:creationId xmlns:a16="http://schemas.microsoft.com/office/drawing/2014/main" id="{0ACF25C7-8151-47A6-961C-9071153C3031}"/>
                </a:ext>
              </a:extLst>
            </p:cNvPr>
            <p:cNvSpPr/>
            <p:nvPr/>
          </p:nvSpPr>
          <p:spPr>
            <a:xfrm>
              <a:off x="6820608" y="7683923"/>
              <a:ext cx="62541" cy="33710"/>
            </a:xfrm>
            <a:custGeom>
              <a:avLst/>
              <a:gdLst/>
              <a:ahLst/>
              <a:cxnLst/>
              <a:rect l="l" t="t" r="r" b="b"/>
              <a:pathLst>
                <a:path w="2371" h="1278" extrusionOk="0">
                  <a:moveTo>
                    <a:pt x="2371" y="1"/>
                  </a:moveTo>
                  <a:cubicBezTo>
                    <a:pt x="1550" y="153"/>
                    <a:pt x="699" y="244"/>
                    <a:pt x="0" y="669"/>
                  </a:cubicBezTo>
                  <a:cubicBezTo>
                    <a:pt x="0" y="882"/>
                    <a:pt x="31" y="1095"/>
                    <a:pt x="31" y="1277"/>
                  </a:cubicBezTo>
                  <a:cubicBezTo>
                    <a:pt x="760" y="1247"/>
                    <a:pt x="1459" y="1125"/>
                    <a:pt x="2128" y="1004"/>
                  </a:cubicBezTo>
                  <a:cubicBezTo>
                    <a:pt x="2219" y="669"/>
                    <a:pt x="2280" y="335"/>
                    <a:pt x="237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34;p40">
              <a:extLst>
                <a:ext uri="{FF2B5EF4-FFF2-40B4-BE49-F238E27FC236}">
                  <a16:creationId xmlns:a16="http://schemas.microsoft.com/office/drawing/2014/main" id="{5C586E38-2E91-42EF-96DF-376965F1F9B3}"/>
                </a:ext>
              </a:extLst>
            </p:cNvPr>
            <p:cNvSpPr/>
            <p:nvPr/>
          </p:nvSpPr>
          <p:spPr>
            <a:xfrm>
              <a:off x="6876713" y="7436185"/>
              <a:ext cx="332779" cy="274220"/>
            </a:xfrm>
            <a:custGeom>
              <a:avLst/>
              <a:gdLst/>
              <a:ahLst/>
              <a:cxnLst/>
              <a:rect l="l" t="t" r="r" b="b"/>
              <a:pathLst>
                <a:path w="12616" h="10396" extrusionOk="0">
                  <a:moveTo>
                    <a:pt x="12615" y="0"/>
                  </a:moveTo>
                  <a:lnTo>
                    <a:pt x="12615" y="0"/>
                  </a:lnTo>
                  <a:cubicBezTo>
                    <a:pt x="11582" y="1095"/>
                    <a:pt x="10548" y="2159"/>
                    <a:pt x="9545" y="3253"/>
                  </a:cubicBezTo>
                  <a:cubicBezTo>
                    <a:pt x="7205" y="5806"/>
                    <a:pt x="4591" y="8086"/>
                    <a:pt x="1247" y="9180"/>
                  </a:cubicBezTo>
                  <a:cubicBezTo>
                    <a:pt x="913" y="9271"/>
                    <a:pt x="578" y="9332"/>
                    <a:pt x="244" y="9393"/>
                  </a:cubicBezTo>
                  <a:cubicBezTo>
                    <a:pt x="153" y="9727"/>
                    <a:pt x="92" y="10061"/>
                    <a:pt x="1" y="10396"/>
                  </a:cubicBezTo>
                  <a:cubicBezTo>
                    <a:pt x="3010" y="9818"/>
                    <a:pt x="5563" y="8450"/>
                    <a:pt x="8086" y="6353"/>
                  </a:cubicBezTo>
                  <a:cubicBezTo>
                    <a:pt x="9393" y="5289"/>
                    <a:pt x="10670" y="4134"/>
                    <a:pt x="11916" y="2918"/>
                  </a:cubicBezTo>
                  <a:cubicBezTo>
                    <a:pt x="12190" y="2037"/>
                    <a:pt x="12402" y="1064"/>
                    <a:pt x="12615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35;p40">
              <a:extLst>
                <a:ext uri="{FF2B5EF4-FFF2-40B4-BE49-F238E27FC236}">
                  <a16:creationId xmlns:a16="http://schemas.microsoft.com/office/drawing/2014/main" id="{6CB49ED3-5332-471A-8D23-64EA6F04278F}"/>
                </a:ext>
              </a:extLst>
            </p:cNvPr>
            <p:cNvSpPr/>
            <p:nvPr/>
          </p:nvSpPr>
          <p:spPr>
            <a:xfrm>
              <a:off x="6807129" y="7701569"/>
              <a:ext cx="14297" cy="16934"/>
            </a:xfrm>
            <a:custGeom>
              <a:avLst/>
              <a:gdLst/>
              <a:ahLst/>
              <a:cxnLst/>
              <a:rect l="l" t="t" r="r" b="b"/>
              <a:pathLst>
                <a:path w="542" h="642" extrusionOk="0">
                  <a:moveTo>
                    <a:pt x="511" y="0"/>
                  </a:moveTo>
                  <a:cubicBezTo>
                    <a:pt x="390" y="61"/>
                    <a:pt x="238" y="152"/>
                    <a:pt x="116" y="274"/>
                  </a:cubicBezTo>
                  <a:cubicBezTo>
                    <a:pt x="1" y="389"/>
                    <a:pt x="77" y="641"/>
                    <a:pt x="240" y="641"/>
                  </a:cubicBezTo>
                  <a:cubicBezTo>
                    <a:pt x="249" y="641"/>
                    <a:pt x="259" y="640"/>
                    <a:pt x="268" y="639"/>
                  </a:cubicBezTo>
                  <a:cubicBezTo>
                    <a:pt x="359" y="639"/>
                    <a:pt x="450" y="639"/>
                    <a:pt x="542" y="608"/>
                  </a:cubicBezTo>
                  <a:lnTo>
                    <a:pt x="511" y="0"/>
                  </a:ln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26;p40">
            <a:extLst>
              <a:ext uri="{FF2B5EF4-FFF2-40B4-BE49-F238E27FC236}">
                <a16:creationId xmlns:a16="http://schemas.microsoft.com/office/drawing/2014/main" id="{FCED55BA-706C-43CC-A73F-EF88A4D48022}"/>
              </a:ext>
            </a:extLst>
          </p:cNvPr>
          <p:cNvSpPr/>
          <p:nvPr/>
        </p:nvSpPr>
        <p:spPr>
          <a:xfrm>
            <a:off x="7840980" y="221573"/>
            <a:ext cx="1350660" cy="845227"/>
          </a:xfrm>
          <a:custGeom>
            <a:avLst/>
            <a:gdLst/>
            <a:ahLst/>
            <a:cxnLst/>
            <a:rect l="l" t="t" r="r" b="b"/>
            <a:pathLst>
              <a:path w="61461" h="49059" extrusionOk="0">
                <a:moveTo>
                  <a:pt x="23010" y="0"/>
                </a:moveTo>
                <a:cubicBezTo>
                  <a:pt x="16201" y="0"/>
                  <a:pt x="10669" y="5502"/>
                  <a:pt x="10669" y="12311"/>
                </a:cubicBezTo>
                <a:cubicBezTo>
                  <a:pt x="10669" y="13374"/>
                  <a:pt x="10821" y="14408"/>
                  <a:pt x="11065" y="15381"/>
                </a:cubicBezTo>
                <a:lnTo>
                  <a:pt x="10669" y="15381"/>
                </a:lnTo>
                <a:cubicBezTo>
                  <a:pt x="4773" y="15381"/>
                  <a:pt x="1" y="20153"/>
                  <a:pt x="1" y="26049"/>
                </a:cubicBezTo>
                <a:cubicBezTo>
                  <a:pt x="1" y="31399"/>
                  <a:pt x="3922" y="35837"/>
                  <a:pt x="9058" y="36627"/>
                </a:cubicBezTo>
                <a:cubicBezTo>
                  <a:pt x="9058" y="36657"/>
                  <a:pt x="9058" y="36718"/>
                  <a:pt x="9058" y="36749"/>
                </a:cubicBezTo>
                <a:cubicBezTo>
                  <a:pt x="9058" y="43557"/>
                  <a:pt x="14560" y="49059"/>
                  <a:pt x="21369" y="49059"/>
                </a:cubicBezTo>
                <a:cubicBezTo>
                  <a:pt x="25503" y="49059"/>
                  <a:pt x="29150" y="47022"/>
                  <a:pt x="31399" y="43892"/>
                </a:cubicBezTo>
                <a:cubicBezTo>
                  <a:pt x="33101" y="46080"/>
                  <a:pt x="35776" y="47478"/>
                  <a:pt x="38755" y="47478"/>
                </a:cubicBezTo>
                <a:cubicBezTo>
                  <a:pt x="43740" y="47478"/>
                  <a:pt x="47813" y="43588"/>
                  <a:pt x="48117" y="38694"/>
                </a:cubicBezTo>
                <a:cubicBezTo>
                  <a:pt x="49302" y="39271"/>
                  <a:pt x="50670" y="39575"/>
                  <a:pt x="52099" y="39575"/>
                </a:cubicBezTo>
                <a:cubicBezTo>
                  <a:pt x="57266" y="39575"/>
                  <a:pt x="61461" y="35381"/>
                  <a:pt x="61461" y="30214"/>
                </a:cubicBezTo>
                <a:cubicBezTo>
                  <a:pt x="61461" y="25593"/>
                  <a:pt x="58087" y="21733"/>
                  <a:pt x="53649" y="21004"/>
                </a:cubicBezTo>
                <a:cubicBezTo>
                  <a:pt x="53892" y="20031"/>
                  <a:pt x="54044" y="18967"/>
                  <a:pt x="54044" y="17903"/>
                </a:cubicBezTo>
                <a:cubicBezTo>
                  <a:pt x="54044" y="11125"/>
                  <a:pt x="48542" y="5593"/>
                  <a:pt x="41734" y="5593"/>
                </a:cubicBezTo>
                <a:cubicBezTo>
                  <a:pt x="39029" y="5593"/>
                  <a:pt x="36536" y="6475"/>
                  <a:pt x="34500" y="7934"/>
                </a:cubicBezTo>
                <a:cubicBezTo>
                  <a:pt x="32737" y="3283"/>
                  <a:pt x="28269" y="0"/>
                  <a:pt x="2301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547;p36">
            <a:extLst>
              <a:ext uri="{FF2B5EF4-FFF2-40B4-BE49-F238E27FC236}">
                <a16:creationId xmlns:a16="http://schemas.microsoft.com/office/drawing/2014/main" id="{EF8C4FA7-428C-4E93-9F1C-416C42EBC7F9}"/>
              </a:ext>
            </a:extLst>
          </p:cNvPr>
          <p:cNvSpPr txBox="1">
            <a:spLocks/>
          </p:cNvSpPr>
          <p:nvPr/>
        </p:nvSpPr>
        <p:spPr>
          <a:xfrm>
            <a:off x="173303" y="1460574"/>
            <a:ext cx="1910615" cy="1435026"/>
          </a:xfrm>
          <a:prstGeom prst="roundRect">
            <a:avLst>
              <a:gd name="adj" fmla="val 4820"/>
            </a:avLst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spcFirstLastPara="1" wrap="square" lIns="182880" tIns="91440" rIns="182880" bIns="18288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an One"/>
              <a:buNone/>
              <a:defRPr sz="24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zh-TW" sz="1800" dirty="0"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  <a:cs typeface="Microsoft GothicNeo" panose="020B0500000101010101" pitchFamily="34" charset="-127"/>
            </a:endParaRPr>
          </a:p>
          <a:p>
            <a:pPr algn="l">
              <a:lnSpc>
                <a:spcPct val="150000"/>
              </a:lnSpc>
            </a:pPr>
            <a:endParaRPr lang="zh-TW" altLang="en-US" sz="1800" dirty="0"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  <a:cs typeface="Microsoft GothicNeo" panose="020B0500000101010101" pitchFamily="34" charset="-127"/>
            </a:endParaRPr>
          </a:p>
        </p:txBody>
      </p:sp>
      <p:sp>
        <p:nvSpPr>
          <p:cNvPr id="201" name="矩形: 圓角 200">
            <a:extLst>
              <a:ext uri="{FF2B5EF4-FFF2-40B4-BE49-F238E27FC236}">
                <a16:creationId xmlns:a16="http://schemas.microsoft.com/office/drawing/2014/main" id="{8F1425E1-4F81-47AF-912F-02B731C8F4EC}"/>
              </a:ext>
            </a:extLst>
          </p:cNvPr>
          <p:cNvSpPr/>
          <p:nvPr/>
        </p:nvSpPr>
        <p:spPr>
          <a:xfrm>
            <a:off x="402940" y="1712040"/>
            <a:ext cx="1430371" cy="309268"/>
          </a:xfrm>
          <a:prstGeom prst="round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5DB7B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毒品介紹選單</a:t>
            </a:r>
            <a:endParaRPr lang="zh-HK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207" name="Google Shape;1535;p77">
            <a:extLst>
              <a:ext uri="{FF2B5EF4-FFF2-40B4-BE49-F238E27FC236}">
                <a16:creationId xmlns:a16="http://schemas.microsoft.com/office/drawing/2014/main" id="{159FB3F7-94B4-4036-943E-C0F2B6E3BA13}"/>
              </a:ext>
            </a:extLst>
          </p:cNvPr>
          <p:cNvGrpSpPr/>
          <p:nvPr/>
        </p:nvGrpSpPr>
        <p:grpSpPr>
          <a:xfrm>
            <a:off x="4896021" y="482611"/>
            <a:ext cx="2436342" cy="4296386"/>
            <a:chOff x="2371683" y="929768"/>
            <a:chExt cx="2388300" cy="3284100"/>
          </a:xfrm>
        </p:grpSpPr>
        <p:grpSp>
          <p:nvGrpSpPr>
            <p:cNvPr id="208" name="Google Shape;1536;p77">
              <a:extLst>
                <a:ext uri="{FF2B5EF4-FFF2-40B4-BE49-F238E27FC236}">
                  <a16:creationId xmlns:a16="http://schemas.microsoft.com/office/drawing/2014/main" id="{FBA66900-2B10-4621-862B-B794AD96720A}"/>
                </a:ext>
              </a:extLst>
            </p:cNvPr>
            <p:cNvGrpSpPr/>
            <p:nvPr/>
          </p:nvGrpSpPr>
          <p:grpSpPr>
            <a:xfrm>
              <a:off x="2371683" y="929768"/>
              <a:ext cx="2388300" cy="3284100"/>
              <a:chOff x="1835466" y="929768"/>
              <a:chExt cx="2388300" cy="3284100"/>
            </a:xfrm>
          </p:grpSpPr>
          <p:sp>
            <p:nvSpPr>
              <p:cNvPr id="210" name="Google Shape;1537;p77">
                <a:extLst>
                  <a:ext uri="{FF2B5EF4-FFF2-40B4-BE49-F238E27FC236}">
                    <a16:creationId xmlns:a16="http://schemas.microsoft.com/office/drawing/2014/main" id="{9D46DC55-E251-4F72-A8D3-B36EB06983AD}"/>
                  </a:ext>
                </a:extLst>
              </p:cNvPr>
              <p:cNvSpPr/>
              <p:nvPr/>
            </p:nvSpPr>
            <p:spPr>
              <a:xfrm>
                <a:off x="1835466" y="929768"/>
                <a:ext cx="2388300" cy="3284100"/>
              </a:xfrm>
              <a:prstGeom prst="roundRect">
                <a:avLst>
                  <a:gd name="adj" fmla="val 4846"/>
                </a:avLst>
              </a:prstGeom>
              <a:solidFill>
                <a:srgbClr val="E0E5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/>
              </a:p>
            </p:txBody>
          </p:sp>
          <p:sp>
            <p:nvSpPr>
              <p:cNvPr id="211" name="Google Shape;1538;p77">
                <a:extLst>
                  <a:ext uri="{FF2B5EF4-FFF2-40B4-BE49-F238E27FC236}">
                    <a16:creationId xmlns:a16="http://schemas.microsoft.com/office/drawing/2014/main" id="{3ACE062E-9C13-49C7-9290-409FED4108B9}"/>
                  </a:ext>
                </a:extLst>
              </p:cNvPr>
              <p:cNvSpPr/>
              <p:nvPr/>
            </p:nvSpPr>
            <p:spPr>
              <a:xfrm>
                <a:off x="2010540" y="1124747"/>
                <a:ext cx="2038200" cy="2909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539;p77">
                <a:extLst>
                  <a:ext uri="{FF2B5EF4-FFF2-40B4-BE49-F238E27FC236}">
                    <a16:creationId xmlns:a16="http://schemas.microsoft.com/office/drawing/2014/main" id="{F1BAAC84-4E39-4F01-9152-63CDDB12805B}"/>
                  </a:ext>
                </a:extLst>
              </p:cNvPr>
              <p:cNvSpPr/>
              <p:nvPr/>
            </p:nvSpPr>
            <p:spPr>
              <a:xfrm>
                <a:off x="2947422" y="4067543"/>
                <a:ext cx="164400" cy="97500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9" name="Google Shape;1540;p77">
              <a:extLst>
                <a:ext uri="{FF2B5EF4-FFF2-40B4-BE49-F238E27FC236}">
                  <a16:creationId xmlns:a16="http://schemas.microsoft.com/office/drawing/2014/main" id="{49449C58-2BA4-405D-9D2C-5668666403EA}"/>
                </a:ext>
              </a:extLst>
            </p:cNvPr>
            <p:cNvSpPr/>
            <p:nvPr/>
          </p:nvSpPr>
          <p:spPr>
            <a:xfrm>
              <a:off x="3568016" y="996800"/>
              <a:ext cx="54600" cy="54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36"/>
          <p:cNvSpPr/>
          <p:nvPr/>
        </p:nvSpPr>
        <p:spPr>
          <a:xfrm>
            <a:off x="7050409" y="4068370"/>
            <a:ext cx="2177944" cy="1123988"/>
          </a:xfrm>
          <a:custGeom>
            <a:avLst/>
            <a:gdLst/>
            <a:ahLst/>
            <a:cxnLst/>
            <a:rect l="l" t="t" r="r" b="b"/>
            <a:pathLst>
              <a:path w="12918" h="6667" extrusionOk="0">
                <a:moveTo>
                  <a:pt x="3008" y="1"/>
                </a:moveTo>
                <a:cubicBezTo>
                  <a:pt x="2923" y="1"/>
                  <a:pt x="2834" y="14"/>
                  <a:pt x="2740" y="43"/>
                </a:cubicBezTo>
                <a:cubicBezTo>
                  <a:pt x="1263" y="497"/>
                  <a:pt x="2426" y="4763"/>
                  <a:pt x="2426" y="4763"/>
                </a:cubicBezTo>
                <a:cubicBezTo>
                  <a:pt x="2193" y="4713"/>
                  <a:pt x="1982" y="4691"/>
                  <a:pt x="1792" y="4691"/>
                </a:cubicBezTo>
                <a:cubicBezTo>
                  <a:pt x="3" y="4691"/>
                  <a:pt x="1" y="6667"/>
                  <a:pt x="1" y="6667"/>
                </a:cubicBezTo>
                <a:lnTo>
                  <a:pt x="12530" y="6409"/>
                </a:lnTo>
                <a:cubicBezTo>
                  <a:pt x="12530" y="6409"/>
                  <a:pt x="12918" y="4820"/>
                  <a:pt x="11418" y="4078"/>
                </a:cubicBezTo>
                <a:cubicBezTo>
                  <a:pt x="11110" y="3926"/>
                  <a:pt x="10784" y="3866"/>
                  <a:pt x="10462" y="3866"/>
                </a:cubicBezTo>
                <a:cubicBezTo>
                  <a:pt x="9221" y="3866"/>
                  <a:pt x="8028" y="4763"/>
                  <a:pt x="8028" y="4763"/>
                </a:cubicBezTo>
                <a:cubicBezTo>
                  <a:pt x="8028" y="4763"/>
                  <a:pt x="8425" y="2090"/>
                  <a:pt x="6898" y="1482"/>
                </a:cubicBezTo>
                <a:cubicBezTo>
                  <a:pt x="6704" y="1406"/>
                  <a:pt x="6522" y="1372"/>
                  <a:pt x="6353" y="1372"/>
                </a:cubicBezTo>
                <a:cubicBezTo>
                  <a:pt x="5192" y="1372"/>
                  <a:pt x="4627" y="2952"/>
                  <a:pt x="4627" y="2952"/>
                </a:cubicBezTo>
                <a:cubicBezTo>
                  <a:pt x="4627" y="2952"/>
                  <a:pt x="4270" y="1"/>
                  <a:pt x="3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445;p40">
            <a:extLst>
              <a:ext uri="{FF2B5EF4-FFF2-40B4-BE49-F238E27FC236}">
                <a16:creationId xmlns:a16="http://schemas.microsoft.com/office/drawing/2014/main" id="{8BDC1D17-B373-49B8-AD82-9DD4A269E2F2}"/>
              </a:ext>
            </a:extLst>
          </p:cNvPr>
          <p:cNvSpPr/>
          <p:nvPr/>
        </p:nvSpPr>
        <p:spPr>
          <a:xfrm>
            <a:off x="7268455" y="18178"/>
            <a:ext cx="736906" cy="406790"/>
          </a:xfrm>
          <a:custGeom>
            <a:avLst/>
            <a:gdLst/>
            <a:ahLst/>
            <a:cxnLst/>
            <a:rect l="l" t="t" r="r" b="b"/>
            <a:pathLst>
              <a:path w="61218" h="35554" extrusionOk="0">
                <a:moveTo>
                  <a:pt x="19770" y="1"/>
                </a:moveTo>
                <a:cubicBezTo>
                  <a:pt x="19565" y="1"/>
                  <a:pt x="19358" y="8"/>
                  <a:pt x="19150" y="22"/>
                </a:cubicBezTo>
                <a:cubicBezTo>
                  <a:pt x="14256" y="386"/>
                  <a:pt x="10578" y="4642"/>
                  <a:pt x="10913" y="9535"/>
                </a:cubicBezTo>
                <a:cubicBezTo>
                  <a:pt x="10913" y="9657"/>
                  <a:pt x="10943" y="9748"/>
                  <a:pt x="10943" y="9839"/>
                </a:cubicBezTo>
                <a:cubicBezTo>
                  <a:pt x="10424" y="9736"/>
                  <a:pt x="9904" y="9688"/>
                  <a:pt x="9366" y="9688"/>
                </a:cubicBezTo>
                <a:cubicBezTo>
                  <a:pt x="9116" y="9688"/>
                  <a:pt x="8862" y="9699"/>
                  <a:pt x="8602" y="9718"/>
                </a:cubicBezTo>
                <a:cubicBezTo>
                  <a:pt x="3709" y="10052"/>
                  <a:pt x="0" y="14308"/>
                  <a:pt x="365" y="19201"/>
                </a:cubicBezTo>
                <a:cubicBezTo>
                  <a:pt x="685" y="23917"/>
                  <a:pt x="4602" y="27490"/>
                  <a:pt x="9258" y="27490"/>
                </a:cubicBezTo>
                <a:cubicBezTo>
                  <a:pt x="9464" y="27490"/>
                  <a:pt x="9671" y="27483"/>
                  <a:pt x="9879" y="27469"/>
                </a:cubicBezTo>
                <a:cubicBezTo>
                  <a:pt x="10335" y="27438"/>
                  <a:pt x="10791" y="27378"/>
                  <a:pt x="11217" y="27256"/>
                </a:cubicBezTo>
                <a:cubicBezTo>
                  <a:pt x="12486" y="32103"/>
                  <a:pt x="16878" y="35554"/>
                  <a:pt x="21974" y="35554"/>
                </a:cubicBezTo>
                <a:cubicBezTo>
                  <a:pt x="22246" y="35554"/>
                  <a:pt x="22521" y="35544"/>
                  <a:pt x="22797" y="35524"/>
                </a:cubicBezTo>
                <a:cubicBezTo>
                  <a:pt x="26870" y="35250"/>
                  <a:pt x="30275" y="32818"/>
                  <a:pt x="31977" y="29445"/>
                </a:cubicBezTo>
                <a:cubicBezTo>
                  <a:pt x="33299" y="32348"/>
                  <a:pt x="36226" y="34328"/>
                  <a:pt x="39549" y="34328"/>
                </a:cubicBezTo>
                <a:cubicBezTo>
                  <a:pt x="39739" y="34328"/>
                  <a:pt x="39930" y="34321"/>
                  <a:pt x="40123" y="34308"/>
                </a:cubicBezTo>
                <a:cubicBezTo>
                  <a:pt x="43010" y="34095"/>
                  <a:pt x="45412" y="32454"/>
                  <a:pt x="46749" y="30113"/>
                </a:cubicBezTo>
                <a:cubicBezTo>
                  <a:pt x="48147" y="31001"/>
                  <a:pt x="49831" y="31507"/>
                  <a:pt x="51589" y="31507"/>
                </a:cubicBezTo>
                <a:cubicBezTo>
                  <a:pt x="51819" y="31507"/>
                  <a:pt x="52049" y="31499"/>
                  <a:pt x="52281" y="31481"/>
                </a:cubicBezTo>
                <a:cubicBezTo>
                  <a:pt x="57388" y="31116"/>
                  <a:pt x="61217" y="26709"/>
                  <a:pt x="60853" y="21633"/>
                </a:cubicBezTo>
                <a:cubicBezTo>
                  <a:pt x="60518" y="17013"/>
                  <a:pt x="56810" y="13426"/>
                  <a:pt x="52311" y="13092"/>
                </a:cubicBezTo>
                <a:cubicBezTo>
                  <a:pt x="52342" y="12666"/>
                  <a:pt x="52372" y="12241"/>
                  <a:pt x="52342" y="11815"/>
                </a:cubicBezTo>
                <a:cubicBezTo>
                  <a:pt x="52021" y="7445"/>
                  <a:pt x="48378" y="4137"/>
                  <a:pt x="44062" y="4137"/>
                </a:cubicBezTo>
                <a:cubicBezTo>
                  <a:pt x="43875" y="4137"/>
                  <a:pt x="43686" y="4143"/>
                  <a:pt x="43497" y="4155"/>
                </a:cubicBezTo>
                <a:cubicBezTo>
                  <a:pt x="41916" y="4277"/>
                  <a:pt x="40457" y="4855"/>
                  <a:pt x="39241" y="5736"/>
                </a:cubicBezTo>
                <a:cubicBezTo>
                  <a:pt x="37384" y="4316"/>
                  <a:pt x="35062" y="3485"/>
                  <a:pt x="32581" y="3485"/>
                </a:cubicBezTo>
                <a:cubicBezTo>
                  <a:pt x="32300" y="3485"/>
                  <a:pt x="32018" y="3496"/>
                  <a:pt x="31734" y="3517"/>
                </a:cubicBezTo>
                <a:cubicBezTo>
                  <a:pt x="30244" y="3608"/>
                  <a:pt x="28846" y="4003"/>
                  <a:pt x="27600" y="4611"/>
                </a:cubicBezTo>
                <a:cubicBezTo>
                  <a:pt x="26082" y="1834"/>
                  <a:pt x="23108" y="1"/>
                  <a:pt x="1977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2" name="圖片 201">
            <a:extLst>
              <a:ext uri="{FF2B5EF4-FFF2-40B4-BE49-F238E27FC236}">
                <a16:creationId xmlns:a16="http://schemas.microsoft.com/office/drawing/2014/main" id="{CC8BA56F-2CA6-4E4D-BB82-14401D054D96}"/>
              </a:ext>
            </a:extLst>
          </p:cNvPr>
          <p:cNvPicPr/>
          <p:nvPr/>
        </p:nvPicPr>
        <p:blipFill rotWithShape="1">
          <a:blip r:embed="rId3"/>
          <a:srcRect r="1896" b="822"/>
          <a:stretch/>
        </p:blipFill>
        <p:spPr bwMode="auto">
          <a:xfrm>
            <a:off x="2409835" y="656145"/>
            <a:ext cx="2160270" cy="39014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" name="圖片 204">
            <a:extLst>
              <a:ext uri="{FF2B5EF4-FFF2-40B4-BE49-F238E27FC236}">
                <a16:creationId xmlns:a16="http://schemas.microsoft.com/office/drawing/2014/main" id="{59014BB9-4D4F-4AE8-BBD5-76DF1E70A32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24895" y="668379"/>
            <a:ext cx="2176780" cy="3886200"/>
          </a:xfrm>
          <a:prstGeom prst="rect">
            <a:avLst/>
          </a:prstGeom>
        </p:spPr>
      </p:pic>
      <p:sp>
        <p:nvSpPr>
          <p:cNvPr id="215" name="矩形: 圓角 214">
            <a:extLst>
              <a:ext uri="{FF2B5EF4-FFF2-40B4-BE49-F238E27FC236}">
                <a16:creationId xmlns:a16="http://schemas.microsoft.com/office/drawing/2014/main" id="{3C17CF6A-0A60-48B4-A219-AD160534BCF1}"/>
              </a:ext>
            </a:extLst>
          </p:cNvPr>
          <p:cNvSpPr/>
          <p:nvPr/>
        </p:nvSpPr>
        <p:spPr>
          <a:xfrm>
            <a:off x="388900" y="2283850"/>
            <a:ext cx="1430371" cy="309268"/>
          </a:xfrm>
          <a:prstGeom prst="round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5DB7B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詳細毒品介紹</a:t>
            </a:r>
            <a:endParaRPr lang="zh-HK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216" name="Google Shape;1721;p87">
            <a:extLst>
              <a:ext uri="{FF2B5EF4-FFF2-40B4-BE49-F238E27FC236}">
                <a16:creationId xmlns:a16="http://schemas.microsoft.com/office/drawing/2014/main" id="{352E571B-1A95-46F6-A431-F1BA45A14166}"/>
              </a:ext>
            </a:extLst>
          </p:cNvPr>
          <p:cNvGrpSpPr/>
          <p:nvPr/>
        </p:nvGrpSpPr>
        <p:grpSpPr>
          <a:xfrm>
            <a:off x="7685535" y="3506134"/>
            <a:ext cx="1257115" cy="1574799"/>
            <a:chOff x="2839479" y="401407"/>
            <a:chExt cx="3465036" cy="4340680"/>
          </a:xfrm>
        </p:grpSpPr>
        <p:sp>
          <p:nvSpPr>
            <p:cNvPr id="217" name="Google Shape;1722;p87">
              <a:extLst>
                <a:ext uri="{FF2B5EF4-FFF2-40B4-BE49-F238E27FC236}">
                  <a16:creationId xmlns:a16="http://schemas.microsoft.com/office/drawing/2014/main" id="{2108C8FE-C07E-42D2-810F-7F75D2C170BA}"/>
                </a:ext>
              </a:extLst>
            </p:cNvPr>
            <p:cNvSpPr/>
            <p:nvPr/>
          </p:nvSpPr>
          <p:spPr>
            <a:xfrm>
              <a:off x="2984982" y="2802143"/>
              <a:ext cx="3319533" cy="1939945"/>
            </a:xfrm>
            <a:custGeom>
              <a:avLst/>
              <a:gdLst/>
              <a:ahLst/>
              <a:cxnLst/>
              <a:rect l="l" t="t" r="r" b="b"/>
              <a:pathLst>
                <a:path w="29864" h="17453" extrusionOk="0">
                  <a:moveTo>
                    <a:pt x="16343" y="1"/>
                  </a:moveTo>
                  <a:cubicBezTo>
                    <a:pt x="16290" y="1"/>
                    <a:pt x="16236" y="11"/>
                    <a:pt x="16185" y="30"/>
                  </a:cubicBezTo>
                  <a:lnTo>
                    <a:pt x="373" y="6104"/>
                  </a:lnTo>
                  <a:cubicBezTo>
                    <a:pt x="70" y="6221"/>
                    <a:pt x="0" y="6620"/>
                    <a:pt x="249" y="6830"/>
                  </a:cubicBezTo>
                  <a:lnTo>
                    <a:pt x="12181" y="17018"/>
                  </a:lnTo>
                  <a:cubicBezTo>
                    <a:pt x="12181" y="17018"/>
                    <a:pt x="12181" y="17021"/>
                    <a:pt x="12184" y="17021"/>
                  </a:cubicBezTo>
                  <a:lnTo>
                    <a:pt x="12401" y="17207"/>
                  </a:lnTo>
                  <a:cubicBezTo>
                    <a:pt x="12404" y="17207"/>
                    <a:pt x="12404" y="17210"/>
                    <a:pt x="12404" y="17210"/>
                  </a:cubicBezTo>
                  <a:cubicBezTo>
                    <a:pt x="12580" y="17325"/>
                    <a:pt x="12860" y="17452"/>
                    <a:pt x="13247" y="17452"/>
                  </a:cubicBezTo>
                  <a:cubicBezTo>
                    <a:pt x="13330" y="17452"/>
                    <a:pt x="13417" y="17446"/>
                    <a:pt x="13509" y="17434"/>
                  </a:cubicBezTo>
                  <a:cubicBezTo>
                    <a:pt x="13722" y="17403"/>
                    <a:pt x="13965" y="17340"/>
                    <a:pt x="14235" y="17220"/>
                  </a:cubicBezTo>
                  <a:cubicBezTo>
                    <a:pt x="14272" y="17200"/>
                    <a:pt x="14311" y="17184"/>
                    <a:pt x="14351" y="17164"/>
                  </a:cubicBezTo>
                  <a:lnTo>
                    <a:pt x="29554" y="9222"/>
                  </a:lnTo>
                  <a:cubicBezTo>
                    <a:pt x="29847" y="9073"/>
                    <a:pt x="29863" y="8660"/>
                    <a:pt x="29588" y="8484"/>
                  </a:cubicBezTo>
                  <a:lnTo>
                    <a:pt x="16574" y="70"/>
                  </a:lnTo>
                  <a:cubicBezTo>
                    <a:pt x="16504" y="24"/>
                    <a:pt x="16424" y="1"/>
                    <a:pt x="16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723;p87">
              <a:extLst>
                <a:ext uri="{FF2B5EF4-FFF2-40B4-BE49-F238E27FC236}">
                  <a16:creationId xmlns:a16="http://schemas.microsoft.com/office/drawing/2014/main" id="{ED285081-73DE-46B1-A49C-6D447E26E95C}"/>
                </a:ext>
              </a:extLst>
            </p:cNvPr>
            <p:cNvSpPr/>
            <p:nvPr/>
          </p:nvSpPr>
          <p:spPr>
            <a:xfrm>
              <a:off x="4172462" y="3419945"/>
              <a:ext cx="2075486" cy="1303041"/>
            </a:xfrm>
            <a:custGeom>
              <a:avLst/>
              <a:gdLst/>
              <a:ahLst/>
              <a:cxnLst/>
              <a:rect l="l" t="t" r="r" b="b"/>
              <a:pathLst>
                <a:path w="18672" h="11723" extrusionOk="0">
                  <a:moveTo>
                    <a:pt x="15879" y="0"/>
                  </a:moveTo>
                  <a:lnTo>
                    <a:pt x="15453" y="180"/>
                  </a:lnTo>
                  <a:lnTo>
                    <a:pt x="10487" y="2271"/>
                  </a:lnTo>
                  <a:lnTo>
                    <a:pt x="1624" y="6137"/>
                  </a:lnTo>
                  <a:lnTo>
                    <a:pt x="696" y="6660"/>
                  </a:lnTo>
                  <a:lnTo>
                    <a:pt x="257" y="8082"/>
                  </a:lnTo>
                  <a:lnTo>
                    <a:pt x="0" y="8910"/>
                  </a:lnTo>
                  <a:lnTo>
                    <a:pt x="330" y="9329"/>
                  </a:lnTo>
                  <a:lnTo>
                    <a:pt x="2234" y="11722"/>
                  </a:lnTo>
                  <a:cubicBezTo>
                    <a:pt x="2234" y="11722"/>
                    <a:pt x="2736" y="11456"/>
                    <a:pt x="3565" y="11020"/>
                  </a:cubicBezTo>
                  <a:cubicBezTo>
                    <a:pt x="3664" y="10967"/>
                    <a:pt x="3771" y="10910"/>
                    <a:pt x="3881" y="10853"/>
                  </a:cubicBezTo>
                  <a:cubicBezTo>
                    <a:pt x="7745" y="8810"/>
                    <a:pt x="17197" y="3824"/>
                    <a:pt x="18672" y="3156"/>
                  </a:cubicBezTo>
                  <a:cubicBezTo>
                    <a:pt x="18332" y="2786"/>
                    <a:pt x="18152" y="2357"/>
                    <a:pt x="18066" y="1937"/>
                  </a:cubicBezTo>
                  <a:cubicBezTo>
                    <a:pt x="18066" y="1931"/>
                    <a:pt x="18066" y="1924"/>
                    <a:pt x="18062" y="1921"/>
                  </a:cubicBezTo>
                  <a:cubicBezTo>
                    <a:pt x="17876" y="993"/>
                    <a:pt x="18139" y="123"/>
                    <a:pt x="18139" y="123"/>
                  </a:cubicBezTo>
                  <a:lnTo>
                    <a:pt x="158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724;p87">
              <a:extLst>
                <a:ext uri="{FF2B5EF4-FFF2-40B4-BE49-F238E27FC236}">
                  <a16:creationId xmlns:a16="http://schemas.microsoft.com/office/drawing/2014/main" id="{B9C5C470-C268-4A94-BA68-39A24EE3BD4B}"/>
                </a:ext>
              </a:extLst>
            </p:cNvPr>
            <p:cNvSpPr/>
            <p:nvPr/>
          </p:nvSpPr>
          <p:spPr>
            <a:xfrm>
              <a:off x="4597968" y="4629316"/>
              <a:ext cx="111" cy="11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56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725;p87">
              <a:extLst>
                <a:ext uri="{FF2B5EF4-FFF2-40B4-BE49-F238E27FC236}">
                  <a16:creationId xmlns:a16="http://schemas.microsoft.com/office/drawing/2014/main" id="{2204AA5D-D178-4452-9FEF-7BA2F4F5433C}"/>
                </a:ext>
              </a:extLst>
            </p:cNvPr>
            <p:cNvSpPr/>
            <p:nvPr/>
          </p:nvSpPr>
          <p:spPr>
            <a:xfrm>
              <a:off x="4581628" y="4496485"/>
              <a:ext cx="16451" cy="132938"/>
            </a:xfrm>
            <a:custGeom>
              <a:avLst/>
              <a:gdLst/>
              <a:ahLst/>
              <a:cxnLst/>
              <a:rect l="l" t="t" r="r" b="b"/>
              <a:pathLst>
                <a:path w="148" h="1196" extrusionOk="0">
                  <a:moveTo>
                    <a:pt x="43" y="0"/>
                  </a:moveTo>
                  <a:lnTo>
                    <a:pt x="0" y="24"/>
                  </a:lnTo>
                  <a:lnTo>
                    <a:pt x="147" y="1195"/>
                  </a:lnTo>
                  <a:lnTo>
                    <a:pt x="80" y="433"/>
                  </a:lnTo>
                  <a:cubicBezTo>
                    <a:pt x="70" y="437"/>
                    <a:pt x="63" y="440"/>
                    <a:pt x="54" y="446"/>
                  </a:cubicBezTo>
                  <a:cubicBezTo>
                    <a:pt x="63" y="440"/>
                    <a:pt x="70" y="433"/>
                    <a:pt x="80" y="429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C9D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726;p87">
              <a:extLst>
                <a:ext uri="{FF2B5EF4-FFF2-40B4-BE49-F238E27FC236}">
                  <a16:creationId xmlns:a16="http://schemas.microsoft.com/office/drawing/2014/main" id="{A783181E-92CE-44FC-A423-D0CB5325FC42}"/>
                </a:ext>
              </a:extLst>
            </p:cNvPr>
            <p:cNvSpPr/>
            <p:nvPr/>
          </p:nvSpPr>
          <p:spPr>
            <a:xfrm>
              <a:off x="4551616" y="4629316"/>
              <a:ext cx="46463" cy="25899"/>
            </a:xfrm>
            <a:custGeom>
              <a:avLst/>
              <a:gdLst/>
              <a:ahLst/>
              <a:cxnLst/>
              <a:rect l="l" t="t" r="r" b="b"/>
              <a:pathLst>
                <a:path w="418" h="233" extrusionOk="0">
                  <a:moveTo>
                    <a:pt x="417" y="0"/>
                  </a:moveTo>
                  <a:lnTo>
                    <a:pt x="417" y="0"/>
                  </a:lnTo>
                  <a:cubicBezTo>
                    <a:pt x="277" y="77"/>
                    <a:pt x="134" y="150"/>
                    <a:pt x="1" y="220"/>
                  </a:cubicBezTo>
                  <a:lnTo>
                    <a:pt x="1" y="233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BD56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727;p87">
              <a:extLst>
                <a:ext uri="{FF2B5EF4-FFF2-40B4-BE49-F238E27FC236}">
                  <a16:creationId xmlns:a16="http://schemas.microsoft.com/office/drawing/2014/main" id="{FE2EC5F8-F5E7-4DF6-BB3E-71160F1F179B}"/>
                </a:ext>
              </a:extLst>
            </p:cNvPr>
            <p:cNvSpPr/>
            <p:nvPr/>
          </p:nvSpPr>
          <p:spPr>
            <a:xfrm>
              <a:off x="4420674" y="4653770"/>
              <a:ext cx="131052" cy="69248"/>
            </a:xfrm>
            <a:custGeom>
              <a:avLst/>
              <a:gdLst/>
              <a:ahLst/>
              <a:cxnLst/>
              <a:rect l="l" t="t" r="r" b="b"/>
              <a:pathLst>
                <a:path w="1179" h="623" extrusionOk="0">
                  <a:moveTo>
                    <a:pt x="1179" y="0"/>
                  </a:moveTo>
                  <a:cubicBezTo>
                    <a:pt x="552" y="332"/>
                    <a:pt x="139" y="551"/>
                    <a:pt x="30" y="608"/>
                  </a:cubicBezTo>
                  <a:lnTo>
                    <a:pt x="30" y="608"/>
                  </a:lnTo>
                  <a:cubicBezTo>
                    <a:pt x="149" y="546"/>
                    <a:pt x="617" y="298"/>
                    <a:pt x="1179" y="0"/>
                  </a:cubicBezTo>
                  <a:close/>
                  <a:moveTo>
                    <a:pt x="30" y="608"/>
                  </a:moveTo>
                  <a:cubicBezTo>
                    <a:pt x="12" y="617"/>
                    <a:pt x="2" y="622"/>
                    <a:pt x="1" y="622"/>
                  </a:cubicBezTo>
                  <a:cubicBezTo>
                    <a:pt x="2" y="622"/>
                    <a:pt x="12" y="617"/>
                    <a:pt x="30" y="608"/>
                  </a:cubicBezTo>
                  <a:close/>
                </a:path>
              </a:pathLst>
            </a:custGeom>
            <a:solidFill>
              <a:srgbClr val="D25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728;p87">
              <a:extLst>
                <a:ext uri="{FF2B5EF4-FFF2-40B4-BE49-F238E27FC236}">
                  <a16:creationId xmlns:a16="http://schemas.microsoft.com/office/drawing/2014/main" id="{696388AD-4A50-4850-BD25-EA54E3D1A4BA}"/>
                </a:ext>
              </a:extLst>
            </p:cNvPr>
            <p:cNvSpPr/>
            <p:nvPr/>
          </p:nvSpPr>
          <p:spPr>
            <a:xfrm>
              <a:off x="4172462" y="3526876"/>
              <a:ext cx="2008237" cy="1196112"/>
            </a:xfrm>
            <a:custGeom>
              <a:avLst/>
              <a:gdLst/>
              <a:ahLst/>
              <a:cxnLst/>
              <a:rect l="l" t="t" r="r" b="b"/>
              <a:pathLst>
                <a:path w="18067" h="10761" extrusionOk="0">
                  <a:moveTo>
                    <a:pt x="18002" y="0"/>
                  </a:moveTo>
                  <a:lnTo>
                    <a:pt x="3575" y="7069"/>
                  </a:lnTo>
                  <a:lnTo>
                    <a:pt x="3724" y="8723"/>
                  </a:lnTo>
                  <a:lnTo>
                    <a:pt x="17753" y="1145"/>
                  </a:lnTo>
                  <a:lnTo>
                    <a:pt x="18066" y="975"/>
                  </a:lnTo>
                  <a:cubicBezTo>
                    <a:pt x="18066" y="969"/>
                    <a:pt x="18066" y="962"/>
                    <a:pt x="18062" y="959"/>
                  </a:cubicBezTo>
                  <a:cubicBezTo>
                    <a:pt x="18013" y="713"/>
                    <a:pt x="17996" y="473"/>
                    <a:pt x="17996" y="250"/>
                  </a:cubicBezTo>
                  <a:cubicBezTo>
                    <a:pt x="17996" y="163"/>
                    <a:pt x="17999" y="80"/>
                    <a:pt x="18002" y="0"/>
                  </a:cubicBezTo>
                  <a:close/>
                  <a:moveTo>
                    <a:pt x="523" y="6261"/>
                  </a:moveTo>
                  <a:lnTo>
                    <a:pt x="257" y="7120"/>
                  </a:lnTo>
                  <a:lnTo>
                    <a:pt x="0" y="7948"/>
                  </a:lnTo>
                  <a:lnTo>
                    <a:pt x="330" y="8367"/>
                  </a:lnTo>
                  <a:lnTo>
                    <a:pt x="2234" y="10760"/>
                  </a:lnTo>
                  <a:cubicBezTo>
                    <a:pt x="2243" y="10757"/>
                    <a:pt x="2683" y="10524"/>
                    <a:pt x="3412" y="10138"/>
                  </a:cubicBezTo>
                  <a:lnTo>
                    <a:pt x="3232" y="7239"/>
                  </a:lnTo>
                  <a:lnTo>
                    <a:pt x="3049" y="7329"/>
                  </a:lnTo>
                  <a:lnTo>
                    <a:pt x="2240" y="7725"/>
                  </a:lnTo>
                  <a:lnTo>
                    <a:pt x="523" y="62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729;p87">
              <a:extLst>
                <a:ext uri="{FF2B5EF4-FFF2-40B4-BE49-F238E27FC236}">
                  <a16:creationId xmlns:a16="http://schemas.microsoft.com/office/drawing/2014/main" id="{74BD9BDD-3F39-4E66-BE0F-209E709992AE}"/>
                </a:ext>
              </a:extLst>
            </p:cNvPr>
            <p:cNvSpPr/>
            <p:nvPr/>
          </p:nvSpPr>
          <p:spPr>
            <a:xfrm>
              <a:off x="4551616" y="4629316"/>
              <a:ext cx="46463" cy="24565"/>
            </a:xfrm>
            <a:custGeom>
              <a:avLst/>
              <a:gdLst/>
              <a:ahLst/>
              <a:cxnLst/>
              <a:rect l="l" t="t" r="r" b="b"/>
              <a:pathLst>
                <a:path w="418" h="221" extrusionOk="0">
                  <a:moveTo>
                    <a:pt x="417" y="0"/>
                  </a:moveTo>
                  <a:lnTo>
                    <a:pt x="417" y="0"/>
                  </a:lnTo>
                  <a:cubicBezTo>
                    <a:pt x="327" y="47"/>
                    <a:pt x="238" y="93"/>
                    <a:pt x="154" y="140"/>
                  </a:cubicBezTo>
                  <a:lnTo>
                    <a:pt x="154" y="140"/>
                  </a:lnTo>
                  <a:cubicBezTo>
                    <a:pt x="241" y="95"/>
                    <a:pt x="330" y="48"/>
                    <a:pt x="417" y="0"/>
                  </a:cubicBezTo>
                  <a:close/>
                  <a:moveTo>
                    <a:pt x="154" y="140"/>
                  </a:moveTo>
                  <a:cubicBezTo>
                    <a:pt x="154" y="140"/>
                    <a:pt x="153" y="140"/>
                    <a:pt x="152" y="141"/>
                  </a:cubicBezTo>
                  <a:lnTo>
                    <a:pt x="152" y="141"/>
                  </a:lnTo>
                  <a:cubicBezTo>
                    <a:pt x="153" y="141"/>
                    <a:pt x="153" y="140"/>
                    <a:pt x="154" y="140"/>
                  </a:cubicBezTo>
                  <a:cubicBezTo>
                    <a:pt x="154" y="140"/>
                    <a:pt x="154" y="140"/>
                    <a:pt x="154" y="140"/>
                  </a:cubicBezTo>
                  <a:close/>
                  <a:moveTo>
                    <a:pt x="152" y="141"/>
                  </a:moveTo>
                  <a:cubicBezTo>
                    <a:pt x="100" y="167"/>
                    <a:pt x="50" y="193"/>
                    <a:pt x="1" y="220"/>
                  </a:cubicBezTo>
                  <a:cubicBezTo>
                    <a:pt x="50" y="194"/>
                    <a:pt x="101" y="168"/>
                    <a:pt x="152" y="141"/>
                  </a:cubicBezTo>
                  <a:close/>
                </a:path>
              </a:pathLst>
            </a:custGeom>
            <a:solidFill>
              <a:srgbClr val="A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730;p87">
              <a:extLst>
                <a:ext uri="{FF2B5EF4-FFF2-40B4-BE49-F238E27FC236}">
                  <a16:creationId xmlns:a16="http://schemas.microsoft.com/office/drawing/2014/main" id="{80F601A9-08D1-42F7-834A-56EA35670CF8}"/>
                </a:ext>
              </a:extLst>
            </p:cNvPr>
            <p:cNvSpPr/>
            <p:nvPr/>
          </p:nvSpPr>
          <p:spPr>
            <a:xfrm>
              <a:off x="4531719" y="4312634"/>
              <a:ext cx="66360" cy="341238"/>
            </a:xfrm>
            <a:custGeom>
              <a:avLst/>
              <a:gdLst/>
              <a:ahLst/>
              <a:cxnLst/>
              <a:rect l="l" t="t" r="r" b="b"/>
              <a:pathLst>
                <a:path w="597" h="3070" extrusionOk="0">
                  <a:moveTo>
                    <a:pt x="343" y="0"/>
                  </a:moveTo>
                  <a:lnTo>
                    <a:pt x="0" y="170"/>
                  </a:lnTo>
                  <a:lnTo>
                    <a:pt x="180" y="3069"/>
                  </a:lnTo>
                  <a:cubicBezTo>
                    <a:pt x="229" y="3042"/>
                    <a:pt x="280" y="3016"/>
                    <a:pt x="333" y="2989"/>
                  </a:cubicBezTo>
                  <a:cubicBezTo>
                    <a:pt x="416" y="2942"/>
                    <a:pt x="506" y="2896"/>
                    <a:pt x="596" y="2849"/>
                  </a:cubicBezTo>
                  <a:lnTo>
                    <a:pt x="449" y="1678"/>
                  </a:lnTo>
                  <a:lnTo>
                    <a:pt x="492" y="165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B1C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731;p87">
              <a:extLst>
                <a:ext uri="{FF2B5EF4-FFF2-40B4-BE49-F238E27FC236}">
                  <a16:creationId xmlns:a16="http://schemas.microsoft.com/office/drawing/2014/main" id="{753C538E-4F0D-41AC-93A9-368CB6BF343D}"/>
                </a:ext>
              </a:extLst>
            </p:cNvPr>
            <p:cNvSpPr/>
            <p:nvPr/>
          </p:nvSpPr>
          <p:spPr>
            <a:xfrm>
              <a:off x="2956082" y="2402983"/>
              <a:ext cx="3330315" cy="1982627"/>
            </a:xfrm>
            <a:custGeom>
              <a:avLst/>
              <a:gdLst/>
              <a:ahLst/>
              <a:cxnLst/>
              <a:rect l="l" t="t" r="r" b="b"/>
              <a:pathLst>
                <a:path w="29961" h="17837" extrusionOk="0">
                  <a:moveTo>
                    <a:pt x="16495" y="0"/>
                  </a:moveTo>
                  <a:lnTo>
                    <a:pt x="796" y="6031"/>
                  </a:lnTo>
                  <a:lnTo>
                    <a:pt x="0" y="6583"/>
                  </a:lnTo>
                  <a:lnTo>
                    <a:pt x="13183" y="17836"/>
                  </a:lnTo>
                  <a:lnTo>
                    <a:pt x="13992" y="17440"/>
                  </a:lnTo>
                  <a:lnTo>
                    <a:pt x="29651" y="9768"/>
                  </a:lnTo>
                  <a:cubicBezTo>
                    <a:pt x="29920" y="9635"/>
                    <a:pt x="29960" y="9272"/>
                    <a:pt x="29741" y="9079"/>
                  </a:cubicBezTo>
                  <a:cubicBezTo>
                    <a:pt x="29731" y="9073"/>
                    <a:pt x="29718" y="9059"/>
                    <a:pt x="29701" y="9053"/>
                  </a:cubicBezTo>
                  <a:lnTo>
                    <a:pt x="16495" y="0"/>
                  </a:lnTo>
                  <a:close/>
                </a:path>
              </a:pathLst>
            </a:custGeom>
            <a:solidFill>
              <a:srgbClr val="FF7E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732;p87">
              <a:extLst>
                <a:ext uri="{FF2B5EF4-FFF2-40B4-BE49-F238E27FC236}">
                  <a16:creationId xmlns:a16="http://schemas.microsoft.com/office/drawing/2014/main" id="{CBB8F675-06D8-41AE-B9E2-95BB96FA2E20}"/>
                </a:ext>
              </a:extLst>
            </p:cNvPr>
            <p:cNvSpPr/>
            <p:nvPr/>
          </p:nvSpPr>
          <p:spPr>
            <a:xfrm>
              <a:off x="2839479" y="3070250"/>
              <a:ext cx="1730350" cy="1654394"/>
            </a:xfrm>
            <a:custGeom>
              <a:avLst/>
              <a:gdLst/>
              <a:ahLst/>
              <a:cxnLst/>
              <a:rect l="l" t="t" r="r" b="b"/>
              <a:pathLst>
                <a:path w="15567" h="14884" extrusionOk="0">
                  <a:moveTo>
                    <a:pt x="1914" y="1"/>
                  </a:moveTo>
                  <a:cubicBezTo>
                    <a:pt x="1914" y="1"/>
                    <a:pt x="267" y="431"/>
                    <a:pt x="94" y="2188"/>
                  </a:cubicBezTo>
                  <a:cubicBezTo>
                    <a:pt x="1" y="3143"/>
                    <a:pt x="853" y="3795"/>
                    <a:pt x="853" y="3795"/>
                  </a:cubicBezTo>
                  <a:lnTo>
                    <a:pt x="996" y="3915"/>
                  </a:lnTo>
                  <a:lnTo>
                    <a:pt x="1386" y="4248"/>
                  </a:lnTo>
                  <a:lnTo>
                    <a:pt x="10488" y="12022"/>
                  </a:lnTo>
                  <a:lnTo>
                    <a:pt x="10811" y="12295"/>
                  </a:lnTo>
                  <a:lnTo>
                    <a:pt x="11866" y="13197"/>
                  </a:lnTo>
                  <a:lnTo>
                    <a:pt x="12349" y="13610"/>
                  </a:lnTo>
                  <a:lnTo>
                    <a:pt x="13334" y="14449"/>
                  </a:lnTo>
                  <a:lnTo>
                    <a:pt x="13556" y="14642"/>
                  </a:lnTo>
                  <a:cubicBezTo>
                    <a:pt x="13732" y="14757"/>
                    <a:pt x="14012" y="14884"/>
                    <a:pt x="14401" y="14884"/>
                  </a:cubicBezTo>
                  <a:cubicBezTo>
                    <a:pt x="14484" y="14884"/>
                    <a:pt x="14572" y="14878"/>
                    <a:pt x="14665" y="14865"/>
                  </a:cubicBezTo>
                  <a:lnTo>
                    <a:pt x="15404" y="14259"/>
                  </a:lnTo>
                  <a:lnTo>
                    <a:pt x="15404" y="14259"/>
                  </a:lnTo>
                  <a:cubicBezTo>
                    <a:pt x="15352" y="14288"/>
                    <a:pt x="14922" y="14515"/>
                    <a:pt x="14460" y="14515"/>
                  </a:cubicBezTo>
                  <a:cubicBezTo>
                    <a:pt x="14066" y="14515"/>
                    <a:pt x="13649" y="14349"/>
                    <a:pt x="13424" y="13753"/>
                  </a:cubicBezTo>
                  <a:cubicBezTo>
                    <a:pt x="12814" y="12126"/>
                    <a:pt x="15567" y="11151"/>
                    <a:pt x="15567" y="11151"/>
                  </a:cubicBezTo>
                  <a:lnTo>
                    <a:pt x="14083" y="9942"/>
                  </a:lnTo>
                  <a:lnTo>
                    <a:pt x="13573" y="9523"/>
                  </a:lnTo>
                  <a:lnTo>
                    <a:pt x="12708" y="8821"/>
                  </a:lnTo>
                  <a:lnTo>
                    <a:pt x="12369" y="8541"/>
                  </a:lnTo>
                  <a:lnTo>
                    <a:pt x="3129" y="993"/>
                  </a:lnTo>
                  <a:lnTo>
                    <a:pt x="2773" y="704"/>
                  </a:lnTo>
                  <a:lnTo>
                    <a:pt x="19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733;p87">
              <a:extLst>
                <a:ext uri="{FF2B5EF4-FFF2-40B4-BE49-F238E27FC236}">
                  <a16:creationId xmlns:a16="http://schemas.microsoft.com/office/drawing/2014/main" id="{4C753289-CE6F-4065-B897-1C0BF7AA08D1}"/>
                </a:ext>
              </a:extLst>
            </p:cNvPr>
            <p:cNvSpPr/>
            <p:nvPr/>
          </p:nvSpPr>
          <p:spPr>
            <a:xfrm>
              <a:off x="4511377" y="3412164"/>
              <a:ext cx="1775034" cy="929346"/>
            </a:xfrm>
            <a:custGeom>
              <a:avLst/>
              <a:gdLst/>
              <a:ahLst/>
              <a:cxnLst/>
              <a:rect l="l" t="t" r="r" b="b"/>
              <a:pathLst>
                <a:path w="15969" h="8361" extrusionOk="0">
                  <a:moveTo>
                    <a:pt x="15749" y="0"/>
                  </a:moveTo>
                  <a:lnTo>
                    <a:pt x="15749" y="0"/>
                  </a:lnTo>
                  <a:cubicBezTo>
                    <a:pt x="15609" y="267"/>
                    <a:pt x="15426" y="347"/>
                    <a:pt x="15426" y="347"/>
                  </a:cubicBezTo>
                  <a:lnTo>
                    <a:pt x="0" y="7955"/>
                  </a:lnTo>
                  <a:lnTo>
                    <a:pt x="0" y="8361"/>
                  </a:lnTo>
                  <a:lnTo>
                    <a:pt x="15659" y="689"/>
                  </a:lnTo>
                  <a:cubicBezTo>
                    <a:pt x="15928" y="556"/>
                    <a:pt x="15968" y="193"/>
                    <a:pt x="157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734;p87">
              <a:extLst>
                <a:ext uri="{FF2B5EF4-FFF2-40B4-BE49-F238E27FC236}">
                  <a16:creationId xmlns:a16="http://schemas.microsoft.com/office/drawing/2014/main" id="{19BA1979-2B67-4943-A35D-DBFFBB5DAD22}"/>
                </a:ext>
              </a:extLst>
            </p:cNvPr>
            <p:cNvSpPr/>
            <p:nvPr/>
          </p:nvSpPr>
          <p:spPr>
            <a:xfrm>
              <a:off x="3127373" y="2442555"/>
              <a:ext cx="2475755" cy="637904"/>
            </a:xfrm>
            <a:custGeom>
              <a:avLst/>
              <a:gdLst/>
              <a:ahLst/>
              <a:cxnLst/>
              <a:rect l="l" t="t" r="r" b="b"/>
              <a:pathLst>
                <a:path w="22273" h="5739" extrusionOk="0">
                  <a:moveTo>
                    <a:pt x="14954" y="1"/>
                  </a:moveTo>
                  <a:lnTo>
                    <a:pt x="10787" y="1598"/>
                  </a:lnTo>
                  <a:cubicBezTo>
                    <a:pt x="11006" y="1641"/>
                    <a:pt x="11266" y="1691"/>
                    <a:pt x="11562" y="1754"/>
                  </a:cubicBezTo>
                  <a:lnTo>
                    <a:pt x="14954" y="589"/>
                  </a:lnTo>
                  <a:lnTo>
                    <a:pt x="22272" y="4996"/>
                  </a:lnTo>
                  <a:lnTo>
                    <a:pt x="22272" y="4996"/>
                  </a:lnTo>
                  <a:lnTo>
                    <a:pt x="14954" y="1"/>
                  </a:lnTo>
                  <a:close/>
                  <a:moveTo>
                    <a:pt x="8381" y="2523"/>
                  </a:moveTo>
                  <a:lnTo>
                    <a:pt x="0" y="5738"/>
                  </a:lnTo>
                  <a:lnTo>
                    <a:pt x="7942" y="3002"/>
                  </a:lnTo>
                  <a:cubicBezTo>
                    <a:pt x="8088" y="2823"/>
                    <a:pt x="8234" y="2663"/>
                    <a:pt x="8381" y="2523"/>
                  </a:cubicBezTo>
                  <a:close/>
                </a:path>
              </a:pathLst>
            </a:custGeom>
            <a:solidFill>
              <a:srgbClr val="FF7E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735;p87">
              <a:extLst>
                <a:ext uri="{FF2B5EF4-FFF2-40B4-BE49-F238E27FC236}">
                  <a16:creationId xmlns:a16="http://schemas.microsoft.com/office/drawing/2014/main" id="{66825B67-53D2-469A-A5D3-BAFF54341F42}"/>
                </a:ext>
              </a:extLst>
            </p:cNvPr>
            <p:cNvSpPr/>
            <p:nvPr/>
          </p:nvSpPr>
          <p:spPr>
            <a:xfrm>
              <a:off x="4144340" y="4128672"/>
              <a:ext cx="260547" cy="454503"/>
            </a:xfrm>
            <a:custGeom>
              <a:avLst/>
              <a:gdLst/>
              <a:ahLst/>
              <a:cxnLst/>
              <a:rect l="l" t="t" r="r" b="b"/>
              <a:pathLst>
                <a:path w="2344" h="4089" extrusionOk="0">
                  <a:moveTo>
                    <a:pt x="1834" y="1"/>
                  </a:moveTo>
                  <a:cubicBezTo>
                    <a:pt x="143" y="1030"/>
                    <a:pt x="0" y="2624"/>
                    <a:pt x="127" y="3675"/>
                  </a:cubicBezTo>
                  <a:lnTo>
                    <a:pt x="610" y="4088"/>
                  </a:lnTo>
                  <a:cubicBezTo>
                    <a:pt x="480" y="1722"/>
                    <a:pt x="1678" y="767"/>
                    <a:pt x="2344" y="420"/>
                  </a:cubicBezTo>
                  <a:lnTo>
                    <a:pt x="18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736;p87">
              <a:extLst>
                <a:ext uri="{FF2B5EF4-FFF2-40B4-BE49-F238E27FC236}">
                  <a16:creationId xmlns:a16="http://schemas.microsoft.com/office/drawing/2014/main" id="{DCB17317-8272-4F7C-BD9F-B3209E52B681}"/>
                </a:ext>
              </a:extLst>
            </p:cNvPr>
            <p:cNvSpPr/>
            <p:nvPr/>
          </p:nvSpPr>
          <p:spPr>
            <a:xfrm>
              <a:off x="2943076" y="3148392"/>
              <a:ext cx="244319" cy="394036"/>
            </a:xfrm>
            <a:custGeom>
              <a:avLst/>
              <a:gdLst/>
              <a:ahLst/>
              <a:cxnLst/>
              <a:rect l="l" t="t" r="r" b="b"/>
              <a:pathLst>
                <a:path w="2198" h="3545" extrusionOk="0">
                  <a:moveTo>
                    <a:pt x="1841" y="1"/>
                  </a:moveTo>
                  <a:cubicBezTo>
                    <a:pt x="1245" y="230"/>
                    <a:pt x="1" y="972"/>
                    <a:pt x="64" y="3212"/>
                  </a:cubicBezTo>
                  <a:lnTo>
                    <a:pt x="454" y="3545"/>
                  </a:lnTo>
                  <a:cubicBezTo>
                    <a:pt x="490" y="2633"/>
                    <a:pt x="786" y="1109"/>
                    <a:pt x="2197" y="290"/>
                  </a:cubicBezTo>
                  <a:lnTo>
                    <a:pt x="18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737;p87">
              <a:extLst>
                <a:ext uri="{FF2B5EF4-FFF2-40B4-BE49-F238E27FC236}">
                  <a16:creationId xmlns:a16="http://schemas.microsoft.com/office/drawing/2014/main" id="{A2F33EA8-A19C-4E20-B38C-B34023909977}"/>
                </a:ext>
              </a:extLst>
            </p:cNvPr>
            <p:cNvSpPr/>
            <p:nvPr/>
          </p:nvSpPr>
          <p:spPr>
            <a:xfrm>
              <a:off x="3982274" y="4019628"/>
              <a:ext cx="269884" cy="417378"/>
            </a:xfrm>
            <a:custGeom>
              <a:avLst/>
              <a:gdLst/>
              <a:ahLst/>
              <a:cxnLst/>
              <a:rect l="l" t="t" r="r" b="b"/>
              <a:pathLst>
                <a:path w="2428" h="3755" extrusionOk="0">
                  <a:moveTo>
                    <a:pt x="2088" y="0"/>
                  </a:moveTo>
                  <a:cubicBezTo>
                    <a:pt x="1595" y="157"/>
                    <a:pt x="1109" y="426"/>
                    <a:pt x="739" y="779"/>
                  </a:cubicBezTo>
                  <a:cubicBezTo>
                    <a:pt x="343" y="1155"/>
                    <a:pt x="57" y="1675"/>
                    <a:pt x="24" y="2227"/>
                  </a:cubicBezTo>
                  <a:cubicBezTo>
                    <a:pt x="1" y="2636"/>
                    <a:pt x="74" y="3049"/>
                    <a:pt x="194" y="3438"/>
                  </a:cubicBezTo>
                  <a:cubicBezTo>
                    <a:pt x="197" y="3452"/>
                    <a:pt x="203" y="3465"/>
                    <a:pt x="207" y="3481"/>
                  </a:cubicBezTo>
                  <a:lnTo>
                    <a:pt x="530" y="3754"/>
                  </a:lnTo>
                  <a:cubicBezTo>
                    <a:pt x="400" y="3146"/>
                    <a:pt x="363" y="2496"/>
                    <a:pt x="593" y="1914"/>
                  </a:cubicBezTo>
                  <a:cubicBezTo>
                    <a:pt x="822" y="1321"/>
                    <a:pt x="1295" y="853"/>
                    <a:pt x="1851" y="550"/>
                  </a:cubicBezTo>
                  <a:cubicBezTo>
                    <a:pt x="1898" y="523"/>
                    <a:pt x="2160" y="396"/>
                    <a:pt x="2427" y="280"/>
                  </a:cubicBez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738;p87">
              <a:extLst>
                <a:ext uri="{FF2B5EF4-FFF2-40B4-BE49-F238E27FC236}">
                  <a16:creationId xmlns:a16="http://schemas.microsoft.com/office/drawing/2014/main" id="{8C889D10-D0EB-49EE-978A-FB1C2B98010B}"/>
                </a:ext>
              </a:extLst>
            </p:cNvPr>
            <p:cNvSpPr/>
            <p:nvPr/>
          </p:nvSpPr>
          <p:spPr>
            <a:xfrm>
              <a:off x="5549352" y="3693720"/>
              <a:ext cx="404160" cy="192072"/>
            </a:xfrm>
            <a:custGeom>
              <a:avLst/>
              <a:gdLst/>
              <a:ahLst/>
              <a:cxnLst/>
              <a:rect l="l" t="t" r="r" b="b"/>
              <a:pathLst>
                <a:path w="3636" h="1728" extrusionOk="0">
                  <a:moveTo>
                    <a:pt x="3635" y="0"/>
                  </a:moveTo>
                  <a:lnTo>
                    <a:pt x="3635" y="0"/>
                  </a:lnTo>
                  <a:cubicBezTo>
                    <a:pt x="2999" y="223"/>
                    <a:pt x="2384" y="496"/>
                    <a:pt x="1778" y="782"/>
                  </a:cubicBezTo>
                  <a:cubicBezTo>
                    <a:pt x="1172" y="1072"/>
                    <a:pt x="573" y="1375"/>
                    <a:pt x="1" y="1728"/>
                  </a:cubicBezTo>
                  <a:cubicBezTo>
                    <a:pt x="636" y="1505"/>
                    <a:pt x="1249" y="1232"/>
                    <a:pt x="1855" y="946"/>
                  </a:cubicBezTo>
                  <a:cubicBezTo>
                    <a:pt x="2460" y="656"/>
                    <a:pt x="3059" y="353"/>
                    <a:pt x="3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739;p87">
              <a:extLst>
                <a:ext uri="{FF2B5EF4-FFF2-40B4-BE49-F238E27FC236}">
                  <a16:creationId xmlns:a16="http://schemas.microsoft.com/office/drawing/2014/main" id="{064BA1A2-3674-4655-8D35-B4D3A1DDE34F}"/>
                </a:ext>
              </a:extLst>
            </p:cNvPr>
            <p:cNvSpPr/>
            <p:nvPr/>
          </p:nvSpPr>
          <p:spPr>
            <a:xfrm>
              <a:off x="4590520" y="4081097"/>
              <a:ext cx="924587" cy="463617"/>
            </a:xfrm>
            <a:custGeom>
              <a:avLst/>
              <a:gdLst/>
              <a:ahLst/>
              <a:cxnLst/>
              <a:rect l="l" t="t" r="r" b="b"/>
              <a:pathLst>
                <a:path w="8318" h="4171" extrusionOk="0">
                  <a:moveTo>
                    <a:pt x="8318" y="0"/>
                  </a:moveTo>
                  <a:cubicBezTo>
                    <a:pt x="7961" y="157"/>
                    <a:pt x="7608" y="323"/>
                    <a:pt x="7256" y="486"/>
                  </a:cubicBezTo>
                  <a:lnTo>
                    <a:pt x="6201" y="985"/>
                  </a:lnTo>
                  <a:cubicBezTo>
                    <a:pt x="5499" y="1321"/>
                    <a:pt x="4803" y="1667"/>
                    <a:pt x="4104" y="2010"/>
                  </a:cubicBezTo>
                  <a:cubicBezTo>
                    <a:pt x="3412" y="2366"/>
                    <a:pt x="2716" y="2713"/>
                    <a:pt x="2027" y="3075"/>
                  </a:cubicBezTo>
                  <a:cubicBezTo>
                    <a:pt x="1348" y="3432"/>
                    <a:pt x="669" y="3791"/>
                    <a:pt x="0" y="4166"/>
                  </a:cubicBezTo>
                  <a:lnTo>
                    <a:pt x="0" y="4170"/>
                  </a:lnTo>
                  <a:cubicBezTo>
                    <a:pt x="702" y="3857"/>
                    <a:pt x="1398" y="3531"/>
                    <a:pt x="2090" y="3198"/>
                  </a:cubicBezTo>
                  <a:cubicBezTo>
                    <a:pt x="2793" y="2865"/>
                    <a:pt x="3488" y="2516"/>
                    <a:pt x="4187" y="2173"/>
                  </a:cubicBezTo>
                  <a:cubicBezTo>
                    <a:pt x="4880" y="1817"/>
                    <a:pt x="5575" y="1471"/>
                    <a:pt x="6264" y="1108"/>
                  </a:cubicBezTo>
                  <a:lnTo>
                    <a:pt x="7296" y="562"/>
                  </a:lnTo>
                  <a:cubicBezTo>
                    <a:pt x="7635" y="376"/>
                    <a:pt x="7978" y="193"/>
                    <a:pt x="8318" y="0"/>
                  </a:cubicBezTo>
                  <a:close/>
                </a:path>
              </a:pathLst>
            </a:custGeom>
            <a:solidFill>
              <a:srgbClr val="C9D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740;p87">
              <a:extLst>
                <a:ext uri="{FF2B5EF4-FFF2-40B4-BE49-F238E27FC236}">
                  <a16:creationId xmlns:a16="http://schemas.microsoft.com/office/drawing/2014/main" id="{346FAFA2-9A78-4DE7-A34C-F3CD9D07875A}"/>
                </a:ext>
              </a:extLst>
            </p:cNvPr>
            <p:cNvSpPr/>
            <p:nvPr/>
          </p:nvSpPr>
          <p:spPr>
            <a:xfrm>
              <a:off x="4587519" y="4544171"/>
              <a:ext cx="3112" cy="2001"/>
            </a:xfrm>
            <a:custGeom>
              <a:avLst/>
              <a:gdLst/>
              <a:ahLst/>
              <a:cxnLst/>
              <a:rect l="l" t="t" r="r" b="b"/>
              <a:pathLst>
                <a:path w="28" h="18" extrusionOk="0">
                  <a:moveTo>
                    <a:pt x="27" y="0"/>
                  </a:moveTo>
                  <a:cubicBezTo>
                    <a:pt x="17" y="4"/>
                    <a:pt x="10" y="11"/>
                    <a:pt x="1" y="17"/>
                  </a:cubicBezTo>
                  <a:cubicBezTo>
                    <a:pt x="10" y="11"/>
                    <a:pt x="17" y="8"/>
                    <a:pt x="27" y="4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rgbClr val="9FBB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741;p87">
              <a:extLst>
                <a:ext uri="{FF2B5EF4-FFF2-40B4-BE49-F238E27FC236}">
                  <a16:creationId xmlns:a16="http://schemas.microsoft.com/office/drawing/2014/main" id="{BC7A874A-1EA2-454B-B5B9-4C3CF5C1A830}"/>
                </a:ext>
              </a:extLst>
            </p:cNvPr>
            <p:cNvSpPr/>
            <p:nvPr/>
          </p:nvSpPr>
          <p:spPr>
            <a:xfrm>
              <a:off x="3446947" y="4231157"/>
              <a:ext cx="324573" cy="146610"/>
            </a:xfrm>
            <a:custGeom>
              <a:avLst/>
              <a:gdLst/>
              <a:ahLst/>
              <a:cxnLst/>
              <a:rect l="l" t="t" r="r" b="b"/>
              <a:pathLst>
                <a:path w="2920" h="1319" extrusionOk="0">
                  <a:moveTo>
                    <a:pt x="2919" y="1"/>
                  </a:moveTo>
                  <a:cubicBezTo>
                    <a:pt x="2919" y="1"/>
                    <a:pt x="141" y="280"/>
                    <a:pt x="71" y="696"/>
                  </a:cubicBezTo>
                  <a:cubicBezTo>
                    <a:pt x="1" y="1113"/>
                    <a:pt x="626" y="1319"/>
                    <a:pt x="626" y="1319"/>
                  </a:cubicBezTo>
                  <a:lnTo>
                    <a:pt x="2919" y="1"/>
                  </a:ln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742;p87">
              <a:extLst>
                <a:ext uri="{FF2B5EF4-FFF2-40B4-BE49-F238E27FC236}">
                  <a16:creationId xmlns:a16="http://schemas.microsoft.com/office/drawing/2014/main" id="{CBF0962C-B71E-40D9-8DCC-E2684E2E0AE0}"/>
                </a:ext>
              </a:extLst>
            </p:cNvPr>
            <p:cNvSpPr/>
            <p:nvPr/>
          </p:nvSpPr>
          <p:spPr>
            <a:xfrm>
              <a:off x="3230081" y="3913030"/>
              <a:ext cx="236316" cy="252650"/>
            </a:xfrm>
            <a:custGeom>
              <a:avLst/>
              <a:gdLst/>
              <a:ahLst/>
              <a:cxnLst/>
              <a:rect l="l" t="t" r="r" b="b"/>
              <a:pathLst>
                <a:path w="2126" h="2273" extrusionOk="0">
                  <a:moveTo>
                    <a:pt x="2022" y="1"/>
                  </a:moveTo>
                  <a:cubicBezTo>
                    <a:pt x="2022" y="1"/>
                    <a:pt x="158" y="1199"/>
                    <a:pt x="58" y="1832"/>
                  </a:cubicBezTo>
                  <a:cubicBezTo>
                    <a:pt x="0" y="2196"/>
                    <a:pt x="335" y="2273"/>
                    <a:pt x="629" y="2273"/>
                  </a:cubicBezTo>
                  <a:cubicBezTo>
                    <a:pt x="845" y="2273"/>
                    <a:pt x="1040" y="2231"/>
                    <a:pt x="1040" y="2231"/>
                  </a:cubicBezTo>
                  <a:cubicBezTo>
                    <a:pt x="1040" y="2231"/>
                    <a:pt x="2125" y="1432"/>
                    <a:pt x="2022" y="1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743;p87">
              <a:extLst>
                <a:ext uri="{FF2B5EF4-FFF2-40B4-BE49-F238E27FC236}">
                  <a16:creationId xmlns:a16="http://schemas.microsoft.com/office/drawing/2014/main" id="{5FE37BD6-310E-44C6-AAE7-CDFC79E8F2A9}"/>
                </a:ext>
              </a:extLst>
            </p:cNvPr>
            <p:cNvSpPr/>
            <p:nvPr/>
          </p:nvSpPr>
          <p:spPr>
            <a:xfrm>
              <a:off x="3762963" y="2606842"/>
              <a:ext cx="1373320" cy="1011488"/>
            </a:xfrm>
            <a:custGeom>
              <a:avLst/>
              <a:gdLst/>
              <a:ahLst/>
              <a:cxnLst/>
              <a:rect l="l" t="t" r="r" b="b"/>
              <a:pathLst>
                <a:path w="12355" h="9100" extrusionOk="0">
                  <a:moveTo>
                    <a:pt x="4343" y="0"/>
                  </a:moveTo>
                  <a:cubicBezTo>
                    <a:pt x="4343" y="0"/>
                    <a:pt x="1494" y="679"/>
                    <a:pt x="659" y="5179"/>
                  </a:cubicBezTo>
                  <a:cubicBezTo>
                    <a:pt x="0" y="8725"/>
                    <a:pt x="2478" y="9100"/>
                    <a:pt x="3554" y="9100"/>
                  </a:cubicBezTo>
                  <a:cubicBezTo>
                    <a:pt x="3843" y="9100"/>
                    <a:pt x="4030" y="9073"/>
                    <a:pt x="4030" y="9073"/>
                  </a:cubicBezTo>
                  <a:lnTo>
                    <a:pt x="7688" y="6846"/>
                  </a:lnTo>
                  <a:lnTo>
                    <a:pt x="11599" y="5565"/>
                  </a:lnTo>
                  <a:cubicBezTo>
                    <a:pt x="11599" y="5565"/>
                    <a:pt x="12354" y="2420"/>
                    <a:pt x="9629" y="1385"/>
                  </a:cubicBezTo>
                  <a:cubicBezTo>
                    <a:pt x="6906" y="349"/>
                    <a:pt x="4343" y="0"/>
                    <a:pt x="4343" y="0"/>
                  </a:cubicBezTo>
                  <a:close/>
                </a:path>
              </a:pathLst>
            </a:custGeom>
            <a:solidFill>
              <a:srgbClr val="BB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744;p87">
              <a:extLst>
                <a:ext uri="{FF2B5EF4-FFF2-40B4-BE49-F238E27FC236}">
                  <a16:creationId xmlns:a16="http://schemas.microsoft.com/office/drawing/2014/main" id="{2CA69C3D-6D7B-4DC8-8B76-3CEF35248E25}"/>
                </a:ext>
              </a:extLst>
            </p:cNvPr>
            <p:cNvSpPr/>
            <p:nvPr/>
          </p:nvSpPr>
          <p:spPr>
            <a:xfrm>
              <a:off x="3980829" y="1755169"/>
              <a:ext cx="1359314" cy="1075289"/>
            </a:xfrm>
            <a:custGeom>
              <a:avLst/>
              <a:gdLst/>
              <a:ahLst/>
              <a:cxnLst/>
              <a:rect l="l" t="t" r="r" b="b"/>
              <a:pathLst>
                <a:path w="12229" h="9674" extrusionOk="0">
                  <a:moveTo>
                    <a:pt x="4590" y="1"/>
                  </a:moveTo>
                  <a:cubicBezTo>
                    <a:pt x="3625" y="1"/>
                    <a:pt x="2613" y="315"/>
                    <a:pt x="2070" y="1079"/>
                  </a:cubicBezTo>
                  <a:cubicBezTo>
                    <a:pt x="1085" y="2463"/>
                    <a:pt x="1" y="5299"/>
                    <a:pt x="1924" y="7662"/>
                  </a:cubicBezTo>
                  <a:cubicBezTo>
                    <a:pt x="3066" y="9067"/>
                    <a:pt x="5076" y="9609"/>
                    <a:pt x="6873" y="9669"/>
                  </a:cubicBezTo>
                  <a:cubicBezTo>
                    <a:pt x="6954" y="9672"/>
                    <a:pt x="7035" y="9673"/>
                    <a:pt x="7116" y="9673"/>
                  </a:cubicBezTo>
                  <a:cubicBezTo>
                    <a:pt x="8775" y="9673"/>
                    <a:pt x="10465" y="9079"/>
                    <a:pt x="11230" y="7503"/>
                  </a:cubicBezTo>
                  <a:cubicBezTo>
                    <a:pt x="12228" y="5442"/>
                    <a:pt x="11812" y="2896"/>
                    <a:pt x="9769" y="1684"/>
                  </a:cubicBezTo>
                  <a:cubicBezTo>
                    <a:pt x="9769" y="1684"/>
                    <a:pt x="7476" y="327"/>
                    <a:pt x="5133" y="34"/>
                  </a:cubicBezTo>
                  <a:cubicBezTo>
                    <a:pt x="4956" y="12"/>
                    <a:pt x="4774" y="1"/>
                    <a:pt x="4590" y="1"/>
                  </a:cubicBezTo>
                  <a:close/>
                </a:path>
              </a:pathLst>
            </a:custGeom>
            <a:solidFill>
              <a:srgbClr val="BB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745;p87">
              <a:extLst>
                <a:ext uri="{FF2B5EF4-FFF2-40B4-BE49-F238E27FC236}">
                  <a16:creationId xmlns:a16="http://schemas.microsoft.com/office/drawing/2014/main" id="{2BC28F44-27DD-4E40-8A7C-182FA4877E6A}"/>
                </a:ext>
              </a:extLst>
            </p:cNvPr>
            <p:cNvSpPr/>
            <p:nvPr/>
          </p:nvSpPr>
          <p:spPr>
            <a:xfrm>
              <a:off x="4671553" y="1619671"/>
              <a:ext cx="196522" cy="267322"/>
            </a:xfrm>
            <a:custGeom>
              <a:avLst/>
              <a:gdLst/>
              <a:ahLst/>
              <a:cxnLst/>
              <a:rect l="l" t="t" r="r" b="b"/>
              <a:pathLst>
                <a:path w="1768" h="2405" extrusionOk="0">
                  <a:moveTo>
                    <a:pt x="1230" y="0"/>
                  </a:moveTo>
                  <a:cubicBezTo>
                    <a:pt x="796" y="0"/>
                    <a:pt x="792" y="1685"/>
                    <a:pt x="792" y="1685"/>
                  </a:cubicBezTo>
                  <a:cubicBezTo>
                    <a:pt x="792" y="1685"/>
                    <a:pt x="764" y="248"/>
                    <a:pt x="405" y="248"/>
                  </a:cubicBezTo>
                  <a:cubicBezTo>
                    <a:pt x="397" y="248"/>
                    <a:pt x="388" y="249"/>
                    <a:pt x="380" y="251"/>
                  </a:cubicBezTo>
                  <a:cubicBezTo>
                    <a:pt x="0" y="321"/>
                    <a:pt x="213" y="1882"/>
                    <a:pt x="213" y="1882"/>
                  </a:cubicBezTo>
                  <a:lnTo>
                    <a:pt x="1075" y="2404"/>
                  </a:lnTo>
                  <a:cubicBezTo>
                    <a:pt x="1075" y="2404"/>
                    <a:pt x="1767" y="148"/>
                    <a:pt x="1282" y="8"/>
                  </a:cubicBezTo>
                  <a:cubicBezTo>
                    <a:pt x="1264" y="3"/>
                    <a:pt x="1246" y="0"/>
                    <a:pt x="1230" y="0"/>
                  </a:cubicBezTo>
                  <a:close/>
                </a:path>
              </a:pathLst>
            </a:custGeom>
            <a:solidFill>
              <a:srgbClr val="BB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746;p87">
              <a:extLst>
                <a:ext uri="{FF2B5EF4-FFF2-40B4-BE49-F238E27FC236}">
                  <a16:creationId xmlns:a16="http://schemas.microsoft.com/office/drawing/2014/main" id="{26D27442-F80B-4532-8249-8857CAF13D5F}"/>
                </a:ext>
              </a:extLst>
            </p:cNvPr>
            <p:cNvSpPr/>
            <p:nvPr/>
          </p:nvSpPr>
          <p:spPr>
            <a:xfrm>
              <a:off x="4779708" y="663845"/>
              <a:ext cx="964381" cy="1606154"/>
            </a:xfrm>
            <a:custGeom>
              <a:avLst/>
              <a:gdLst/>
              <a:ahLst/>
              <a:cxnLst/>
              <a:rect l="l" t="t" r="r" b="b"/>
              <a:pathLst>
                <a:path w="8676" h="14450" extrusionOk="0">
                  <a:moveTo>
                    <a:pt x="6344" y="1"/>
                  </a:moveTo>
                  <a:cubicBezTo>
                    <a:pt x="4213" y="1"/>
                    <a:pt x="1" y="5356"/>
                    <a:pt x="1663" y="11383"/>
                  </a:cubicBezTo>
                  <a:cubicBezTo>
                    <a:pt x="2304" y="13708"/>
                    <a:pt x="2659" y="14449"/>
                    <a:pt x="2850" y="14449"/>
                  </a:cubicBezTo>
                  <a:cubicBezTo>
                    <a:pt x="3187" y="14449"/>
                    <a:pt x="3018" y="12149"/>
                    <a:pt x="3018" y="12149"/>
                  </a:cubicBezTo>
                  <a:cubicBezTo>
                    <a:pt x="3018" y="12149"/>
                    <a:pt x="2079" y="8817"/>
                    <a:pt x="4405" y="6108"/>
                  </a:cubicBezTo>
                  <a:cubicBezTo>
                    <a:pt x="6732" y="3402"/>
                    <a:pt x="8676" y="833"/>
                    <a:pt x="6732" y="71"/>
                  </a:cubicBezTo>
                  <a:cubicBezTo>
                    <a:pt x="6613" y="24"/>
                    <a:pt x="6483" y="1"/>
                    <a:pt x="6344" y="1"/>
                  </a:cubicBezTo>
                  <a:close/>
                </a:path>
              </a:pathLst>
            </a:custGeom>
            <a:solidFill>
              <a:srgbClr val="BB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747;p87">
              <a:extLst>
                <a:ext uri="{FF2B5EF4-FFF2-40B4-BE49-F238E27FC236}">
                  <a16:creationId xmlns:a16="http://schemas.microsoft.com/office/drawing/2014/main" id="{6E1AADD2-9F79-43F6-B398-E0350E51DA3B}"/>
                </a:ext>
              </a:extLst>
            </p:cNvPr>
            <p:cNvSpPr/>
            <p:nvPr/>
          </p:nvSpPr>
          <p:spPr>
            <a:xfrm>
              <a:off x="4166126" y="401407"/>
              <a:ext cx="426613" cy="1431533"/>
            </a:xfrm>
            <a:custGeom>
              <a:avLst/>
              <a:gdLst/>
              <a:ahLst/>
              <a:cxnLst/>
              <a:rect l="l" t="t" r="r" b="b"/>
              <a:pathLst>
                <a:path w="3838" h="12879" extrusionOk="0">
                  <a:moveTo>
                    <a:pt x="2829" y="1"/>
                  </a:moveTo>
                  <a:cubicBezTo>
                    <a:pt x="2818" y="1"/>
                    <a:pt x="2807" y="1"/>
                    <a:pt x="2796" y="2"/>
                  </a:cubicBezTo>
                  <a:cubicBezTo>
                    <a:pt x="2188" y="35"/>
                    <a:pt x="1" y="3367"/>
                    <a:pt x="1006" y="7151"/>
                  </a:cubicBezTo>
                  <a:cubicBezTo>
                    <a:pt x="2011" y="10935"/>
                    <a:pt x="3226" y="12879"/>
                    <a:pt x="3226" y="12879"/>
                  </a:cubicBezTo>
                  <a:lnTo>
                    <a:pt x="3646" y="12529"/>
                  </a:lnTo>
                  <a:cubicBezTo>
                    <a:pt x="3575" y="12426"/>
                    <a:pt x="2254" y="8155"/>
                    <a:pt x="3053" y="4548"/>
                  </a:cubicBezTo>
                  <a:cubicBezTo>
                    <a:pt x="3837" y="1002"/>
                    <a:pt x="3425" y="1"/>
                    <a:pt x="2829" y="1"/>
                  </a:cubicBezTo>
                  <a:close/>
                </a:path>
              </a:pathLst>
            </a:custGeom>
            <a:solidFill>
              <a:srgbClr val="BB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748;p87">
              <a:extLst>
                <a:ext uri="{FF2B5EF4-FFF2-40B4-BE49-F238E27FC236}">
                  <a16:creationId xmlns:a16="http://schemas.microsoft.com/office/drawing/2014/main" id="{D57CCE01-EA26-4518-AAF5-CF38069CB2C8}"/>
                </a:ext>
              </a:extLst>
            </p:cNvPr>
            <p:cNvSpPr/>
            <p:nvPr/>
          </p:nvSpPr>
          <p:spPr>
            <a:xfrm>
              <a:off x="3355576" y="3298896"/>
              <a:ext cx="1442903" cy="1131977"/>
            </a:xfrm>
            <a:custGeom>
              <a:avLst/>
              <a:gdLst/>
              <a:ahLst/>
              <a:cxnLst/>
              <a:rect l="l" t="t" r="r" b="b"/>
              <a:pathLst>
                <a:path w="12981" h="10184" extrusionOk="0">
                  <a:moveTo>
                    <a:pt x="11783" y="1"/>
                  </a:moveTo>
                  <a:cubicBezTo>
                    <a:pt x="11783" y="1"/>
                    <a:pt x="6155" y="1375"/>
                    <a:pt x="4128" y="2730"/>
                  </a:cubicBezTo>
                  <a:cubicBezTo>
                    <a:pt x="2104" y="4085"/>
                    <a:pt x="3928" y="8212"/>
                    <a:pt x="3502" y="8541"/>
                  </a:cubicBezTo>
                  <a:cubicBezTo>
                    <a:pt x="3079" y="8867"/>
                    <a:pt x="1" y="9556"/>
                    <a:pt x="1149" y="10079"/>
                  </a:cubicBezTo>
                  <a:cubicBezTo>
                    <a:pt x="1309" y="10152"/>
                    <a:pt x="1507" y="10183"/>
                    <a:pt x="1730" y="10183"/>
                  </a:cubicBezTo>
                  <a:cubicBezTo>
                    <a:pt x="3095" y="10183"/>
                    <a:pt x="5369" y="8997"/>
                    <a:pt x="5369" y="8997"/>
                  </a:cubicBezTo>
                  <a:cubicBezTo>
                    <a:pt x="5369" y="8997"/>
                    <a:pt x="5236" y="6904"/>
                    <a:pt x="5825" y="5496"/>
                  </a:cubicBezTo>
                  <a:cubicBezTo>
                    <a:pt x="6414" y="4091"/>
                    <a:pt x="7985" y="4681"/>
                    <a:pt x="10485" y="4188"/>
                  </a:cubicBezTo>
                  <a:cubicBezTo>
                    <a:pt x="12981" y="3699"/>
                    <a:pt x="12861" y="1079"/>
                    <a:pt x="12861" y="1079"/>
                  </a:cubicBezTo>
                  <a:lnTo>
                    <a:pt x="11783" y="1"/>
                  </a:lnTo>
                  <a:close/>
                </a:path>
              </a:pathLst>
            </a:custGeom>
            <a:solidFill>
              <a:srgbClr val="BB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749;p87">
              <a:extLst>
                <a:ext uri="{FF2B5EF4-FFF2-40B4-BE49-F238E27FC236}">
                  <a16:creationId xmlns:a16="http://schemas.microsoft.com/office/drawing/2014/main" id="{F79B42E7-E0A7-4A46-BCFA-CE82E4CC5C23}"/>
                </a:ext>
              </a:extLst>
            </p:cNvPr>
            <p:cNvSpPr/>
            <p:nvPr/>
          </p:nvSpPr>
          <p:spPr>
            <a:xfrm>
              <a:off x="3500635" y="2600729"/>
              <a:ext cx="769637" cy="495629"/>
            </a:xfrm>
            <a:custGeom>
              <a:avLst/>
              <a:gdLst/>
              <a:ahLst/>
              <a:cxnLst/>
              <a:rect l="l" t="t" r="r" b="b"/>
              <a:pathLst>
                <a:path w="6924" h="4459" extrusionOk="0">
                  <a:moveTo>
                    <a:pt x="6068" y="0"/>
                  </a:moveTo>
                  <a:cubicBezTo>
                    <a:pt x="5045" y="0"/>
                    <a:pt x="3262" y="329"/>
                    <a:pt x="1608" y="2255"/>
                  </a:cubicBezTo>
                  <a:cubicBezTo>
                    <a:pt x="1" y="4122"/>
                    <a:pt x="1110" y="4459"/>
                    <a:pt x="2119" y="4459"/>
                  </a:cubicBezTo>
                  <a:cubicBezTo>
                    <a:pt x="2687" y="4459"/>
                    <a:pt x="3222" y="4352"/>
                    <a:pt x="3222" y="4352"/>
                  </a:cubicBezTo>
                  <a:lnTo>
                    <a:pt x="6923" y="88"/>
                  </a:lnTo>
                  <a:cubicBezTo>
                    <a:pt x="6923" y="88"/>
                    <a:pt x="6597" y="0"/>
                    <a:pt x="6068" y="0"/>
                  </a:cubicBezTo>
                  <a:close/>
                </a:path>
              </a:pathLst>
            </a:custGeom>
            <a:solidFill>
              <a:srgbClr val="BB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750;p87">
              <a:extLst>
                <a:ext uri="{FF2B5EF4-FFF2-40B4-BE49-F238E27FC236}">
                  <a16:creationId xmlns:a16="http://schemas.microsoft.com/office/drawing/2014/main" id="{84D92F5C-1B52-43FB-A5E9-BF0A15E6E551}"/>
                </a:ext>
              </a:extLst>
            </p:cNvPr>
            <p:cNvSpPr/>
            <p:nvPr/>
          </p:nvSpPr>
          <p:spPr>
            <a:xfrm>
              <a:off x="3211740" y="3219420"/>
              <a:ext cx="914250" cy="1013488"/>
            </a:xfrm>
            <a:custGeom>
              <a:avLst/>
              <a:gdLst/>
              <a:ahLst/>
              <a:cxnLst/>
              <a:rect l="l" t="t" r="r" b="b"/>
              <a:pathLst>
                <a:path w="8225" h="9118" extrusionOk="0">
                  <a:moveTo>
                    <a:pt x="4040" y="1"/>
                  </a:moveTo>
                  <a:cubicBezTo>
                    <a:pt x="4040" y="1"/>
                    <a:pt x="836" y="41"/>
                    <a:pt x="419" y="2387"/>
                  </a:cubicBezTo>
                  <a:cubicBezTo>
                    <a:pt x="0" y="4730"/>
                    <a:pt x="2011" y="6527"/>
                    <a:pt x="2011" y="6527"/>
                  </a:cubicBezTo>
                  <a:cubicBezTo>
                    <a:pt x="2011" y="6527"/>
                    <a:pt x="1045" y="8161"/>
                    <a:pt x="542" y="8620"/>
                  </a:cubicBezTo>
                  <a:cubicBezTo>
                    <a:pt x="258" y="8882"/>
                    <a:pt x="474" y="9117"/>
                    <a:pt x="860" y="9117"/>
                  </a:cubicBezTo>
                  <a:cubicBezTo>
                    <a:pt x="1152" y="9117"/>
                    <a:pt x="1541" y="8982"/>
                    <a:pt x="1884" y="8620"/>
                  </a:cubicBezTo>
                  <a:cubicBezTo>
                    <a:pt x="2679" y="7785"/>
                    <a:pt x="2982" y="6321"/>
                    <a:pt x="2982" y="6321"/>
                  </a:cubicBezTo>
                  <a:cubicBezTo>
                    <a:pt x="2982" y="6321"/>
                    <a:pt x="2227" y="2158"/>
                    <a:pt x="5226" y="1598"/>
                  </a:cubicBezTo>
                  <a:cubicBezTo>
                    <a:pt x="8224" y="1039"/>
                    <a:pt x="4040" y="1"/>
                    <a:pt x="4040" y="1"/>
                  </a:cubicBezTo>
                  <a:close/>
                </a:path>
              </a:pathLst>
            </a:custGeom>
            <a:solidFill>
              <a:srgbClr val="BB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751;p87">
              <a:extLst>
                <a:ext uri="{FF2B5EF4-FFF2-40B4-BE49-F238E27FC236}">
                  <a16:creationId xmlns:a16="http://schemas.microsoft.com/office/drawing/2014/main" id="{9E293135-55A1-4708-BFE6-2336BBBD6EFA}"/>
                </a:ext>
              </a:extLst>
            </p:cNvPr>
            <p:cNvSpPr/>
            <p:nvPr/>
          </p:nvSpPr>
          <p:spPr>
            <a:xfrm>
              <a:off x="4189914" y="2309724"/>
              <a:ext cx="84811" cy="75361"/>
            </a:xfrm>
            <a:custGeom>
              <a:avLst/>
              <a:gdLst/>
              <a:ahLst/>
              <a:cxnLst/>
              <a:rect l="l" t="t" r="r" b="b"/>
              <a:pathLst>
                <a:path w="763" h="678" extrusionOk="0">
                  <a:moveTo>
                    <a:pt x="379" y="1"/>
                  </a:moveTo>
                  <a:cubicBezTo>
                    <a:pt x="240" y="1"/>
                    <a:pt x="110" y="88"/>
                    <a:pt x="60" y="230"/>
                  </a:cubicBezTo>
                  <a:cubicBezTo>
                    <a:pt x="0" y="406"/>
                    <a:pt x="93" y="600"/>
                    <a:pt x="269" y="660"/>
                  </a:cubicBezTo>
                  <a:cubicBezTo>
                    <a:pt x="306" y="672"/>
                    <a:pt x="343" y="678"/>
                    <a:pt x="380" y="678"/>
                  </a:cubicBezTo>
                  <a:cubicBezTo>
                    <a:pt x="523" y="678"/>
                    <a:pt x="655" y="590"/>
                    <a:pt x="702" y="450"/>
                  </a:cubicBezTo>
                  <a:cubicBezTo>
                    <a:pt x="762" y="273"/>
                    <a:pt x="669" y="81"/>
                    <a:pt x="492" y="21"/>
                  </a:cubicBezTo>
                  <a:cubicBezTo>
                    <a:pt x="455" y="7"/>
                    <a:pt x="417" y="1"/>
                    <a:pt x="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752;p87">
              <a:extLst>
                <a:ext uri="{FF2B5EF4-FFF2-40B4-BE49-F238E27FC236}">
                  <a16:creationId xmlns:a16="http://schemas.microsoft.com/office/drawing/2014/main" id="{CAF45FE6-6A67-4ABC-A8D6-10513B74762C}"/>
                </a:ext>
              </a:extLst>
            </p:cNvPr>
            <p:cNvSpPr/>
            <p:nvPr/>
          </p:nvSpPr>
          <p:spPr>
            <a:xfrm>
              <a:off x="4807608" y="2552599"/>
              <a:ext cx="84811" cy="75584"/>
            </a:xfrm>
            <a:custGeom>
              <a:avLst/>
              <a:gdLst/>
              <a:ahLst/>
              <a:cxnLst/>
              <a:rect l="l" t="t" r="r" b="b"/>
              <a:pathLst>
                <a:path w="763" h="680" extrusionOk="0">
                  <a:moveTo>
                    <a:pt x="384" y="1"/>
                  </a:moveTo>
                  <a:cubicBezTo>
                    <a:pt x="243" y="1"/>
                    <a:pt x="111" y="88"/>
                    <a:pt x="61" y="229"/>
                  </a:cubicBezTo>
                  <a:cubicBezTo>
                    <a:pt x="1" y="409"/>
                    <a:pt x="94" y="601"/>
                    <a:pt x="271" y="661"/>
                  </a:cubicBezTo>
                  <a:cubicBezTo>
                    <a:pt x="308" y="673"/>
                    <a:pt x="345" y="679"/>
                    <a:pt x="382" y="679"/>
                  </a:cubicBezTo>
                  <a:cubicBezTo>
                    <a:pt x="524" y="679"/>
                    <a:pt x="655" y="592"/>
                    <a:pt x="703" y="452"/>
                  </a:cubicBezTo>
                  <a:cubicBezTo>
                    <a:pt x="763" y="275"/>
                    <a:pt x="670" y="82"/>
                    <a:pt x="494" y="19"/>
                  </a:cubicBezTo>
                  <a:cubicBezTo>
                    <a:pt x="457" y="6"/>
                    <a:pt x="421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753;p87">
              <a:extLst>
                <a:ext uri="{FF2B5EF4-FFF2-40B4-BE49-F238E27FC236}">
                  <a16:creationId xmlns:a16="http://schemas.microsoft.com/office/drawing/2014/main" id="{EFC6EE08-3DC2-4CDC-BB8B-6930443BDEBB}"/>
                </a:ext>
              </a:extLst>
            </p:cNvPr>
            <p:cNvSpPr/>
            <p:nvPr/>
          </p:nvSpPr>
          <p:spPr>
            <a:xfrm>
              <a:off x="4914873" y="1279646"/>
              <a:ext cx="213306" cy="651354"/>
            </a:xfrm>
            <a:custGeom>
              <a:avLst/>
              <a:gdLst/>
              <a:ahLst/>
              <a:cxnLst/>
              <a:rect l="l" t="t" r="r" b="b"/>
              <a:pathLst>
                <a:path w="1919" h="5860" extrusionOk="0">
                  <a:moveTo>
                    <a:pt x="1673" y="1"/>
                  </a:moveTo>
                  <a:cubicBezTo>
                    <a:pt x="1544" y="1"/>
                    <a:pt x="1389" y="71"/>
                    <a:pt x="1289" y="155"/>
                  </a:cubicBezTo>
                  <a:cubicBezTo>
                    <a:pt x="1089" y="318"/>
                    <a:pt x="919" y="538"/>
                    <a:pt x="784" y="758"/>
                  </a:cubicBezTo>
                  <a:cubicBezTo>
                    <a:pt x="1" y="2022"/>
                    <a:pt x="673" y="5617"/>
                    <a:pt x="673" y="5617"/>
                  </a:cubicBezTo>
                  <a:lnTo>
                    <a:pt x="1026" y="5859"/>
                  </a:lnTo>
                  <a:cubicBezTo>
                    <a:pt x="1010" y="4918"/>
                    <a:pt x="990" y="3973"/>
                    <a:pt x="1099" y="3037"/>
                  </a:cubicBezTo>
                  <a:cubicBezTo>
                    <a:pt x="1203" y="2145"/>
                    <a:pt x="1462" y="1366"/>
                    <a:pt x="1822" y="551"/>
                  </a:cubicBezTo>
                  <a:cubicBezTo>
                    <a:pt x="1858" y="474"/>
                    <a:pt x="1888" y="394"/>
                    <a:pt x="1898" y="311"/>
                  </a:cubicBezTo>
                  <a:cubicBezTo>
                    <a:pt x="1918" y="81"/>
                    <a:pt x="1810" y="1"/>
                    <a:pt x="16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754;p87">
              <a:extLst>
                <a:ext uri="{FF2B5EF4-FFF2-40B4-BE49-F238E27FC236}">
                  <a16:creationId xmlns:a16="http://schemas.microsoft.com/office/drawing/2014/main" id="{9EC194DB-88BE-456D-97DA-67770C06504E}"/>
                </a:ext>
              </a:extLst>
            </p:cNvPr>
            <p:cNvSpPr/>
            <p:nvPr/>
          </p:nvSpPr>
          <p:spPr>
            <a:xfrm>
              <a:off x="4339307" y="1144370"/>
              <a:ext cx="204303" cy="619453"/>
            </a:xfrm>
            <a:custGeom>
              <a:avLst/>
              <a:gdLst/>
              <a:ahLst/>
              <a:cxnLst/>
              <a:rect l="l" t="t" r="r" b="b"/>
              <a:pathLst>
                <a:path w="1838" h="5573" extrusionOk="0">
                  <a:moveTo>
                    <a:pt x="515" y="1"/>
                  </a:moveTo>
                  <a:cubicBezTo>
                    <a:pt x="271" y="1"/>
                    <a:pt x="1" y="939"/>
                    <a:pt x="500" y="2514"/>
                  </a:cubicBezTo>
                  <a:cubicBezTo>
                    <a:pt x="1232" y="4826"/>
                    <a:pt x="1595" y="5505"/>
                    <a:pt x="1595" y="5505"/>
                  </a:cubicBezTo>
                  <a:lnTo>
                    <a:pt x="1837" y="5572"/>
                  </a:lnTo>
                  <a:cubicBezTo>
                    <a:pt x="1824" y="5536"/>
                    <a:pt x="822" y="2038"/>
                    <a:pt x="759" y="650"/>
                  </a:cubicBezTo>
                  <a:cubicBezTo>
                    <a:pt x="738" y="207"/>
                    <a:pt x="629" y="1"/>
                    <a:pt x="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755;p87">
              <a:extLst>
                <a:ext uri="{FF2B5EF4-FFF2-40B4-BE49-F238E27FC236}">
                  <a16:creationId xmlns:a16="http://schemas.microsoft.com/office/drawing/2014/main" id="{A8F64C8A-BFED-4523-BEB2-79B722D3C312}"/>
                </a:ext>
              </a:extLst>
            </p:cNvPr>
            <p:cNvSpPr/>
            <p:nvPr/>
          </p:nvSpPr>
          <p:spPr>
            <a:xfrm>
              <a:off x="4386660" y="2384976"/>
              <a:ext cx="215196" cy="334124"/>
            </a:xfrm>
            <a:custGeom>
              <a:avLst/>
              <a:gdLst/>
              <a:ahLst/>
              <a:cxnLst/>
              <a:rect l="l" t="t" r="r" b="b"/>
              <a:pathLst>
                <a:path w="1936" h="3006" extrusionOk="0">
                  <a:moveTo>
                    <a:pt x="987" y="1"/>
                  </a:moveTo>
                  <a:cubicBezTo>
                    <a:pt x="933" y="1"/>
                    <a:pt x="877" y="5"/>
                    <a:pt x="819" y="15"/>
                  </a:cubicBezTo>
                  <a:cubicBezTo>
                    <a:pt x="566" y="63"/>
                    <a:pt x="336" y="222"/>
                    <a:pt x="207" y="442"/>
                  </a:cubicBezTo>
                  <a:cubicBezTo>
                    <a:pt x="87" y="642"/>
                    <a:pt x="54" y="878"/>
                    <a:pt x="34" y="1107"/>
                  </a:cubicBezTo>
                  <a:cubicBezTo>
                    <a:pt x="4" y="1427"/>
                    <a:pt x="0" y="1750"/>
                    <a:pt x="20" y="2069"/>
                  </a:cubicBezTo>
                  <a:cubicBezTo>
                    <a:pt x="27" y="2209"/>
                    <a:pt x="44" y="2352"/>
                    <a:pt x="104" y="2479"/>
                  </a:cubicBezTo>
                  <a:cubicBezTo>
                    <a:pt x="184" y="2639"/>
                    <a:pt x="330" y="2755"/>
                    <a:pt x="483" y="2845"/>
                  </a:cubicBezTo>
                  <a:cubicBezTo>
                    <a:pt x="630" y="2933"/>
                    <a:pt x="803" y="3005"/>
                    <a:pt x="970" y="3005"/>
                  </a:cubicBezTo>
                  <a:cubicBezTo>
                    <a:pt x="1029" y="3005"/>
                    <a:pt x="1088" y="2996"/>
                    <a:pt x="1146" y="2975"/>
                  </a:cubicBezTo>
                  <a:cubicBezTo>
                    <a:pt x="1728" y="2755"/>
                    <a:pt x="1808" y="1770"/>
                    <a:pt x="1864" y="1261"/>
                  </a:cubicBezTo>
                  <a:cubicBezTo>
                    <a:pt x="1935" y="680"/>
                    <a:pt x="1626" y="1"/>
                    <a:pt x="9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756;p87">
              <a:extLst>
                <a:ext uri="{FF2B5EF4-FFF2-40B4-BE49-F238E27FC236}">
                  <a16:creationId xmlns:a16="http://schemas.microsoft.com/office/drawing/2014/main" id="{A96A5730-45B9-4AE0-8BC0-6BD88AF7EBDB}"/>
                </a:ext>
              </a:extLst>
            </p:cNvPr>
            <p:cNvSpPr/>
            <p:nvPr/>
          </p:nvSpPr>
          <p:spPr>
            <a:xfrm>
              <a:off x="4446240" y="2434440"/>
              <a:ext cx="99595" cy="68915"/>
            </a:xfrm>
            <a:custGeom>
              <a:avLst/>
              <a:gdLst/>
              <a:ahLst/>
              <a:cxnLst/>
              <a:rect l="l" t="t" r="r" b="b"/>
              <a:pathLst>
                <a:path w="896" h="620" extrusionOk="0">
                  <a:moveTo>
                    <a:pt x="198" y="1"/>
                  </a:moveTo>
                  <a:cubicBezTo>
                    <a:pt x="189" y="1"/>
                    <a:pt x="180" y="2"/>
                    <a:pt x="170" y="3"/>
                  </a:cubicBezTo>
                  <a:cubicBezTo>
                    <a:pt x="0" y="40"/>
                    <a:pt x="403" y="619"/>
                    <a:pt x="403" y="619"/>
                  </a:cubicBezTo>
                  <a:cubicBezTo>
                    <a:pt x="403" y="619"/>
                    <a:pt x="895" y="493"/>
                    <a:pt x="789" y="309"/>
                  </a:cubicBezTo>
                  <a:cubicBezTo>
                    <a:pt x="747" y="234"/>
                    <a:pt x="684" y="212"/>
                    <a:pt x="626" y="212"/>
                  </a:cubicBezTo>
                  <a:cubicBezTo>
                    <a:pt x="542" y="212"/>
                    <a:pt x="467" y="257"/>
                    <a:pt x="467" y="257"/>
                  </a:cubicBezTo>
                  <a:cubicBezTo>
                    <a:pt x="467" y="257"/>
                    <a:pt x="353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757;p87">
              <a:extLst>
                <a:ext uri="{FF2B5EF4-FFF2-40B4-BE49-F238E27FC236}">
                  <a16:creationId xmlns:a16="http://schemas.microsoft.com/office/drawing/2014/main" id="{69C44235-6429-45F4-9A36-5D2BD2D75D0A}"/>
                </a:ext>
              </a:extLst>
            </p:cNvPr>
            <p:cNvSpPr/>
            <p:nvPr/>
          </p:nvSpPr>
          <p:spPr>
            <a:xfrm>
              <a:off x="4427343" y="2543928"/>
              <a:ext cx="87034" cy="60356"/>
            </a:xfrm>
            <a:custGeom>
              <a:avLst/>
              <a:gdLst/>
              <a:ahLst/>
              <a:cxnLst/>
              <a:rect l="l" t="t" r="r" b="b"/>
              <a:pathLst>
                <a:path w="783" h="543" extrusionOk="0">
                  <a:moveTo>
                    <a:pt x="443" y="0"/>
                  </a:moveTo>
                  <a:lnTo>
                    <a:pt x="387" y="27"/>
                  </a:lnTo>
                  <a:cubicBezTo>
                    <a:pt x="317" y="54"/>
                    <a:pt x="250" y="90"/>
                    <a:pt x="187" y="130"/>
                  </a:cubicBezTo>
                  <a:cubicBezTo>
                    <a:pt x="121" y="173"/>
                    <a:pt x="57" y="217"/>
                    <a:pt x="1" y="276"/>
                  </a:cubicBezTo>
                  <a:cubicBezTo>
                    <a:pt x="11" y="277"/>
                    <a:pt x="22" y="277"/>
                    <a:pt x="32" y="277"/>
                  </a:cubicBezTo>
                  <a:cubicBezTo>
                    <a:pt x="104" y="277"/>
                    <a:pt x="170" y="268"/>
                    <a:pt x="237" y="253"/>
                  </a:cubicBezTo>
                  <a:cubicBezTo>
                    <a:pt x="288" y="244"/>
                    <a:pt x="339" y="231"/>
                    <a:pt x="388" y="216"/>
                  </a:cubicBezTo>
                  <a:lnTo>
                    <a:pt x="388" y="216"/>
                  </a:lnTo>
                  <a:cubicBezTo>
                    <a:pt x="436" y="272"/>
                    <a:pt x="488" y="324"/>
                    <a:pt x="543" y="376"/>
                  </a:cubicBezTo>
                  <a:cubicBezTo>
                    <a:pt x="617" y="436"/>
                    <a:pt x="689" y="496"/>
                    <a:pt x="783" y="542"/>
                  </a:cubicBezTo>
                  <a:cubicBezTo>
                    <a:pt x="756" y="443"/>
                    <a:pt x="709" y="356"/>
                    <a:pt x="660" y="276"/>
                  </a:cubicBezTo>
                  <a:cubicBezTo>
                    <a:pt x="609" y="197"/>
                    <a:pt x="553" y="120"/>
                    <a:pt x="490" y="50"/>
                  </a:cubicBezTo>
                  <a:lnTo>
                    <a:pt x="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758;p87">
              <a:extLst>
                <a:ext uri="{FF2B5EF4-FFF2-40B4-BE49-F238E27FC236}">
                  <a16:creationId xmlns:a16="http://schemas.microsoft.com/office/drawing/2014/main" id="{354D1F1C-E38F-437A-9DD1-2B88C4DCADE0}"/>
                </a:ext>
              </a:extLst>
            </p:cNvPr>
            <p:cNvSpPr/>
            <p:nvPr/>
          </p:nvSpPr>
          <p:spPr>
            <a:xfrm>
              <a:off x="4210589" y="1717376"/>
              <a:ext cx="122826" cy="144498"/>
            </a:xfrm>
            <a:custGeom>
              <a:avLst/>
              <a:gdLst/>
              <a:ahLst/>
              <a:cxnLst/>
              <a:rect l="l" t="t" r="r" b="b"/>
              <a:pathLst>
                <a:path w="1105" h="1300" extrusionOk="0">
                  <a:moveTo>
                    <a:pt x="681" y="1"/>
                  </a:moveTo>
                  <a:cubicBezTo>
                    <a:pt x="678" y="1"/>
                    <a:pt x="675" y="1"/>
                    <a:pt x="673" y="1"/>
                  </a:cubicBezTo>
                  <a:cubicBezTo>
                    <a:pt x="413" y="21"/>
                    <a:pt x="889" y="1126"/>
                    <a:pt x="889" y="1126"/>
                  </a:cubicBezTo>
                  <a:cubicBezTo>
                    <a:pt x="889" y="1126"/>
                    <a:pt x="437" y="412"/>
                    <a:pt x="227" y="412"/>
                  </a:cubicBezTo>
                  <a:cubicBezTo>
                    <a:pt x="216" y="412"/>
                    <a:pt x="206" y="413"/>
                    <a:pt x="197" y="417"/>
                  </a:cubicBezTo>
                  <a:cubicBezTo>
                    <a:pt x="0" y="497"/>
                    <a:pt x="650" y="1299"/>
                    <a:pt x="650" y="1299"/>
                  </a:cubicBezTo>
                  <a:lnTo>
                    <a:pt x="1105" y="1040"/>
                  </a:lnTo>
                  <a:cubicBezTo>
                    <a:pt x="1105" y="1040"/>
                    <a:pt x="936" y="1"/>
                    <a:pt x="681" y="1"/>
                  </a:cubicBezTo>
                  <a:close/>
                </a:path>
              </a:pathLst>
            </a:custGeom>
            <a:solidFill>
              <a:srgbClr val="BB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759;p87">
              <a:extLst>
                <a:ext uri="{FF2B5EF4-FFF2-40B4-BE49-F238E27FC236}">
                  <a16:creationId xmlns:a16="http://schemas.microsoft.com/office/drawing/2014/main" id="{256B572E-6D40-4303-AF53-4A5CC8066050}"/>
                </a:ext>
              </a:extLst>
            </p:cNvPr>
            <p:cNvSpPr/>
            <p:nvPr/>
          </p:nvSpPr>
          <p:spPr>
            <a:xfrm>
              <a:off x="5030365" y="2666755"/>
              <a:ext cx="300897" cy="239534"/>
            </a:xfrm>
            <a:custGeom>
              <a:avLst/>
              <a:gdLst/>
              <a:ahLst/>
              <a:cxnLst/>
              <a:rect l="l" t="t" r="r" b="b"/>
              <a:pathLst>
                <a:path w="2707" h="2155" extrusionOk="0">
                  <a:moveTo>
                    <a:pt x="367" y="1"/>
                  </a:moveTo>
                  <a:lnTo>
                    <a:pt x="0" y="516"/>
                  </a:lnTo>
                  <a:cubicBezTo>
                    <a:pt x="0" y="516"/>
                    <a:pt x="604" y="2154"/>
                    <a:pt x="1020" y="2154"/>
                  </a:cubicBezTo>
                  <a:cubicBezTo>
                    <a:pt x="1032" y="2154"/>
                    <a:pt x="1044" y="2153"/>
                    <a:pt x="1055" y="2150"/>
                  </a:cubicBezTo>
                  <a:cubicBezTo>
                    <a:pt x="1471" y="2050"/>
                    <a:pt x="367" y="516"/>
                    <a:pt x="367" y="516"/>
                  </a:cubicBezTo>
                  <a:lnTo>
                    <a:pt x="367" y="516"/>
                  </a:lnTo>
                  <a:cubicBezTo>
                    <a:pt x="367" y="516"/>
                    <a:pt x="1412" y="1544"/>
                    <a:pt x="1774" y="1544"/>
                  </a:cubicBezTo>
                  <a:cubicBezTo>
                    <a:pt x="1808" y="1544"/>
                    <a:pt x="1837" y="1535"/>
                    <a:pt x="1857" y="1514"/>
                  </a:cubicBezTo>
                  <a:cubicBezTo>
                    <a:pt x="2094" y="1279"/>
                    <a:pt x="570" y="316"/>
                    <a:pt x="570" y="316"/>
                  </a:cubicBezTo>
                  <a:lnTo>
                    <a:pt x="570" y="316"/>
                  </a:lnTo>
                  <a:cubicBezTo>
                    <a:pt x="570" y="316"/>
                    <a:pt x="1600" y="518"/>
                    <a:pt x="2230" y="518"/>
                  </a:cubicBezTo>
                  <a:cubicBezTo>
                    <a:pt x="2507" y="518"/>
                    <a:pt x="2706" y="479"/>
                    <a:pt x="2706" y="366"/>
                  </a:cubicBezTo>
                  <a:cubicBezTo>
                    <a:pt x="2706" y="1"/>
                    <a:pt x="367" y="1"/>
                    <a:pt x="367" y="1"/>
                  </a:cubicBezTo>
                  <a:close/>
                </a:path>
              </a:pathLst>
            </a:custGeom>
            <a:solidFill>
              <a:srgbClr val="BB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760;p87">
              <a:extLst>
                <a:ext uri="{FF2B5EF4-FFF2-40B4-BE49-F238E27FC236}">
                  <a16:creationId xmlns:a16="http://schemas.microsoft.com/office/drawing/2014/main" id="{45ED507A-95BE-4FBC-B49E-DBA792460660}"/>
                </a:ext>
              </a:extLst>
            </p:cNvPr>
            <p:cNvSpPr/>
            <p:nvPr/>
          </p:nvSpPr>
          <p:spPr>
            <a:xfrm>
              <a:off x="3832658" y="2164666"/>
              <a:ext cx="335466" cy="225417"/>
            </a:xfrm>
            <a:custGeom>
              <a:avLst/>
              <a:gdLst/>
              <a:ahLst/>
              <a:cxnLst/>
              <a:rect l="l" t="t" r="r" b="b"/>
              <a:pathLst>
                <a:path w="3018" h="2028" extrusionOk="0">
                  <a:moveTo>
                    <a:pt x="823" y="0"/>
                  </a:moveTo>
                  <a:cubicBezTo>
                    <a:pt x="808" y="0"/>
                    <a:pt x="794" y="2"/>
                    <a:pt x="781" y="5"/>
                  </a:cubicBezTo>
                  <a:cubicBezTo>
                    <a:pt x="319" y="104"/>
                    <a:pt x="2025" y="1442"/>
                    <a:pt x="2025" y="1442"/>
                  </a:cubicBezTo>
                  <a:cubicBezTo>
                    <a:pt x="2025" y="1442"/>
                    <a:pt x="802" y="893"/>
                    <a:pt x="365" y="893"/>
                  </a:cubicBezTo>
                  <a:cubicBezTo>
                    <a:pt x="288" y="893"/>
                    <a:pt x="236" y="910"/>
                    <a:pt x="219" y="949"/>
                  </a:cubicBezTo>
                  <a:cubicBezTo>
                    <a:pt x="105" y="1212"/>
                    <a:pt x="2025" y="1808"/>
                    <a:pt x="2025" y="1808"/>
                  </a:cubicBezTo>
                  <a:cubicBezTo>
                    <a:pt x="2025" y="1808"/>
                    <a:pt x="1106" y="1654"/>
                    <a:pt x="512" y="1654"/>
                  </a:cubicBezTo>
                  <a:cubicBezTo>
                    <a:pt x="215" y="1654"/>
                    <a:pt x="0" y="1693"/>
                    <a:pt x="22" y="1808"/>
                  </a:cubicBezTo>
                  <a:cubicBezTo>
                    <a:pt x="56" y="1984"/>
                    <a:pt x="783" y="2027"/>
                    <a:pt x="1499" y="2027"/>
                  </a:cubicBezTo>
                  <a:cubicBezTo>
                    <a:pt x="2206" y="2027"/>
                    <a:pt x="2901" y="1985"/>
                    <a:pt x="2901" y="1985"/>
                  </a:cubicBezTo>
                  <a:lnTo>
                    <a:pt x="3018" y="1645"/>
                  </a:lnTo>
                  <a:cubicBezTo>
                    <a:pt x="3018" y="1645"/>
                    <a:pt x="1344" y="0"/>
                    <a:pt x="823" y="0"/>
                  </a:cubicBezTo>
                  <a:close/>
                </a:path>
              </a:pathLst>
            </a:custGeom>
            <a:solidFill>
              <a:srgbClr val="BB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761;p87">
              <a:extLst>
                <a:ext uri="{FF2B5EF4-FFF2-40B4-BE49-F238E27FC236}">
                  <a16:creationId xmlns:a16="http://schemas.microsoft.com/office/drawing/2014/main" id="{FF3527D6-08F9-4A89-845F-0628DDDD95CD}"/>
                </a:ext>
              </a:extLst>
            </p:cNvPr>
            <p:cNvSpPr/>
            <p:nvPr/>
          </p:nvSpPr>
          <p:spPr>
            <a:xfrm>
              <a:off x="4006284" y="2098862"/>
              <a:ext cx="1107771" cy="674585"/>
            </a:xfrm>
            <a:custGeom>
              <a:avLst/>
              <a:gdLst/>
              <a:ahLst/>
              <a:cxnLst/>
              <a:rect l="l" t="t" r="r" b="b"/>
              <a:pathLst>
                <a:path w="9966" h="6069" extrusionOk="0">
                  <a:moveTo>
                    <a:pt x="2035" y="184"/>
                  </a:moveTo>
                  <a:cubicBezTo>
                    <a:pt x="3053" y="184"/>
                    <a:pt x="3881" y="1012"/>
                    <a:pt x="3881" y="2034"/>
                  </a:cubicBezTo>
                  <a:cubicBezTo>
                    <a:pt x="3881" y="3053"/>
                    <a:pt x="3053" y="3881"/>
                    <a:pt x="2035" y="3881"/>
                  </a:cubicBezTo>
                  <a:cubicBezTo>
                    <a:pt x="1013" y="3881"/>
                    <a:pt x="184" y="3053"/>
                    <a:pt x="184" y="2034"/>
                  </a:cubicBezTo>
                  <a:cubicBezTo>
                    <a:pt x="184" y="1012"/>
                    <a:pt x="1013" y="184"/>
                    <a:pt x="2035" y="184"/>
                  </a:cubicBezTo>
                  <a:close/>
                  <a:moveTo>
                    <a:pt x="7932" y="2184"/>
                  </a:moveTo>
                  <a:cubicBezTo>
                    <a:pt x="8950" y="2184"/>
                    <a:pt x="9779" y="3016"/>
                    <a:pt x="9779" y="4034"/>
                  </a:cubicBezTo>
                  <a:cubicBezTo>
                    <a:pt x="9779" y="5056"/>
                    <a:pt x="8950" y="5884"/>
                    <a:pt x="7932" y="5884"/>
                  </a:cubicBezTo>
                  <a:cubicBezTo>
                    <a:pt x="6910" y="5884"/>
                    <a:pt x="6082" y="5056"/>
                    <a:pt x="6082" y="4034"/>
                  </a:cubicBezTo>
                  <a:cubicBezTo>
                    <a:pt x="6082" y="3016"/>
                    <a:pt x="6910" y="2184"/>
                    <a:pt x="7932" y="2184"/>
                  </a:cubicBezTo>
                  <a:close/>
                  <a:moveTo>
                    <a:pt x="2035" y="1"/>
                  </a:moveTo>
                  <a:cubicBezTo>
                    <a:pt x="913" y="1"/>
                    <a:pt x="1" y="912"/>
                    <a:pt x="1" y="2034"/>
                  </a:cubicBezTo>
                  <a:cubicBezTo>
                    <a:pt x="1" y="3156"/>
                    <a:pt x="913" y="4067"/>
                    <a:pt x="2035" y="4067"/>
                  </a:cubicBezTo>
                  <a:cubicBezTo>
                    <a:pt x="3043" y="4067"/>
                    <a:pt x="3881" y="3325"/>
                    <a:pt x="4038" y="2357"/>
                  </a:cubicBezTo>
                  <a:lnTo>
                    <a:pt x="6151" y="3053"/>
                  </a:lnTo>
                  <a:cubicBezTo>
                    <a:pt x="5989" y="3342"/>
                    <a:pt x="5895" y="3678"/>
                    <a:pt x="5895" y="4034"/>
                  </a:cubicBezTo>
                  <a:cubicBezTo>
                    <a:pt x="5895" y="5156"/>
                    <a:pt x="6810" y="6068"/>
                    <a:pt x="7932" y="6068"/>
                  </a:cubicBezTo>
                  <a:cubicBezTo>
                    <a:pt x="9053" y="6068"/>
                    <a:pt x="9966" y="5156"/>
                    <a:pt x="9966" y="4034"/>
                  </a:cubicBezTo>
                  <a:cubicBezTo>
                    <a:pt x="9966" y="2913"/>
                    <a:pt x="9053" y="2001"/>
                    <a:pt x="7932" y="2001"/>
                  </a:cubicBezTo>
                  <a:cubicBezTo>
                    <a:pt x="7233" y="2001"/>
                    <a:pt x="6617" y="2354"/>
                    <a:pt x="6251" y="2889"/>
                  </a:cubicBezTo>
                  <a:lnTo>
                    <a:pt x="4061" y="2170"/>
                  </a:lnTo>
                  <a:cubicBezTo>
                    <a:pt x="4065" y="2124"/>
                    <a:pt x="4068" y="2081"/>
                    <a:pt x="4068" y="2034"/>
                  </a:cubicBezTo>
                  <a:cubicBezTo>
                    <a:pt x="4068" y="912"/>
                    <a:pt x="3156" y="1"/>
                    <a:pt x="2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762;p87">
              <a:extLst>
                <a:ext uri="{FF2B5EF4-FFF2-40B4-BE49-F238E27FC236}">
                  <a16:creationId xmlns:a16="http://schemas.microsoft.com/office/drawing/2014/main" id="{FC1627A2-C041-44D7-8C94-6838915D04A4}"/>
                </a:ext>
              </a:extLst>
            </p:cNvPr>
            <p:cNvSpPr/>
            <p:nvPr/>
          </p:nvSpPr>
          <p:spPr>
            <a:xfrm>
              <a:off x="5171977" y="979193"/>
              <a:ext cx="15673" cy="58133"/>
            </a:xfrm>
            <a:custGeom>
              <a:avLst/>
              <a:gdLst/>
              <a:ahLst/>
              <a:cxnLst/>
              <a:rect l="l" t="t" r="r" b="b"/>
              <a:pathLst>
                <a:path w="141" h="523" extrusionOk="0">
                  <a:moveTo>
                    <a:pt x="71" y="1"/>
                  </a:moveTo>
                  <a:cubicBezTo>
                    <a:pt x="36" y="1"/>
                    <a:pt x="1" y="22"/>
                    <a:pt x="1" y="66"/>
                  </a:cubicBezTo>
                  <a:lnTo>
                    <a:pt x="1" y="455"/>
                  </a:lnTo>
                  <a:cubicBezTo>
                    <a:pt x="1" y="500"/>
                    <a:pt x="36" y="523"/>
                    <a:pt x="71" y="523"/>
                  </a:cubicBezTo>
                  <a:cubicBezTo>
                    <a:pt x="106" y="523"/>
                    <a:pt x="141" y="500"/>
                    <a:pt x="141" y="455"/>
                  </a:cubicBezTo>
                  <a:lnTo>
                    <a:pt x="141" y="66"/>
                  </a:lnTo>
                  <a:cubicBezTo>
                    <a:pt x="141" y="22"/>
                    <a:pt x="106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763;p87">
              <a:extLst>
                <a:ext uri="{FF2B5EF4-FFF2-40B4-BE49-F238E27FC236}">
                  <a16:creationId xmlns:a16="http://schemas.microsoft.com/office/drawing/2014/main" id="{408279EB-C061-4893-B621-7513DFFC218F}"/>
                </a:ext>
              </a:extLst>
            </p:cNvPr>
            <p:cNvSpPr/>
            <p:nvPr/>
          </p:nvSpPr>
          <p:spPr>
            <a:xfrm>
              <a:off x="5203879" y="955961"/>
              <a:ext cx="15228" cy="46795"/>
            </a:xfrm>
            <a:custGeom>
              <a:avLst/>
              <a:gdLst/>
              <a:ahLst/>
              <a:cxnLst/>
              <a:rect l="l" t="t" r="r" b="b"/>
              <a:pathLst>
                <a:path w="137" h="421" extrusionOk="0">
                  <a:moveTo>
                    <a:pt x="69" y="1"/>
                  </a:moveTo>
                  <a:cubicBezTo>
                    <a:pt x="35" y="1"/>
                    <a:pt x="1" y="23"/>
                    <a:pt x="1" y="68"/>
                  </a:cubicBezTo>
                  <a:lnTo>
                    <a:pt x="1" y="355"/>
                  </a:lnTo>
                  <a:cubicBezTo>
                    <a:pt x="1" y="398"/>
                    <a:pt x="35" y="421"/>
                    <a:pt x="70" y="421"/>
                  </a:cubicBezTo>
                  <a:cubicBezTo>
                    <a:pt x="103" y="421"/>
                    <a:pt x="136" y="399"/>
                    <a:pt x="136" y="355"/>
                  </a:cubicBezTo>
                  <a:lnTo>
                    <a:pt x="136" y="68"/>
                  </a:lnTo>
                  <a:cubicBezTo>
                    <a:pt x="136" y="23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764;p87">
              <a:extLst>
                <a:ext uri="{FF2B5EF4-FFF2-40B4-BE49-F238E27FC236}">
                  <a16:creationId xmlns:a16="http://schemas.microsoft.com/office/drawing/2014/main" id="{E59AA8FE-2F4B-4598-96D5-66C158FEF01B}"/>
                </a:ext>
              </a:extLst>
            </p:cNvPr>
            <p:cNvSpPr/>
            <p:nvPr/>
          </p:nvSpPr>
          <p:spPr>
            <a:xfrm>
              <a:off x="5418299" y="809125"/>
              <a:ext cx="23009" cy="55687"/>
            </a:xfrm>
            <a:custGeom>
              <a:avLst/>
              <a:gdLst/>
              <a:ahLst/>
              <a:cxnLst/>
              <a:rect l="l" t="t" r="r" b="b"/>
              <a:pathLst>
                <a:path w="207" h="501" extrusionOk="0">
                  <a:moveTo>
                    <a:pt x="121" y="1"/>
                  </a:moveTo>
                  <a:cubicBezTo>
                    <a:pt x="94" y="1"/>
                    <a:pt x="70" y="16"/>
                    <a:pt x="65" y="51"/>
                  </a:cubicBezTo>
                  <a:cubicBezTo>
                    <a:pt x="45" y="171"/>
                    <a:pt x="25" y="291"/>
                    <a:pt x="9" y="411"/>
                  </a:cubicBezTo>
                  <a:cubicBezTo>
                    <a:pt x="0" y="465"/>
                    <a:pt x="46" y="500"/>
                    <a:pt x="86" y="500"/>
                  </a:cubicBezTo>
                  <a:cubicBezTo>
                    <a:pt x="112" y="500"/>
                    <a:pt x="136" y="485"/>
                    <a:pt x="141" y="451"/>
                  </a:cubicBezTo>
                  <a:cubicBezTo>
                    <a:pt x="161" y="328"/>
                    <a:pt x="178" y="208"/>
                    <a:pt x="198" y="88"/>
                  </a:cubicBezTo>
                  <a:cubicBezTo>
                    <a:pt x="206" y="36"/>
                    <a:pt x="161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765;p87">
              <a:extLst>
                <a:ext uri="{FF2B5EF4-FFF2-40B4-BE49-F238E27FC236}">
                  <a16:creationId xmlns:a16="http://schemas.microsoft.com/office/drawing/2014/main" id="{6271AFF3-718D-4DB8-A303-9BFBAF2DE229}"/>
                </a:ext>
              </a:extLst>
            </p:cNvPr>
            <p:cNvSpPr/>
            <p:nvPr/>
          </p:nvSpPr>
          <p:spPr>
            <a:xfrm>
              <a:off x="5451313" y="838026"/>
              <a:ext cx="15339" cy="66803"/>
            </a:xfrm>
            <a:custGeom>
              <a:avLst/>
              <a:gdLst/>
              <a:ahLst/>
              <a:cxnLst/>
              <a:rect l="l" t="t" r="r" b="b"/>
              <a:pathLst>
                <a:path w="138" h="601" extrusionOk="0">
                  <a:moveTo>
                    <a:pt x="69" y="0"/>
                  </a:moveTo>
                  <a:cubicBezTo>
                    <a:pt x="35" y="0"/>
                    <a:pt x="1" y="23"/>
                    <a:pt x="1" y="68"/>
                  </a:cubicBezTo>
                  <a:lnTo>
                    <a:pt x="1" y="533"/>
                  </a:lnTo>
                  <a:cubicBezTo>
                    <a:pt x="1" y="578"/>
                    <a:pt x="35" y="601"/>
                    <a:pt x="69" y="601"/>
                  </a:cubicBezTo>
                  <a:cubicBezTo>
                    <a:pt x="103" y="601"/>
                    <a:pt x="137" y="578"/>
                    <a:pt x="137" y="533"/>
                  </a:cubicBezTo>
                  <a:lnTo>
                    <a:pt x="137" y="68"/>
                  </a:lnTo>
                  <a:cubicBezTo>
                    <a:pt x="137" y="23"/>
                    <a:pt x="103" y="0"/>
                    <a:pt x="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766;p87">
              <a:extLst>
                <a:ext uri="{FF2B5EF4-FFF2-40B4-BE49-F238E27FC236}">
                  <a16:creationId xmlns:a16="http://schemas.microsoft.com/office/drawing/2014/main" id="{B51055ED-A993-4EB2-808D-E5AEACCFA3D9}"/>
                </a:ext>
              </a:extLst>
            </p:cNvPr>
            <p:cNvSpPr/>
            <p:nvPr/>
          </p:nvSpPr>
          <p:spPr>
            <a:xfrm>
              <a:off x="4333305" y="938955"/>
              <a:ext cx="20341" cy="52575"/>
            </a:xfrm>
            <a:custGeom>
              <a:avLst/>
              <a:gdLst/>
              <a:ahLst/>
              <a:cxnLst/>
              <a:rect l="l" t="t" r="r" b="b"/>
              <a:pathLst>
                <a:path w="183" h="473" extrusionOk="0">
                  <a:moveTo>
                    <a:pt x="91" y="1"/>
                  </a:moveTo>
                  <a:cubicBezTo>
                    <a:pt x="56" y="1"/>
                    <a:pt x="20" y="23"/>
                    <a:pt x="14" y="69"/>
                  </a:cubicBezTo>
                  <a:cubicBezTo>
                    <a:pt x="1" y="188"/>
                    <a:pt x="11" y="304"/>
                    <a:pt x="38" y="421"/>
                  </a:cubicBezTo>
                  <a:cubicBezTo>
                    <a:pt x="44" y="457"/>
                    <a:pt x="70" y="473"/>
                    <a:pt x="98" y="473"/>
                  </a:cubicBezTo>
                  <a:cubicBezTo>
                    <a:pt x="139" y="473"/>
                    <a:pt x="183" y="438"/>
                    <a:pt x="171" y="384"/>
                  </a:cubicBezTo>
                  <a:cubicBezTo>
                    <a:pt x="148" y="281"/>
                    <a:pt x="141" y="175"/>
                    <a:pt x="154" y="69"/>
                  </a:cubicBezTo>
                  <a:cubicBezTo>
                    <a:pt x="157" y="23"/>
                    <a:pt x="125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767;p87">
              <a:extLst>
                <a:ext uri="{FF2B5EF4-FFF2-40B4-BE49-F238E27FC236}">
                  <a16:creationId xmlns:a16="http://schemas.microsoft.com/office/drawing/2014/main" id="{4EFDE032-5A95-4BD6-ADAB-0130DE4E5D76}"/>
                </a:ext>
              </a:extLst>
            </p:cNvPr>
            <p:cNvSpPr/>
            <p:nvPr/>
          </p:nvSpPr>
          <p:spPr>
            <a:xfrm>
              <a:off x="4365207" y="953405"/>
              <a:ext cx="25454" cy="56243"/>
            </a:xfrm>
            <a:custGeom>
              <a:avLst/>
              <a:gdLst/>
              <a:ahLst/>
              <a:cxnLst/>
              <a:rect l="l" t="t" r="r" b="b"/>
              <a:pathLst>
                <a:path w="229" h="506" extrusionOk="0">
                  <a:moveTo>
                    <a:pt x="90" y="1"/>
                  </a:moveTo>
                  <a:cubicBezTo>
                    <a:pt x="55" y="1"/>
                    <a:pt x="19" y="23"/>
                    <a:pt x="13" y="68"/>
                  </a:cubicBezTo>
                  <a:cubicBezTo>
                    <a:pt x="1" y="208"/>
                    <a:pt x="27" y="341"/>
                    <a:pt x="84" y="470"/>
                  </a:cubicBezTo>
                  <a:cubicBezTo>
                    <a:pt x="95" y="495"/>
                    <a:pt x="115" y="506"/>
                    <a:pt x="135" y="506"/>
                  </a:cubicBezTo>
                  <a:cubicBezTo>
                    <a:pt x="180" y="506"/>
                    <a:pt x="229" y="456"/>
                    <a:pt x="203" y="401"/>
                  </a:cubicBezTo>
                  <a:cubicBezTo>
                    <a:pt x="157" y="294"/>
                    <a:pt x="144" y="181"/>
                    <a:pt x="153" y="68"/>
                  </a:cubicBezTo>
                  <a:cubicBezTo>
                    <a:pt x="157" y="23"/>
                    <a:pt x="124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768;p87">
              <a:extLst>
                <a:ext uri="{FF2B5EF4-FFF2-40B4-BE49-F238E27FC236}">
                  <a16:creationId xmlns:a16="http://schemas.microsoft.com/office/drawing/2014/main" id="{9556252E-DF7E-43B2-B8D5-BB597A23D66A}"/>
                </a:ext>
              </a:extLst>
            </p:cNvPr>
            <p:cNvSpPr/>
            <p:nvPr/>
          </p:nvSpPr>
          <p:spPr>
            <a:xfrm>
              <a:off x="4432567" y="498223"/>
              <a:ext cx="21119" cy="64246"/>
            </a:xfrm>
            <a:custGeom>
              <a:avLst/>
              <a:gdLst/>
              <a:ahLst/>
              <a:cxnLst/>
              <a:rect l="l" t="t" r="r" b="b"/>
              <a:pathLst>
                <a:path w="190" h="578" extrusionOk="0">
                  <a:moveTo>
                    <a:pt x="105" y="0"/>
                  </a:moveTo>
                  <a:cubicBezTo>
                    <a:pt x="78" y="0"/>
                    <a:pt x="53" y="15"/>
                    <a:pt x="46" y="49"/>
                  </a:cubicBezTo>
                  <a:cubicBezTo>
                    <a:pt x="17" y="203"/>
                    <a:pt x="0" y="355"/>
                    <a:pt x="0" y="512"/>
                  </a:cubicBezTo>
                  <a:cubicBezTo>
                    <a:pt x="0" y="555"/>
                    <a:pt x="34" y="577"/>
                    <a:pt x="68" y="577"/>
                  </a:cubicBezTo>
                  <a:cubicBezTo>
                    <a:pt x="102" y="577"/>
                    <a:pt x="137" y="555"/>
                    <a:pt x="137" y="512"/>
                  </a:cubicBezTo>
                  <a:cubicBezTo>
                    <a:pt x="140" y="369"/>
                    <a:pt x="153" y="226"/>
                    <a:pt x="180" y="86"/>
                  </a:cubicBezTo>
                  <a:cubicBezTo>
                    <a:pt x="190" y="34"/>
                    <a:pt x="146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769;p87">
              <a:extLst>
                <a:ext uri="{FF2B5EF4-FFF2-40B4-BE49-F238E27FC236}">
                  <a16:creationId xmlns:a16="http://schemas.microsoft.com/office/drawing/2014/main" id="{83F3D099-14AE-4F74-A866-D365C2C72651}"/>
                </a:ext>
              </a:extLst>
            </p:cNvPr>
            <p:cNvSpPr/>
            <p:nvPr/>
          </p:nvSpPr>
          <p:spPr>
            <a:xfrm>
              <a:off x="4474362" y="549911"/>
              <a:ext cx="19786" cy="58466"/>
            </a:xfrm>
            <a:custGeom>
              <a:avLst/>
              <a:gdLst/>
              <a:ahLst/>
              <a:cxnLst/>
              <a:rect l="l" t="t" r="r" b="b"/>
              <a:pathLst>
                <a:path w="178" h="526" extrusionOk="0">
                  <a:moveTo>
                    <a:pt x="92" y="1"/>
                  </a:moveTo>
                  <a:cubicBezTo>
                    <a:pt x="65" y="1"/>
                    <a:pt x="40" y="16"/>
                    <a:pt x="34" y="50"/>
                  </a:cubicBezTo>
                  <a:cubicBezTo>
                    <a:pt x="10" y="187"/>
                    <a:pt x="0" y="323"/>
                    <a:pt x="14" y="460"/>
                  </a:cubicBezTo>
                  <a:cubicBezTo>
                    <a:pt x="19" y="503"/>
                    <a:pt x="56" y="526"/>
                    <a:pt x="91" y="526"/>
                  </a:cubicBezTo>
                  <a:cubicBezTo>
                    <a:pt x="125" y="526"/>
                    <a:pt x="157" y="504"/>
                    <a:pt x="154" y="460"/>
                  </a:cubicBezTo>
                  <a:cubicBezTo>
                    <a:pt x="140" y="334"/>
                    <a:pt x="146" y="214"/>
                    <a:pt x="170" y="87"/>
                  </a:cubicBezTo>
                  <a:cubicBezTo>
                    <a:pt x="178" y="35"/>
                    <a:pt x="133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770;p87">
              <a:extLst>
                <a:ext uri="{FF2B5EF4-FFF2-40B4-BE49-F238E27FC236}">
                  <a16:creationId xmlns:a16="http://schemas.microsoft.com/office/drawing/2014/main" id="{64A0DD1A-7705-4D71-B75B-0CF690553966}"/>
                </a:ext>
              </a:extLst>
            </p:cNvPr>
            <p:cNvSpPr/>
            <p:nvPr/>
          </p:nvSpPr>
          <p:spPr>
            <a:xfrm>
              <a:off x="4441015" y="722980"/>
              <a:ext cx="15673" cy="55354"/>
            </a:xfrm>
            <a:custGeom>
              <a:avLst/>
              <a:gdLst/>
              <a:ahLst/>
              <a:cxnLst/>
              <a:rect l="l" t="t" r="r" b="b"/>
              <a:pathLst>
                <a:path w="141" h="498" extrusionOk="0">
                  <a:moveTo>
                    <a:pt x="71" y="0"/>
                  </a:moveTo>
                  <a:cubicBezTo>
                    <a:pt x="36" y="0"/>
                    <a:pt x="1" y="23"/>
                    <a:pt x="1" y="67"/>
                  </a:cubicBezTo>
                  <a:lnTo>
                    <a:pt x="1" y="430"/>
                  </a:lnTo>
                  <a:cubicBezTo>
                    <a:pt x="1" y="475"/>
                    <a:pt x="36" y="498"/>
                    <a:pt x="71" y="498"/>
                  </a:cubicBezTo>
                  <a:cubicBezTo>
                    <a:pt x="106" y="498"/>
                    <a:pt x="141" y="475"/>
                    <a:pt x="141" y="430"/>
                  </a:cubicBezTo>
                  <a:lnTo>
                    <a:pt x="141" y="67"/>
                  </a:lnTo>
                  <a:cubicBezTo>
                    <a:pt x="141" y="23"/>
                    <a:pt x="106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771;p87">
              <a:extLst>
                <a:ext uri="{FF2B5EF4-FFF2-40B4-BE49-F238E27FC236}">
                  <a16:creationId xmlns:a16="http://schemas.microsoft.com/office/drawing/2014/main" id="{DEBB4721-4DC6-4650-87D7-95C604584B24}"/>
                </a:ext>
              </a:extLst>
            </p:cNvPr>
            <p:cNvSpPr/>
            <p:nvPr/>
          </p:nvSpPr>
          <p:spPr>
            <a:xfrm>
              <a:off x="4472806" y="1802077"/>
              <a:ext cx="15673" cy="32457"/>
            </a:xfrm>
            <a:custGeom>
              <a:avLst/>
              <a:gdLst/>
              <a:ahLst/>
              <a:cxnLst/>
              <a:rect l="l" t="t" r="r" b="b"/>
              <a:pathLst>
                <a:path w="141" h="292" extrusionOk="0">
                  <a:moveTo>
                    <a:pt x="71" y="0"/>
                  </a:moveTo>
                  <a:cubicBezTo>
                    <a:pt x="36" y="0"/>
                    <a:pt x="1" y="23"/>
                    <a:pt x="1" y="67"/>
                  </a:cubicBezTo>
                  <a:lnTo>
                    <a:pt x="1" y="224"/>
                  </a:lnTo>
                  <a:cubicBezTo>
                    <a:pt x="1" y="269"/>
                    <a:pt x="36" y="292"/>
                    <a:pt x="71" y="292"/>
                  </a:cubicBezTo>
                  <a:cubicBezTo>
                    <a:pt x="106" y="292"/>
                    <a:pt x="140" y="269"/>
                    <a:pt x="140" y="224"/>
                  </a:cubicBezTo>
                  <a:lnTo>
                    <a:pt x="140" y="67"/>
                  </a:lnTo>
                  <a:cubicBezTo>
                    <a:pt x="140" y="23"/>
                    <a:pt x="106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772;p87">
              <a:extLst>
                <a:ext uri="{FF2B5EF4-FFF2-40B4-BE49-F238E27FC236}">
                  <a16:creationId xmlns:a16="http://schemas.microsoft.com/office/drawing/2014/main" id="{FEFF5C35-7C7E-4E32-94FE-929EAC25082A}"/>
                </a:ext>
              </a:extLst>
            </p:cNvPr>
            <p:cNvSpPr/>
            <p:nvPr/>
          </p:nvSpPr>
          <p:spPr>
            <a:xfrm>
              <a:off x="4483588" y="1883554"/>
              <a:ext cx="38793" cy="47907"/>
            </a:xfrm>
            <a:custGeom>
              <a:avLst/>
              <a:gdLst/>
              <a:ahLst/>
              <a:cxnLst/>
              <a:rect l="l" t="t" r="r" b="b"/>
              <a:pathLst>
                <a:path w="349" h="431" extrusionOk="0">
                  <a:moveTo>
                    <a:pt x="135" y="1"/>
                  </a:moveTo>
                  <a:cubicBezTo>
                    <a:pt x="115" y="1"/>
                    <a:pt x="96" y="10"/>
                    <a:pt x="83" y="33"/>
                  </a:cubicBezTo>
                  <a:cubicBezTo>
                    <a:pt x="0" y="187"/>
                    <a:pt x="74" y="370"/>
                    <a:pt x="237" y="426"/>
                  </a:cubicBezTo>
                  <a:cubicBezTo>
                    <a:pt x="245" y="429"/>
                    <a:pt x="253" y="431"/>
                    <a:pt x="260" y="431"/>
                  </a:cubicBezTo>
                  <a:cubicBezTo>
                    <a:pt x="326" y="431"/>
                    <a:pt x="348" y="317"/>
                    <a:pt x="274" y="293"/>
                  </a:cubicBezTo>
                  <a:cubicBezTo>
                    <a:pt x="197" y="267"/>
                    <a:pt x="163" y="173"/>
                    <a:pt x="200" y="104"/>
                  </a:cubicBezTo>
                  <a:cubicBezTo>
                    <a:pt x="230" y="50"/>
                    <a:pt x="181" y="1"/>
                    <a:pt x="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773;p87">
              <a:extLst>
                <a:ext uri="{FF2B5EF4-FFF2-40B4-BE49-F238E27FC236}">
                  <a16:creationId xmlns:a16="http://schemas.microsoft.com/office/drawing/2014/main" id="{39961DC1-9B86-4E8C-818F-E59CB472C2F8}"/>
                </a:ext>
              </a:extLst>
            </p:cNvPr>
            <p:cNvSpPr/>
            <p:nvPr/>
          </p:nvSpPr>
          <p:spPr>
            <a:xfrm>
              <a:off x="4529495" y="1810747"/>
              <a:ext cx="20341" cy="44016"/>
            </a:xfrm>
            <a:custGeom>
              <a:avLst/>
              <a:gdLst/>
              <a:ahLst/>
              <a:cxnLst/>
              <a:rect l="l" t="t" r="r" b="b"/>
              <a:pathLst>
                <a:path w="183" h="396" extrusionOk="0">
                  <a:moveTo>
                    <a:pt x="68" y="0"/>
                  </a:moveTo>
                  <a:cubicBezTo>
                    <a:pt x="41" y="0"/>
                    <a:pt x="17" y="15"/>
                    <a:pt x="13" y="49"/>
                  </a:cubicBezTo>
                  <a:cubicBezTo>
                    <a:pt x="0" y="153"/>
                    <a:pt x="3" y="246"/>
                    <a:pt x="33" y="346"/>
                  </a:cubicBezTo>
                  <a:cubicBezTo>
                    <a:pt x="43" y="380"/>
                    <a:pt x="70" y="395"/>
                    <a:pt x="98" y="395"/>
                  </a:cubicBezTo>
                  <a:cubicBezTo>
                    <a:pt x="140" y="395"/>
                    <a:pt x="182" y="361"/>
                    <a:pt x="166" y="309"/>
                  </a:cubicBezTo>
                  <a:cubicBezTo>
                    <a:pt x="143" y="236"/>
                    <a:pt x="137" y="163"/>
                    <a:pt x="146" y="86"/>
                  </a:cubicBezTo>
                  <a:cubicBezTo>
                    <a:pt x="155" y="34"/>
                    <a:pt x="108" y="0"/>
                    <a:pt x="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774;p87">
              <a:extLst>
                <a:ext uri="{FF2B5EF4-FFF2-40B4-BE49-F238E27FC236}">
                  <a16:creationId xmlns:a16="http://schemas.microsoft.com/office/drawing/2014/main" id="{D1B5D3F8-FE38-45E0-8AF0-8AC05962F1F2}"/>
                </a:ext>
              </a:extLst>
            </p:cNvPr>
            <p:cNvSpPr/>
            <p:nvPr/>
          </p:nvSpPr>
          <p:spPr>
            <a:xfrm>
              <a:off x="4560175" y="1926126"/>
              <a:ext cx="24676" cy="49241"/>
            </a:xfrm>
            <a:custGeom>
              <a:avLst/>
              <a:gdLst/>
              <a:ahLst/>
              <a:cxnLst/>
              <a:rect l="l" t="t" r="r" b="b"/>
              <a:pathLst>
                <a:path w="222" h="443" extrusionOk="0">
                  <a:moveTo>
                    <a:pt x="85" y="1"/>
                  </a:moveTo>
                  <a:cubicBezTo>
                    <a:pt x="44" y="1"/>
                    <a:pt x="0" y="35"/>
                    <a:pt x="10" y="87"/>
                  </a:cubicBezTo>
                  <a:cubicBezTo>
                    <a:pt x="33" y="190"/>
                    <a:pt x="53" y="289"/>
                    <a:pt x="77" y="393"/>
                  </a:cubicBezTo>
                  <a:cubicBezTo>
                    <a:pt x="84" y="428"/>
                    <a:pt x="110" y="442"/>
                    <a:pt x="137" y="442"/>
                  </a:cubicBezTo>
                  <a:cubicBezTo>
                    <a:pt x="178" y="442"/>
                    <a:pt x="222" y="408"/>
                    <a:pt x="210" y="357"/>
                  </a:cubicBezTo>
                  <a:cubicBezTo>
                    <a:pt x="187" y="253"/>
                    <a:pt x="167" y="150"/>
                    <a:pt x="144" y="50"/>
                  </a:cubicBezTo>
                  <a:cubicBezTo>
                    <a:pt x="137" y="15"/>
                    <a:pt x="112" y="1"/>
                    <a:pt x="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775;p87">
              <a:extLst>
                <a:ext uri="{FF2B5EF4-FFF2-40B4-BE49-F238E27FC236}">
                  <a16:creationId xmlns:a16="http://schemas.microsoft.com/office/drawing/2014/main" id="{59DE4F9A-4497-4806-B171-214F162CC25F}"/>
                </a:ext>
              </a:extLst>
            </p:cNvPr>
            <p:cNvSpPr/>
            <p:nvPr/>
          </p:nvSpPr>
          <p:spPr>
            <a:xfrm>
              <a:off x="4625312" y="1836869"/>
              <a:ext cx="15562" cy="49463"/>
            </a:xfrm>
            <a:custGeom>
              <a:avLst/>
              <a:gdLst/>
              <a:ahLst/>
              <a:cxnLst/>
              <a:rect l="l" t="t" r="r" b="b"/>
              <a:pathLst>
                <a:path w="140" h="445" extrusionOk="0">
                  <a:moveTo>
                    <a:pt x="70" y="1"/>
                  </a:moveTo>
                  <a:cubicBezTo>
                    <a:pt x="35" y="1"/>
                    <a:pt x="0" y="23"/>
                    <a:pt x="0" y="68"/>
                  </a:cubicBezTo>
                  <a:lnTo>
                    <a:pt x="0" y="378"/>
                  </a:lnTo>
                  <a:cubicBezTo>
                    <a:pt x="0" y="422"/>
                    <a:pt x="35" y="445"/>
                    <a:pt x="70" y="445"/>
                  </a:cubicBezTo>
                  <a:cubicBezTo>
                    <a:pt x="105" y="445"/>
                    <a:pt x="140" y="422"/>
                    <a:pt x="140" y="378"/>
                  </a:cubicBezTo>
                  <a:lnTo>
                    <a:pt x="140" y="68"/>
                  </a:lnTo>
                  <a:cubicBezTo>
                    <a:pt x="140" y="23"/>
                    <a:pt x="105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776;p87">
              <a:extLst>
                <a:ext uri="{FF2B5EF4-FFF2-40B4-BE49-F238E27FC236}">
                  <a16:creationId xmlns:a16="http://schemas.microsoft.com/office/drawing/2014/main" id="{5DFF6A46-CAA7-4A57-B0DA-92B7B253A660}"/>
                </a:ext>
              </a:extLst>
            </p:cNvPr>
            <p:cNvSpPr/>
            <p:nvPr/>
          </p:nvSpPr>
          <p:spPr>
            <a:xfrm>
              <a:off x="4628202" y="1943355"/>
              <a:ext cx="15673" cy="66580"/>
            </a:xfrm>
            <a:custGeom>
              <a:avLst/>
              <a:gdLst/>
              <a:ahLst/>
              <a:cxnLst/>
              <a:rect l="l" t="t" r="r" b="b"/>
              <a:pathLst>
                <a:path w="141" h="599" extrusionOk="0">
                  <a:moveTo>
                    <a:pt x="70" y="0"/>
                  </a:moveTo>
                  <a:cubicBezTo>
                    <a:pt x="35" y="0"/>
                    <a:pt x="1" y="22"/>
                    <a:pt x="1" y="65"/>
                  </a:cubicBezTo>
                  <a:lnTo>
                    <a:pt x="1" y="531"/>
                  </a:lnTo>
                  <a:cubicBezTo>
                    <a:pt x="1" y="576"/>
                    <a:pt x="35" y="598"/>
                    <a:pt x="70" y="598"/>
                  </a:cubicBezTo>
                  <a:cubicBezTo>
                    <a:pt x="105" y="598"/>
                    <a:pt x="140" y="576"/>
                    <a:pt x="140" y="531"/>
                  </a:cubicBezTo>
                  <a:lnTo>
                    <a:pt x="140" y="65"/>
                  </a:lnTo>
                  <a:cubicBezTo>
                    <a:pt x="140" y="22"/>
                    <a:pt x="105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777;p87">
              <a:extLst>
                <a:ext uri="{FF2B5EF4-FFF2-40B4-BE49-F238E27FC236}">
                  <a16:creationId xmlns:a16="http://schemas.microsoft.com/office/drawing/2014/main" id="{91A0D6D4-B36C-4A24-BD35-665866E70D21}"/>
                </a:ext>
              </a:extLst>
            </p:cNvPr>
            <p:cNvSpPr/>
            <p:nvPr/>
          </p:nvSpPr>
          <p:spPr>
            <a:xfrm>
              <a:off x="4698008" y="1877107"/>
              <a:ext cx="26900" cy="60578"/>
            </a:xfrm>
            <a:custGeom>
              <a:avLst/>
              <a:gdLst/>
              <a:ahLst/>
              <a:cxnLst/>
              <a:rect l="l" t="t" r="r" b="b"/>
              <a:pathLst>
                <a:path w="242" h="545" extrusionOk="0">
                  <a:moveTo>
                    <a:pt x="174" y="0"/>
                  </a:moveTo>
                  <a:cubicBezTo>
                    <a:pt x="139" y="0"/>
                    <a:pt x="103" y="22"/>
                    <a:pt x="102" y="65"/>
                  </a:cubicBezTo>
                  <a:cubicBezTo>
                    <a:pt x="95" y="202"/>
                    <a:pt x="65" y="331"/>
                    <a:pt x="19" y="461"/>
                  </a:cubicBezTo>
                  <a:cubicBezTo>
                    <a:pt x="0" y="512"/>
                    <a:pt x="42" y="545"/>
                    <a:pt x="84" y="545"/>
                  </a:cubicBezTo>
                  <a:cubicBezTo>
                    <a:pt x="112" y="545"/>
                    <a:pt x="140" y="531"/>
                    <a:pt x="151" y="498"/>
                  </a:cubicBezTo>
                  <a:cubicBezTo>
                    <a:pt x="205" y="358"/>
                    <a:pt x="231" y="215"/>
                    <a:pt x="238" y="65"/>
                  </a:cubicBezTo>
                  <a:cubicBezTo>
                    <a:pt x="242" y="22"/>
                    <a:pt x="208" y="0"/>
                    <a:pt x="1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778;p87">
              <a:extLst>
                <a:ext uri="{FF2B5EF4-FFF2-40B4-BE49-F238E27FC236}">
                  <a16:creationId xmlns:a16="http://schemas.microsoft.com/office/drawing/2014/main" id="{DF228015-7F81-4609-861A-48ED71D3B06F}"/>
                </a:ext>
              </a:extLst>
            </p:cNvPr>
            <p:cNvSpPr/>
            <p:nvPr/>
          </p:nvSpPr>
          <p:spPr>
            <a:xfrm>
              <a:off x="4675110" y="1992597"/>
              <a:ext cx="31679" cy="45795"/>
            </a:xfrm>
            <a:custGeom>
              <a:avLst/>
              <a:gdLst/>
              <a:ahLst/>
              <a:cxnLst/>
              <a:rect l="l" t="t" r="r" b="b"/>
              <a:pathLst>
                <a:path w="285" h="412" extrusionOk="0">
                  <a:moveTo>
                    <a:pt x="201" y="1"/>
                  </a:moveTo>
                  <a:cubicBezTo>
                    <a:pt x="173" y="1"/>
                    <a:pt x="144" y="15"/>
                    <a:pt x="131" y="48"/>
                  </a:cubicBezTo>
                  <a:cubicBezTo>
                    <a:pt x="95" y="141"/>
                    <a:pt x="58" y="235"/>
                    <a:pt x="21" y="327"/>
                  </a:cubicBezTo>
                  <a:cubicBezTo>
                    <a:pt x="1" y="378"/>
                    <a:pt x="43" y="412"/>
                    <a:pt x="86" y="412"/>
                  </a:cubicBezTo>
                  <a:cubicBezTo>
                    <a:pt x="114" y="412"/>
                    <a:pt x="141" y="398"/>
                    <a:pt x="154" y="367"/>
                  </a:cubicBezTo>
                  <a:cubicBezTo>
                    <a:pt x="191" y="271"/>
                    <a:pt x="228" y="178"/>
                    <a:pt x="265" y="84"/>
                  </a:cubicBezTo>
                  <a:cubicBezTo>
                    <a:pt x="284" y="34"/>
                    <a:pt x="244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779;p87">
              <a:extLst>
                <a:ext uri="{FF2B5EF4-FFF2-40B4-BE49-F238E27FC236}">
                  <a16:creationId xmlns:a16="http://schemas.microsoft.com/office/drawing/2014/main" id="{79E572E1-AC34-4E25-80F9-125B33CDEE4A}"/>
                </a:ext>
              </a:extLst>
            </p:cNvPr>
            <p:cNvSpPr/>
            <p:nvPr/>
          </p:nvSpPr>
          <p:spPr>
            <a:xfrm>
              <a:off x="4776373" y="1900449"/>
              <a:ext cx="46240" cy="60578"/>
            </a:xfrm>
            <a:custGeom>
              <a:avLst/>
              <a:gdLst/>
              <a:ahLst/>
              <a:cxnLst/>
              <a:rect l="l" t="t" r="r" b="b"/>
              <a:pathLst>
                <a:path w="416" h="545" extrusionOk="0">
                  <a:moveTo>
                    <a:pt x="318" y="0"/>
                  </a:moveTo>
                  <a:cubicBezTo>
                    <a:pt x="297" y="0"/>
                    <a:pt x="275" y="10"/>
                    <a:pt x="259" y="32"/>
                  </a:cubicBezTo>
                  <a:cubicBezTo>
                    <a:pt x="159" y="165"/>
                    <a:pt x="82" y="308"/>
                    <a:pt x="19" y="461"/>
                  </a:cubicBezTo>
                  <a:cubicBezTo>
                    <a:pt x="1" y="511"/>
                    <a:pt x="42" y="544"/>
                    <a:pt x="85" y="544"/>
                  </a:cubicBezTo>
                  <a:cubicBezTo>
                    <a:pt x="113" y="544"/>
                    <a:pt x="142" y="530"/>
                    <a:pt x="156" y="497"/>
                  </a:cubicBezTo>
                  <a:cubicBezTo>
                    <a:pt x="212" y="354"/>
                    <a:pt x="285" y="225"/>
                    <a:pt x="378" y="101"/>
                  </a:cubicBezTo>
                  <a:cubicBezTo>
                    <a:pt x="416" y="50"/>
                    <a:pt x="368" y="0"/>
                    <a:pt x="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780;p87">
              <a:extLst>
                <a:ext uri="{FF2B5EF4-FFF2-40B4-BE49-F238E27FC236}">
                  <a16:creationId xmlns:a16="http://schemas.microsoft.com/office/drawing/2014/main" id="{D6DF00A1-BCF3-444E-BC38-120FE4541D5F}"/>
                </a:ext>
              </a:extLst>
            </p:cNvPr>
            <p:cNvSpPr/>
            <p:nvPr/>
          </p:nvSpPr>
          <p:spPr>
            <a:xfrm>
              <a:off x="4726019" y="2035170"/>
              <a:ext cx="50242" cy="44572"/>
            </a:xfrm>
            <a:custGeom>
              <a:avLst/>
              <a:gdLst/>
              <a:ahLst/>
              <a:cxnLst/>
              <a:rect l="l" t="t" r="r" b="b"/>
              <a:pathLst>
                <a:path w="452" h="401" extrusionOk="0">
                  <a:moveTo>
                    <a:pt x="352" y="0"/>
                  </a:moveTo>
                  <a:cubicBezTo>
                    <a:pt x="337" y="0"/>
                    <a:pt x="320" y="6"/>
                    <a:pt x="306" y="21"/>
                  </a:cubicBezTo>
                  <a:cubicBezTo>
                    <a:pt x="222" y="107"/>
                    <a:pt x="136" y="194"/>
                    <a:pt x="49" y="281"/>
                  </a:cubicBezTo>
                  <a:cubicBezTo>
                    <a:pt x="1" y="329"/>
                    <a:pt x="50" y="400"/>
                    <a:pt x="104" y="400"/>
                  </a:cubicBezTo>
                  <a:cubicBezTo>
                    <a:pt x="119" y="400"/>
                    <a:pt x="135" y="395"/>
                    <a:pt x="149" y="380"/>
                  </a:cubicBezTo>
                  <a:cubicBezTo>
                    <a:pt x="232" y="291"/>
                    <a:pt x="319" y="204"/>
                    <a:pt x="406" y="118"/>
                  </a:cubicBezTo>
                  <a:cubicBezTo>
                    <a:pt x="452" y="69"/>
                    <a:pt x="405" y="0"/>
                    <a:pt x="3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781;p87">
              <a:extLst>
                <a:ext uri="{FF2B5EF4-FFF2-40B4-BE49-F238E27FC236}">
                  <a16:creationId xmlns:a16="http://schemas.microsoft.com/office/drawing/2014/main" id="{BAEC6F89-9070-48C9-A2C3-54EC7ECF0CEA}"/>
                </a:ext>
              </a:extLst>
            </p:cNvPr>
            <p:cNvSpPr/>
            <p:nvPr/>
          </p:nvSpPr>
          <p:spPr>
            <a:xfrm>
              <a:off x="4888085" y="1949247"/>
              <a:ext cx="35014" cy="38014"/>
            </a:xfrm>
            <a:custGeom>
              <a:avLst/>
              <a:gdLst/>
              <a:ahLst/>
              <a:cxnLst/>
              <a:rect l="l" t="t" r="r" b="b"/>
              <a:pathLst>
                <a:path w="315" h="342" extrusionOk="0">
                  <a:moveTo>
                    <a:pt x="217" y="1"/>
                  </a:moveTo>
                  <a:cubicBezTo>
                    <a:pt x="197" y="1"/>
                    <a:pt x="176" y="10"/>
                    <a:pt x="162" y="32"/>
                  </a:cubicBezTo>
                  <a:cubicBezTo>
                    <a:pt x="119" y="101"/>
                    <a:pt x="76" y="172"/>
                    <a:pt x="32" y="238"/>
                  </a:cubicBezTo>
                  <a:cubicBezTo>
                    <a:pt x="0" y="291"/>
                    <a:pt x="48" y="341"/>
                    <a:pt x="96" y="341"/>
                  </a:cubicBezTo>
                  <a:cubicBezTo>
                    <a:pt x="117" y="341"/>
                    <a:pt x="138" y="332"/>
                    <a:pt x="152" y="308"/>
                  </a:cubicBezTo>
                  <a:cubicBezTo>
                    <a:pt x="195" y="241"/>
                    <a:pt x="239" y="172"/>
                    <a:pt x="282" y="101"/>
                  </a:cubicBezTo>
                  <a:cubicBezTo>
                    <a:pt x="315" y="50"/>
                    <a:pt x="266" y="1"/>
                    <a:pt x="2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782;p87">
              <a:extLst>
                <a:ext uri="{FF2B5EF4-FFF2-40B4-BE49-F238E27FC236}">
                  <a16:creationId xmlns:a16="http://schemas.microsoft.com/office/drawing/2014/main" id="{80CC1123-E93C-4A21-87A5-E25EE40EED2E}"/>
                </a:ext>
              </a:extLst>
            </p:cNvPr>
            <p:cNvSpPr/>
            <p:nvPr/>
          </p:nvSpPr>
          <p:spPr>
            <a:xfrm>
              <a:off x="4824059" y="2055622"/>
              <a:ext cx="44907" cy="35791"/>
            </a:xfrm>
            <a:custGeom>
              <a:avLst/>
              <a:gdLst/>
              <a:ahLst/>
              <a:cxnLst/>
              <a:rect l="l" t="t" r="r" b="b"/>
              <a:pathLst>
                <a:path w="404" h="322" extrusionOk="0">
                  <a:moveTo>
                    <a:pt x="302" y="1"/>
                  </a:moveTo>
                  <a:cubicBezTo>
                    <a:pt x="287" y="1"/>
                    <a:pt x="270" y="7"/>
                    <a:pt x="255" y="20"/>
                  </a:cubicBezTo>
                  <a:lnTo>
                    <a:pt x="52" y="207"/>
                  </a:lnTo>
                  <a:cubicBezTo>
                    <a:pt x="1" y="253"/>
                    <a:pt x="48" y="322"/>
                    <a:pt x="102" y="322"/>
                  </a:cubicBezTo>
                  <a:cubicBezTo>
                    <a:pt x="118" y="322"/>
                    <a:pt x="134" y="316"/>
                    <a:pt x="149" y="303"/>
                  </a:cubicBezTo>
                  <a:lnTo>
                    <a:pt x="352" y="116"/>
                  </a:lnTo>
                  <a:cubicBezTo>
                    <a:pt x="404" y="70"/>
                    <a:pt x="357" y="1"/>
                    <a:pt x="3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783;p87">
              <a:extLst>
                <a:ext uri="{FF2B5EF4-FFF2-40B4-BE49-F238E27FC236}">
                  <a16:creationId xmlns:a16="http://schemas.microsoft.com/office/drawing/2014/main" id="{DDF72C57-A6DD-40E4-B2F4-5B5255067C3E}"/>
                </a:ext>
              </a:extLst>
            </p:cNvPr>
            <p:cNvSpPr/>
            <p:nvPr/>
          </p:nvSpPr>
          <p:spPr>
            <a:xfrm>
              <a:off x="4935104" y="2058624"/>
              <a:ext cx="40905" cy="28900"/>
            </a:xfrm>
            <a:custGeom>
              <a:avLst/>
              <a:gdLst/>
              <a:ahLst/>
              <a:cxnLst/>
              <a:rect l="l" t="t" r="r" b="b"/>
              <a:pathLst>
                <a:path w="368" h="260" extrusionOk="0">
                  <a:moveTo>
                    <a:pt x="256" y="1"/>
                  </a:moveTo>
                  <a:cubicBezTo>
                    <a:pt x="241" y="1"/>
                    <a:pt x="226" y="5"/>
                    <a:pt x="212" y="16"/>
                  </a:cubicBezTo>
                  <a:cubicBezTo>
                    <a:pt x="162" y="60"/>
                    <a:pt x="109" y="103"/>
                    <a:pt x="55" y="146"/>
                  </a:cubicBezTo>
                  <a:cubicBezTo>
                    <a:pt x="0" y="188"/>
                    <a:pt x="51" y="260"/>
                    <a:pt x="109" y="260"/>
                  </a:cubicBezTo>
                  <a:cubicBezTo>
                    <a:pt x="125" y="260"/>
                    <a:pt x="140" y="255"/>
                    <a:pt x="155" y="243"/>
                  </a:cubicBezTo>
                  <a:cubicBezTo>
                    <a:pt x="205" y="200"/>
                    <a:pt x="258" y="160"/>
                    <a:pt x="312" y="116"/>
                  </a:cubicBezTo>
                  <a:cubicBezTo>
                    <a:pt x="368" y="71"/>
                    <a:pt x="315" y="1"/>
                    <a:pt x="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784;p87">
              <a:extLst>
                <a:ext uri="{FF2B5EF4-FFF2-40B4-BE49-F238E27FC236}">
                  <a16:creationId xmlns:a16="http://schemas.microsoft.com/office/drawing/2014/main" id="{F57B0272-7BE1-439A-ABAA-E08F657A46A0}"/>
                </a:ext>
              </a:extLst>
            </p:cNvPr>
            <p:cNvSpPr/>
            <p:nvPr/>
          </p:nvSpPr>
          <p:spPr>
            <a:xfrm>
              <a:off x="5021583" y="1986261"/>
              <a:ext cx="42017" cy="32901"/>
            </a:xfrm>
            <a:custGeom>
              <a:avLst/>
              <a:gdLst/>
              <a:ahLst/>
              <a:cxnLst/>
              <a:rect l="l" t="t" r="r" b="b"/>
              <a:pathLst>
                <a:path w="378" h="296" extrusionOk="0">
                  <a:moveTo>
                    <a:pt x="280" y="1"/>
                  </a:moveTo>
                  <a:cubicBezTo>
                    <a:pt x="259" y="1"/>
                    <a:pt x="238" y="10"/>
                    <a:pt x="223" y="32"/>
                  </a:cubicBezTo>
                  <a:cubicBezTo>
                    <a:pt x="183" y="92"/>
                    <a:pt x="133" y="135"/>
                    <a:pt x="70" y="168"/>
                  </a:cubicBezTo>
                  <a:cubicBezTo>
                    <a:pt x="1" y="202"/>
                    <a:pt x="43" y="296"/>
                    <a:pt x="107" y="296"/>
                  </a:cubicBezTo>
                  <a:cubicBezTo>
                    <a:pt x="117" y="296"/>
                    <a:pt x="128" y="293"/>
                    <a:pt x="139" y="288"/>
                  </a:cubicBezTo>
                  <a:cubicBezTo>
                    <a:pt x="226" y="241"/>
                    <a:pt x="289" y="181"/>
                    <a:pt x="343" y="101"/>
                  </a:cubicBezTo>
                  <a:cubicBezTo>
                    <a:pt x="377" y="50"/>
                    <a:pt x="329" y="1"/>
                    <a:pt x="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785;p87">
              <a:extLst>
                <a:ext uri="{FF2B5EF4-FFF2-40B4-BE49-F238E27FC236}">
                  <a16:creationId xmlns:a16="http://schemas.microsoft.com/office/drawing/2014/main" id="{AF31327F-39C7-4630-9B65-EA131C4EBA32}"/>
                </a:ext>
              </a:extLst>
            </p:cNvPr>
            <p:cNvSpPr/>
            <p:nvPr/>
          </p:nvSpPr>
          <p:spPr>
            <a:xfrm>
              <a:off x="4941329" y="1969366"/>
              <a:ext cx="35125" cy="34902"/>
            </a:xfrm>
            <a:custGeom>
              <a:avLst/>
              <a:gdLst/>
              <a:ahLst/>
              <a:cxnLst/>
              <a:rect l="l" t="t" r="r" b="b"/>
              <a:pathLst>
                <a:path w="316" h="314" extrusionOk="0">
                  <a:moveTo>
                    <a:pt x="232" y="0"/>
                  </a:moveTo>
                  <a:cubicBezTo>
                    <a:pt x="204" y="0"/>
                    <a:pt x="175" y="15"/>
                    <a:pt x="162" y="47"/>
                  </a:cubicBezTo>
                  <a:cubicBezTo>
                    <a:pt x="139" y="107"/>
                    <a:pt x="102" y="154"/>
                    <a:pt x="53" y="197"/>
                  </a:cubicBezTo>
                  <a:cubicBezTo>
                    <a:pt x="0" y="244"/>
                    <a:pt x="49" y="314"/>
                    <a:pt x="104" y="314"/>
                  </a:cubicBezTo>
                  <a:cubicBezTo>
                    <a:pt x="119" y="314"/>
                    <a:pt x="135" y="309"/>
                    <a:pt x="149" y="297"/>
                  </a:cubicBezTo>
                  <a:cubicBezTo>
                    <a:pt x="219" y="237"/>
                    <a:pt x="262" y="167"/>
                    <a:pt x="295" y="84"/>
                  </a:cubicBezTo>
                  <a:cubicBezTo>
                    <a:pt x="316" y="33"/>
                    <a:pt x="275" y="0"/>
                    <a:pt x="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786;p87">
              <a:extLst>
                <a:ext uri="{FF2B5EF4-FFF2-40B4-BE49-F238E27FC236}">
                  <a16:creationId xmlns:a16="http://schemas.microsoft.com/office/drawing/2014/main" id="{15AB983A-3608-469E-83D5-845DD5FE1073}"/>
                </a:ext>
              </a:extLst>
            </p:cNvPr>
            <p:cNvSpPr/>
            <p:nvPr/>
          </p:nvSpPr>
          <p:spPr>
            <a:xfrm>
              <a:off x="4734578" y="2158775"/>
              <a:ext cx="39015" cy="32790"/>
            </a:xfrm>
            <a:custGeom>
              <a:avLst/>
              <a:gdLst/>
              <a:ahLst/>
              <a:cxnLst/>
              <a:rect l="l" t="t" r="r" b="b"/>
              <a:pathLst>
                <a:path w="351" h="295" extrusionOk="0">
                  <a:moveTo>
                    <a:pt x="249" y="0"/>
                  </a:moveTo>
                  <a:cubicBezTo>
                    <a:pt x="233" y="0"/>
                    <a:pt x="216" y="6"/>
                    <a:pt x="202" y="21"/>
                  </a:cubicBezTo>
                  <a:lnTo>
                    <a:pt x="49" y="177"/>
                  </a:lnTo>
                  <a:cubicBezTo>
                    <a:pt x="0" y="226"/>
                    <a:pt x="46" y="294"/>
                    <a:pt x="98" y="294"/>
                  </a:cubicBezTo>
                  <a:cubicBezTo>
                    <a:pt x="114" y="294"/>
                    <a:pt x="130" y="288"/>
                    <a:pt x="145" y="273"/>
                  </a:cubicBezTo>
                  <a:lnTo>
                    <a:pt x="302" y="117"/>
                  </a:lnTo>
                  <a:cubicBezTo>
                    <a:pt x="350" y="68"/>
                    <a:pt x="302" y="0"/>
                    <a:pt x="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787;p87">
              <a:extLst>
                <a:ext uri="{FF2B5EF4-FFF2-40B4-BE49-F238E27FC236}">
                  <a16:creationId xmlns:a16="http://schemas.microsoft.com/office/drawing/2014/main" id="{4A81961C-DA77-48DF-91E4-BBB555C97F3D}"/>
                </a:ext>
              </a:extLst>
            </p:cNvPr>
            <p:cNvSpPr/>
            <p:nvPr/>
          </p:nvSpPr>
          <p:spPr>
            <a:xfrm>
              <a:off x="4680779" y="2118536"/>
              <a:ext cx="26900" cy="38459"/>
            </a:xfrm>
            <a:custGeom>
              <a:avLst/>
              <a:gdLst/>
              <a:ahLst/>
              <a:cxnLst/>
              <a:rect l="l" t="t" r="r" b="b"/>
              <a:pathLst>
                <a:path w="242" h="346" extrusionOk="0">
                  <a:moveTo>
                    <a:pt x="156" y="1"/>
                  </a:moveTo>
                  <a:cubicBezTo>
                    <a:pt x="129" y="1"/>
                    <a:pt x="104" y="15"/>
                    <a:pt x="97" y="50"/>
                  </a:cubicBezTo>
                  <a:cubicBezTo>
                    <a:pt x="87" y="120"/>
                    <a:pt x="63" y="180"/>
                    <a:pt x="30" y="243"/>
                  </a:cubicBezTo>
                  <a:cubicBezTo>
                    <a:pt x="0" y="296"/>
                    <a:pt x="48" y="346"/>
                    <a:pt x="95" y="346"/>
                  </a:cubicBezTo>
                  <a:cubicBezTo>
                    <a:pt x="116" y="346"/>
                    <a:pt x="136" y="336"/>
                    <a:pt x="150" y="312"/>
                  </a:cubicBezTo>
                  <a:cubicBezTo>
                    <a:pt x="190" y="240"/>
                    <a:pt x="217" y="166"/>
                    <a:pt x="234" y="86"/>
                  </a:cubicBezTo>
                  <a:cubicBezTo>
                    <a:pt x="241" y="35"/>
                    <a:pt x="196" y="1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788;p87">
              <a:extLst>
                <a:ext uri="{FF2B5EF4-FFF2-40B4-BE49-F238E27FC236}">
                  <a16:creationId xmlns:a16="http://schemas.microsoft.com/office/drawing/2014/main" id="{D0248916-3950-458E-8F75-8093A221785E}"/>
                </a:ext>
              </a:extLst>
            </p:cNvPr>
            <p:cNvSpPr/>
            <p:nvPr/>
          </p:nvSpPr>
          <p:spPr>
            <a:xfrm>
              <a:off x="4617531" y="2075742"/>
              <a:ext cx="24454" cy="43905"/>
            </a:xfrm>
            <a:custGeom>
              <a:avLst/>
              <a:gdLst/>
              <a:ahLst/>
              <a:cxnLst/>
              <a:rect l="l" t="t" r="r" b="b"/>
              <a:pathLst>
                <a:path w="220" h="395" extrusionOk="0">
                  <a:moveTo>
                    <a:pt x="132" y="0"/>
                  </a:moveTo>
                  <a:cubicBezTo>
                    <a:pt x="97" y="0"/>
                    <a:pt x="65" y="22"/>
                    <a:pt x="70" y="66"/>
                  </a:cubicBezTo>
                  <a:cubicBezTo>
                    <a:pt x="80" y="149"/>
                    <a:pt x="67" y="218"/>
                    <a:pt x="30" y="292"/>
                  </a:cubicBezTo>
                  <a:cubicBezTo>
                    <a:pt x="0" y="345"/>
                    <a:pt x="49" y="395"/>
                    <a:pt x="96" y="395"/>
                  </a:cubicBezTo>
                  <a:cubicBezTo>
                    <a:pt x="116" y="395"/>
                    <a:pt x="137" y="385"/>
                    <a:pt x="150" y="361"/>
                  </a:cubicBezTo>
                  <a:cubicBezTo>
                    <a:pt x="200" y="269"/>
                    <a:pt x="220" y="172"/>
                    <a:pt x="210" y="66"/>
                  </a:cubicBezTo>
                  <a:cubicBezTo>
                    <a:pt x="205" y="22"/>
                    <a:pt x="167" y="0"/>
                    <a:pt x="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789;p87">
              <a:extLst>
                <a:ext uri="{FF2B5EF4-FFF2-40B4-BE49-F238E27FC236}">
                  <a16:creationId xmlns:a16="http://schemas.microsoft.com/office/drawing/2014/main" id="{BE2AB8E2-E663-4CEE-B129-8C830CB09FA2}"/>
                </a:ext>
              </a:extLst>
            </p:cNvPr>
            <p:cNvSpPr/>
            <p:nvPr/>
          </p:nvSpPr>
          <p:spPr>
            <a:xfrm>
              <a:off x="4532386" y="2055511"/>
              <a:ext cx="19786" cy="60912"/>
            </a:xfrm>
            <a:custGeom>
              <a:avLst/>
              <a:gdLst/>
              <a:ahLst/>
              <a:cxnLst/>
              <a:rect l="l" t="t" r="r" b="b"/>
              <a:pathLst>
                <a:path w="178" h="548" extrusionOk="0">
                  <a:moveTo>
                    <a:pt x="68" y="0"/>
                  </a:moveTo>
                  <a:cubicBezTo>
                    <a:pt x="33" y="0"/>
                    <a:pt x="1" y="23"/>
                    <a:pt x="4" y="68"/>
                  </a:cubicBezTo>
                  <a:cubicBezTo>
                    <a:pt x="14" y="204"/>
                    <a:pt x="24" y="344"/>
                    <a:pt x="34" y="480"/>
                  </a:cubicBezTo>
                  <a:cubicBezTo>
                    <a:pt x="37" y="525"/>
                    <a:pt x="74" y="548"/>
                    <a:pt x="109" y="548"/>
                  </a:cubicBezTo>
                  <a:cubicBezTo>
                    <a:pt x="144" y="548"/>
                    <a:pt x="177" y="525"/>
                    <a:pt x="174" y="480"/>
                  </a:cubicBezTo>
                  <a:cubicBezTo>
                    <a:pt x="164" y="344"/>
                    <a:pt x="154" y="204"/>
                    <a:pt x="144" y="68"/>
                  </a:cubicBezTo>
                  <a:cubicBezTo>
                    <a:pt x="139" y="23"/>
                    <a:pt x="102" y="0"/>
                    <a:pt x="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790;p87">
              <a:extLst>
                <a:ext uri="{FF2B5EF4-FFF2-40B4-BE49-F238E27FC236}">
                  <a16:creationId xmlns:a16="http://schemas.microsoft.com/office/drawing/2014/main" id="{F70D2515-BAA1-47DD-812B-4DD89499CCAC}"/>
                </a:ext>
              </a:extLst>
            </p:cNvPr>
            <p:cNvSpPr/>
            <p:nvPr/>
          </p:nvSpPr>
          <p:spPr>
            <a:xfrm>
              <a:off x="4582406" y="2182006"/>
              <a:ext cx="15228" cy="38014"/>
            </a:xfrm>
            <a:custGeom>
              <a:avLst/>
              <a:gdLst/>
              <a:ahLst/>
              <a:cxnLst/>
              <a:rect l="l" t="t" r="r" b="b"/>
              <a:pathLst>
                <a:path w="137" h="342" extrusionOk="0">
                  <a:moveTo>
                    <a:pt x="68" y="0"/>
                  </a:moveTo>
                  <a:cubicBezTo>
                    <a:pt x="34" y="0"/>
                    <a:pt x="0" y="23"/>
                    <a:pt x="0" y="68"/>
                  </a:cubicBezTo>
                  <a:lnTo>
                    <a:pt x="0" y="274"/>
                  </a:lnTo>
                  <a:cubicBezTo>
                    <a:pt x="0" y="319"/>
                    <a:pt x="34" y="341"/>
                    <a:pt x="68" y="341"/>
                  </a:cubicBezTo>
                  <a:cubicBezTo>
                    <a:pt x="102" y="341"/>
                    <a:pt x="136" y="319"/>
                    <a:pt x="136" y="274"/>
                  </a:cubicBezTo>
                  <a:lnTo>
                    <a:pt x="136" y="68"/>
                  </a:lnTo>
                  <a:cubicBezTo>
                    <a:pt x="136" y="23"/>
                    <a:pt x="102" y="0"/>
                    <a:pt x="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791;p87">
              <a:extLst>
                <a:ext uri="{FF2B5EF4-FFF2-40B4-BE49-F238E27FC236}">
                  <a16:creationId xmlns:a16="http://schemas.microsoft.com/office/drawing/2014/main" id="{1572FB95-2150-4D52-8DD5-23AD8888147D}"/>
                </a:ext>
              </a:extLst>
            </p:cNvPr>
            <p:cNvSpPr/>
            <p:nvPr/>
          </p:nvSpPr>
          <p:spPr>
            <a:xfrm>
              <a:off x="4631203" y="2193678"/>
              <a:ext cx="25121" cy="38014"/>
            </a:xfrm>
            <a:custGeom>
              <a:avLst/>
              <a:gdLst/>
              <a:ahLst/>
              <a:cxnLst/>
              <a:rect l="l" t="t" r="r" b="b"/>
              <a:pathLst>
                <a:path w="226" h="342" extrusionOk="0">
                  <a:moveTo>
                    <a:pt x="158" y="1"/>
                  </a:moveTo>
                  <a:cubicBezTo>
                    <a:pt x="123" y="1"/>
                    <a:pt x="85" y="23"/>
                    <a:pt x="81" y="66"/>
                  </a:cubicBezTo>
                  <a:cubicBezTo>
                    <a:pt x="73" y="126"/>
                    <a:pt x="57" y="183"/>
                    <a:pt x="30" y="236"/>
                  </a:cubicBezTo>
                  <a:cubicBezTo>
                    <a:pt x="1" y="291"/>
                    <a:pt x="48" y="341"/>
                    <a:pt x="95" y="341"/>
                  </a:cubicBezTo>
                  <a:cubicBezTo>
                    <a:pt x="116" y="341"/>
                    <a:pt x="137" y="331"/>
                    <a:pt x="150" y="306"/>
                  </a:cubicBezTo>
                  <a:cubicBezTo>
                    <a:pt x="187" y="229"/>
                    <a:pt x="210" y="152"/>
                    <a:pt x="220" y="66"/>
                  </a:cubicBezTo>
                  <a:cubicBezTo>
                    <a:pt x="225" y="23"/>
                    <a:pt x="193" y="1"/>
                    <a:pt x="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792;p87">
              <a:extLst>
                <a:ext uri="{FF2B5EF4-FFF2-40B4-BE49-F238E27FC236}">
                  <a16:creationId xmlns:a16="http://schemas.microsoft.com/office/drawing/2014/main" id="{FAE83D63-366D-40CE-8140-638A4F1E7655}"/>
                </a:ext>
              </a:extLst>
            </p:cNvPr>
            <p:cNvSpPr/>
            <p:nvPr/>
          </p:nvSpPr>
          <p:spPr>
            <a:xfrm>
              <a:off x="4671886" y="2242030"/>
              <a:ext cx="38015" cy="38014"/>
            </a:xfrm>
            <a:custGeom>
              <a:avLst/>
              <a:gdLst/>
              <a:ahLst/>
              <a:cxnLst/>
              <a:rect l="l" t="t" r="r" b="b"/>
              <a:pathLst>
                <a:path w="342" h="342" extrusionOk="0">
                  <a:moveTo>
                    <a:pt x="250" y="0"/>
                  </a:moveTo>
                  <a:cubicBezTo>
                    <a:pt x="238" y="0"/>
                    <a:pt x="226" y="4"/>
                    <a:pt x="214" y="14"/>
                  </a:cubicBezTo>
                  <a:cubicBezTo>
                    <a:pt x="124" y="80"/>
                    <a:pt x="64" y="157"/>
                    <a:pt x="20" y="260"/>
                  </a:cubicBezTo>
                  <a:cubicBezTo>
                    <a:pt x="0" y="309"/>
                    <a:pt x="42" y="341"/>
                    <a:pt x="85" y="341"/>
                  </a:cubicBezTo>
                  <a:cubicBezTo>
                    <a:pt x="112" y="341"/>
                    <a:pt x="141" y="328"/>
                    <a:pt x="154" y="297"/>
                  </a:cubicBezTo>
                  <a:cubicBezTo>
                    <a:pt x="180" y="230"/>
                    <a:pt x="227" y="174"/>
                    <a:pt x="283" y="134"/>
                  </a:cubicBezTo>
                  <a:cubicBezTo>
                    <a:pt x="341" y="90"/>
                    <a:pt x="304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793;p87">
              <a:extLst>
                <a:ext uri="{FF2B5EF4-FFF2-40B4-BE49-F238E27FC236}">
                  <a16:creationId xmlns:a16="http://schemas.microsoft.com/office/drawing/2014/main" id="{68E2AB81-B8E2-441C-8FB0-381CEBC4FF80}"/>
                </a:ext>
              </a:extLst>
            </p:cNvPr>
            <p:cNvSpPr/>
            <p:nvPr/>
          </p:nvSpPr>
          <p:spPr>
            <a:xfrm>
              <a:off x="4589409" y="2303166"/>
              <a:ext cx="28011" cy="43572"/>
            </a:xfrm>
            <a:custGeom>
              <a:avLst/>
              <a:gdLst/>
              <a:ahLst/>
              <a:cxnLst/>
              <a:rect l="l" t="t" r="r" b="b"/>
              <a:pathLst>
                <a:path w="252" h="392" extrusionOk="0">
                  <a:moveTo>
                    <a:pt x="167" y="0"/>
                  </a:moveTo>
                  <a:cubicBezTo>
                    <a:pt x="139" y="0"/>
                    <a:pt x="111" y="15"/>
                    <a:pt x="100" y="49"/>
                  </a:cubicBezTo>
                  <a:cubicBezTo>
                    <a:pt x="73" y="136"/>
                    <a:pt x="44" y="219"/>
                    <a:pt x="17" y="306"/>
                  </a:cubicBezTo>
                  <a:cubicBezTo>
                    <a:pt x="1" y="358"/>
                    <a:pt x="43" y="392"/>
                    <a:pt x="84" y="392"/>
                  </a:cubicBezTo>
                  <a:cubicBezTo>
                    <a:pt x="112" y="392"/>
                    <a:pt x="139" y="377"/>
                    <a:pt x="150" y="342"/>
                  </a:cubicBezTo>
                  <a:lnTo>
                    <a:pt x="233" y="86"/>
                  </a:lnTo>
                  <a:cubicBezTo>
                    <a:pt x="251" y="34"/>
                    <a:pt x="209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794;p87">
              <a:extLst>
                <a:ext uri="{FF2B5EF4-FFF2-40B4-BE49-F238E27FC236}">
                  <a16:creationId xmlns:a16="http://schemas.microsoft.com/office/drawing/2014/main" id="{E976C430-D439-45B5-AB2C-8D09040750DA}"/>
                </a:ext>
              </a:extLst>
            </p:cNvPr>
            <p:cNvSpPr/>
            <p:nvPr/>
          </p:nvSpPr>
          <p:spPr>
            <a:xfrm>
              <a:off x="4545280" y="2268485"/>
              <a:ext cx="24565" cy="43905"/>
            </a:xfrm>
            <a:custGeom>
              <a:avLst/>
              <a:gdLst/>
              <a:ahLst/>
              <a:cxnLst/>
              <a:rect l="l" t="t" r="r" b="b"/>
              <a:pathLst>
                <a:path w="221" h="395" extrusionOk="0">
                  <a:moveTo>
                    <a:pt x="136" y="0"/>
                  </a:moveTo>
                  <a:cubicBezTo>
                    <a:pt x="102" y="0"/>
                    <a:pt x="70" y="22"/>
                    <a:pt x="75" y="65"/>
                  </a:cubicBezTo>
                  <a:cubicBezTo>
                    <a:pt x="81" y="149"/>
                    <a:pt x="68" y="218"/>
                    <a:pt x="31" y="292"/>
                  </a:cubicBezTo>
                  <a:cubicBezTo>
                    <a:pt x="1" y="345"/>
                    <a:pt x="49" y="395"/>
                    <a:pt x="96" y="395"/>
                  </a:cubicBezTo>
                  <a:cubicBezTo>
                    <a:pt x="117" y="395"/>
                    <a:pt x="137" y="385"/>
                    <a:pt x="151" y="361"/>
                  </a:cubicBezTo>
                  <a:cubicBezTo>
                    <a:pt x="198" y="269"/>
                    <a:pt x="221" y="172"/>
                    <a:pt x="211" y="65"/>
                  </a:cubicBezTo>
                  <a:cubicBezTo>
                    <a:pt x="207" y="22"/>
                    <a:pt x="171" y="0"/>
                    <a:pt x="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795;p87">
              <a:extLst>
                <a:ext uri="{FF2B5EF4-FFF2-40B4-BE49-F238E27FC236}">
                  <a16:creationId xmlns:a16="http://schemas.microsoft.com/office/drawing/2014/main" id="{2BFA82C5-4C04-4273-81CB-EB7D097FB752}"/>
                </a:ext>
              </a:extLst>
            </p:cNvPr>
            <p:cNvSpPr/>
            <p:nvPr/>
          </p:nvSpPr>
          <p:spPr>
            <a:xfrm>
              <a:off x="5121735" y="2245365"/>
              <a:ext cx="26900" cy="37903"/>
            </a:xfrm>
            <a:custGeom>
              <a:avLst/>
              <a:gdLst/>
              <a:ahLst/>
              <a:cxnLst/>
              <a:rect l="l" t="t" r="r" b="b"/>
              <a:pathLst>
                <a:path w="242" h="341" extrusionOk="0">
                  <a:moveTo>
                    <a:pt x="158" y="0"/>
                  </a:moveTo>
                  <a:cubicBezTo>
                    <a:pt x="130" y="0"/>
                    <a:pt x="102" y="14"/>
                    <a:pt x="90" y="47"/>
                  </a:cubicBezTo>
                  <a:cubicBezTo>
                    <a:pt x="67" y="117"/>
                    <a:pt x="41" y="187"/>
                    <a:pt x="17" y="257"/>
                  </a:cubicBezTo>
                  <a:cubicBezTo>
                    <a:pt x="1" y="307"/>
                    <a:pt x="43" y="340"/>
                    <a:pt x="85" y="340"/>
                  </a:cubicBezTo>
                  <a:cubicBezTo>
                    <a:pt x="113" y="340"/>
                    <a:pt x="140" y="326"/>
                    <a:pt x="150" y="293"/>
                  </a:cubicBezTo>
                  <a:cubicBezTo>
                    <a:pt x="177" y="223"/>
                    <a:pt x="201" y="153"/>
                    <a:pt x="224" y="84"/>
                  </a:cubicBezTo>
                  <a:cubicBezTo>
                    <a:pt x="242" y="33"/>
                    <a:pt x="200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796;p87">
              <a:extLst>
                <a:ext uri="{FF2B5EF4-FFF2-40B4-BE49-F238E27FC236}">
                  <a16:creationId xmlns:a16="http://schemas.microsoft.com/office/drawing/2014/main" id="{FB80A7A5-1332-497A-90DC-C92ED12698F2}"/>
                </a:ext>
              </a:extLst>
            </p:cNvPr>
            <p:cNvSpPr/>
            <p:nvPr/>
          </p:nvSpPr>
          <p:spPr>
            <a:xfrm>
              <a:off x="5154081" y="2150549"/>
              <a:ext cx="20341" cy="40571"/>
            </a:xfrm>
            <a:custGeom>
              <a:avLst/>
              <a:gdLst/>
              <a:ahLst/>
              <a:cxnLst/>
              <a:rect l="l" t="t" r="r" b="b"/>
              <a:pathLst>
                <a:path w="183" h="365" extrusionOk="0">
                  <a:moveTo>
                    <a:pt x="116" y="1"/>
                  </a:moveTo>
                  <a:cubicBezTo>
                    <a:pt x="82" y="1"/>
                    <a:pt x="44" y="23"/>
                    <a:pt x="39" y="68"/>
                  </a:cubicBezTo>
                  <a:cubicBezTo>
                    <a:pt x="29" y="144"/>
                    <a:pt x="16" y="221"/>
                    <a:pt x="5" y="298"/>
                  </a:cubicBezTo>
                  <a:cubicBezTo>
                    <a:pt x="1" y="342"/>
                    <a:pt x="33" y="365"/>
                    <a:pt x="68" y="365"/>
                  </a:cubicBezTo>
                  <a:cubicBezTo>
                    <a:pt x="103" y="365"/>
                    <a:pt x="140" y="342"/>
                    <a:pt x="145" y="298"/>
                  </a:cubicBezTo>
                  <a:cubicBezTo>
                    <a:pt x="156" y="221"/>
                    <a:pt x="165" y="144"/>
                    <a:pt x="176" y="68"/>
                  </a:cubicBezTo>
                  <a:cubicBezTo>
                    <a:pt x="182" y="23"/>
                    <a:pt x="151" y="1"/>
                    <a:pt x="1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797;p87">
              <a:extLst>
                <a:ext uri="{FF2B5EF4-FFF2-40B4-BE49-F238E27FC236}">
                  <a16:creationId xmlns:a16="http://schemas.microsoft.com/office/drawing/2014/main" id="{9B7C90A6-7679-4E24-8E7B-96132D70186C}"/>
                </a:ext>
              </a:extLst>
            </p:cNvPr>
            <p:cNvSpPr/>
            <p:nvPr/>
          </p:nvSpPr>
          <p:spPr>
            <a:xfrm>
              <a:off x="5092279" y="2176448"/>
              <a:ext cx="30679" cy="40348"/>
            </a:xfrm>
            <a:custGeom>
              <a:avLst/>
              <a:gdLst/>
              <a:ahLst/>
              <a:cxnLst/>
              <a:rect l="l" t="t" r="r" b="b"/>
              <a:pathLst>
                <a:path w="276" h="363" extrusionOk="0">
                  <a:moveTo>
                    <a:pt x="191" y="0"/>
                  </a:moveTo>
                  <a:cubicBezTo>
                    <a:pt x="163" y="0"/>
                    <a:pt x="135" y="14"/>
                    <a:pt x="122" y="45"/>
                  </a:cubicBezTo>
                  <a:cubicBezTo>
                    <a:pt x="89" y="125"/>
                    <a:pt x="56" y="201"/>
                    <a:pt x="22" y="281"/>
                  </a:cubicBezTo>
                  <a:cubicBezTo>
                    <a:pt x="0" y="330"/>
                    <a:pt x="42" y="362"/>
                    <a:pt x="86" y="362"/>
                  </a:cubicBezTo>
                  <a:cubicBezTo>
                    <a:pt x="114" y="362"/>
                    <a:pt x="143" y="349"/>
                    <a:pt x="156" y="318"/>
                  </a:cubicBezTo>
                  <a:cubicBezTo>
                    <a:pt x="189" y="238"/>
                    <a:pt x="222" y="161"/>
                    <a:pt x="255" y="81"/>
                  </a:cubicBezTo>
                  <a:cubicBezTo>
                    <a:pt x="276" y="33"/>
                    <a:pt x="234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798;p87">
              <a:extLst>
                <a:ext uri="{FF2B5EF4-FFF2-40B4-BE49-F238E27FC236}">
                  <a16:creationId xmlns:a16="http://schemas.microsoft.com/office/drawing/2014/main" id="{874E073F-E7D5-4E0A-B31F-C24471AAAABD}"/>
                </a:ext>
              </a:extLst>
            </p:cNvPr>
            <p:cNvSpPr/>
            <p:nvPr/>
          </p:nvSpPr>
          <p:spPr>
            <a:xfrm>
              <a:off x="4204142" y="1923236"/>
              <a:ext cx="27233" cy="43683"/>
            </a:xfrm>
            <a:custGeom>
              <a:avLst/>
              <a:gdLst/>
              <a:ahLst/>
              <a:cxnLst/>
              <a:rect l="l" t="t" r="r" b="b"/>
              <a:pathLst>
                <a:path w="245" h="393" extrusionOk="0">
                  <a:moveTo>
                    <a:pt x="160" y="0"/>
                  </a:moveTo>
                  <a:cubicBezTo>
                    <a:pt x="133" y="0"/>
                    <a:pt x="105" y="15"/>
                    <a:pt x="95" y="49"/>
                  </a:cubicBezTo>
                  <a:cubicBezTo>
                    <a:pt x="69" y="136"/>
                    <a:pt x="41" y="223"/>
                    <a:pt x="15" y="309"/>
                  </a:cubicBezTo>
                  <a:cubicBezTo>
                    <a:pt x="1" y="359"/>
                    <a:pt x="44" y="393"/>
                    <a:pt x="86" y="393"/>
                  </a:cubicBezTo>
                  <a:cubicBezTo>
                    <a:pt x="114" y="393"/>
                    <a:pt x="141" y="379"/>
                    <a:pt x="152" y="346"/>
                  </a:cubicBezTo>
                  <a:cubicBezTo>
                    <a:pt x="175" y="260"/>
                    <a:pt x="201" y="172"/>
                    <a:pt x="228" y="86"/>
                  </a:cubicBezTo>
                  <a:cubicBezTo>
                    <a:pt x="244" y="34"/>
                    <a:pt x="202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799;p87">
              <a:extLst>
                <a:ext uri="{FF2B5EF4-FFF2-40B4-BE49-F238E27FC236}">
                  <a16:creationId xmlns:a16="http://schemas.microsoft.com/office/drawing/2014/main" id="{E459D094-4D09-41EB-999C-F25F79112A0A}"/>
                </a:ext>
              </a:extLst>
            </p:cNvPr>
            <p:cNvSpPr/>
            <p:nvPr/>
          </p:nvSpPr>
          <p:spPr>
            <a:xfrm>
              <a:off x="4244491" y="1943022"/>
              <a:ext cx="20341" cy="38236"/>
            </a:xfrm>
            <a:custGeom>
              <a:avLst/>
              <a:gdLst/>
              <a:ahLst/>
              <a:cxnLst/>
              <a:rect l="l" t="t" r="r" b="b"/>
              <a:pathLst>
                <a:path w="183" h="344" extrusionOk="0">
                  <a:moveTo>
                    <a:pt x="97" y="1"/>
                  </a:moveTo>
                  <a:cubicBezTo>
                    <a:pt x="71" y="1"/>
                    <a:pt x="46" y="16"/>
                    <a:pt x="41" y="51"/>
                  </a:cubicBezTo>
                  <a:cubicBezTo>
                    <a:pt x="28" y="121"/>
                    <a:pt x="18" y="188"/>
                    <a:pt x="8" y="257"/>
                  </a:cubicBezTo>
                  <a:cubicBezTo>
                    <a:pt x="0" y="310"/>
                    <a:pt x="45" y="344"/>
                    <a:pt x="85" y="344"/>
                  </a:cubicBezTo>
                  <a:cubicBezTo>
                    <a:pt x="111" y="344"/>
                    <a:pt x="136" y="329"/>
                    <a:pt x="141" y="294"/>
                  </a:cubicBezTo>
                  <a:cubicBezTo>
                    <a:pt x="151" y="224"/>
                    <a:pt x="165" y="157"/>
                    <a:pt x="174" y="88"/>
                  </a:cubicBezTo>
                  <a:cubicBezTo>
                    <a:pt x="183" y="36"/>
                    <a:pt x="137" y="1"/>
                    <a:pt x="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800;p87">
              <a:extLst>
                <a:ext uri="{FF2B5EF4-FFF2-40B4-BE49-F238E27FC236}">
                  <a16:creationId xmlns:a16="http://schemas.microsoft.com/office/drawing/2014/main" id="{23C4242E-A02A-483C-AF4B-DA21DD8564C7}"/>
                </a:ext>
              </a:extLst>
            </p:cNvPr>
            <p:cNvSpPr/>
            <p:nvPr/>
          </p:nvSpPr>
          <p:spPr>
            <a:xfrm>
              <a:off x="4665217" y="2809479"/>
              <a:ext cx="33902" cy="55243"/>
            </a:xfrm>
            <a:custGeom>
              <a:avLst/>
              <a:gdLst/>
              <a:ahLst/>
              <a:cxnLst/>
              <a:rect l="l" t="t" r="r" b="b"/>
              <a:pathLst>
                <a:path w="305" h="497" extrusionOk="0">
                  <a:moveTo>
                    <a:pt x="237" y="0"/>
                  </a:moveTo>
                  <a:cubicBezTo>
                    <a:pt x="202" y="0"/>
                    <a:pt x="167" y="23"/>
                    <a:pt x="164" y="67"/>
                  </a:cubicBezTo>
                  <a:cubicBezTo>
                    <a:pt x="160" y="181"/>
                    <a:pt x="117" y="287"/>
                    <a:pt x="44" y="374"/>
                  </a:cubicBezTo>
                  <a:cubicBezTo>
                    <a:pt x="0" y="427"/>
                    <a:pt x="47" y="496"/>
                    <a:pt x="98" y="496"/>
                  </a:cubicBezTo>
                  <a:cubicBezTo>
                    <a:pt x="113" y="496"/>
                    <a:pt x="129" y="489"/>
                    <a:pt x="144" y="474"/>
                  </a:cubicBezTo>
                  <a:cubicBezTo>
                    <a:pt x="240" y="354"/>
                    <a:pt x="294" y="221"/>
                    <a:pt x="303" y="67"/>
                  </a:cubicBezTo>
                  <a:cubicBezTo>
                    <a:pt x="305" y="23"/>
                    <a:pt x="272" y="0"/>
                    <a:pt x="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801;p87">
              <a:extLst>
                <a:ext uri="{FF2B5EF4-FFF2-40B4-BE49-F238E27FC236}">
                  <a16:creationId xmlns:a16="http://schemas.microsoft.com/office/drawing/2014/main" id="{703AA92C-5678-45E7-9F53-89ACA60CD364}"/>
                </a:ext>
              </a:extLst>
            </p:cNvPr>
            <p:cNvSpPr/>
            <p:nvPr/>
          </p:nvSpPr>
          <p:spPr>
            <a:xfrm>
              <a:off x="4698453" y="2832377"/>
              <a:ext cx="20897" cy="46795"/>
            </a:xfrm>
            <a:custGeom>
              <a:avLst/>
              <a:gdLst/>
              <a:ahLst/>
              <a:cxnLst/>
              <a:rect l="l" t="t" r="r" b="b"/>
              <a:pathLst>
                <a:path w="188" h="421" extrusionOk="0">
                  <a:moveTo>
                    <a:pt x="107" y="0"/>
                  </a:moveTo>
                  <a:cubicBezTo>
                    <a:pt x="73" y="0"/>
                    <a:pt x="39" y="23"/>
                    <a:pt x="41" y="68"/>
                  </a:cubicBezTo>
                  <a:cubicBezTo>
                    <a:pt x="47" y="158"/>
                    <a:pt x="38" y="244"/>
                    <a:pt x="15" y="334"/>
                  </a:cubicBezTo>
                  <a:cubicBezTo>
                    <a:pt x="0" y="386"/>
                    <a:pt x="43" y="420"/>
                    <a:pt x="84" y="420"/>
                  </a:cubicBezTo>
                  <a:cubicBezTo>
                    <a:pt x="111" y="420"/>
                    <a:pt x="138" y="405"/>
                    <a:pt x="147" y="371"/>
                  </a:cubicBezTo>
                  <a:cubicBezTo>
                    <a:pt x="174" y="271"/>
                    <a:pt x="187" y="171"/>
                    <a:pt x="181" y="68"/>
                  </a:cubicBezTo>
                  <a:cubicBezTo>
                    <a:pt x="178" y="23"/>
                    <a:pt x="142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802;p87">
              <a:extLst>
                <a:ext uri="{FF2B5EF4-FFF2-40B4-BE49-F238E27FC236}">
                  <a16:creationId xmlns:a16="http://schemas.microsoft.com/office/drawing/2014/main" id="{D26C9979-634C-43D1-AD0A-A32357C5A4ED}"/>
                </a:ext>
              </a:extLst>
            </p:cNvPr>
            <p:cNvSpPr/>
            <p:nvPr/>
          </p:nvSpPr>
          <p:spPr>
            <a:xfrm>
              <a:off x="4727353" y="2863278"/>
              <a:ext cx="39571" cy="47240"/>
            </a:xfrm>
            <a:custGeom>
              <a:avLst/>
              <a:gdLst/>
              <a:ahLst/>
              <a:cxnLst/>
              <a:rect l="l" t="t" r="r" b="b"/>
              <a:pathLst>
                <a:path w="356" h="425" extrusionOk="0">
                  <a:moveTo>
                    <a:pt x="258" y="0"/>
                  </a:moveTo>
                  <a:cubicBezTo>
                    <a:pt x="243" y="0"/>
                    <a:pt x="227" y="7"/>
                    <a:pt x="214" y="23"/>
                  </a:cubicBezTo>
                  <a:cubicBezTo>
                    <a:pt x="130" y="119"/>
                    <a:pt x="67" y="225"/>
                    <a:pt x="21" y="342"/>
                  </a:cubicBezTo>
                  <a:cubicBezTo>
                    <a:pt x="0" y="392"/>
                    <a:pt x="41" y="424"/>
                    <a:pt x="84" y="424"/>
                  </a:cubicBezTo>
                  <a:cubicBezTo>
                    <a:pt x="112" y="424"/>
                    <a:pt x="141" y="410"/>
                    <a:pt x="154" y="379"/>
                  </a:cubicBezTo>
                  <a:cubicBezTo>
                    <a:pt x="194" y="285"/>
                    <a:pt x="247" y="199"/>
                    <a:pt x="310" y="122"/>
                  </a:cubicBezTo>
                  <a:cubicBezTo>
                    <a:pt x="356" y="6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803;p87">
              <a:extLst>
                <a:ext uri="{FF2B5EF4-FFF2-40B4-BE49-F238E27FC236}">
                  <a16:creationId xmlns:a16="http://schemas.microsoft.com/office/drawing/2014/main" id="{482E51FC-9BCA-4D9D-A09F-6FB0D06C5E82}"/>
                </a:ext>
              </a:extLst>
            </p:cNvPr>
            <p:cNvSpPr/>
            <p:nvPr/>
          </p:nvSpPr>
          <p:spPr>
            <a:xfrm>
              <a:off x="4069976" y="2740229"/>
              <a:ext cx="15339" cy="35235"/>
            </a:xfrm>
            <a:custGeom>
              <a:avLst/>
              <a:gdLst/>
              <a:ahLst/>
              <a:cxnLst/>
              <a:rect l="l" t="t" r="r" b="b"/>
              <a:pathLst>
                <a:path w="138" h="317" extrusionOk="0">
                  <a:moveTo>
                    <a:pt x="69" y="1"/>
                  </a:moveTo>
                  <a:cubicBezTo>
                    <a:pt x="35" y="1"/>
                    <a:pt x="1" y="23"/>
                    <a:pt x="1" y="68"/>
                  </a:cubicBezTo>
                  <a:lnTo>
                    <a:pt x="1" y="251"/>
                  </a:lnTo>
                  <a:cubicBezTo>
                    <a:pt x="1" y="294"/>
                    <a:pt x="35" y="316"/>
                    <a:pt x="69" y="316"/>
                  </a:cubicBezTo>
                  <a:cubicBezTo>
                    <a:pt x="103" y="316"/>
                    <a:pt x="137" y="294"/>
                    <a:pt x="137" y="251"/>
                  </a:cubicBezTo>
                  <a:lnTo>
                    <a:pt x="137" y="68"/>
                  </a:lnTo>
                  <a:cubicBezTo>
                    <a:pt x="137" y="23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804;p87">
              <a:extLst>
                <a:ext uri="{FF2B5EF4-FFF2-40B4-BE49-F238E27FC236}">
                  <a16:creationId xmlns:a16="http://schemas.microsoft.com/office/drawing/2014/main" id="{03812B23-1943-4BCC-8BF1-6BB1DBD4BAA9}"/>
                </a:ext>
              </a:extLst>
            </p:cNvPr>
            <p:cNvSpPr/>
            <p:nvPr/>
          </p:nvSpPr>
          <p:spPr>
            <a:xfrm>
              <a:off x="4105991" y="2694099"/>
              <a:ext cx="20675" cy="38236"/>
            </a:xfrm>
            <a:custGeom>
              <a:avLst/>
              <a:gdLst/>
              <a:ahLst/>
              <a:cxnLst/>
              <a:rect l="l" t="t" r="r" b="b"/>
              <a:pathLst>
                <a:path w="186" h="344" extrusionOk="0">
                  <a:moveTo>
                    <a:pt x="116" y="1"/>
                  </a:moveTo>
                  <a:cubicBezTo>
                    <a:pt x="76" y="1"/>
                    <a:pt x="31" y="35"/>
                    <a:pt x="39" y="87"/>
                  </a:cubicBezTo>
                  <a:cubicBezTo>
                    <a:pt x="49" y="147"/>
                    <a:pt x="39" y="203"/>
                    <a:pt x="19" y="260"/>
                  </a:cubicBezTo>
                  <a:cubicBezTo>
                    <a:pt x="1" y="310"/>
                    <a:pt x="43" y="344"/>
                    <a:pt x="85" y="344"/>
                  </a:cubicBezTo>
                  <a:cubicBezTo>
                    <a:pt x="113" y="344"/>
                    <a:pt x="141" y="330"/>
                    <a:pt x="153" y="297"/>
                  </a:cubicBezTo>
                  <a:cubicBezTo>
                    <a:pt x="182" y="214"/>
                    <a:pt x="186" y="137"/>
                    <a:pt x="173" y="50"/>
                  </a:cubicBezTo>
                  <a:cubicBezTo>
                    <a:pt x="167" y="16"/>
                    <a:pt x="143" y="1"/>
                    <a:pt x="1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805;p87">
              <a:extLst>
                <a:ext uri="{FF2B5EF4-FFF2-40B4-BE49-F238E27FC236}">
                  <a16:creationId xmlns:a16="http://schemas.microsoft.com/office/drawing/2014/main" id="{A7387340-7FEB-417C-B09C-56E5D825D2CC}"/>
                </a:ext>
              </a:extLst>
            </p:cNvPr>
            <p:cNvSpPr/>
            <p:nvPr/>
          </p:nvSpPr>
          <p:spPr>
            <a:xfrm>
              <a:off x="3333456" y="3491529"/>
              <a:ext cx="15228" cy="52131"/>
            </a:xfrm>
            <a:custGeom>
              <a:avLst/>
              <a:gdLst/>
              <a:ahLst/>
              <a:cxnLst/>
              <a:rect l="l" t="t" r="r" b="b"/>
              <a:pathLst>
                <a:path w="137" h="469" extrusionOk="0">
                  <a:moveTo>
                    <a:pt x="68" y="0"/>
                  </a:moveTo>
                  <a:cubicBezTo>
                    <a:pt x="34" y="0"/>
                    <a:pt x="0" y="22"/>
                    <a:pt x="0" y="65"/>
                  </a:cubicBezTo>
                  <a:lnTo>
                    <a:pt x="0" y="401"/>
                  </a:lnTo>
                  <a:cubicBezTo>
                    <a:pt x="0" y="446"/>
                    <a:pt x="34" y="469"/>
                    <a:pt x="68" y="469"/>
                  </a:cubicBezTo>
                  <a:cubicBezTo>
                    <a:pt x="103" y="469"/>
                    <a:pt x="137" y="446"/>
                    <a:pt x="137" y="401"/>
                  </a:cubicBezTo>
                  <a:lnTo>
                    <a:pt x="137" y="65"/>
                  </a:lnTo>
                  <a:cubicBezTo>
                    <a:pt x="137" y="22"/>
                    <a:pt x="103" y="0"/>
                    <a:pt x="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806;p87">
              <a:extLst>
                <a:ext uri="{FF2B5EF4-FFF2-40B4-BE49-F238E27FC236}">
                  <a16:creationId xmlns:a16="http://schemas.microsoft.com/office/drawing/2014/main" id="{E9E562E4-8A34-42C6-B120-406692F12691}"/>
                </a:ext>
              </a:extLst>
            </p:cNvPr>
            <p:cNvSpPr/>
            <p:nvPr/>
          </p:nvSpPr>
          <p:spPr>
            <a:xfrm>
              <a:off x="3370805" y="3543327"/>
              <a:ext cx="15339" cy="29233"/>
            </a:xfrm>
            <a:custGeom>
              <a:avLst/>
              <a:gdLst/>
              <a:ahLst/>
              <a:cxnLst/>
              <a:rect l="l" t="t" r="r" b="b"/>
              <a:pathLst>
                <a:path w="138" h="263" extrusionOk="0">
                  <a:moveTo>
                    <a:pt x="69" y="0"/>
                  </a:moveTo>
                  <a:cubicBezTo>
                    <a:pt x="35" y="0"/>
                    <a:pt x="0" y="22"/>
                    <a:pt x="0" y="65"/>
                  </a:cubicBezTo>
                  <a:lnTo>
                    <a:pt x="0" y="195"/>
                  </a:lnTo>
                  <a:cubicBezTo>
                    <a:pt x="0" y="240"/>
                    <a:pt x="35" y="263"/>
                    <a:pt x="69" y="263"/>
                  </a:cubicBezTo>
                  <a:cubicBezTo>
                    <a:pt x="103" y="263"/>
                    <a:pt x="137" y="240"/>
                    <a:pt x="137" y="195"/>
                  </a:cubicBezTo>
                  <a:lnTo>
                    <a:pt x="137" y="65"/>
                  </a:lnTo>
                  <a:cubicBezTo>
                    <a:pt x="137" y="22"/>
                    <a:pt x="103" y="0"/>
                    <a:pt x="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807;p87">
              <a:extLst>
                <a:ext uri="{FF2B5EF4-FFF2-40B4-BE49-F238E27FC236}">
                  <a16:creationId xmlns:a16="http://schemas.microsoft.com/office/drawing/2014/main" id="{78CC9A49-E8AB-41C8-837C-39544A2286E8}"/>
                </a:ext>
              </a:extLst>
            </p:cNvPr>
            <p:cNvSpPr/>
            <p:nvPr/>
          </p:nvSpPr>
          <p:spPr>
            <a:xfrm>
              <a:off x="3425160" y="3427948"/>
              <a:ext cx="15673" cy="66914"/>
            </a:xfrm>
            <a:custGeom>
              <a:avLst/>
              <a:gdLst/>
              <a:ahLst/>
              <a:cxnLst/>
              <a:rect l="l" t="t" r="r" b="b"/>
              <a:pathLst>
                <a:path w="141" h="602" extrusionOk="0">
                  <a:moveTo>
                    <a:pt x="70" y="1"/>
                  </a:moveTo>
                  <a:cubicBezTo>
                    <a:pt x="35" y="1"/>
                    <a:pt x="0" y="23"/>
                    <a:pt x="0" y="68"/>
                  </a:cubicBezTo>
                  <a:lnTo>
                    <a:pt x="0" y="534"/>
                  </a:lnTo>
                  <a:cubicBezTo>
                    <a:pt x="0" y="579"/>
                    <a:pt x="35" y="602"/>
                    <a:pt x="70" y="602"/>
                  </a:cubicBezTo>
                  <a:cubicBezTo>
                    <a:pt x="105" y="602"/>
                    <a:pt x="140" y="579"/>
                    <a:pt x="140" y="534"/>
                  </a:cubicBezTo>
                  <a:lnTo>
                    <a:pt x="140" y="68"/>
                  </a:lnTo>
                  <a:cubicBezTo>
                    <a:pt x="140" y="23"/>
                    <a:pt x="105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808;p87">
              <a:extLst>
                <a:ext uri="{FF2B5EF4-FFF2-40B4-BE49-F238E27FC236}">
                  <a16:creationId xmlns:a16="http://schemas.microsoft.com/office/drawing/2014/main" id="{2FD53FD0-79B8-424A-933F-3E33444B5599}"/>
                </a:ext>
              </a:extLst>
            </p:cNvPr>
            <p:cNvSpPr/>
            <p:nvPr/>
          </p:nvSpPr>
          <p:spPr>
            <a:xfrm>
              <a:off x="3813984" y="3830997"/>
              <a:ext cx="15228" cy="26454"/>
            </a:xfrm>
            <a:custGeom>
              <a:avLst/>
              <a:gdLst/>
              <a:ahLst/>
              <a:cxnLst/>
              <a:rect l="l" t="t" r="r" b="b"/>
              <a:pathLst>
                <a:path w="137" h="238" extrusionOk="0">
                  <a:moveTo>
                    <a:pt x="67" y="0"/>
                  </a:moveTo>
                  <a:cubicBezTo>
                    <a:pt x="34" y="0"/>
                    <a:pt x="0" y="22"/>
                    <a:pt x="0" y="66"/>
                  </a:cubicBezTo>
                  <a:lnTo>
                    <a:pt x="0" y="170"/>
                  </a:lnTo>
                  <a:cubicBezTo>
                    <a:pt x="0" y="215"/>
                    <a:pt x="34" y="237"/>
                    <a:pt x="68" y="237"/>
                  </a:cubicBezTo>
                  <a:cubicBezTo>
                    <a:pt x="102" y="237"/>
                    <a:pt x="137" y="215"/>
                    <a:pt x="137" y="170"/>
                  </a:cubicBezTo>
                  <a:lnTo>
                    <a:pt x="137" y="66"/>
                  </a:lnTo>
                  <a:cubicBezTo>
                    <a:pt x="137" y="23"/>
                    <a:pt x="102" y="0"/>
                    <a:pt x="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809;p87">
              <a:extLst>
                <a:ext uri="{FF2B5EF4-FFF2-40B4-BE49-F238E27FC236}">
                  <a16:creationId xmlns:a16="http://schemas.microsoft.com/office/drawing/2014/main" id="{6C0A8689-B423-4F96-A369-F153784736E1}"/>
                </a:ext>
              </a:extLst>
            </p:cNvPr>
            <p:cNvSpPr/>
            <p:nvPr/>
          </p:nvSpPr>
          <p:spPr>
            <a:xfrm>
              <a:off x="3856890" y="3776309"/>
              <a:ext cx="15673" cy="38014"/>
            </a:xfrm>
            <a:custGeom>
              <a:avLst/>
              <a:gdLst/>
              <a:ahLst/>
              <a:cxnLst/>
              <a:rect l="l" t="t" r="r" b="b"/>
              <a:pathLst>
                <a:path w="141" h="342" extrusionOk="0">
                  <a:moveTo>
                    <a:pt x="71" y="1"/>
                  </a:moveTo>
                  <a:cubicBezTo>
                    <a:pt x="36" y="1"/>
                    <a:pt x="1" y="23"/>
                    <a:pt x="1" y="66"/>
                  </a:cubicBezTo>
                  <a:lnTo>
                    <a:pt x="1" y="275"/>
                  </a:lnTo>
                  <a:cubicBezTo>
                    <a:pt x="1" y="319"/>
                    <a:pt x="36" y="342"/>
                    <a:pt x="71" y="342"/>
                  </a:cubicBezTo>
                  <a:cubicBezTo>
                    <a:pt x="106" y="342"/>
                    <a:pt x="140" y="320"/>
                    <a:pt x="140" y="275"/>
                  </a:cubicBezTo>
                  <a:lnTo>
                    <a:pt x="140" y="66"/>
                  </a:lnTo>
                  <a:cubicBezTo>
                    <a:pt x="140" y="23"/>
                    <a:pt x="105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810;p87">
              <a:extLst>
                <a:ext uri="{FF2B5EF4-FFF2-40B4-BE49-F238E27FC236}">
                  <a16:creationId xmlns:a16="http://schemas.microsoft.com/office/drawing/2014/main" id="{59049FB9-4CE9-44AF-B172-D0E7F192B9DD}"/>
                </a:ext>
              </a:extLst>
            </p:cNvPr>
            <p:cNvSpPr/>
            <p:nvPr/>
          </p:nvSpPr>
          <p:spPr>
            <a:xfrm>
              <a:off x="3888681" y="3868457"/>
              <a:ext cx="15339" cy="32234"/>
            </a:xfrm>
            <a:custGeom>
              <a:avLst/>
              <a:gdLst/>
              <a:ahLst/>
              <a:cxnLst/>
              <a:rect l="l" t="t" r="r" b="b"/>
              <a:pathLst>
                <a:path w="138" h="290" extrusionOk="0">
                  <a:moveTo>
                    <a:pt x="69" y="1"/>
                  </a:moveTo>
                  <a:cubicBezTo>
                    <a:pt x="35" y="1"/>
                    <a:pt x="1" y="22"/>
                    <a:pt x="1" y="66"/>
                  </a:cubicBezTo>
                  <a:lnTo>
                    <a:pt x="1" y="222"/>
                  </a:lnTo>
                  <a:cubicBezTo>
                    <a:pt x="1" y="267"/>
                    <a:pt x="35" y="290"/>
                    <a:pt x="69" y="290"/>
                  </a:cubicBezTo>
                  <a:cubicBezTo>
                    <a:pt x="103" y="290"/>
                    <a:pt x="137" y="267"/>
                    <a:pt x="137" y="222"/>
                  </a:cubicBezTo>
                  <a:lnTo>
                    <a:pt x="137" y="66"/>
                  </a:lnTo>
                  <a:cubicBezTo>
                    <a:pt x="137" y="22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811;p87">
              <a:extLst>
                <a:ext uri="{FF2B5EF4-FFF2-40B4-BE49-F238E27FC236}">
                  <a16:creationId xmlns:a16="http://schemas.microsoft.com/office/drawing/2014/main" id="{10EEF736-E6B5-4868-A856-F46335D53E9C}"/>
                </a:ext>
              </a:extLst>
            </p:cNvPr>
            <p:cNvSpPr/>
            <p:nvPr/>
          </p:nvSpPr>
          <p:spPr>
            <a:xfrm>
              <a:off x="4225373" y="3678381"/>
              <a:ext cx="15673" cy="38125"/>
            </a:xfrm>
            <a:custGeom>
              <a:avLst/>
              <a:gdLst/>
              <a:ahLst/>
              <a:cxnLst/>
              <a:rect l="l" t="t" r="r" b="b"/>
              <a:pathLst>
                <a:path w="141" h="343" extrusionOk="0">
                  <a:moveTo>
                    <a:pt x="70" y="1"/>
                  </a:moveTo>
                  <a:cubicBezTo>
                    <a:pt x="35" y="1"/>
                    <a:pt x="1" y="23"/>
                    <a:pt x="1" y="69"/>
                  </a:cubicBezTo>
                  <a:lnTo>
                    <a:pt x="1" y="275"/>
                  </a:lnTo>
                  <a:cubicBezTo>
                    <a:pt x="1" y="320"/>
                    <a:pt x="35" y="342"/>
                    <a:pt x="70" y="342"/>
                  </a:cubicBezTo>
                  <a:cubicBezTo>
                    <a:pt x="105" y="342"/>
                    <a:pt x="140" y="320"/>
                    <a:pt x="140" y="275"/>
                  </a:cubicBezTo>
                  <a:lnTo>
                    <a:pt x="140" y="69"/>
                  </a:lnTo>
                  <a:cubicBezTo>
                    <a:pt x="140" y="23"/>
                    <a:pt x="105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812;p87">
              <a:extLst>
                <a:ext uri="{FF2B5EF4-FFF2-40B4-BE49-F238E27FC236}">
                  <a16:creationId xmlns:a16="http://schemas.microsoft.com/office/drawing/2014/main" id="{47912FA2-6ED1-4EC4-BAA6-EA8633B3C1FB}"/>
                </a:ext>
              </a:extLst>
            </p:cNvPr>
            <p:cNvSpPr/>
            <p:nvPr/>
          </p:nvSpPr>
          <p:spPr>
            <a:xfrm>
              <a:off x="4251161" y="3689830"/>
              <a:ext cx="15673" cy="38125"/>
            </a:xfrm>
            <a:custGeom>
              <a:avLst/>
              <a:gdLst/>
              <a:ahLst/>
              <a:cxnLst/>
              <a:rect l="l" t="t" r="r" b="b"/>
              <a:pathLst>
                <a:path w="141" h="343" extrusionOk="0">
                  <a:moveTo>
                    <a:pt x="71" y="1"/>
                  </a:moveTo>
                  <a:cubicBezTo>
                    <a:pt x="36" y="1"/>
                    <a:pt x="1" y="23"/>
                    <a:pt x="1" y="69"/>
                  </a:cubicBezTo>
                  <a:lnTo>
                    <a:pt x="1" y="275"/>
                  </a:lnTo>
                  <a:cubicBezTo>
                    <a:pt x="1" y="320"/>
                    <a:pt x="36" y="342"/>
                    <a:pt x="71" y="342"/>
                  </a:cubicBezTo>
                  <a:cubicBezTo>
                    <a:pt x="106" y="342"/>
                    <a:pt x="141" y="320"/>
                    <a:pt x="141" y="275"/>
                  </a:cubicBezTo>
                  <a:lnTo>
                    <a:pt x="141" y="69"/>
                  </a:lnTo>
                  <a:cubicBezTo>
                    <a:pt x="141" y="23"/>
                    <a:pt x="106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813;p87">
              <a:extLst>
                <a:ext uri="{FF2B5EF4-FFF2-40B4-BE49-F238E27FC236}">
                  <a16:creationId xmlns:a16="http://schemas.microsoft.com/office/drawing/2014/main" id="{94EBDE8F-0753-4BBC-B910-D768B09E5D84}"/>
                </a:ext>
              </a:extLst>
            </p:cNvPr>
            <p:cNvSpPr/>
            <p:nvPr/>
          </p:nvSpPr>
          <p:spPr>
            <a:xfrm>
              <a:off x="4498038" y="3042905"/>
              <a:ext cx="357808" cy="242757"/>
            </a:xfrm>
            <a:custGeom>
              <a:avLst/>
              <a:gdLst/>
              <a:ahLst/>
              <a:cxnLst/>
              <a:rect l="l" t="t" r="r" b="b"/>
              <a:pathLst>
                <a:path w="3219" h="2184" extrusionOk="0">
                  <a:moveTo>
                    <a:pt x="3219" y="1"/>
                  </a:moveTo>
                  <a:lnTo>
                    <a:pt x="3219" y="1"/>
                  </a:lnTo>
                  <a:cubicBezTo>
                    <a:pt x="3219" y="1"/>
                    <a:pt x="1818" y="730"/>
                    <a:pt x="1434" y="1153"/>
                  </a:cubicBezTo>
                  <a:cubicBezTo>
                    <a:pt x="1159" y="816"/>
                    <a:pt x="509" y="773"/>
                    <a:pt x="187" y="773"/>
                  </a:cubicBezTo>
                  <a:cubicBezTo>
                    <a:pt x="73" y="773"/>
                    <a:pt x="1" y="777"/>
                    <a:pt x="1" y="777"/>
                  </a:cubicBezTo>
                  <a:lnTo>
                    <a:pt x="270" y="1062"/>
                  </a:lnTo>
                  <a:cubicBezTo>
                    <a:pt x="270" y="1062"/>
                    <a:pt x="1291" y="2184"/>
                    <a:pt x="1561" y="2184"/>
                  </a:cubicBezTo>
                  <a:cubicBezTo>
                    <a:pt x="1571" y="2184"/>
                    <a:pt x="1581" y="2184"/>
                    <a:pt x="1588" y="2181"/>
                  </a:cubicBezTo>
                  <a:cubicBezTo>
                    <a:pt x="1811" y="2101"/>
                    <a:pt x="3219" y="1"/>
                    <a:pt x="3219" y="1"/>
                  </a:cubicBezTo>
                  <a:close/>
                </a:path>
              </a:pathLst>
            </a:custGeom>
            <a:solidFill>
              <a:srgbClr val="A4BA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814;p87">
              <a:extLst>
                <a:ext uri="{FF2B5EF4-FFF2-40B4-BE49-F238E27FC236}">
                  <a16:creationId xmlns:a16="http://schemas.microsoft.com/office/drawing/2014/main" id="{A2D00295-C0EA-4235-AAA2-48E6B23BE352}"/>
                </a:ext>
              </a:extLst>
            </p:cNvPr>
            <p:cNvSpPr/>
            <p:nvPr/>
          </p:nvSpPr>
          <p:spPr>
            <a:xfrm>
              <a:off x="4342642" y="3362588"/>
              <a:ext cx="432949" cy="197963"/>
            </a:xfrm>
            <a:custGeom>
              <a:avLst/>
              <a:gdLst/>
              <a:ahLst/>
              <a:cxnLst/>
              <a:rect l="l" t="t" r="r" b="b"/>
              <a:pathLst>
                <a:path w="3895" h="1781" extrusionOk="0">
                  <a:moveTo>
                    <a:pt x="1279" y="0"/>
                  </a:moveTo>
                  <a:cubicBezTo>
                    <a:pt x="1279" y="0"/>
                    <a:pt x="1" y="613"/>
                    <a:pt x="616" y="1382"/>
                  </a:cubicBezTo>
                  <a:cubicBezTo>
                    <a:pt x="849" y="1675"/>
                    <a:pt x="1288" y="1781"/>
                    <a:pt x="1778" y="1781"/>
                  </a:cubicBezTo>
                  <a:cubicBezTo>
                    <a:pt x="2560" y="1781"/>
                    <a:pt x="3471" y="1512"/>
                    <a:pt x="3895" y="1322"/>
                  </a:cubicBezTo>
                  <a:lnTo>
                    <a:pt x="3891" y="1322"/>
                  </a:lnTo>
                  <a:cubicBezTo>
                    <a:pt x="3395" y="1322"/>
                    <a:pt x="1279" y="0"/>
                    <a:pt x="1279" y="0"/>
                  </a:cubicBezTo>
                  <a:close/>
                </a:path>
              </a:pathLst>
            </a:custGeom>
            <a:solidFill>
              <a:srgbClr val="A4BA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815;p87">
              <a:extLst>
                <a:ext uri="{FF2B5EF4-FFF2-40B4-BE49-F238E27FC236}">
                  <a16:creationId xmlns:a16="http://schemas.microsoft.com/office/drawing/2014/main" id="{6377978B-1505-4726-80A8-7ABFB15215A5}"/>
                </a:ext>
              </a:extLst>
            </p:cNvPr>
            <p:cNvSpPr/>
            <p:nvPr/>
          </p:nvSpPr>
          <p:spPr>
            <a:xfrm>
              <a:off x="3628687" y="2547485"/>
              <a:ext cx="942706" cy="565099"/>
            </a:xfrm>
            <a:custGeom>
              <a:avLst/>
              <a:gdLst/>
              <a:ahLst/>
              <a:cxnLst/>
              <a:rect l="l" t="t" r="r" b="b"/>
              <a:pathLst>
                <a:path w="8481" h="5084" extrusionOk="0">
                  <a:moveTo>
                    <a:pt x="214" y="0"/>
                  </a:moveTo>
                  <a:cubicBezTo>
                    <a:pt x="143" y="0"/>
                    <a:pt x="72" y="5"/>
                    <a:pt x="0" y="15"/>
                  </a:cubicBezTo>
                  <a:cubicBezTo>
                    <a:pt x="0" y="1542"/>
                    <a:pt x="705" y="2734"/>
                    <a:pt x="705" y="2734"/>
                  </a:cubicBezTo>
                  <a:lnTo>
                    <a:pt x="1581" y="4398"/>
                  </a:lnTo>
                  <a:lnTo>
                    <a:pt x="5039" y="5083"/>
                  </a:lnTo>
                  <a:lnTo>
                    <a:pt x="8464" y="4115"/>
                  </a:lnTo>
                  <a:lnTo>
                    <a:pt x="8481" y="3237"/>
                  </a:lnTo>
                  <a:cubicBezTo>
                    <a:pt x="8481" y="3237"/>
                    <a:pt x="7414" y="2627"/>
                    <a:pt x="5771" y="2627"/>
                  </a:cubicBezTo>
                  <a:cubicBezTo>
                    <a:pt x="4949" y="2627"/>
                    <a:pt x="3984" y="2779"/>
                    <a:pt x="2935" y="3237"/>
                  </a:cubicBezTo>
                  <a:cubicBezTo>
                    <a:pt x="3079" y="2561"/>
                    <a:pt x="1824" y="0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816;p87">
              <a:extLst>
                <a:ext uri="{FF2B5EF4-FFF2-40B4-BE49-F238E27FC236}">
                  <a16:creationId xmlns:a16="http://schemas.microsoft.com/office/drawing/2014/main" id="{EF1B3D99-8A8F-4931-A1EB-FF3435211F57}"/>
                </a:ext>
              </a:extLst>
            </p:cNvPr>
            <p:cNvSpPr/>
            <p:nvPr/>
          </p:nvSpPr>
          <p:spPr>
            <a:xfrm>
              <a:off x="3806870" y="2971543"/>
              <a:ext cx="805540" cy="701595"/>
            </a:xfrm>
            <a:custGeom>
              <a:avLst/>
              <a:gdLst/>
              <a:ahLst/>
              <a:cxnLst/>
              <a:rect l="l" t="t" r="r" b="b"/>
              <a:pathLst>
                <a:path w="7247" h="6312" extrusionOk="0">
                  <a:moveTo>
                    <a:pt x="730" y="1"/>
                  </a:moveTo>
                  <a:cubicBezTo>
                    <a:pt x="693" y="1"/>
                    <a:pt x="660" y="7"/>
                    <a:pt x="627" y="21"/>
                  </a:cubicBezTo>
                  <a:cubicBezTo>
                    <a:pt x="483" y="61"/>
                    <a:pt x="377" y="187"/>
                    <a:pt x="371" y="343"/>
                  </a:cubicBezTo>
                  <a:lnTo>
                    <a:pt x="4" y="5921"/>
                  </a:lnTo>
                  <a:cubicBezTo>
                    <a:pt x="1" y="5961"/>
                    <a:pt x="4" y="5998"/>
                    <a:pt x="15" y="6035"/>
                  </a:cubicBezTo>
                  <a:cubicBezTo>
                    <a:pt x="53" y="6189"/>
                    <a:pt x="196" y="6312"/>
                    <a:pt x="367" y="6312"/>
                  </a:cubicBezTo>
                  <a:cubicBezTo>
                    <a:pt x="376" y="6312"/>
                    <a:pt x="385" y="6312"/>
                    <a:pt x="394" y="6311"/>
                  </a:cubicBezTo>
                  <a:lnTo>
                    <a:pt x="511" y="6305"/>
                  </a:lnTo>
                  <a:lnTo>
                    <a:pt x="5712" y="5941"/>
                  </a:lnTo>
                  <a:cubicBezTo>
                    <a:pt x="5875" y="5932"/>
                    <a:pt x="6008" y="5815"/>
                    <a:pt x="6045" y="5655"/>
                  </a:cubicBezTo>
                  <a:lnTo>
                    <a:pt x="7193" y="446"/>
                  </a:lnTo>
                  <a:cubicBezTo>
                    <a:pt x="7247" y="217"/>
                    <a:pt x="7073" y="1"/>
                    <a:pt x="6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817;p87">
              <a:extLst>
                <a:ext uri="{FF2B5EF4-FFF2-40B4-BE49-F238E27FC236}">
                  <a16:creationId xmlns:a16="http://schemas.microsoft.com/office/drawing/2014/main" id="{280EEB6C-6A6C-4B41-807F-D629B3068CF6}"/>
                </a:ext>
              </a:extLst>
            </p:cNvPr>
            <p:cNvSpPr/>
            <p:nvPr/>
          </p:nvSpPr>
          <p:spPr>
            <a:xfrm>
              <a:off x="3543541" y="2539038"/>
              <a:ext cx="362699" cy="1112303"/>
            </a:xfrm>
            <a:custGeom>
              <a:avLst/>
              <a:gdLst/>
              <a:ahLst/>
              <a:cxnLst/>
              <a:rect l="l" t="t" r="r" b="b"/>
              <a:pathLst>
                <a:path w="3263" h="10007" extrusionOk="0">
                  <a:moveTo>
                    <a:pt x="605" y="1"/>
                  </a:moveTo>
                  <a:cubicBezTo>
                    <a:pt x="533" y="1"/>
                    <a:pt x="462" y="53"/>
                    <a:pt x="456" y="138"/>
                  </a:cubicBezTo>
                  <a:lnTo>
                    <a:pt x="1" y="7007"/>
                  </a:lnTo>
                  <a:cubicBezTo>
                    <a:pt x="1" y="7044"/>
                    <a:pt x="10" y="7076"/>
                    <a:pt x="30" y="7104"/>
                  </a:cubicBezTo>
                  <a:lnTo>
                    <a:pt x="2138" y="9949"/>
                  </a:lnTo>
                  <a:cubicBezTo>
                    <a:pt x="2166" y="9988"/>
                    <a:pt x="2210" y="10007"/>
                    <a:pt x="2254" y="10007"/>
                  </a:cubicBezTo>
                  <a:cubicBezTo>
                    <a:pt x="2287" y="10007"/>
                    <a:pt x="2321" y="9996"/>
                    <a:pt x="2347" y="9976"/>
                  </a:cubicBezTo>
                  <a:cubicBezTo>
                    <a:pt x="2364" y="9962"/>
                    <a:pt x="2373" y="9946"/>
                    <a:pt x="2384" y="9926"/>
                  </a:cubicBezTo>
                  <a:cubicBezTo>
                    <a:pt x="2390" y="9912"/>
                    <a:pt x="2397" y="9896"/>
                    <a:pt x="2397" y="9882"/>
                  </a:cubicBezTo>
                  <a:lnTo>
                    <a:pt x="3252" y="4188"/>
                  </a:lnTo>
                  <a:cubicBezTo>
                    <a:pt x="3262" y="4145"/>
                    <a:pt x="3249" y="4108"/>
                    <a:pt x="3225" y="4075"/>
                  </a:cubicBezTo>
                  <a:cubicBezTo>
                    <a:pt x="3196" y="4038"/>
                    <a:pt x="3152" y="3975"/>
                    <a:pt x="3099" y="3892"/>
                  </a:cubicBezTo>
                  <a:cubicBezTo>
                    <a:pt x="2623" y="3182"/>
                    <a:pt x="1279" y="976"/>
                    <a:pt x="726" y="71"/>
                  </a:cubicBezTo>
                  <a:cubicBezTo>
                    <a:pt x="697" y="23"/>
                    <a:pt x="651" y="1"/>
                    <a:pt x="6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818;p87">
              <a:extLst>
                <a:ext uri="{FF2B5EF4-FFF2-40B4-BE49-F238E27FC236}">
                  <a16:creationId xmlns:a16="http://schemas.microsoft.com/office/drawing/2014/main" id="{56552892-1FD2-40F1-8ACF-BF4494A80A6D}"/>
                </a:ext>
              </a:extLst>
            </p:cNvPr>
            <p:cNvSpPr/>
            <p:nvPr/>
          </p:nvSpPr>
          <p:spPr>
            <a:xfrm>
              <a:off x="3771411" y="2924636"/>
              <a:ext cx="189630" cy="764729"/>
            </a:xfrm>
            <a:custGeom>
              <a:avLst/>
              <a:gdLst/>
              <a:ahLst/>
              <a:cxnLst/>
              <a:rect l="l" t="t" r="r" b="b"/>
              <a:pathLst>
                <a:path w="1706" h="6880" extrusionOk="0">
                  <a:moveTo>
                    <a:pt x="770" y="0"/>
                  </a:moveTo>
                  <a:cubicBezTo>
                    <a:pt x="610" y="1118"/>
                    <a:pt x="0" y="6490"/>
                    <a:pt x="0" y="6490"/>
                  </a:cubicBezTo>
                  <a:cubicBezTo>
                    <a:pt x="0" y="6490"/>
                    <a:pt x="47" y="6880"/>
                    <a:pt x="396" y="6880"/>
                  </a:cubicBezTo>
                  <a:cubicBezTo>
                    <a:pt x="512" y="6880"/>
                    <a:pt x="661" y="6837"/>
                    <a:pt x="853" y="6723"/>
                  </a:cubicBezTo>
                  <a:cubicBezTo>
                    <a:pt x="1039" y="5322"/>
                    <a:pt x="1705" y="423"/>
                    <a:pt x="1705" y="423"/>
                  </a:cubicBezTo>
                  <a:lnTo>
                    <a:pt x="1705" y="423"/>
                  </a:lnTo>
                  <a:cubicBezTo>
                    <a:pt x="1705" y="423"/>
                    <a:pt x="1621" y="443"/>
                    <a:pt x="1500" y="443"/>
                  </a:cubicBezTo>
                  <a:cubicBezTo>
                    <a:pt x="1280" y="443"/>
                    <a:pt x="939" y="376"/>
                    <a:pt x="770" y="0"/>
                  </a:cubicBezTo>
                  <a:close/>
                </a:path>
              </a:pathLst>
            </a:custGeom>
            <a:solidFill>
              <a:srgbClr val="25C7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819;p87">
              <a:extLst>
                <a:ext uri="{FF2B5EF4-FFF2-40B4-BE49-F238E27FC236}">
                  <a16:creationId xmlns:a16="http://schemas.microsoft.com/office/drawing/2014/main" id="{57D574C8-515C-4932-A1DE-EE2F85C2041A}"/>
                </a:ext>
              </a:extLst>
            </p:cNvPr>
            <p:cNvSpPr/>
            <p:nvPr/>
          </p:nvSpPr>
          <p:spPr>
            <a:xfrm>
              <a:off x="3778414" y="3595348"/>
              <a:ext cx="94815" cy="42016"/>
            </a:xfrm>
            <a:custGeom>
              <a:avLst/>
              <a:gdLst/>
              <a:ahLst/>
              <a:cxnLst/>
              <a:rect l="l" t="t" r="r" b="b"/>
              <a:pathLst>
                <a:path w="853" h="378" extrusionOk="0">
                  <a:moveTo>
                    <a:pt x="1" y="0"/>
                  </a:moveTo>
                  <a:lnTo>
                    <a:pt x="1" y="0"/>
                  </a:lnTo>
                  <a:cubicBezTo>
                    <a:pt x="5" y="89"/>
                    <a:pt x="51" y="173"/>
                    <a:pt x="114" y="240"/>
                  </a:cubicBezTo>
                  <a:cubicBezTo>
                    <a:pt x="180" y="306"/>
                    <a:pt x="271" y="349"/>
                    <a:pt x="360" y="369"/>
                  </a:cubicBezTo>
                  <a:cubicBezTo>
                    <a:pt x="393" y="375"/>
                    <a:pt x="425" y="377"/>
                    <a:pt x="456" y="377"/>
                  </a:cubicBezTo>
                  <a:cubicBezTo>
                    <a:pt x="518" y="377"/>
                    <a:pt x="578" y="367"/>
                    <a:pt x="633" y="349"/>
                  </a:cubicBezTo>
                  <a:cubicBezTo>
                    <a:pt x="716" y="320"/>
                    <a:pt x="793" y="273"/>
                    <a:pt x="853" y="209"/>
                  </a:cubicBezTo>
                  <a:cubicBezTo>
                    <a:pt x="830" y="206"/>
                    <a:pt x="808" y="205"/>
                    <a:pt x="787" y="205"/>
                  </a:cubicBezTo>
                  <a:cubicBezTo>
                    <a:pt x="767" y="205"/>
                    <a:pt x="747" y="206"/>
                    <a:pt x="727" y="206"/>
                  </a:cubicBezTo>
                  <a:lnTo>
                    <a:pt x="610" y="206"/>
                  </a:lnTo>
                  <a:cubicBezTo>
                    <a:pt x="533" y="203"/>
                    <a:pt x="464" y="203"/>
                    <a:pt x="397" y="189"/>
                  </a:cubicBezTo>
                  <a:cubicBezTo>
                    <a:pt x="264" y="163"/>
                    <a:pt x="140" y="106"/>
                    <a:pt x="1" y="0"/>
                  </a:cubicBezTo>
                  <a:close/>
                </a:path>
              </a:pathLst>
            </a:custGeom>
            <a:solidFill>
              <a:srgbClr val="582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820;p87">
              <a:extLst>
                <a:ext uri="{FF2B5EF4-FFF2-40B4-BE49-F238E27FC236}">
                  <a16:creationId xmlns:a16="http://schemas.microsoft.com/office/drawing/2014/main" id="{AF40F5A6-2061-44E9-AC93-E9130EF02A1A}"/>
                </a:ext>
              </a:extLst>
            </p:cNvPr>
            <p:cNvSpPr/>
            <p:nvPr/>
          </p:nvSpPr>
          <p:spPr>
            <a:xfrm>
              <a:off x="3844330" y="3022564"/>
              <a:ext cx="106931" cy="37458"/>
            </a:xfrm>
            <a:custGeom>
              <a:avLst/>
              <a:gdLst/>
              <a:ahLst/>
              <a:cxnLst/>
              <a:rect l="l" t="t" r="r" b="b"/>
              <a:pathLst>
                <a:path w="962" h="337" extrusionOk="0">
                  <a:moveTo>
                    <a:pt x="0" y="1"/>
                  </a:moveTo>
                  <a:cubicBezTo>
                    <a:pt x="37" y="90"/>
                    <a:pt x="100" y="161"/>
                    <a:pt x="177" y="214"/>
                  </a:cubicBezTo>
                  <a:cubicBezTo>
                    <a:pt x="253" y="270"/>
                    <a:pt x="343" y="307"/>
                    <a:pt x="433" y="324"/>
                  </a:cubicBezTo>
                  <a:cubicBezTo>
                    <a:pt x="477" y="332"/>
                    <a:pt x="522" y="337"/>
                    <a:pt x="567" y="337"/>
                  </a:cubicBezTo>
                  <a:cubicBezTo>
                    <a:pt x="712" y="337"/>
                    <a:pt x="855" y="291"/>
                    <a:pt x="962" y="197"/>
                  </a:cubicBezTo>
                  <a:cubicBezTo>
                    <a:pt x="865" y="184"/>
                    <a:pt x="782" y="184"/>
                    <a:pt x="702" y="178"/>
                  </a:cubicBezTo>
                  <a:cubicBezTo>
                    <a:pt x="622" y="170"/>
                    <a:pt x="546" y="161"/>
                    <a:pt x="470" y="144"/>
                  </a:cubicBezTo>
                  <a:cubicBezTo>
                    <a:pt x="317" y="118"/>
                    <a:pt x="174" y="64"/>
                    <a:pt x="0" y="1"/>
                  </a:cubicBezTo>
                  <a:close/>
                </a:path>
              </a:pathLst>
            </a:custGeom>
            <a:solidFill>
              <a:srgbClr val="582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821;p87">
              <a:extLst>
                <a:ext uri="{FF2B5EF4-FFF2-40B4-BE49-F238E27FC236}">
                  <a16:creationId xmlns:a16="http://schemas.microsoft.com/office/drawing/2014/main" id="{2EDBE1EB-6A0A-4437-85D2-5692AABADE47}"/>
                </a:ext>
              </a:extLst>
            </p:cNvPr>
            <p:cNvSpPr/>
            <p:nvPr/>
          </p:nvSpPr>
          <p:spPr>
            <a:xfrm>
              <a:off x="4331527" y="2997776"/>
              <a:ext cx="761078" cy="518304"/>
            </a:xfrm>
            <a:custGeom>
              <a:avLst/>
              <a:gdLst/>
              <a:ahLst/>
              <a:cxnLst/>
              <a:rect l="l" t="t" r="r" b="b"/>
              <a:pathLst>
                <a:path w="6847" h="4663" extrusionOk="0">
                  <a:moveTo>
                    <a:pt x="5715" y="0"/>
                  </a:moveTo>
                  <a:cubicBezTo>
                    <a:pt x="4763" y="0"/>
                    <a:pt x="2824" y="1983"/>
                    <a:pt x="2800" y="2264"/>
                  </a:cubicBezTo>
                  <a:cubicBezTo>
                    <a:pt x="2800" y="2264"/>
                    <a:pt x="2048" y="1264"/>
                    <a:pt x="1283" y="1264"/>
                  </a:cubicBezTo>
                  <a:cubicBezTo>
                    <a:pt x="1230" y="1264"/>
                    <a:pt x="1178" y="1269"/>
                    <a:pt x="1126" y="1279"/>
                  </a:cubicBezTo>
                  <a:cubicBezTo>
                    <a:pt x="310" y="1436"/>
                    <a:pt x="596" y="1875"/>
                    <a:pt x="829" y="1901"/>
                  </a:cubicBezTo>
                  <a:cubicBezTo>
                    <a:pt x="256" y="2058"/>
                    <a:pt x="390" y="2370"/>
                    <a:pt x="583" y="2421"/>
                  </a:cubicBezTo>
                  <a:cubicBezTo>
                    <a:pt x="181" y="2421"/>
                    <a:pt x="1" y="3146"/>
                    <a:pt x="506" y="3173"/>
                  </a:cubicBezTo>
                  <a:cubicBezTo>
                    <a:pt x="1012" y="3199"/>
                    <a:pt x="1305" y="3512"/>
                    <a:pt x="1705" y="4055"/>
                  </a:cubicBezTo>
                  <a:cubicBezTo>
                    <a:pt x="1932" y="4367"/>
                    <a:pt x="2581" y="4663"/>
                    <a:pt x="3382" y="4663"/>
                  </a:cubicBezTo>
                  <a:cubicBezTo>
                    <a:pt x="3980" y="4663"/>
                    <a:pt x="4662" y="4498"/>
                    <a:pt x="5316" y="4055"/>
                  </a:cubicBezTo>
                  <a:cubicBezTo>
                    <a:pt x="6846" y="3016"/>
                    <a:pt x="6770" y="527"/>
                    <a:pt x="5964" y="61"/>
                  </a:cubicBezTo>
                  <a:cubicBezTo>
                    <a:pt x="5893" y="19"/>
                    <a:pt x="5809" y="0"/>
                    <a:pt x="5715" y="0"/>
                  </a:cubicBezTo>
                  <a:close/>
                </a:path>
              </a:pathLst>
            </a:custGeom>
            <a:solidFill>
              <a:srgbClr val="BB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822;p87">
              <a:extLst>
                <a:ext uri="{FF2B5EF4-FFF2-40B4-BE49-F238E27FC236}">
                  <a16:creationId xmlns:a16="http://schemas.microsoft.com/office/drawing/2014/main" id="{1A295D6E-180D-4B0E-9B33-56C92889E232}"/>
                </a:ext>
              </a:extLst>
            </p:cNvPr>
            <p:cNvSpPr/>
            <p:nvPr/>
          </p:nvSpPr>
          <p:spPr>
            <a:xfrm>
              <a:off x="4855738" y="3241095"/>
              <a:ext cx="15339" cy="32123"/>
            </a:xfrm>
            <a:custGeom>
              <a:avLst/>
              <a:gdLst/>
              <a:ahLst/>
              <a:cxnLst/>
              <a:rect l="l" t="t" r="r" b="b"/>
              <a:pathLst>
                <a:path w="138" h="289" extrusionOk="0">
                  <a:moveTo>
                    <a:pt x="69" y="1"/>
                  </a:moveTo>
                  <a:cubicBezTo>
                    <a:pt x="35" y="1"/>
                    <a:pt x="1" y="24"/>
                    <a:pt x="1" y="69"/>
                  </a:cubicBezTo>
                  <a:lnTo>
                    <a:pt x="1" y="221"/>
                  </a:lnTo>
                  <a:cubicBezTo>
                    <a:pt x="1" y="266"/>
                    <a:pt x="35" y="289"/>
                    <a:pt x="69" y="289"/>
                  </a:cubicBezTo>
                  <a:cubicBezTo>
                    <a:pt x="103" y="289"/>
                    <a:pt x="137" y="266"/>
                    <a:pt x="137" y="221"/>
                  </a:cubicBezTo>
                  <a:lnTo>
                    <a:pt x="137" y="69"/>
                  </a:lnTo>
                  <a:cubicBezTo>
                    <a:pt x="137" y="24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823;p87">
              <a:extLst>
                <a:ext uri="{FF2B5EF4-FFF2-40B4-BE49-F238E27FC236}">
                  <a16:creationId xmlns:a16="http://schemas.microsoft.com/office/drawing/2014/main" id="{B98312AB-7014-4A94-9FBC-B190212BBF21}"/>
                </a:ext>
              </a:extLst>
            </p:cNvPr>
            <p:cNvSpPr/>
            <p:nvPr/>
          </p:nvSpPr>
          <p:spPr>
            <a:xfrm>
              <a:off x="4906426" y="3215641"/>
              <a:ext cx="24899" cy="46128"/>
            </a:xfrm>
            <a:custGeom>
              <a:avLst/>
              <a:gdLst/>
              <a:ahLst/>
              <a:cxnLst/>
              <a:rect l="l" t="t" r="r" b="b"/>
              <a:pathLst>
                <a:path w="224" h="415" extrusionOk="0">
                  <a:moveTo>
                    <a:pt x="140" y="1"/>
                  </a:moveTo>
                  <a:cubicBezTo>
                    <a:pt x="112" y="1"/>
                    <a:pt x="84" y="15"/>
                    <a:pt x="70" y="48"/>
                  </a:cubicBezTo>
                  <a:cubicBezTo>
                    <a:pt x="34" y="144"/>
                    <a:pt x="14" y="244"/>
                    <a:pt x="4" y="347"/>
                  </a:cubicBezTo>
                  <a:cubicBezTo>
                    <a:pt x="0" y="392"/>
                    <a:pt x="33" y="415"/>
                    <a:pt x="67" y="415"/>
                  </a:cubicBezTo>
                  <a:cubicBezTo>
                    <a:pt x="102" y="415"/>
                    <a:pt x="139" y="392"/>
                    <a:pt x="144" y="347"/>
                  </a:cubicBezTo>
                  <a:cubicBezTo>
                    <a:pt x="150" y="258"/>
                    <a:pt x="173" y="171"/>
                    <a:pt x="204" y="84"/>
                  </a:cubicBezTo>
                  <a:cubicBezTo>
                    <a:pt x="224" y="34"/>
                    <a:pt x="183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824;p87">
              <a:extLst>
                <a:ext uri="{FF2B5EF4-FFF2-40B4-BE49-F238E27FC236}">
                  <a16:creationId xmlns:a16="http://schemas.microsoft.com/office/drawing/2014/main" id="{EA7621E7-2D70-42D2-9EC5-71816AB75E9C}"/>
                </a:ext>
              </a:extLst>
            </p:cNvPr>
            <p:cNvSpPr/>
            <p:nvPr/>
          </p:nvSpPr>
          <p:spPr>
            <a:xfrm>
              <a:off x="4913095" y="3120158"/>
              <a:ext cx="15673" cy="41015"/>
            </a:xfrm>
            <a:custGeom>
              <a:avLst/>
              <a:gdLst/>
              <a:ahLst/>
              <a:cxnLst/>
              <a:rect l="l" t="t" r="r" b="b"/>
              <a:pathLst>
                <a:path w="141" h="369" extrusionOk="0">
                  <a:moveTo>
                    <a:pt x="71" y="1"/>
                  </a:moveTo>
                  <a:cubicBezTo>
                    <a:pt x="36" y="1"/>
                    <a:pt x="1" y="23"/>
                    <a:pt x="1" y="68"/>
                  </a:cubicBezTo>
                  <a:lnTo>
                    <a:pt x="1" y="301"/>
                  </a:lnTo>
                  <a:cubicBezTo>
                    <a:pt x="1" y="346"/>
                    <a:pt x="36" y="368"/>
                    <a:pt x="71" y="368"/>
                  </a:cubicBezTo>
                  <a:cubicBezTo>
                    <a:pt x="106" y="368"/>
                    <a:pt x="141" y="346"/>
                    <a:pt x="141" y="301"/>
                  </a:cubicBezTo>
                  <a:lnTo>
                    <a:pt x="141" y="68"/>
                  </a:lnTo>
                  <a:cubicBezTo>
                    <a:pt x="141" y="23"/>
                    <a:pt x="106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825;p87">
              <a:extLst>
                <a:ext uri="{FF2B5EF4-FFF2-40B4-BE49-F238E27FC236}">
                  <a16:creationId xmlns:a16="http://schemas.microsoft.com/office/drawing/2014/main" id="{83A411B9-8DEA-4852-8E2A-2D283ABD51A9}"/>
                </a:ext>
              </a:extLst>
            </p:cNvPr>
            <p:cNvSpPr/>
            <p:nvPr/>
          </p:nvSpPr>
          <p:spPr>
            <a:xfrm>
              <a:off x="3479960" y="2856386"/>
              <a:ext cx="194521" cy="255540"/>
            </a:xfrm>
            <a:custGeom>
              <a:avLst/>
              <a:gdLst/>
              <a:ahLst/>
              <a:cxnLst/>
              <a:rect l="l" t="t" r="r" b="b"/>
              <a:pathLst>
                <a:path w="1750" h="2299" extrusionOk="0">
                  <a:moveTo>
                    <a:pt x="1402" y="0"/>
                  </a:moveTo>
                  <a:cubicBezTo>
                    <a:pt x="1166" y="0"/>
                    <a:pt x="828" y="311"/>
                    <a:pt x="828" y="311"/>
                  </a:cubicBezTo>
                  <a:cubicBezTo>
                    <a:pt x="0" y="1126"/>
                    <a:pt x="226" y="1982"/>
                    <a:pt x="569" y="2228"/>
                  </a:cubicBezTo>
                  <a:cubicBezTo>
                    <a:pt x="636" y="2277"/>
                    <a:pt x="714" y="2299"/>
                    <a:pt x="798" y="2299"/>
                  </a:cubicBezTo>
                  <a:cubicBezTo>
                    <a:pt x="1143" y="2299"/>
                    <a:pt x="1574" y="1930"/>
                    <a:pt x="1627" y="1565"/>
                  </a:cubicBezTo>
                  <a:cubicBezTo>
                    <a:pt x="1667" y="1287"/>
                    <a:pt x="1129" y="1273"/>
                    <a:pt x="1023" y="1273"/>
                  </a:cubicBezTo>
                  <a:cubicBezTo>
                    <a:pt x="1017" y="1273"/>
                    <a:pt x="1012" y="1273"/>
                    <a:pt x="1009" y="1273"/>
                  </a:cubicBezTo>
                  <a:lnTo>
                    <a:pt x="1009" y="1273"/>
                  </a:lnTo>
                  <a:cubicBezTo>
                    <a:pt x="1066" y="1272"/>
                    <a:pt x="1712" y="1250"/>
                    <a:pt x="1594" y="894"/>
                  </a:cubicBezTo>
                  <a:cubicBezTo>
                    <a:pt x="1542" y="734"/>
                    <a:pt x="1432" y="689"/>
                    <a:pt x="1324" y="689"/>
                  </a:cubicBezTo>
                  <a:cubicBezTo>
                    <a:pt x="1181" y="689"/>
                    <a:pt x="1041" y="768"/>
                    <a:pt x="1035" y="771"/>
                  </a:cubicBezTo>
                  <a:lnTo>
                    <a:pt x="1035" y="771"/>
                  </a:lnTo>
                  <a:cubicBezTo>
                    <a:pt x="1047" y="764"/>
                    <a:pt x="1749" y="362"/>
                    <a:pt x="1564" y="85"/>
                  </a:cubicBezTo>
                  <a:cubicBezTo>
                    <a:pt x="1524" y="24"/>
                    <a:pt x="1467" y="0"/>
                    <a:pt x="1402" y="0"/>
                  </a:cubicBezTo>
                  <a:close/>
                </a:path>
              </a:pathLst>
            </a:custGeom>
            <a:solidFill>
              <a:srgbClr val="BB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826;p87">
              <a:extLst>
                <a:ext uri="{FF2B5EF4-FFF2-40B4-BE49-F238E27FC236}">
                  <a16:creationId xmlns:a16="http://schemas.microsoft.com/office/drawing/2014/main" id="{7589ECE3-B26F-4E77-A492-6D4746CB9FA9}"/>
                </a:ext>
              </a:extLst>
            </p:cNvPr>
            <p:cNvSpPr/>
            <p:nvPr/>
          </p:nvSpPr>
          <p:spPr>
            <a:xfrm>
              <a:off x="4774039" y="2663754"/>
              <a:ext cx="49575" cy="49685"/>
            </a:xfrm>
            <a:custGeom>
              <a:avLst/>
              <a:gdLst/>
              <a:ahLst/>
              <a:cxnLst/>
              <a:rect l="l" t="t" r="r" b="b"/>
              <a:pathLst>
                <a:path w="446" h="447" extrusionOk="0">
                  <a:moveTo>
                    <a:pt x="223" y="0"/>
                  </a:moveTo>
                  <a:cubicBezTo>
                    <a:pt x="100" y="0"/>
                    <a:pt x="0" y="100"/>
                    <a:pt x="0" y="223"/>
                  </a:cubicBezTo>
                  <a:cubicBezTo>
                    <a:pt x="0" y="347"/>
                    <a:pt x="100" y="447"/>
                    <a:pt x="223" y="447"/>
                  </a:cubicBezTo>
                  <a:cubicBezTo>
                    <a:pt x="346" y="447"/>
                    <a:pt x="446" y="347"/>
                    <a:pt x="446" y="223"/>
                  </a:cubicBezTo>
                  <a:cubicBezTo>
                    <a:pt x="446" y="100"/>
                    <a:pt x="346" y="0"/>
                    <a:pt x="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827;p87">
              <a:extLst>
                <a:ext uri="{FF2B5EF4-FFF2-40B4-BE49-F238E27FC236}">
                  <a16:creationId xmlns:a16="http://schemas.microsoft.com/office/drawing/2014/main" id="{192CE71A-BC8B-4F09-88A3-2009B7FEC098}"/>
                </a:ext>
              </a:extLst>
            </p:cNvPr>
            <p:cNvSpPr/>
            <p:nvPr/>
          </p:nvSpPr>
          <p:spPr>
            <a:xfrm>
              <a:off x="4158012" y="2402983"/>
              <a:ext cx="49353" cy="49685"/>
            </a:xfrm>
            <a:custGeom>
              <a:avLst/>
              <a:gdLst/>
              <a:ahLst/>
              <a:cxnLst/>
              <a:rect l="l" t="t" r="r" b="b"/>
              <a:pathLst>
                <a:path w="444" h="447" extrusionOk="0">
                  <a:moveTo>
                    <a:pt x="224" y="0"/>
                  </a:moveTo>
                  <a:cubicBezTo>
                    <a:pt x="100" y="0"/>
                    <a:pt x="0" y="100"/>
                    <a:pt x="0" y="223"/>
                  </a:cubicBezTo>
                  <a:cubicBezTo>
                    <a:pt x="0" y="346"/>
                    <a:pt x="100" y="446"/>
                    <a:pt x="224" y="446"/>
                  </a:cubicBezTo>
                  <a:cubicBezTo>
                    <a:pt x="344" y="446"/>
                    <a:pt x="444" y="346"/>
                    <a:pt x="444" y="223"/>
                  </a:cubicBezTo>
                  <a:cubicBezTo>
                    <a:pt x="444" y="100"/>
                    <a:pt x="344" y="0"/>
                    <a:pt x="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5044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9FE9"/>
        </a:solidFill>
        <a:effectLst/>
      </p:bgPr>
    </p:bg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6"/>
          <p:cNvSpPr/>
          <p:nvPr/>
        </p:nvSpPr>
        <p:spPr>
          <a:xfrm>
            <a:off x="7023426" y="4139066"/>
            <a:ext cx="2067655" cy="1067070"/>
          </a:xfrm>
          <a:custGeom>
            <a:avLst/>
            <a:gdLst/>
            <a:ahLst/>
            <a:cxnLst/>
            <a:rect l="l" t="t" r="r" b="b"/>
            <a:pathLst>
              <a:path w="12918" h="6667" extrusionOk="0">
                <a:moveTo>
                  <a:pt x="3008" y="1"/>
                </a:moveTo>
                <a:cubicBezTo>
                  <a:pt x="2923" y="1"/>
                  <a:pt x="2834" y="14"/>
                  <a:pt x="2740" y="43"/>
                </a:cubicBezTo>
                <a:cubicBezTo>
                  <a:pt x="1263" y="497"/>
                  <a:pt x="2426" y="4763"/>
                  <a:pt x="2426" y="4763"/>
                </a:cubicBezTo>
                <a:cubicBezTo>
                  <a:pt x="2193" y="4713"/>
                  <a:pt x="1982" y="4691"/>
                  <a:pt x="1792" y="4691"/>
                </a:cubicBezTo>
                <a:cubicBezTo>
                  <a:pt x="3" y="4691"/>
                  <a:pt x="1" y="6667"/>
                  <a:pt x="1" y="6667"/>
                </a:cubicBezTo>
                <a:lnTo>
                  <a:pt x="12530" y="6409"/>
                </a:lnTo>
                <a:cubicBezTo>
                  <a:pt x="12530" y="6409"/>
                  <a:pt x="12918" y="4820"/>
                  <a:pt x="11418" y="4078"/>
                </a:cubicBezTo>
                <a:cubicBezTo>
                  <a:pt x="11110" y="3926"/>
                  <a:pt x="10784" y="3866"/>
                  <a:pt x="10462" y="3866"/>
                </a:cubicBezTo>
                <a:cubicBezTo>
                  <a:pt x="9221" y="3866"/>
                  <a:pt x="8028" y="4763"/>
                  <a:pt x="8028" y="4763"/>
                </a:cubicBezTo>
                <a:cubicBezTo>
                  <a:pt x="8028" y="4763"/>
                  <a:pt x="8425" y="2090"/>
                  <a:pt x="6898" y="1482"/>
                </a:cubicBezTo>
                <a:cubicBezTo>
                  <a:pt x="6704" y="1406"/>
                  <a:pt x="6522" y="1372"/>
                  <a:pt x="6353" y="1372"/>
                </a:cubicBezTo>
                <a:cubicBezTo>
                  <a:pt x="5192" y="1372"/>
                  <a:pt x="4627" y="2952"/>
                  <a:pt x="4627" y="2952"/>
                </a:cubicBezTo>
                <a:cubicBezTo>
                  <a:pt x="4627" y="2952"/>
                  <a:pt x="4270" y="1"/>
                  <a:pt x="3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6"/>
          <p:cNvSpPr/>
          <p:nvPr/>
        </p:nvSpPr>
        <p:spPr>
          <a:xfrm>
            <a:off x="2299248" y="649920"/>
            <a:ext cx="482423" cy="248979"/>
          </a:xfrm>
          <a:custGeom>
            <a:avLst/>
            <a:gdLst/>
            <a:ahLst/>
            <a:cxnLst/>
            <a:rect l="l" t="t" r="r" b="b"/>
            <a:pathLst>
              <a:path w="12918" h="6667" extrusionOk="0">
                <a:moveTo>
                  <a:pt x="3008" y="1"/>
                </a:moveTo>
                <a:cubicBezTo>
                  <a:pt x="2923" y="1"/>
                  <a:pt x="2834" y="14"/>
                  <a:pt x="2740" y="43"/>
                </a:cubicBezTo>
                <a:cubicBezTo>
                  <a:pt x="1263" y="497"/>
                  <a:pt x="2426" y="4763"/>
                  <a:pt x="2426" y="4763"/>
                </a:cubicBezTo>
                <a:cubicBezTo>
                  <a:pt x="2193" y="4713"/>
                  <a:pt x="1982" y="4691"/>
                  <a:pt x="1792" y="4691"/>
                </a:cubicBezTo>
                <a:cubicBezTo>
                  <a:pt x="3" y="4691"/>
                  <a:pt x="1" y="6667"/>
                  <a:pt x="1" y="6667"/>
                </a:cubicBezTo>
                <a:lnTo>
                  <a:pt x="12530" y="6409"/>
                </a:lnTo>
                <a:cubicBezTo>
                  <a:pt x="12530" y="6409"/>
                  <a:pt x="12918" y="4820"/>
                  <a:pt x="11418" y="4078"/>
                </a:cubicBezTo>
                <a:cubicBezTo>
                  <a:pt x="11110" y="3926"/>
                  <a:pt x="10784" y="3866"/>
                  <a:pt x="10462" y="3866"/>
                </a:cubicBezTo>
                <a:cubicBezTo>
                  <a:pt x="9221" y="3866"/>
                  <a:pt x="8028" y="4763"/>
                  <a:pt x="8028" y="4763"/>
                </a:cubicBezTo>
                <a:cubicBezTo>
                  <a:pt x="8028" y="4763"/>
                  <a:pt x="8425" y="2090"/>
                  <a:pt x="6898" y="1482"/>
                </a:cubicBezTo>
                <a:cubicBezTo>
                  <a:pt x="6704" y="1406"/>
                  <a:pt x="6522" y="1372"/>
                  <a:pt x="6353" y="1372"/>
                </a:cubicBezTo>
                <a:cubicBezTo>
                  <a:pt x="5192" y="1372"/>
                  <a:pt x="4627" y="2952"/>
                  <a:pt x="4627" y="2952"/>
                </a:cubicBezTo>
                <a:cubicBezTo>
                  <a:pt x="4627" y="2952"/>
                  <a:pt x="4270" y="1"/>
                  <a:pt x="3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1535;p77">
            <a:extLst>
              <a:ext uri="{FF2B5EF4-FFF2-40B4-BE49-F238E27FC236}">
                <a16:creationId xmlns:a16="http://schemas.microsoft.com/office/drawing/2014/main" id="{C9234BB9-B46B-491F-9A92-825A60AE6760}"/>
              </a:ext>
            </a:extLst>
          </p:cNvPr>
          <p:cNvGrpSpPr/>
          <p:nvPr/>
        </p:nvGrpSpPr>
        <p:grpSpPr>
          <a:xfrm>
            <a:off x="3117549" y="434284"/>
            <a:ext cx="2659951" cy="4296386"/>
            <a:chOff x="2371683" y="929768"/>
            <a:chExt cx="2388300" cy="3284100"/>
          </a:xfrm>
        </p:grpSpPr>
        <p:grpSp>
          <p:nvGrpSpPr>
            <p:cNvPr id="84" name="Google Shape;1536;p77">
              <a:extLst>
                <a:ext uri="{FF2B5EF4-FFF2-40B4-BE49-F238E27FC236}">
                  <a16:creationId xmlns:a16="http://schemas.microsoft.com/office/drawing/2014/main" id="{7585483B-C23C-4FCF-898A-F29D1197003B}"/>
                </a:ext>
              </a:extLst>
            </p:cNvPr>
            <p:cNvGrpSpPr/>
            <p:nvPr/>
          </p:nvGrpSpPr>
          <p:grpSpPr>
            <a:xfrm>
              <a:off x="2371683" y="929768"/>
              <a:ext cx="2388300" cy="3284100"/>
              <a:chOff x="1835466" y="929768"/>
              <a:chExt cx="2388300" cy="3284100"/>
            </a:xfrm>
          </p:grpSpPr>
          <p:sp>
            <p:nvSpPr>
              <p:cNvPr id="86" name="Google Shape;1537;p77">
                <a:extLst>
                  <a:ext uri="{FF2B5EF4-FFF2-40B4-BE49-F238E27FC236}">
                    <a16:creationId xmlns:a16="http://schemas.microsoft.com/office/drawing/2014/main" id="{9DFB304F-F34E-43B4-B5F8-5E74A28400F3}"/>
                  </a:ext>
                </a:extLst>
              </p:cNvPr>
              <p:cNvSpPr/>
              <p:nvPr/>
            </p:nvSpPr>
            <p:spPr>
              <a:xfrm>
                <a:off x="1835466" y="929768"/>
                <a:ext cx="2388300" cy="3284100"/>
              </a:xfrm>
              <a:prstGeom prst="roundRect">
                <a:avLst>
                  <a:gd name="adj" fmla="val 4846"/>
                </a:avLst>
              </a:prstGeom>
              <a:solidFill>
                <a:srgbClr val="E0E5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/>
              </a:p>
            </p:txBody>
          </p:sp>
          <p:sp>
            <p:nvSpPr>
              <p:cNvPr id="87" name="Google Shape;1538;p77">
                <a:extLst>
                  <a:ext uri="{FF2B5EF4-FFF2-40B4-BE49-F238E27FC236}">
                    <a16:creationId xmlns:a16="http://schemas.microsoft.com/office/drawing/2014/main" id="{4732EB97-459B-488D-AD42-54304D96E347}"/>
                  </a:ext>
                </a:extLst>
              </p:cNvPr>
              <p:cNvSpPr/>
              <p:nvPr/>
            </p:nvSpPr>
            <p:spPr>
              <a:xfrm>
                <a:off x="2010540" y="1124747"/>
                <a:ext cx="2038200" cy="2909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539;p77">
                <a:extLst>
                  <a:ext uri="{FF2B5EF4-FFF2-40B4-BE49-F238E27FC236}">
                    <a16:creationId xmlns:a16="http://schemas.microsoft.com/office/drawing/2014/main" id="{D85AAFF2-2AD0-44BE-ABCD-C3C3D879DD8D}"/>
                  </a:ext>
                </a:extLst>
              </p:cNvPr>
              <p:cNvSpPr/>
              <p:nvPr/>
            </p:nvSpPr>
            <p:spPr>
              <a:xfrm>
                <a:off x="2947422" y="4067543"/>
                <a:ext cx="164400" cy="97500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" name="Google Shape;1540;p77">
              <a:extLst>
                <a:ext uri="{FF2B5EF4-FFF2-40B4-BE49-F238E27FC236}">
                  <a16:creationId xmlns:a16="http://schemas.microsoft.com/office/drawing/2014/main" id="{9187A11A-DE2C-40D7-83C4-0F65950918B5}"/>
                </a:ext>
              </a:extLst>
            </p:cNvPr>
            <p:cNvSpPr/>
            <p:nvPr/>
          </p:nvSpPr>
          <p:spPr>
            <a:xfrm>
              <a:off x="3568016" y="996800"/>
              <a:ext cx="54600" cy="54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78;p43">
            <a:extLst>
              <a:ext uri="{FF2B5EF4-FFF2-40B4-BE49-F238E27FC236}">
                <a16:creationId xmlns:a16="http://schemas.microsoft.com/office/drawing/2014/main" id="{0D708462-B1AD-408D-B31C-E1E9F1E60B6F}"/>
              </a:ext>
            </a:extLst>
          </p:cNvPr>
          <p:cNvSpPr/>
          <p:nvPr/>
        </p:nvSpPr>
        <p:spPr>
          <a:xfrm rot="-126069" flipH="1">
            <a:off x="-162713" y="105417"/>
            <a:ext cx="2864981" cy="1379133"/>
          </a:xfrm>
          <a:custGeom>
            <a:avLst/>
            <a:gdLst/>
            <a:ahLst/>
            <a:cxnLst/>
            <a:rect l="l" t="t" r="r" b="b"/>
            <a:pathLst>
              <a:path w="12918" h="6667" extrusionOk="0">
                <a:moveTo>
                  <a:pt x="3008" y="1"/>
                </a:moveTo>
                <a:cubicBezTo>
                  <a:pt x="2923" y="1"/>
                  <a:pt x="2834" y="14"/>
                  <a:pt x="2740" y="43"/>
                </a:cubicBezTo>
                <a:cubicBezTo>
                  <a:pt x="1263" y="497"/>
                  <a:pt x="2426" y="4763"/>
                  <a:pt x="2426" y="4763"/>
                </a:cubicBezTo>
                <a:cubicBezTo>
                  <a:pt x="2193" y="4713"/>
                  <a:pt x="1982" y="4691"/>
                  <a:pt x="1792" y="4691"/>
                </a:cubicBezTo>
                <a:cubicBezTo>
                  <a:pt x="3" y="4691"/>
                  <a:pt x="1" y="6667"/>
                  <a:pt x="1" y="6667"/>
                </a:cubicBezTo>
                <a:lnTo>
                  <a:pt x="12530" y="6409"/>
                </a:lnTo>
                <a:cubicBezTo>
                  <a:pt x="12530" y="6409"/>
                  <a:pt x="12918" y="4820"/>
                  <a:pt x="11418" y="4078"/>
                </a:cubicBezTo>
                <a:cubicBezTo>
                  <a:pt x="11110" y="3926"/>
                  <a:pt x="10784" y="3866"/>
                  <a:pt x="10462" y="3866"/>
                </a:cubicBezTo>
                <a:cubicBezTo>
                  <a:pt x="9221" y="3866"/>
                  <a:pt x="8028" y="4763"/>
                  <a:pt x="8028" y="4763"/>
                </a:cubicBezTo>
                <a:cubicBezTo>
                  <a:pt x="8028" y="4763"/>
                  <a:pt x="8425" y="2090"/>
                  <a:pt x="6898" y="1482"/>
                </a:cubicBezTo>
                <a:cubicBezTo>
                  <a:pt x="6704" y="1406"/>
                  <a:pt x="6522" y="1372"/>
                  <a:pt x="6353" y="1372"/>
                </a:cubicBezTo>
                <a:cubicBezTo>
                  <a:pt x="5192" y="1372"/>
                  <a:pt x="4627" y="2952"/>
                  <a:pt x="4627" y="2952"/>
                </a:cubicBezTo>
                <a:cubicBezTo>
                  <a:pt x="4627" y="2952"/>
                  <a:pt x="4270" y="1"/>
                  <a:pt x="3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6"/>
          <p:cNvSpPr txBox="1">
            <a:spLocks noGrp="1"/>
          </p:cNvSpPr>
          <p:nvPr>
            <p:ph type="title" idx="8"/>
          </p:nvPr>
        </p:nvSpPr>
        <p:spPr>
          <a:xfrm>
            <a:off x="483125" y="946360"/>
            <a:ext cx="2306028" cy="52282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>
                <a:solidFill>
                  <a:srgbClr val="259FE9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UD Digi Kyokasho NP-R" panose="02020400000000000000" pitchFamily="18" charset="-128"/>
                <a:ea typeface="UD Digi Kyokasho NP-R" panose="02020400000000000000" pitchFamily="18" charset="-128"/>
              </a:rPr>
              <a:t>遊戲設計</a:t>
            </a:r>
          </a:p>
        </p:txBody>
      </p:sp>
      <p:sp>
        <p:nvSpPr>
          <p:cNvPr id="203" name="Google Shape;226;p40">
            <a:extLst>
              <a:ext uri="{FF2B5EF4-FFF2-40B4-BE49-F238E27FC236}">
                <a16:creationId xmlns:a16="http://schemas.microsoft.com/office/drawing/2014/main" id="{FCED55BA-706C-43CC-A73F-EF88A4D48022}"/>
              </a:ext>
            </a:extLst>
          </p:cNvPr>
          <p:cNvSpPr/>
          <p:nvPr/>
        </p:nvSpPr>
        <p:spPr>
          <a:xfrm>
            <a:off x="8045203" y="262147"/>
            <a:ext cx="1039231" cy="684213"/>
          </a:xfrm>
          <a:custGeom>
            <a:avLst/>
            <a:gdLst/>
            <a:ahLst/>
            <a:cxnLst/>
            <a:rect l="l" t="t" r="r" b="b"/>
            <a:pathLst>
              <a:path w="61461" h="49059" extrusionOk="0">
                <a:moveTo>
                  <a:pt x="23010" y="0"/>
                </a:moveTo>
                <a:cubicBezTo>
                  <a:pt x="16201" y="0"/>
                  <a:pt x="10669" y="5502"/>
                  <a:pt x="10669" y="12311"/>
                </a:cubicBezTo>
                <a:cubicBezTo>
                  <a:pt x="10669" y="13374"/>
                  <a:pt x="10821" y="14408"/>
                  <a:pt x="11065" y="15381"/>
                </a:cubicBezTo>
                <a:lnTo>
                  <a:pt x="10669" y="15381"/>
                </a:lnTo>
                <a:cubicBezTo>
                  <a:pt x="4773" y="15381"/>
                  <a:pt x="1" y="20153"/>
                  <a:pt x="1" y="26049"/>
                </a:cubicBezTo>
                <a:cubicBezTo>
                  <a:pt x="1" y="31399"/>
                  <a:pt x="3922" y="35837"/>
                  <a:pt x="9058" y="36627"/>
                </a:cubicBezTo>
                <a:cubicBezTo>
                  <a:pt x="9058" y="36657"/>
                  <a:pt x="9058" y="36718"/>
                  <a:pt x="9058" y="36749"/>
                </a:cubicBezTo>
                <a:cubicBezTo>
                  <a:pt x="9058" y="43557"/>
                  <a:pt x="14560" y="49059"/>
                  <a:pt x="21369" y="49059"/>
                </a:cubicBezTo>
                <a:cubicBezTo>
                  <a:pt x="25503" y="49059"/>
                  <a:pt x="29150" y="47022"/>
                  <a:pt x="31399" y="43892"/>
                </a:cubicBezTo>
                <a:cubicBezTo>
                  <a:pt x="33101" y="46080"/>
                  <a:pt x="35776" y="47478"/>
                  <a:pt x="38755" y="47478"/>
                </a:cubicBezTo>
                <a:cubicBezTo>
                  <a:pt x="43740" y="47478"/>
                  <a:pt x="47813" y="43588"/>
                  <a:pt x="48117" y="38694"/>
                </a:cubicBezTo>
                <a:cubicBezTo>
                  <a:pt x="49302" y="39271"/>
                  <a:pt x="50670" y="39575"/>
                  <a:pt x="52099" y="39575"/>
                </a:cubicBezTo>
                <a:cubicBezTo>
                  <a:pt x="57266" y="39575"/>
                  <a:pt x="61461" y="35381"/>
                  <a:pt x="61461" y="30214"/>
                </a:cubicBezTo>
                <a:cubicBezTo>
                  <a:pt x="61461" y="25593"/>
                  <a:pt x="58087" y="21733"/>
                  <a:pt x="53649" y="21004"/>
                </a:cubicBezTo>
                <a:cubicBezTo>
                  <a:pt x="53892" y="20031"/>
                  <a:pt x="54044" y="18967"/>
                  <a:pt x="54044" y="17903"/>
                </a:cubicBezTo>
                <a:cubicBezTo>
                  <a:pt x="54044" y="11125"/>
                  <a:pt x="48542" y="5593"/>
                  <a:pt x="41734" y="5593"/>
                </a:cubicBezTo>
                <a:cubicBezTo>
                  <a:pt x="39029" y="5593"/>
                  <a:pt x="36536" y="6475"/>
                  <a:pt x="34500" y="7934"/>
                </a:cubicBezTo>
                <a:cubicBezTo>
                  <a:pt x="32737" y="3283"/>
                  <a:pt x="28269" y="0"/>
                  <a:pt x="2301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445;p40">
            <a:extLst>
              <a:ext uri="{FF2B5EF4-FFF2-40B4-BE49-F238E27FC236}">
                <a16:creationId xmlns:a16="http://schemas.microsoft.com/office/drawing/2014/main" id="{8BDC1D17-B373-49B8-AD82-9DD4A269E2F2}"/>
              </a:ext>
            </a:extLst>
          </p:cNvPr>
          <p:cNvSpPr/>
          <p:nvPr/>
        </p:nvSpPr>
        <p:spPr>
          <a:xfrm>
            <a:off x="7284634" y="85452"/>
            <a:ext cx="771936" cy="448323"/>
          </a:xfrm>
          <a:custGeom>
            <a:avLst/>
            <a:gdLst/>
            <a:ahLst/>
            <a:cxnLst/>
            <a:rect l="l" t="t" r="r" b="b"/>
            <a:pathLst>
              <a:path w="61218" h="35554" extrusionOk="0">
                <a:moveTo>
                  <a:pt x="19770" y="1"/>
                </a:moveTo>
                <a:cubicBezTo>
                  <a:pt x="19565" y="1"/>
                  <a:pt x="19358" y="8"/>
                  <a:pt x="19150" y="22"/>
                </a:cubicBezTo>
                <a:cubicBezTo>
                  <a:pt x="14256" y="386"/>
                  <a:pt x="10578" y="4642"/>
                  <a:pt x="10913" y="9535"/>
                </a:cubicBezTo>
                <a:cubicBezTo>
                  <a:pt x="10913" y="9657"/>
                  <a:pt x="10943" y="9748"/>
                  <a:pt x="10943" y="9839"/>
                </a:cubicBezTo>
                <a:cubicBezTo>
                  <a:pt x="10424" y="9736"/>
                  <a:pt x="9904" y="9688"/>
                  <a:pt x="9366" y="9688"/>
                </a:cubicBezTo>
                <a:cubicBezTo>
                  <a:pt x="9116" y="9688"/>
                  <a:pt x="8862" y="9699"/>
                  <a:pt x="8602" y="9718"/>
                </a:cubicBezTo>
                <a:cubicBezTo>
                  <a:pt x="3709" y="10052"/>
                  <a:pt x="0" y="14308"/>
                  <a:pt x="365" y="19201"/>
                </a:cubicBezTo>
                <a:cubicBezTo>
                  <a:pt x="685" y="23917"/>
                  <a:pt x="4602" y="27490"/>
                  <a:pt x="9258" y="27490"/>
                </a:cubicBezTo>
                <a:cubicBezTo>
                  <a:pt x="9464" y="27490"/>
                  <a:pt x="9671" y="27483"/>
                  <a:pt x="9879" y="27469"/>
                </a:cubicBezTo>
                <a:cubicBezTo>
                  <a:pt x="10335" y="27438"/>
                  <a:pt x="10791" y="27378"/>
                  <a:pt x="11217" y="27256"/>
                </a:cubicBezTo>
                <a:cubicBezTo>
                  <a:pt x="12486" y="32103"/>
                  <a:pt x="16878" y="35554"/>
                  <a:pt x="21974" y="35554"/>
                </a:cubicBezTo>
                <a:cubicBezTo>
                  <a:pt x="22246" y="35554"/>
                  <a:pt x="22521" y="35544"/>
                  <a:pt x="22797" y="35524"/>
                </a:cubicBezTo>
                <a:cubicBezTo>
                  <a:pt x="26870" y="35250"/>
                  <a:pt x="30275" y="32818"/>
                  <a:pt x="31977" y="29445"/>
                </a:cubicBezTo>
                <a:cubicBezTo>
                  <a:pt x="33299" y="32348"/>
                  <a:pt x="36226" y="34328"/>
                  <a:pt x="39549" y="34328"/>
                </a:cubicBezTo>
                <a:cubicBezTo>
                  <a:pt x="39739" y="34328"/>
                  <a:pt x="39930" y="34321"/>
                  <a:pt x="40123" y="34308"/>
                </a:cubicBezTo>
                <a:cubicBezTo>
                  <a:pt x="43010" y="34095"/>
                  <a:pt x="45412" y="32454"/>
                  <a:pt x="46749" y="30113"/>
                </a:cubicBezTo>
                <a:cubicBezTo>
                  <a:pt x="48147" y="31001"/>
                  <a:pt x="49831" y="31507"/>
                  <a:pt x="51589" y="31507"/>
                </a:cubicBezTo>
                <a:cubicBezTo>
                  <a:pt x="51819" y="31507"/>
                  <a:pt x="52049" y="31499"/>
                  <a:pt x="52281" y="31481"/>
                </a:cubicBezTo>
                <a:cubicBezTo>
                  <a:pt x="57388" y="31116"/>
                  <a:pt x="61217" y="26709"/>
                  <a:pt x="60853" y="21633"/>
                </a:cubicBezTo>
                <a:cubicBezTo>
                  <a:pt x="60518" y="17013"/>
                  <a:pt x="56810" y="13426"/>
                  <a:pt x="52311" y="13092"/>
                </a:cubicBezTo>
                <a:cubicBezTo>
                  <a:pt x="52342" y="12666"/>
                  <a:pt x="52372" y="12241"/>
                  <a:pt x="52342" y="11815"/>
                </a:cubicBezTo>
                <a:cubicBezTo>
                  <a:pt x="52021" y="7445"/>
                  <a:pt x="48378" y="4137"/>
                  <a:pt x="44062" y="4137"/>
                </a:cubicBezTo>
                <a:cubicBezTo>
                  <a:pt x="43875" y="4137"/>
                  <a:pt x="43686" y="4143"/>
                  <a:pt x="43497" y="4155"/>
                </a:cubicBezTo>
                <a:cubicBezTo>
                  <a:pt x="41916" y="4277"/>
                  <a:pt x="40457" y="4855"/>
                  <a:pt x="39241" y="5736"/>
                </a:cubicBezTo>
                <a:cubicBezTo>
                  <a:pt x="37384" y="4316"/>
                  <a:pt x="35062" y="3485"/>
                  <a:pt x="32581" y="3485"/>
                </a:cubicBezTo>
                <a:cubicBezTo>
                  <a:pt x="32300" y="3485"/>
                  <a:pt x="32018" y="3496"/>
                  <a:pt x="31734" y="3517"/>
                </a:cubicBezTo>
                <a:cubicBezTo>
                  <a:pt x="30244" y="3608"/>
                  <a:pt x="28846" y="4003"/>
                  <a:pt x="27600" y="4611"/>
                </a:cubicBezTo>
                <a:cubicBezTo>
                  <a:pt x="26082" y="1834"/>
                  <a:pt x="23108" y="1"/>
                  <a:pt x="1977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547;p36">
            <a:extLst>
              <a:ext uri="{FF2B5EF4-FFF2-40B4-BE49-F238E27FC236}">
                <a16:creationId xmlns:a16="http://schemas.microsoft.com/office/drawing/2014/main" id="{EF8C4FA7-428C-4E93-9F1C-416C42EBC7F9}"/>
              </a:ext>
            </a:extLst>
          </p:cNvPr>
          <p:cNvSpPr txBox="1">
            <a:spLocks/>
          </p:cNvSpPr>
          <p:nvPr/>
        </p:nvSpPr>
        <p:spPr>
          <a:xfrm>
            <a:off x="6006035" y="434284"/>
            <a:ext cx="1789226" cy="2577673"/>
          </a:xfrm>
          <a:prstGeom prst="roundRect">
            <a:avLst>
              <a:gd name="adj" fmla="val 4820"/>
            </a:avLst>
          </a:prstGeom>
          <a:solidFill>
            <a:srgbClr val="E0E5EC"/>
          </a:solidFill>
          <a:ln>
            <a:noFill/>
          </a:ln>
        </p:spPr>
        <p:txBody>
          <a:bodyPr spcFirstLastPara="1" wrap="square" lIns="182880" tIns="91440" rIns="182880" bIns="18288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an One"/>
              <a:buNone/>
              <a:defRPr sz="24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zh-TW" sz="1800" dirty="0"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  <a:cs typeface="Microsoft GothicNeo" panose="020B0500000101010101" pitchFamily="34" charset="-127"/>
            </a:endParaRPr>
          </a:p>
          <a:p>
            <a:pPr algn="l">
              <a:lnSpc>
                <a:spcPct val="150000"/>
              </a:lnSpc>
            </a:pPr>
            <a:endParaRPr lang="zh-TW" altLang="en-US" sz="1800" dirty="0"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  <a:cs typeface="Microsoft GothicNeo" panose="020B0500000101010101" pitchFamily="34" charset="-127"/>
            </a:endParaRPr>
          </a:p>
        </p:txBody>
      </p:sp>
      <p:sp>
        <p:nvSpPr>
          <p:cNvPr id="205" name="Google Shape;547;p36">
            <a:extLst>
              <a:ext uri="{FF2B5EF4-FFF2-40B4-BE49-F238E27FC236}">
                <a16:creationId xmlns:a16="http://schemas.microsoft.com/office/drawing/2014/main" id="{B5680C77-1298-4DA6-9E4B-9F08CC7ED3AE}"/>
              </a:ext>
            </a:extLst>
          </p:cNvPr>
          <p:cNvSpPr txBox="1">
            <a:spLocks/>
          </p:cNvSpPr>
          <p:nvPr/>
        </p:nvSpPr>
        <p:spPr>
          <a:xfrm>
            <a:off x="654341" y="1748281"/>
            <a:ext cx="1919653" cy="1248964"/>
          </a:xfrm>
          <a:prstGeom prst="roundRect">
            <a:avLst>
              <a:gd name="adj" fmla="val 4820"/>
            </a:avLst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spcFirstLastPara="1" wrap="square" lIns="182880" tIns="91440" rIns="182880" bIns="18288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an One"/>
              <a:buNone/>
              <a:defRPr sz="24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zh-TW" sz="1800" dirty="0"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  <a:cs typeface="Microsoft GothicNeo" panose="020B0500000101010101" pitchFamily="34" charset="-127"/>
            </a:endParaRPr>
          </a:p>
          <a:p>
            <a:pPr algn="l">
              <a:lnSpc>
                <a:spcPct val="150000"/>
              </a:lnSpc>
            </a:pPr>
            <a:endParaRPr lang="zh-TW" altLang="en-US" sz="1800" dirty="0"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  <a:cs typeface="Microsoft GothicNeo" panose="020B0500000101010101" pitchFamily="34" charset="-127"/>
            </a:endParaRPr>
          </a:p>
        </p:txBody>
      </p:sp>
      <p:sp>
        <p:nvSpPr>
          <p:cNvPr id="208" name="矩形: 圓角 207">
            <a:extLst>
              <a:ext uri="{FF2B5EF4-FFF2-40B4-BE49-F238E27FC236}">
                <a16:creationId xmlns:a16="http://schemas.microsoft.com/office/drawing/2014/main" id="{78FC38DB-1C15-4387-93BE-48066C8E42A7}"/>
              </a:ext>
            </a:extLst>
          </p:cNvPr>
          <p:cNvSpPr/>
          <p:nvPr/>
        </p:nvSpPr>
        <p:spPr>
          <a:xfrm>
            <a:off x="948025" y="1923880"/>
            <a:ext cx="1331774" cy="309268"/>
          </a:xfrm>
          <a:prstGeom prst="round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259FE9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遊戲畫面</a:t>
            </a:r>
            <a:endParaRPr lang="zh-HK" altLang="en-US" b="1" dirty="0">
              <a:solidFill>
                <a:srgbClr val="259FE9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201" name="圖片 200">
            <a:extLst>
              <a:ext uri="{FF2B5EF4-FFF2-40B4-BE49-F238E27FC236}">
                <a16:creationId xmlns:a16="http://schemas.microsoft.com/office/drawing/2014/main" id="{EA447C56-183D-46A8-8FB6-7C616880A33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97635" y="666749"/>
            <a:ext cx="2332910" cy="3842087"/>
          </a:xfrm>
          <a:prstGeom prst="rect">
            <a:avLst/>
          </a:prstGeom>
        </p:spPr>
      </p:pic>
      <p:pic>
        <p:nvPicPr>
          <p:cNvPr id="202" name="圖片 201">
            <a:extLst>
              <a:ext uri="{FF2B5EF4-FFF2-40B4-BE49-F238E27FC236}">
                <a16:creationId xmlns:a16="http://schemas.microsoft.com/office/drawing/2014/main" id="{9A56153B-3921-428C-BBAD-80D44CCEE01B}"/>
              </a:ext>
            </a:extLst>
          </p:cNvPr>
          <p:cNvPicPr/>
          <p:nvPr/>
        </p:nvPicPr>
        <p:blipFill rotWithShape="1">
          <a:blip r:embed="rId4"/>
          <a:srcRect l="13439" t="17182" r="9757" b="17784"/>
          <a:stretch/>
        </p:blipFill>
        <p:spPr bwMode="auto">
          <a:xfrm>
            <a:off x="6100196" y="508163"/>
            <a:ext cx="1600903" cy="24118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9" name="矩形: 圓角 208">
            <a:extLst>
              <a:ext uri="{FF2B5EF4-FFF2-40B4-BE49-F238E27FC236}">
                <a16:creationId xmlns:a16="http://schemas.microsoft.com/office/drawing/2014/main" id="{1684994D-28C6-44B8-B04E-04E32EF24362}"/>
              </a:ext>
            </a:extLst>
          </p:cNvPr>
          <p:cNvSpPr/>
          <p:nvPr/>
        </p:nvSpPr>
        <p:spPr>
          <a:xfrm>
            <a:off x="935290" y="2429607"/>
            <a:ext cx="1331774" cy="309268"/>
          </a:xfrm>
          <a:prstGeom prst="round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259FE9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控制方法</a:t>
            </a:r>
            <a:endParaRPr lang="zh-HK" altLang="en-US" b="1" dirty="0">
              <a:solidFill>
                <a:srgbClr val="259FE9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83C011A-8A56-4D92-AA7E-4B7F016EDA85}"/>
              </a:ext>
            </a:extLst>
          </p:cNvPr>
          <p:cNvSpPr/>
          <p:nvPr/>
        </p:nvSpPr>
        <p:spPr>
          <a:xfrm>
            <a:off x="5941785" y="3085836"/>
            <a:ext cx="2165771" cy="701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accent6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GothicNeo" panose="020B0500000101010101" pitchFamily="34" charset="-127"/>
              </a:rPr>
              <a:t>玩家可以控制角色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accent6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GothicNeo" panose="020B0500000101010101" pitchFamily="34" charset="-127"/>
              </a:rPr>
              <a:t>往左右移動</a:t>
            </a:r>
            <a:r>
              <a:rPr lang="en-US" altLang="zh-TW" dirty="0">
                <a:solidFill>
                  <a:schemeClr val="accent6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GothicNeo" panose="020B0500000101010101" pitchFamily="34" charset="-127"/>
              </a:rPr>
              <a:t>,</a:t>
            </a:r>
            <a:r>
              <a:rPr lang="zh-TW" altLang="en-US" dirty="0">
                <a:solidFill>
                  <a:schemeClr val="accent6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GothicNeo" panose="020B0500000101010101" pitchFamily="34" charset="-127"/>
              </a:rPr>
              <a:t>跳起 和加速</a:t>
            </a:r>
            <a:endParaRPr lang="en-US" altLang="zh-TW" dirty="0">
              <a:solidFill>
                <a:schemeClr val="accent6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  <a:cs typeface="Microsoft GothicNeo" panose="020B0500000101010101" pitchFamily="34" charset="-127"/>
            </a:endParaRPr>
          </a:p>
        </p:txBody>
      </p:sp>
      <p:grpSp>
        <p:nvGrpSpPr>
          <p:cNvPr id="21" name="Google Shape;1736;p60">
            <a:extLst>
              <a:ext uri="{FF2B5EF4-FFF2-40B4-BE49-F238E27FC236}">
                <a16:creationId xmlns:a16="http://schemas.microsoft.com/office/drawing/2014/main" id="{CF66BB96-FACB-457B-AF58-405D2204E629}"/>
              </a:ext>
            </a:extLst>
          </p:cNvPr>
          <p:cNvGrpSpPr/>
          <p:nvPr/>
        </p:nvGrpSpPr>
        <p:grpSpPr>
          <a:xfrm>
            <a:off x="81230" y="2779238"/>
            <a:ext cx="1672373" cy="2355982"/>
            <a:chOff x="1577387" y="1419000"/>
            <a:chExt cx="2290258" cy="3226438"/>
          </a:xfrm>
        </p:grpSpPr>
        <p:sp>
          <p:nvSpPr>
            <p:cNvPr id="22" name="Google Shape;1737;p60">
              <a:extLst>
                <a:ext uri="{FF2B5EF4-FFF2-40B4-BE49-F238E27FC236}">
                  <a16:creationId xmlns:a16="http://schemas.microsoft.com/office/drawing/2014/main" id="{634BA211-B75D-4C1D-ADBE-45DDCE26F6FB}"/>
                </a:ext>
              </a:extLst>
            </p:cNvPr>
            <p:cNvSpPr/>
            <p:nvPr/>
          </p:nvSpPr>
          <p:spPr>
            <a:xfrm rot="-583969">
              <a:off x="2747682" y="4169255"/>
              <a:ext cx="203636" cy="247476"/>
            </a:xfrm>
            <a:custGeom>
              <a:avLst/>
              <a:gdLst/>
              <a:ahLst/>
              <a:cxnLst/>
              <a:rect l="l" t="t" r="r" b="b"/>
              <a:pathLst>
                <a:path w="4803" h="5837" extrusionOk="0">
                  <a:moveTo>
                    <a:pt x="1034" y="1"/>
                  </a:moveTo>
                  <a:cubicBezTo>
                    <a:pt x="1034" y="1"/>
                    <a:pt x="487" y="1399"/>
                    <a:pt x="0" y="3132"/>
                  </a:cubicBezTo>
                  <a:cubicBezTo>
                    <a:pt x="639" y="3223"/>
                    <a:pt x="3131" y="3739"/>
                    <a:pt x="3769" y="5837"/>
                  </a:cubicBezTo>
                  <a:cubicBezTo>
                    <a:pt x="4377" y="4408"/>
                    <a:pt x="4742" y="3101"/>
                    <a:pt x="4803" y="3101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rgbClr val="FFB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38;p60">
              <a:extLst>
                <a:ext uri="{FF2B5EF4-FFF2-40B4-BE49-F238E27FC236}">
                  <a16:creationId xmlns:a16="http://schemas.microsoft.com/office/drawing/2014/main" id="{187E3A51-328A-4DAA-B2BD-3DD090F0BE68}"/>
                </a:ext>
              </a:extLst>
            </p:cNvPr>
            <p:cNvSpPr/>
            <p:nvPr/>
          </p:nvSpPr>
          <p:spPr>
            <a:xfrm rot="-583969">
              <a:off x="2754178" y="4482584"/>
              <a:ext cx="144407" cy="98363"/>
            </a:xfrm>
            <a:custGeom>
              <a:avLst/>
              <a:gdLst/>
              <a:ahLst/>
              <a:cxnLst/>
              <a:rect l="l" t="t" r="r" b="b"/>
              <a:pathLst>
                <a:path w="3406" h="2320" extrusionOk="0">
                  <a:moveTo>
                    <a:pt x="820" y="0"/>
                  </a:moveTo>
                  <a:cubicBezTo>
                    <a:pt x="479" y="0"/>
                    <a:pt x="216" y="55"/>
                    <a:pt x="31" y="109"/>
                  </a:cubicBezTo>
                  <a:cubicBezTo>
                    <a:pt x="1" y="1264"/>
                    <a:pt x="275" y="2146"/>
                    <a:pt x="1034" y="2298"/>
                  </a:cubicBezTo>
                  <a:cubicBezTo>
                    <a:pt x="1122" y="2312"/>
                    <a:pt x="1208" y="2319"/>
                    <a:pt x="1293" y="2319"/>
                  </a:cubicBezTo>
                  <a:cubicBezTo>
                    <a:pt x="2096" y="2319"/>
                    <a:pt x="2801" y="1691"/>
                    <a:pt x="3405" y="839"/>
                  </a:cubicBezTo>
                  <a:cubicBezTo>
                    <a:pt x="2293" y="175"/>
                    <a:pt x="1431" y="0"/>
                    <a:pt x="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39;p60">
              <a:extLst>
                <a:ext uri="{FF2B5EF4-FFF2-40B4-BE49-F238E27FC236}">
                  <a16:creationId xmlns:a16="http://schemas.microsoft.com/office/drawing/2014/main" id="{B81B4CDC-209A-486C-B515-DEEC6E69DD5C}"/>
                </a:ext>
              </a:extLst>
            </p:cNvPr>
            <p:cNvSpPr/>
            <p:nvPr/>
          </p:nvSpPr>
          <p:spPr>
            <a:xfrm rot="-583969">
              <a:off x="2742528" y="4393097"/>
              <a:ext cx="174000" cy="123420"/>
            </a:xfrm>
            <a:custGeom>
              <a:avLst/>
              <a:gdLst/>
              <a:ahLst/>
              <a:cxnLst/>
              <a:rect l="l" t="t" r="r" b="b"/>
              <a:pathLst>
                <a:path w="4104" h="2911" extrusionOk="0">
                  <a:moveTo>
                    <a:pt x="903" y="0"/>
                  </a:moveTo>
                  <a:cubicBezTo>
                    <a:pt x="651" y="0"/>
                    <a:pt x="436" y="25"/>
                    <a:pt x="274" y="53"/>
                  </a:cubicBezTo>
                  <a:cubicBezTo>
                    <a:pt x="122" y="813"/>
                    <a:pt x="31" y="1543"/>
                    <a:pt x="0" y="2181"/>
                  </a:cubicBezTo>
                  <a:cubicBezTo>
                    <a:pt x="185" y="2127"/>
                    <a:pt x="448" y="2072"/>
                    <a:pt x="789" y="2072"/>
                  </a:cubicBezTo>
                  <a:cubicBezTo>
                    <a:pt x="1400" y="2072"/>
                    <a:pt x="2262" y="2247"/>
                    <a:pt x="3374" y="2911"/>
                  </a:cubicBezTo>
                  <a:cubicBezTo>
                    <a:pt x="3648" y="2485"/>
                    <a:pt x="3891" y="2060"/>
                    <a:pt x="4104" y="1604"/>
                  </a:cubicBezTo>
                  <a:cubicBezTo>
                    <a:pt x="2983" y="273"/>
                    <a:pt x="1738" y="0"/>
                    <a:pt x="903" y="0"/>
                  </a:cubicBezTo>
                  <a:close/>
                </a:path>
              </a:pathLst>
            </a:custGeom>
            <a:solidFill>
              <a:srgbClr val="FFB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40;p60">
              <a:extLst>
                <a:ext uri="{FF2B5EF4-FFF2-40B4-BE49-F238E27FC236}">
                  <a16:creationId xmlns:a16="http://schemas.microsoft.com/office/drawing/2014/main" id="{B2ACC7A5-58A0-4D64-AEDF-7F5217589DBA}"/>
                </a:ext>
              </a:extLst>
            </p:cNvPr>
            <p:cNvSpPr/>
            <p:nvPr/>
          </p:nvSpPr>
          <p:spPr>
            <a:xfrm rot="-583969">
              <a:off x="2741880" y="4306225"/>
              <a:ext cx="180487" cy="152123"/>
            </a:xfrm>
            <a:custGeom>
              <a:avLst/>
              <a:gdLst/>
              <a:ahLst/>
              <a:cxnLst/>
              <a:rect l="l" t="t" r="r" b="b"/>
              <a:pathLst>
                <a:path w="4257" h="3588" extrusionOk="0">
                  <a:moveTo>
                    <a:pt x="487" y="1"/>
                  </a:moveTo>
                  <a:cubicBezTo>
                    <a:pt x="305" y="639"/>
                    <a:pt x="123" y="1368"/>
                    <a:pt x="1" y="2067"/>
                  </a:cubicBezTo>
                  <a:cubicBezTo>
                    <a:pt x="164" y="2039"/>
                    <a:pt x="381" y="2014"/>
                    <a:pt x="636" y="2014"/>
                  </a:cubicBezTo>
                  <a:cubicBezTo>
                    <a:pt x="1471" y="2014"/>
                    <a:pt x="2713" y="2283"/>
                    <a:pt x="3831" y="3587"/>
                  </a:cubicBezTo>
                  <a:cubicBezTo>
                    <a:pt x="3983" y="3314"/>
                    <a:pt x="4135" y="3010"/>
                    <a:pt x="4256" y="2706"/>
                  </a:cubicBezTo>
                  <a:cubicBezTo>
                    <a:pt x="3618" y="608"/>
                    <a:pt x="1126" y="92"/>
                    <a:pt x="4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41;p60">
              <a:extLst>
                <a:ext uri="{FF2B5EF4-FFF2-40B4-BE49-F238E27FC236}">
                  <a16:creationId xmlns:a16="http://schemas.microsoft.com/office/drawing/2014/main" id="{D3C562D0-B8DA-4563-BC6E-819C06BBAE71}"/>
                </a:ext>
              </a:extLst>
            </p:cNvPr>
            <p:cNvSpPr/>
            <p:nvPr/>
          </p:nvSpPr>
          <p:spPr>
            <a:xfrm rot="-583969">
              <a:off x="2670068" y="4531244"/>
              <a:ext cx="150851" cy="102179"/>
            </a:xfrm>
            <a:custGeom>
              <a:avLst/>
              <a:gdLst/>
              <a:ahLst/>
              <a:cxnLst/>
              <a:rect l="l" t="t" r="r" b="b"/>
              <a:pathLst>
                <a:path w="3558" h="2410" extrusionOk="0">
                  <a:moveTo>
                    <a:pt x="3557" y="0"/>
                  </a:moveTo>
                  <a:cubicBezTo>
                    <a:pt x="1551" y="31"/>
                    <a:pt x="457" y="943"/>
                    <a:pt x="1" y="1459"/>
                  </a:cubicBezTo>
                  <a:cubicBezTo>
                    <a:pt x="457" y="1885"/>
                    <a:pt x="1004" y="2189"/>
                    <a:pt x="1612" y="2341"/>
                  </a:cubicBezTo>
                  <a:cubicBezTo>
                    <a:pt x="1787" y="2387"/>
                    <a:pt x="1949" y="2410"/>
                    <a:pt x="2098" y="2410"/>
                  </a:cubicBezTo>
                  <a:cubicBezTo>
                    <a:pt x="3111" y="2410"/>
                    <a:pt x="3531" y="1378"/>
                    <a:pt x="3557" y="0"/>
                  </a:cubicBezTo>
                  <a:close/>
                </a:path>
              </a:pathLst>
            </a:custGeom>
            <a:solidFill>
              <a:srgbClr val="FFB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42;p60">
              <a:extLst>
                <a:ext uri="{FF2B5EF4-FFF2-40B4-BE49-F238E27FC236}">
                  <a16:creationId xmlns:a16="http://schemas.microsoft.com/office/drawing/2014/main" id="{815AF33D-EE9A-494E-BADA-5817A0A7275B}"/>
                </a:ext>
              </a:extLst>
            </p:cNvPr>
            <p:cNvSpPr/>
            <p:nvPr/>
          </p:nvSpPr>
          <p:spPr>
            <a:xfrm rot="-583969">
              <a:off x="2617543" y="4454058"/>
              <a:ext cx="193376" cy="143559"/>
            </a:xfrm>
            <a:custGeom>
              <a:avLst/>
              <a:gdLst/>
              <a:ahLst/>
              <a:cxnLst/>
              <a:rect l="l" t="t" r="r" b="b"/>
              <a:pathLst>
                <a:path w="4561" h="3386" extrusionOk="0">
                  <a:moveTo>
                    <a:pt x="3890" y="0"/>
                  </a:moveTo>
                  <a:cubicBezTo>
                    <a:pt x="2060" y="0"/>
                    <a:pt x="585" y="1543"/>
                    <a:pt x="1" y="2321"/>
                  </a:cubicBezTo>
                  <a:cubicBezTo>
                    <a:pt x="305" y="2717"/>
                    <a:pt x="639" y="3081"/>
                    <a:pt x="973" y="3385"/>
                  </a:cubicBezTo>
                  <a:cubicBezTo>
                    <a:pt x="1460" y="2869"/>
                    <a:pt x="2554" y="1987"/>
                    <a:pt x="4560" y="1926"/>
                  </a:cubicBezTo>
                  <a:cubicBezTo>
                    <a:pt x="4560" y="1349"/>
                    <a:pt x="4499" y="710"/>
                    <a:pt x="4408" y="42"/>
                  </a:cubicBezTo>
                  <a:cubicBezTo>
                    <a:pt x="4233" y="13"/>
                    <a:pt x="4060" y="0"/>
                    <a:pt x="3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43;p60">
              <a:extLst>
                <a:ext uri="{FF2B5EF4-FFF2-40B4-BE49-F238E27FC236}">
                  <a16:creationId xmlns:a16="http://schemas.microsoft.com/office/drawing/2014/main" id="{B1A862EE-5BB7-4273-8E15-26CA5B1E6C35}"/>
                </a:ext>
              </a:extLst>
            </p:cNvPr>
            <p:cNvSpPr/>
            <p:nvPr/>
          </p:nvSpPr>
          <p:spPr>
            <a:xfrm rot="-583969">
              <a:off x="2485920" y="4239815"/>
              <a:ext cx="266809" cy="250401"/>
            </a:xfrm>
            <a:custGeom>
              <a:avLst/>
              <a:gdLst/>
              <a:ahLst/>
              <a:cxnLst/>
              <a:rect l="l" t="t" r="r" b="b"/>
              <a:pathLst>
                <a:path w="6293" h="5906" extrusionOk="0">
                  <a:moveTo>
                    <a:pt x="3592" y="1"/>
                  </a:moveTo>
                  <a:cubicBezTo>
                    <a:pt x="1801" y="1"/>
                    <a:pt x="0" y="1802"/>
                    <a:pt x="0" y="1802"/>
                  </a:cubicBezTo>
                  <a:cubicBezTo>
                    <a:pt x="0" y="1802"/>
                    <a:pt x="395" y="3869"/>
                    <a:pt x="1368" y="5905"/>
                  </a:cubicBezTo>
                  <a:cubicBezTo>
                    <a:pt x="1945" y="5115"/>
                    <a:pt x="3526" y="3382"/>
                    <a:pt x="6292" y="3261"/>
                  </a:cubicBezTo>
                  <a:cubicBezTo>
                    <a:pt x="5806" y="1680"/>
                    <a:pt x="5046" y="343"/>
                    <a:pt x="4377" y="130"/>
                  </a:cubicBezTo>
                  <a:cubicBezTo>
                    <a:pt x="4119" y="40"/>
                    <a:pt x="3856" y="1"/>
                    <a:pt x="3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44;p60">
              <a:extLst>
                <a:ext uri="{FF2B5EF4-FFF2-40B4-BE49-F238E27FC236}">
                  <a16:creationId xmlns:a16="http://schemas.microsoft.com/office/drawing/2014/main" id="{39A20000-47EC-446D-BD67-BB5B2889658E}"/>
                </a:ext>
              </a:extLst>
            </p:cNvPr>
            <p:cNvSpPr/>
            <p:nvPr/>
          </p:nvSpPr>
          <p:spPr>
            <a:xfrm rot="-583969">
              <a:off x="2561402" y="4369630"/>
              <a:ext cx="232043" cy="188204"/>
            </a:xfrm>
            <a:custGeom>
              <a:avLst/>
              <a:gdLst/>
              <a:ahLst/>
              <a:cxnLst/>
              <a:rect l="l" t="t" r="r" b="b"/>
              <a:pathLst>
                <a:path w="5473" h="4439" extrusionOk="0">
                  <a:moveTo>
                    <a:pt x="4925" y="1"/>
                  </a:moveTo>
                  <a:cubicBezTo>
                    <a:pt x="2159" y="122"/>
                    <a:pt x="578" y="1855"/>
                    <a:pt x="1" y="2645"/>
                  </a:cubicBezTo>
                  <a:cubicBezTo>
                    <a:pt x="305" y="3283"/>
                    <a:pt x="670" y="3891"/>
                    <a:pt x="1065" y="4438"/>
                  </a:cubicBezTo>
                  <a:cubicBezTo>
                    <a:pt x="1649" y="3660"/>
                    <a:pt x="3124" y="2117"/>
                    <a:pt x="4954" y="2117"/>
                  </a:cubicBezTo>
                  <a:cubicBezTo>
                    <a:pt x="5124" y="2117"/>
                    <a:pt x="5297" y="2130"/>
                    <a:pt x="5472" y="2159"/>
                  </a:cubicBezTo>
                  <a:cubicBezTo>
                    <a:pt x="5351" y="1429"/>
                    <a:pt x="5168" y="669"/>
                    <a:pt x="4925" y="1"/>
                  </a:cubicBezTo>
                  <a:close/>
                </a:path>
              </a:pathLst>
            </a:custGeom>
            <a:solidFill>
              <a:srgbClr val="FFB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45;p60">
              <a:extLst>
                <a:ext uri="{FF2B5EF4-FFF2-40B4-BE49-F238E27FC236}">
                  <a16:creationId xmlns:a16="http://schemas.microsoft.com/office/drawing/2014/main" id="{9E990CBA-24ED-4473-B3CD-C5A31D25FD68}"/>
                </a:ext>
              </a:extLst>
            </p:cNvPr>
            <p:cNvSpPr/>
            <p:nvPr/>
          </p:nvSpPr>
          <p:spPr>
            <a:xfrm rot="-583969">
              <a:off x="2567243" y="4030482"/>
              <a:ext cx="12931" cy="7759"/>
            </a:xfrm>
            <a:custGeom>
              <a:avLst/>
              <a:gdLst/>
              <a:ahLst/>
              <a:cxnLst/>
              <a:rect l="l" t="t" r="r" b="b"/>
              <a:pathLst>
                <a:path w="305" h="183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213" y="122"/>
                    <a:pt x="304" y="182"/>
                  </a:cubicBezTo>
                  <a:cubicBezTo>
                    <a:pt x="213" y="91"/>
                    <a:pt x="92" y="30"/>
                    <a:pt x="1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46;p60">
              <a:extLst>
                <a:ext uri="{FF2B5EF4-FFF2-40B4-BE49-F238E27FC236}">
                  <a16:creationId xmlns:a16="http://schemas.microsoft.com/office/drawing/2014/main" id="{E07C140D-8F90-4DD0-B411-4F84A598763A}"/>
                </a:ext>
              </a:extLst>
            </p:cNvPr>
            <p:cNvSpPr/>
            <p:nvPr/>
          </p:nvSpPr>
          <p:spPr>
            <a:xfrm rot="-583969">
              <a:off x="1637063" y="3515359"/>
              <a:ext cx="2010458" cy="877167"/>
            </a:xfrm>
            <a:custGeom>
              <a:avLst/>
              <a:gdLst/>
              <a:ahLst/>
              <a:cxnLst/>
              <a:rect l="l" t="t" r="r" b="b"/>
              <a:pathLst>
                <a:path w="47419" h="20689" extrusionOk="0">
                  <a:moveTo>
                    <a:pt x="21643" y="11849"/>
                  </a:moveTo>
                  <a:cubicBezTo>
                    <a:pt x="21734" y="11879"/>
                    <a:pt x="21855" y="11940"/>
                    <a:pt x="21946" y="12031"/>
                  </a:cubicBezTo>
                  <a:cubicBezTo>
                    <a:pt x="21855" y="11971"/>
                    <a:pt x="21734" y="11910"/>
                    <a:pt x="21643" y="11849"/>
                  </a:cubicBezTo>
                  <a:close/>
                  <a:moveTo>
                    <a:pt x="13886" y="0"/>
                  </a:moveTo>
                  <a:cubicBezTo>
                    <a:pt x="12068" y="0"/>
                    <a:pt x="9924" y="456"/>
                    <a:pt x="7539" y="1788"/>
                  </a:cubicBezTo>
                  <a:cubicBezTo>
                    <a:pt x="1" y="6013"/>
                    <a:pt x="9636" y="18050"/>
                    <a:pt x="18269" y="20208"/>
                  </a:cubicBezTo>
                  <a:cubicBezTo>
                    <a:pt x="18639" y="20271"/>
                    <a:pt x="18994" y="20300"/>
                    <a:pt x="19333" y="20300"/>
                  </a:cubicBezTo>
                  <a:cubicBezTo>
                    <a:pt x="22078" y="20300"/>
                    <a:pt x="23740" y="18445"/>
                    <a:pt x="23740" y="18445"/>
                  </a:cubicBezTo>
                  <a:cubicBezTo>
                    <a:pt x="23740" y="18445"/>
                    <a:pt x="23466" y="13217"/>
                    <a:pt x="21946" y="12031"/>
                  </a:cubicBezTo>
                  <a:lnTo>
                    <a:pt x="21946" y="12031"/>
                  </a:lnTo>
                  <a:cubicBezTo>
                    <a:pt x="24074" y="13156"/>
                    <a:pt x="27327" y="13612"/>
                    <a:pt x="27327" y="13612"/>
                  </a:cubicBezTo>
                  <a:cubicBezTo>
                    <a:pt x="27327" y="13612"/>
                    <a:pt x="25381" y="15709"/>
                    <a:pt x="24712" y="17047"/>
                  </a:cubicBezTo>
                  <a:cubicBezTo>
                    <a:pt x="25381" y="18050"/>
                    <a:pt x="26293" y="18810"/>
                    <a:pt x="27083" y="19326"/>
                  </a:cubicBezTo>
                  <a:cubicBezTo>
                    <a:pt x="28056" y="19995"/>
                    <a:pt x="28877" y="20299"/>
                    <a:pt x="28877" y="20299"/>
                  </a:cubicBezTo>
                  <a:cubicBezTo>
                    <a:pt x="29637" y="20599"/>
                    <a:pt x="30464" y="20689"/>
                    <a:pt x="31286" y="20689"/>
                  </a:cubicBezTo>
                  <a:cubicBezTo>
                    <a:pt x="31713" y="20689"/>
                    <a:pt x="32139" y="20665"/>
                    <a:pt x="32555" y="20633"/>
                  </a:cubicBezTo>
                  <a:cubicBezTo>
                    <a:pt x="33801" y="20542"/>
                    <a:pt x="35047" y="20390"/>
                    <a:pt x="36232" y="19995"/>
                  </a:cubicBezTo>
                  <a:cubicBezTo>
                    <a:pt x="38877" y="19114"/>
                    <a:pt x="41187" y="17503"/>
                    <a:pt x="43406" y="15861"/>
                  </a:cubicBezTo>
                  <a:cubicBezTo>
                    <a:pt x="44561" y="14980"/>
                    <a:pt x="45594" y="13977"/>
                    <a:pt x="46233" y="12609"/>
                  </a:cubicBezTo>
                  <a:cubicBezTo>
                    <a:pt x="47418" y="10086"/>
                    <a:pt x="46871" y="6712"/>
                    <a:pt x="44804" y="4797"/>
                  </a:cubicBezTo>
                  <a:cubicBezTo>
                    <a:pt x="43862" y="3916"/>
                    <a:pt x="42676" y="3521"/>
                    <a:pt x="41400" y="3460"/>
                  </a:cubicBezTo>
                  <a:cubicBezTo>
                    <a:pt x="41216" y="3449"/>
                    <a:pt x="41031" y="3444"/>
                    <a:pt x="40845" y="3444"/>
                  </a:cubicBezTo>
                  <a:cubicBezTo>
                    <a:pt x="39494" y="3444"/>
                    <a:pt x="38107" y="3720"/>
                    <a:pt x="36932" y="4068"/>
                  </a:cubicBezTo>
                  <a:cubicBezTo>
                    <a:pt x="35206" y="4546"/>
                    <a:pt x="33459" y="4734"/>
                    <a:pt x="31779" y="4734"/>
                  </a:cubicBezTo>
                  <a:cubicBezTo>
                    <a:pt x="25558" y="4734"/>
                    <a:pt x="20244" y="2153"/>
                    <a:pt x="20244" y="2153"/>
                  </a:cubicBezTo>
                  <a:cubicBezTo>
                    <a:pt x="20244" y="2153"/>
                    <a:pt x="17835" y="0"/>
                    <a:pt x="13886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47;p60">
              <a:extLst>
                <a:ext uri="{FF2B5EF4-FFF2-40B4-BE49-F238E27FC236}">
                  <a16:creationId xmlns:a16="http://schemas.microsoft.com/office/drawing/2014/main" id="{71A05E3F-1C02-4A26-B48C-D8CC581D53AD}"/>
                </a:ext>
              </a:extLst>
            </p:cNvPr>
            <p:cNvSpPr/>
            <p:nvPr/>
          </p:nvSpPr>
          <p:spPr>
            <a:xfrm rot="-583969">
              <a:off x="2079409" y="2622500"/>
              <a:ext cx="1272017" cy="1251624"/>
            </a:xfrm>
            <a:custGeom>
              <a:avLst/>
              <a:gdLst/>
              <a:ahLst/>
              <a:cxnLst/>
              <a:rect l="l" t="t" r="r" b="b"/>
              <a:pathLst>
                <a:path w="30002" h="29521" extrusionOk="0">
                  <a:moveTo>
                    <a:pt x="7992" y="1"/>
                  </a:moveTo>
                  <a:cubicBezTo>
                    <a:pt x="7724" y="1"/>
                    <a:pt x="7450" y="31"/>
                    <a:pt x="7174" y="97"/>
                  </a:cubicBezTo>
                  <a:cubicBezTo>
                    <a:pt x="3892" y="887"/>
                    <a:pt x="1" y="5811"/>
                    <a:pt x="1" y="5811"/>
                  </a:cubicBezTo>
                  <a:lnTo>
                    <a:pt x="7630" y="11404"/>
                  </a:lnTo>
                  <a:cubicBezTo>
                    <a:pt x="7630" y="11404"/>
                    <a:pt x="3618" y="19915"/>
                    <a:pt x="3709" y="20979"/>
                  </a:cubicBezTo>
                  <a:cubicBezTo>
                    <a:pt x="3830" y="23761"/>
                    <a:pt x="9155" y="29520"/>
                    <a:pt x="12113" y="29520"/>
                  </a:cubicBezTo>
                  <a:cubicBezTo>
                    <a:pt x="12128" y="29520"/>
                    <a:pt x="12144" y="29520"/>
                    <a:pt x="12159" y="29520"/>
                  </a:cubicBezTo>
                  <a:cubicBezTo>
                    <a:pt x="20032" y="29368"/>
                    <a:pt x="24561" y="24869"/>
                    <a:pt x="24561" y="24869"/>
                  </a:cubicBezTo>
                  <a:lnTo>
                    <a:pt x="27296" y="16723"/>
                  </a:lnTo>
                  <a:lnTo>
                    <a:pt x="29485" y="15933"/>
                  </a:lnTo>
                  <a:cubicBezTo>
                    <a:pt x="29485" y="15933"/>
                    <a:pt x="30001" y="8851"/>
                    <a:pt x="24226" y="7574"/>
                  </a:cubicBezTo>
                  <a:cubicBezTo>
                    <a:pt x="18421" y="6298"/>
                    <a:pt x="13375" y="3653"/>
                    <a:pt x="13375" y="3653"/>
                  </a:cubicBezTo>
                  <a:cubicBezTo>
                    <a:pt x="13375" y="3653"/>
                    <a:pt x="10949" y="1"/>
                    <a:pt x="79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48;p60">
              <a:extLst>
                <a:ext uri="{FF2B5EF4-FFF2-40B4-BE49-F238E27FC236}">
                  <a16:creationId xmlns:a16="http://schemas.microsoft.com/office/drawing/2014/main" id="{5A04AD7D-6F2D-426F-B45D-7E04AD8C310B}"/>
                </a:ext>
              </a:extLst>
            </p:cNvPr>
            <p:cNvSpPr/>
            <p:nvPr/>
          </p:nvSpPr>
          <p:spPr>
            <a:xfrm rot="-583969">
              <a:off x="2546055" y="2710141"/>
              <a:ext cx="509070" cy="361822"/>
            </a:xfrm>
            <a:custGeom>
              <a:avLst/>
              <a:gdLst/>
              <a:ahLst/>
              <a:cxnLst/>
              <a:rect l="l" t="t" r="r" b="b"/>
              <a:pathLst>
                <a:path w="12007" h="8534" extrusionOk="0">
                  <a:moveTo>
                    <a:pt x="1247" y="1"/>
                  </a:moveTo>
                  <a:cubicBezTo>
                    <a:pt x="1246" y="1"/>
                    <a:pt x="1" y="7448"/>
                    <a:pt x="4286" y="8420"/>
                  </a:cubicBezTo>
                  <a:cubicBezTo>
                    <a:pt x="4627" y="8498"/>
                    <a:pt x="4963" y="8533"/>
                    <a:pt x="5292" y="8533"/>
                  </a:cubicBezTo>
                  <a:cubicBezTo>
                    <a:pt x="9097" y="8533"/>
                    <a:pt x="12007" y="3770"/>
                    <a:pt x="12007" y="3770"/>
                  </a:cubicBezTo>
                  <a:lnTo>
                    <a:pt x="1247" y="1"/>
                  </a:lnTo>
                  <a:close/>
                </a:path>
              </a:pathLst>
            </a:custGeom>
            <a:solidFill>
              <a:srgbClr val="FB8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49;p60">
              <a:extLst>
                <a:ext uri="{FF2B5EF4-FFF2-40B4-BE49-F238E27FC236}">
                  <a16:creationId xmlns:a16="http://schemas.microsoft.com/office/drawing/2014/main" id="{233EF66F-453B-44E3-A53C-24EA3B911FBD}"/>
                </a:ext>
              </a:extLst>
            </p:cNvPr>
            <p:cNvSpPr/>
            <p:nvPr/>
          </p:nvSpPr>
          <p:spPr>
            <a:xfrm rot="-583969">
              <a:off x="3240068" y="2065997"/>
              <a:ext cx="313192" cy="459210"/>
            </a:xfrm>
            <a:custGeom>
              <a:avLst/>
              <a:gdLst/>
              <a:ahLst/>
              <a:cxnLst/>
              <a:rect l="l" t="t" r="r" b="b"/>
              <a:pathLst>
                <a:path w="7387" h="10831" extrusionOk="0">
                  <a:moveTo>
                    <a:pt x="4074" y="0"/>
                  </a:moveTo>
                  <a:cubicBezTo>
                    <a:pt x="4074" y="0"/>
                    <a:pt x="1" y="10426"/>
                    <a:pt x="1338" y="10821"/>
                  </a:cubicBezTo>
                  <a:cubicBezTo>
                    <a:pt x="1361" y="10828"/>
                    <a:pt x="1384" y="10831"/>
                    <a:pt x="1408" y="10831"/>
                  </a:cubicBezTo>
                  <a:cubicBezTo>
                    <a:pt x="2797" y="10831"/>
                    <a:pt x="7118" y="730"/>
                    <a:pt x="7387" y="730"/>
                  </a:cubicBezTo>
                  <a:lnTo>
                    <a:pt x="4074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50;p60">
              <a:extLst>
                <a:ext uri="{FF2B5EF4-FFF2-40B4-BE49-F238E27FC236}">
                  <a16:creationId xmlns:a16="http://schemas.microsoft.com/office/drawing/2014/main" id="{35F85768-E1B6-4DCA-8447-5AB8307268B5}"/>
                </a:ext>
              </a:extLst>
            </p:cNvPr>
            <p:cNvSpPr/>
            <p:nvPr/>
          </p:nvSpPr>
          <p:spPr>
            <a:xfrm rot="-583969">
              <a:off x="2707996" y="1707844"/>
              <a:ext cx="765534" cy="1168651"/>
            </a:xfrm>
            <a:custGeom>
              <a:avLst/>
              <a:gdLst/>
              <a:ahLst/>
              <a:cxnLst/>
              <a:rect l="l" t="t" r="r" b="b"/>
              <a:pathLst>
                <a:path w="18056" h="27564" extrusionOk="0">
                  <a:moveTo>
                    <a:pt x="3740" y="1"/>
                  </a:moveTo>
                  <a:cubicBezTo>
                    <a:pt x="3679" y="4074"/>
                    <a:pt x="5168" y="9970"/>
                    <a:pt x="13527" y="12828"/>
                  </a:cubicBezTo>
                  <a:cubicBezTo>
                    <a:pt x="12076" y="20751"/>
                    <a:pt x="9678" y="25652"/>
                    <a:pt x="3418" y="25652"/>
                  </a:cubicBezTo>
                  <a:cubicBezTo>
                    <a:pt x="2858" y="25652"/>
                    <a:pt x="2267" y="25613"/>
                    <a:pt x="1642" y="25533"/>
                  </a:cubicBezTo>
                  <a:cubicBezTo>
                    <a:pt x="974" y="25837"/>
                    <a:pt x="426" y="26141"/>
                    <a:pt x="1" y="26414"/>
                  </a:cubicBezTo>
                  <a:lnTo>
                    <a:pt x="1946" y="27083"/>
                  </a:lnTo>
                  <a:cubicBezTo>
                    <a:pt x="2929" y="27409"/>
                    <a:pt x="3929" y="27563"/>
                    <a:pt x="4914" y="27563"/>
                  </a:cubicBezTo>
                  <a:cubicBezTo>
                    <a:pt x="8889" y="27563"/>
                    <a:pt x="12606" y="25042"/>
                    <a:pt x="13922" y="21095"/>
                  </a:cubicBezTo>
                  <a:lnTo>
                    <a:pt x="16415" y="13648"/>
                  </a:lnTo>
                  <a:cubicBezTo>
                    <a:pt x="18056" y="8694"/>
                    <a:pt x="15351" y="3314"/>
                    <a:pt x="10427" y="1672"/>
                  </a:cubicBezTo>
                  <a:lnTo>
                    <a:pt x="6840" y="487"/>
                  </a:lnTo>
                  <a:cubicBezTo>
                    <a:pt x="5837" y="153"/>
                    <a:pt x="4773" y="1"/>
                    <a:pt x="3740" y="1"/>
                  </a:cubicBezTo>
                  <a:close/>
                </a:path>
              </a:pathLst>
            </a:custGeom>
            <a:solidFill>
              <a:srgbClr val="FB8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51;p60">
              <a:extLst>
                <a:ext uri="{FF2B5EF4-FFF2-40B4-BE49-F238E27FC236}">
                  <a16:creationId xmlns:a16="http://schemas.microsoft.com/office/drawing/2014/main" id="{D02193FA-6384-48C5-B10C-7E5CCE56676E}"/>
                </a:ext>
              </a:extLst>
            </p:cNvPr>
            <p:cNvSpPr/>
            <p:nvPr/>
          </p:nvSpPr>
          <p:spPr>
            <a:xfrm rot="-583969">
              <a:off x="2316325" y="1757540"/>
              <a:ext cx="965269" cy="1119936"/>
            </a:xfrm>
            <a:custGeom>
              <a:avLst/>
              <a:gdLst/>
              <a:ahLst/>
              <a:cxnLst/>
              <a:rect l="l" t="t" r="r" b="b"/>
              <a:pathLst>
                <a:path w="22767" h="26415" extrusionOk="0">
                  <a:moveTo>
                    <a:pt x="13010" y="1"/>
                  </a:moveTo>
                  <a:lnTo>
                    <a:pt x="13010" y="1"/>
                  </a:lnTo>
                  <a:cubicBezTo>
                    <a:pt x="9089" y="61"/>
                    <a:pt x="5411" y="2554"/>
                    <a:pt x="4134" y="6475"/>
                  </a:cubicBezTo>
                  <a:lnTo>
                    <a:pt x="1642" y="13922"/>
                  </a:lnTo>
                  <a:cubicBezTo>
                    <a:pt x="1" y="18876"/>
                    <a:pt x="2706" y="24256"/>
                    <a:pt x="7630" y="25898"/>
                  </a:cubicBezTo>
                  <a:lnTo>
                    <a:pt x="9241" y="26414"/>
                  </a:lnTo>
                  <a:cubicBezTo>
                    <a:pt x="9697" y="26141"/>
                    <a:pt x="10214" y="25837"/>
                    <a:pt x="10882" y="25533"/>
                  </a:cubicBezTo>
                  <a:cubicBezTo>
                    <a:pt x="11507" y="25613"/>
                    <a:pt x="12098" y="25652"/>
                    <a:pt x="12659" y="25652"/>
                  </a:cubicBezTo>
                  <a:cubicBezTo>
                    <a:pt x="18923" y="25652"/>
                    <a:pt x="21344" y="20751"/>
                    <a:pt x="22767" y="12828"/>
                  </a:cubicBezTo>
                  <a:cubicBezTo>
                    <a:pt x="14408" y="9970"/>
                    <a:pt x="12919" y="4074"/>
                    <a:pt x="13010" y="1"/>
                  </a:cubicBezTo>
                  <a:close/>
                </a:path>
              </a:pathLst>
            </a:custGeom>
            <a:solidFill>
              <a:srgbClr val="FFB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1752;p60">
              <a:extLst>
                <a:ext uri="{FF2B5EF4-FFF2-40B4-BE49-F238E27FC236}">
                  <a16:creationId xmlns:a16="http://schemas.microsoft.com/office/drawing/2014/main" id="{02FA69C4-38CE-45CA-B121-4CEED773ACE3}"/>
                </a:ext>
              </a:extLst>
            </p:cNvPr>
            <p:cNvSpPr/>
            <p:nvPr/>
          </p:nvSpPr>
          <p:spPr>
            <a:xfrm rot="-583969">
              <a:off x="3330773" y="2406368"/>
              <a:ext cx="213685" cy="189221"/>
            </a:xfrm>
            <a:custGeom>
              <a:avLst/>
              <a:gdLst/>
              <a:ahLst/>
              <a:cxnLst/>
              <a:rect l="l" t="t" r="r" b="b"/>
              <a:pathLst>
                <a:path w="5040" h="4463" extrusionOk="0">
                  <a:moveTo>
                    <a:pt x="2533" y="0"/>
                  </a:moveTo>
                  <a:cubicBezTo>
                    <a:pt x="1796" y="0"/>
                    <a:pt x="1155" y="293"/>
                    <a:pt x="1155" y="293"/>
                  </a:cubicBezTo>
                  <a:cubicBezTo>
                    <a:pt x="1155" y="293"/>
                    <a:pt x="760" y="1539"/>
                    <a:pt x="0" y="3758"/>
                  </a:cubicBezTo>
                  <a:cubicBezTo>
                    <a:pt x="779" y="4253"/>
                    <a:pt x="1517" y="4462"/>
                    <a:pt x="2165" y="4462"/>
                  </a:cubicBezTo>
                  <a:cubicBezTo>
                    <a:pt x="3942" y="4462"/>
                    <a:pt x="5039" y="2886"/>
                    <a:pt x="4438" y="1326"/>
                  </a:cubicBezTo>
                  <a:cubicBezTo>
                    <a:pt x="4036" y="270"/>
                    <a:pt x="3241" y="0"/>
                    <a:pt x="2533" y="0"/>
                  </a:cubicBezTo>
                  <a:close/>
                </a:path>
              </a:pathLst>
            </a:custGeom>
            <a:solidFill>
              <a:srgbClr val="FB8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53;p60">
              <a:extLst>
                <a:ext uri="{FF2B5EF4-FFF2-40B4-BE49-F238E27FC236}">
                  <a16:creationId xmlns:a16="http://schemas.microsoft.com/office/drawing/2014/main" id="{C36E6C6F-AB5E-4D28-9949-0A7F844F4DCC}"/>
                </a:ext>
              </a:extLst>
            </p:cNvPr>
            <p:cNvSpPr/>
            <p:nvPr/>
          </p:nvSpPr>
          <p:spPr>
            <a:xfrm rot="-583969">
              <a:off x="2851123" y="2419108"/>
              <a:ext cx="112184" cy="235731"/>
            </a:xfrm>
            <a:custGeom>
              <a:avLst/>
              <a:gdLst/>
              <a:ahLst/>
              <a:cxnLst/>
              <a:rect l="l" t="t" r="r" b="b"/>
              <a:pathLst>
                <a:path w="2646" h="5560" extrusionOk="0">
                  <a:moveTo>
                    <a:pt x="2457" y="1"/>
                  </a:moveTo>
                  <a:cubicBezTo>
                    <a:pt x="2355" y="1"/>
                    <a:pt x="2250" y="69"/>
                    <a:pt x="2250" y="210"/>
                  </a:cubicBezTo>
                  <a:lnTo>
                    <a:pt x="2250" y="4313"/>
                  </a:lnTo>
                  <a:cubicBezTo>
                    <a:pt x="2250" y="4526"/>
                    <a:pt x="2220" y="4891"/>
                    <a:pt x="2220" y="5165"/>
                  </a:cubicBezTo>
                  <a:cubicBezTo>
                    <a:pt x="2220" y="5185"/>
                    <a:pt x="2119" y="5192"/>
                    <a:pt x="1974" y="5192"/>
                  </a:cubicBezTo>
                  <a:cubicBezTo>
                    <a:pt x="1686" y="5192"/>
                    <a:pt x="1227" y="5165"/>
                    <a:pt x="1065" y="5165"/>
                  </a:cubicBezTo>
                  <a:lnTo>
                    <a:pt x="244" y="5165"/>
                  </a:lnTo>
                  <a:cubicBezTo>
                    <a:pt x="1" y="5165"/>
                    <a:pt x="1" y="5560"/>
                    <a:pt x="244" y="5560"/>
                  </a:cubicBezTo>
                  <a:lnTo>
                    <a:pt x="2463" y="5560"/>
                  </a:lnTo>
                  <a:cubicBezTo>
                    <a:pt x="2554" y="5560"/>
                    <a:pt x="2645" y="5469"/>
                    <a:pt x="2645" y="5347"/>
                  </a:cubicBezTo>
                  <a:lnTo>
                    <a:pt x="2645" y="180"/>
                  </a:lnTo>
                  <a:cubicBezTo>
                    <a:pt x="2645" y="62"/>
                    <a:pt x="2552" y="1"/>
                    <a:pt x="2457" y="1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54;p60">
              <a:extLst>
                <a:ext uri="{FF2B5EF4-FFF2-40B4-BE49-F238E27FC236}">
                  <a16:creationId xmlns:a16="http://schemas.microsoft.com/office/drawing/2014/main" id="{C8628F15-4ADC-4490-959E-EB5ABD305265}"/>
                </a:ext>
              </a:extLst>
            </p:cNvPr>
            <p:cNvSpPr/>
            <p:nvPr/>
          </p:nvSpPr>
          <p:spPr>
            <a:xfrm rot="-583969">
              <a:off x="3184217" y="2443848"/>
              <a:ext cx="54184" cy="80513"/>
            </a:xfrm>
            <a:custGeom>
              <a:avLst/>
              <a:gdLst/>
              <a:ahLst/>
              <a:cxnLst/>
              <a:rect l="l" t="t" r="r" b="b"/>
              <a:pathLst>
                <a:path w="1278" h="1899" extrusionOk="0">
                  <a:moveTo>
                    <a:pt x="821" y="0"/>
                  </a:moveTo>
                  <a:cubicBezTo>
                    <a:pt x="561" y="0"/>
                    <a:pt x="263" y="349"/>
                    <a:pt x="122" y="828"/>
                  </a:cubicBezTo>
                  <a:cubicBezTo>
                    <a:pt x="1" y="1344"/>
                    <a:pt x="122" y="1831"/>
                    <a:pt x="396" y="1892"/>
                  </a:cubicBezTo>
                  <a:cubicBezTo>
                    <a:pt x="417" y="1896"/>
                    <a:pt x="439" y="1899"/>
                    <a:pt x="461" y="1899"/>
                  </a:cubicBezTo>
                  <a:cubicBezTo>
                    <a:pt x="720" y="1899"/>
                    <a:pt x="1013" y="1575"/>
                    <a:pt x="1125" y="1071"/>
                  </a:cubicBezTo>
                  <a:cubicBezTo>
                    <a:pt x="1277" y="554"/>
                    <a:pt x="1156" y="98"/>
                    <a:pt x="882" y="7"/>
                  </a:cubicBezTo>
                  <a:cubicBezTo>
                    <a:pt x="862" y="3"/>
                    <a:pt x="842" y="0"/>
                    <a:pt x="821" y="0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55;p60">
              <a:extLst>
                <a:ext uri="{FF2B5EF4-FFF2-40B4-BE49-F238E27FC236}">
                  <a16:creationId xmlns:a16="http://schemas.microsoft.com/office/drawing/2014/main" id="{FB6F2CEB-FE0F-48FC-90CE-D4119342CC8B}"/>
                </a:ext>
              </a:extLst>
            </p:cNvPr>
            <p:cNvSpPr/>
            <p:nvPr/>
          </p:nvSpPr>
          <p:spPr>
            <a:xfrm rot="-583969">
              <a:off x="2588592" y="2332975"/>
              <a:ext cx="52870" cy="80513"/>
            </a:xfrm>
            <a:custGeom>
              <a:avLst/>
              <a:gdLst/>
              <a:ahLst/>
              <a:cxnLst/>
              <a:rect l="l" t="t" r="r" b="b"/>
              <a:pathLst>
                <a:path w="1247" h="1899" extrusionOk="0">
                  <a:moveTo>
                    <a:pt x="790" y="1"/>
                  </a:moveTo>
                  <a:cubicBezTo>
                    <a:pt x="530" y="1"/>
                    <a:pt x="234" y="349"/>
                    <a:pt x="122" y="828"/>
                  </a:cubicBezTo>
                  <a:cubicBezTo>
                    <a:pt x="0" y="1345"/>
                    <a:pt x="122" y="1831"/>
                    <a:pt x="395" y="1892"/>
                  </a:cubicBezTo>
                  <a:cubicBezTo>
                    <a:pt x="415" y="1897"/>
                    <a:pt x="436" y="1899"/>
                    <a:pt x="456" y="1899"/>
                  </a:cubicBezTo>
                  <a:cubicBezTo>
                    <a:pt x="717" y="1899"/>
                    <a:pt x="1012" y="1550"/>
                    <a:pt x="1125" y="1071"/>
                  </a:cubicBezTo>
                  <a:cubicBezTo>
                    <a:pt x="1246" y="555"/>
                    <a:pt x="1125" y="99"/>
                    <a:pt x="851" y="8"/>
                  </a:cubicBezTo>
                  <a:cubicBezTo>
                    <a:pt x="831" y="3"/>
                    <a:pt x="811" y="1"/>
                    <a:pt x="790" y="1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56;p60">
              <a:extLst>
                <a:ext uri="{FF2B5EF4-FFF2-40B4-BE49-F238E27FC236}">
                  <a16:creationId xmlns:a16="http://schemas.microsoft.com/office/drawing/2014/main" id="{E99905BD-A3B5-42AE-912C-8424256F67E2}"/>
                </a:ext>
              </a:extLst>
            </p:cNvPr>
            <p:cNvSpPr/>
            <p:nvPr/>
          </p:nvSpPr>
          <p:spPr>
            <a:xfrm rot="-583969">
              <a:off x="2506531" y="2440959"/>
              <a:ext cx="190747" cy="192062"/>
            </a:xfrm>
            <a:custGeom>
              <a:avLst/>
              <a:gdLst/>
              <a:ahLst/>
              <a:cxnLst/>
              <a:rect l="l" t="t" r="r" b="b"/>
              <a:pathLst>
                <a:path w="4499" h="4530" extrusionOk="0">
                  <a:moveTo>
                    <a:pt x="2250" y="0"/>
                  </a:moveTo>
                  <a:cubicBezTo>
                    <a:pt x="1004" y="0"/>
                    <a:pt x="0" y="1034"/>
                    <a:pt x="0" y="2280"/>
                  </a:cubicBezTo>
                  <a:cubicBezTo>
                    <a:pt x="0" y="3496"/>
                    <a:pt x="1004" y="4529"/>
                    <a:pt x="2250" y="4529"/>
                  </a:cubicBezTo>
                  <a:cubicBezTo>
                    <a:pt x="3496" y="4529"/>
                    <a:pt x="4499" y="3496"/>
                    <a:pt x="4499" y="2280"/>
                  </a:cubicBezTo>
                  <a:cubicBezTo>
                    <a:pt x="4499" y="1034"/>
                    <a:pt x="3496" y="0"/>
                    <a:pt x="2250" y="0"/>
                  </a:cubicBezTo>
                  <a:close/>
                </a:path>
              </a:pathLst>
            </a:custGeom>
            <a:solidFill>
              <a:srgbClr val="FB8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57;p60">
              <a:extLst>
                <a:ext uri="{FF2B5EF4-FFF2-40B4-BE49-F238E27FC236}">
                  <a16:creationId xmlns:a16="http://schemas.microsoft.com/office/drawing/2014/main" id="{16AD3DB5-C747-4BBE-90EF-23FA9F99BF4A}"/>
                </a:ext>
              </a:extLst>
            </p:cNvPr>
            <p:cNvSpPr/>
            <p:nvPr/>
          </p:nvSpPr>
          <p:spPr>
            <a:xfrm rot="-583969">
              <a:off x="3070510" y="2569721"/>
              <a:ext cx="183031" cy="184303"/>
            </a:xfrm>
            <a:custGeom>
              <a:avLst/>
              <a:gdLst/>
              <a:ahLst/>
              <a:cxnLst/>
              <a:rect l="l" t="t" r="r" b="b"/>
              <a:pathLst>
                <a:path w="4317" h="4347" extrusionOk="0">
                  <a:moveTo>
                    <a:pt x="2159" y="0"/>
                  </a:moveTo>
                  <a:cubicBezTo>
                    <a:pt x="973" y="0"/>
                    <a:pt x="1" y="973"/>
                    <a:pt x="1" y="2158"/>
                  </a:cubicBezTo>
                  <a:cubicBezTo>
                    <a:pt x="1" y="3374"/>
                    <a:pt x="973" y="4347"/>
                    <a:pt x="2159" y="4347"/>
                  </a:cubicBezTo>
                  <a:cubicBezTo>
                    <a:pt x="3344" y="4347"/>
                    <a:pt x="4317" y="3374"/>
                    <a:pt x="4317" y="2158"/>
                  </a:cubicBezTo>
                  <a:cubicBezTo>
                    <a:pt x="4317" y="973"/>
                    <a:pt x="3344" y="0"/>
                    <a:pt x="2159" y="0"/>
                  </a:cubicBezTo>
                  <a:close/>
                </a:path>
              </a:pathLst>
            </a:custGeom>
            <a:solidFill>
              <a:srgbClr val="FB8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58;p60">
              <a:extLst>
                <a:ext uri="{FF2B5EF4-FFF2-40B4-BE49-F238E27FC236}">
                  <a16:creationId xmlns:a16="http://schemas.microsoft.com/office/drawing/2014/main" id="{6887CC15-0884-4BAF-9DD2-5BADBAAC2128}"/>
                </a:ext>
              </a:extLst>
            </p:cNvPr>
            <p:cNvSpPr/>
            <p:nvPr/>
          </p:nvSpPr>
          <p:spPr>
            <a:xfrm rot="-583969">
              <a:off x="3186620" y="2311862"/>
              <a:ext cx="104426" cy="48206"/>
            </a:xfrm>
            <a:custGeom>
              <a:avLst/>
              <a:gdLst/>
              <a:ahLst/>
              <a:cxnLst/>
              <a:rect l="l" t="t" r="r" b="b"/>
              <a:pathLst>
                <a:path w="2463" h="1137" extrusionOk="0">
                  <a:moveTo>
                    <a:pt x="1255" y="0"/>
                  </a:moveTo>
                  <a:cubicBezTo>
                    <a:pt x="1051" y="0"/>
                    <a:pt x="852" y="34"/>
                    <a:pt x="670" y="103"/>
                  </a:cubicBezTo>
                  <a:cubicBezTo>
                    <a:pt x="426" y="194"/>
                    <a:pt x="183" y="285"/>
                    <a:pt x="1" y="468"/>
                  </a:cubicBezTo>
                  <a:cubicBezTo>
                    <a:pt x="366" y="425"/>
                    <a:pt x="701" y="382"/>
                    <a:pt x="1027" y="382"/>
                  </a:cubicBezTo>
                  <a:cubicBezTo>
                    <a:pt x="1162" y="382"/>
                    <a:pt x="1296" y="389"/>
                    <a:pt x="1430" y="407"/>
                  </a:cubicBezTo>
                  <a:cubicBezTo>
                    <a:pt x="1642" y="437"/>
                    <a:pt x="1825" y="498"/>
                    <a:pt x="2007" y="620"/>
                  </a:cubicBezTo>
                  <a:cubicBezTo>
                    <a:pt x="2189" y="741"/>
                    <a:pt x="2311" y="924"/>
                    <a:pt x="2463" y="1136"/>
                  </a:cubicBezTo>
                  <a:cubicBezTo>
                    <a:pt x="2463" y="893"/>
                    <a:pt x="2402" y="620"/>
                    <a:pt x="2220" y="407"/>
                  </a:cubicBezTo>
                  <a:cubicBezTo>
                    <a:pt x="2007" y="194"/>
                    <a:pt x="1733" y="72"/>
                    <a:pt x="1460" y="12"/>
                  </a:cubicBezTo>
                  <a:cubicBezTo>
                    <a:pt x="1392" y="4"/>
                    <a:pt x="1323" y="0"/>
                    <a:pt x="1255" y="0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59;p60">
              <a:extLst>
                <a:ext uri="{FF2B5EF4-FFF2-40B4-BE49-F238E27FC236}">
                  <a16:creationId xmlns:a16="http://schemas.microsoft.com/office/drawing/2014/main" id="{37B26560-C588-427A-B837-BE2C52B22462}"/>
                </a:ext>
              </a:extLst>
            </p:cNvPr>
            <p:cNvSpPr/>
            <p:nvPr/>
          </p:nvSpPr>
          <p:spPr>
            <a:xfrm rot="-583969">
              <a:off x="2540207" y="2235463"/>
              <a:ext cx="157253" cy="53082"/>
            </a:xfrm>
            <a:custGeom>
              <a:avLst/>
              <a:gdLst/>
              <a:ahLst/>
              <a:cxnLst/>
              <a:rect l="l" t="t" r="r" b="b"/>
              <a:pathLst>
                <a:path w="3709" h="1252" extrusionOk="0">
                  <a:moveTo>
                    <a:pt x="2066" y="1"/>
                  </a:moveTo>
                  <a:cubicBezTo>
                    <a:pt x="2025" y="1"/>
                    <a:pt x="1985" y="2"/>
                    <a:pt x="1945" y="5"/>
                  </a:cubicBezTo>
                  <a:cubicBezTo>
                    <a:pt x="1550" y="36"/>
                    <a:pt x="1185" y="157"/>
                    <a:pt x="851" y="340"/>
                  </a:cubicBezTo>
                  <a:cubicBezTo>
                    <a:pt x="517" y="552"/>
                    <a:pt x="243" y="765"/>
                    <a:pt x="0" y="1069"/>
                  </a:cubicBezTo>
                  <a:cubicBezTo>
                    <a:pt x="334" y="887"/>
                    <a:pt x="669" y="735"/>
                    <a:pt x="973" y="613"/>
                  </a:cubicBezTo>
                  <a:cubicBezTo>
                    <a:pt x="1307" y="492"/>
                    <a:pt x="1641" y="400"/>
                    <a:pt x="1976" y="370"/>
                  </a:cubicBezTo>
                  <a:cubicBezTo>
                    <a:pt x="2280" y="370"/>
                    <a:pt x="2614" y="431"/>
                    <a:pt x="2888" y="583"/>
                  </a:cubicBezTo>
                  <a:cubicBezTo>
                    <a:pt x="3192" y="735"/>
                    <a:pt x="3435" y="1008"/>
                    <a:pt x="3708" y="1252"/>
                  </a:cubicBezTo>
                  <a:cubicBezTo>
                    <a:pt x="3587" y="917"/>
                    <a:pt x="3404" y="583"/>
                    <a:pt x="3070" y="340"/>
                  </a:cubicBezTo>
                  <a:cubicBezTo>
                    <a:pt x="2797" y="121"/>
                    <a:pt x="2425" y="1"/>
                    <a:pt x="2066" y="1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60;p60">
              <a:extLst>
                <a:ext uri="{FF2B5EF4-FFF2-40B4-BE49-F238E27FC236}">
                  <a16:creationId xmlns:a16="http://schemas.microsoft.com/office/drawing/2014/main" id="{C9FF2065-C660-4250-A785-5614560424C1}"/>
                </a:ext>
              </a:extLst>
            </p:cNvPr>
            <p:cNvSpPr/>
            <p:nvPr/>
          </p:nvSpPr>
          <p:spPr>
            <a:xfrm rot="-583969">
              <a:off x="3368767" y="2453204"/>
              <a:ext cx="113541" cy="90434"/>
            </a:xfrm>
            <a:custGeom>
              <a:avLst/>
              <a:gdLst/>
              <a:ahLst/>
              <a:cxnLst/>
              <a:rect l="l" t="t" r="r" b="b"/>
              <a:pathLst>
                <a:path w="2678" h="2133" extrusionOk="0">
                  <a:moveTo>
                    <a:pt x="2446" y="0"/>
                  </a:moveTo>
                  <a:cubicBezTo>
                    <a:pt x="1434" y="0"/>
                    <a:pt x="572" y="928"/>
                    <a:pt x="63" y="1855"/>
                  </a:cubicBezTo>
                  <a:cubicBezTo>
                    <a:pt x="1" y="2001"/>
                    <a:pt x="95" y="2132"/>
                    <a:pt x="190" y="2132"/>
                  </a:cubicBezTo>
                  <a:cubicBezTo>
                    <a:pt x="234" y="2132"/>
                    <a:pt x="278" y="2104"/>
                    <a:pt x="307" y="2037"/>
                  </a:cubicBezTo>
                  <a:cubicBezTo>
                    <a:pt x="428" y="1855"/>
                    <a:pt x="550" y="1642"/>
                    <a:pt x="702" y="1429"/>
                  </a:cubicBezTo>
                  <a:cubicBezTo>
                    <a:pt x="968" y="1323"/>
                    <a:pt x="1317" y="1206"/>
                    <a:pt x="1647" y="1206"/>
                  </a:cubicBezTo>
                  <a:cubicBezTo>
                    <a:pt x="1881" y="1206"/>
                    <a:pt x="2105" y="1265"/>
                    <a:pt x="2282" y="1429"/>
                  </a:cubicBezTo>
                  <a:cubicBezTo>
                    <a:pt x="2307" y="1449"/>
                    <a:pt x="2331" y="1458"/>
                    <a:pt x="2355" y="1458"/>
                  </a:cubicBezTo>
                  <a:cubicBezTo>
                    <a:pt x="2475" y="1458"/>
                    <a:pt x="2562" y="1227"/>
                    <a:pt x="2434" y="1126"/>
                  </a:cubicBezTo>
                  <a:cubicBezTo>
                    <a:pt x="2218" y="929"/>
                    <a:pt x="1939" y="860"/>
                    <a:pt x="1653" y="860"/>
                  </a:cubicBezTo>
                  <a:cubicBezTo>
                    <a:pt x="1497" y="860"/>
                    <a:pt x="1339" y="881"/>
                    <a:pt x="1188" y="913"/>
                  </a:cubicBezTo>
                  <a:cubicBezTo>
                    <a:pt x="1561" y="597"/>
                    <a:pt x="1961" y="363"/>
                    <a:pt x="2413" y="363"/>
                  </a:cubicBezTo>
                  <a:cubicBezTo>
                    <a:pt x="2440" y="363"/>
                    <a:pt x="2468" y="364"/>
                    <a:pt x="2495" y="366"/>
                  </a:cubicBezTo>
                  <a:cubicBezTo>
                    <a:pt x="2677" y="366"/>
                    <a:pt x="2677" y="31"/>
                    <a:pt x="2495" y="1"/>
                  </a:cubicBezTo>
                  <a:cubicBezTo>
                    <a:pt x="2479" y="0"/>
                    <a:pt x="2463" y="0"/>
                    <a:pt x="2446" y="0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61;p60">
              <a:extLst>
                <a:ext uri="{FF2B5EF4-FFF2-40B4-BE49-F238E27FC236}">
                  <a16:creationId xmlns:a16="http://schemas.microsoft.com/office/drawing/2014/main" id="{0F764405-70D5-4BAD-91F2-60D3E8E27B54}"/>
                </a:ext>
              </a:extLst>
            </p:cNvPr>
            <p:cNvSpPr/>
            <p:nvPr/>
          </p:nvSpPr>
          <p:spPr>
            <a:xfrm rot="-583969">
              <a:off x="2460969" y="2104148"/>
              <a:ext cx="42" cy="4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62;p60">
              <a:extLst>
                <a:ext uri="{FF2B5EF4-FFF2-40B4-BE49-F238E27FC236}">
                  <a16:creationId xmlns:a16="http://schemas.microsoft.com/office/drawing/2014/main" id="{1AED00C1-D604-4232-A705-18A76D5355FA}"/>
                </a:ext>
              </a:extLst>
            </p:cNvPr>
            <p:cNvSpPr/>
            <p:nvPr/>
          </p:nvSpPr>
          <p:spPr>
            <a:xfrm rot="-583969">
              <a:off x="2121950" y="1558069"/>
              <a:ext cx="1701803" cy="664161"/>
            </a:xfrm>
            <a:custGeom>
              <a:avLst/>
              <a:gdLst/>
              <a:ahLst/>
              <a:cxnLst/>
              <a:rect l="l" t="t" r="r" b="b"/>
              <a:pathLst>
                <a:path w="40139" h="15665" extrusionOk="0">
                  <a:moveTo>
                    <a:pt x="10420" y="0"/>
                  </a:moveTo>
                  <a:cubicBezTo>
                    <a:pt x="9757" y="0"/>
                    <a:pt x="9135" y="386"/>
                    <a:pt x="8876" y="1044"/>
                  </a:cubicBezTo>
                  <a:cubicBezTo>
                    <a:pt x="7478" y="4601"/>
                    <a:pt x="2827" y="9859"/>
                    <a:pt x="1" y="11865"/>
                  </a:cubicBezTo>
                  <a:cubicBezTo>
                    <a:pt x="1500" y="12970"/>
                    <a:pt x="3050" y="13921"/>
                    <a:pt x="4635" y="13921"/>
                  </a:cubicBezTo>
                  <a:cubicBezTo>
                    <a:pt x="5492" y="13921"/>
                    <a:pt x="6360" y="13642"/>
                    <a:pt x="7235" y="12959"/>
                  </a:cubicBezTo>
                  <a:cubicBezTo>
                    <a:pt x="7903" y="12443"/>
                    <a:pt x="8876" y="11500"/>
                    <a:pt x="9393" y="10862"/>
                  </a:cubicBezTo>
                  <a:cubicBezTo>
                    <a:pt x="9575" y="10649"/>
                    <a:pt x="9758" y="10406"/>
                    <a:pt x="9940" y="10193"/>
                  </a:cubicBezTo>
                  <a:cubicBezTo>
                    <a:pt x="10578" y="9433"/>
                    <a:pt x="11247" y="8674"/>
                    <a:pt x="11490" y="7731"/>
                  </a:cubicBezTo>
                  <a:lnTo>
                    <a:pt x="11490" y="7731"/>
                  </a:lnTo>
                  <a:cubicBezTo>
                    <a:pt x="11488" y="7741"/>
                    <a:pt x="10245" y="12686"/>
                    <a:pt x="11794" y="12899"/>
                  </a:cubicBezTo>
                  <a:cubicBezTo>
                    <a:pt x="11825" y="12904"/>
                    <a:pt x="11855" y="12906"/>
                    <a:pt x="11885" y="12906"/>
                  </a:cubicBezTo>
                  <a:cubicBezTo>
                    <a:pt x="13307" y="12906"/>
                    <a:pt x="13162" y="7309"/>
                    <a:pt x="13162" y="7306"/>
                  </a:cubicBezTo>
                  <a:lnTo>
                    <a:pt x="13162" y="7306"/>
                  </a:lnTo>
                  <a:cubicBezTo>
                    <a:pt x="13162" y="7309"/>
                    <a:pt x="13637" y="12323"/>
                    <a:pt x="14763" y="12323"/>
                  </a:cubicBezTo>
                  <a:cubicBezTo>
                    <a:pt x="14776" y="12323"/>
                    <a:pt x="14790" y="12322"/>
                    <a:pt x="14803" y="12321"/>
                  </a:cubicBezTo>
                  <a:cubicBezTo>
                    <a:pt x="15958" y="12199"/>
                    <a:pt x="14652" y="6853"/>
                    <a:pt x="14651" y="6850"/>
                  </a:cubicBezTo>
                  <a:lnTo>
                    <a:pt x="14651" y="6850"/>
                  </a:lnTo>
                  <a:cubicBezTo>
                    <a:pt x="14652" y="6853"/>
                    <a:pt x="16080" y="11288"/>
                    <a:pt x="16657" y="11288"/>
                  </a:cubicBezTo>
                  <a:cubicBezTo>
                    <a:pt x="17265" y="11288"/>
                    <a:pt x="17995" y="10467"/>
                    <a:pt x="16779" y="6789"/>
                  </a:cubicBezTo>
                  <a:lnTo>
                    <a:pt x="16779" y="6789"/>
                  </a:lnTo>
                  <a:cubicBezTo>
                    <a:pt x="19489" y="13638"/>
                    <a:pt x="27606" y="15665"/>
                    <a:pt x="32487" y="15665"/>
                  </a:cubicBezTo>
                  <a:cubicBezTo>
                    <a:pt x="34560" y="15665"/>
                    <a:pt x="36049" y="15299"/>
                    <a:pt x="36293" y="14783"/>
                  </a:cubicBezTo>
                  <a:cubicBezTo>
                    <a:pt x="37114" y="13051"/>
                    <a:pt x="32676" y="12564"/>
                    <a:pt x="32676" y="12564"/>
                  </a:cubicBezTo>
                  <a:cubicBezTo>
                    <a:pt x="32676" y="12564"/>
                    <a:pt x="39089" y="11227"/>
                    <a:pt x="39211" y="10467"/>
                  </a:cubicBezTo>
                  <a:cubicBezTo>
                    <a:pt x="39293" y="9953"/>
                    <a:pt x="38196" y="9870"/>
                    <a:pt x="37475" y="9870"/>
                  </a:cubicBezTo>
                  <a:cubicBezTo>
                    <a:pt x="37130" y="9870"/>
                    <a:pt x="36871" y="9889"/>
                    <a:pt x="36871" y="9889"/>
                  </a:cubicBezTo>
                  <a:cubicBezTo>
                    <a:pt x="36871" y="9889"/>
                    <a:pt x="40032" y="9585"/>
                    <a:pt x="40093" y="5634"/>
                  </a:cubicBezTo>
                  <a:cubicBezTo>
                    <a:pt x="40138" y="2653"/>
                    <a:pt x="33539" y="2180"/>
                    <a:pt x="27777" y="2180"/>
                  </a:cubicBezTo>
                  <a:cubicBezTo>
                    <a:pt x="25902" y="2180"/>
                    <a:pt x="24116" y="2230"/>
                    <a:pt x="22676" y="2260"/>
                  </a:cubicBezTo>
                  <a:cubicBezTo>
                    <a:pt x="22503" y="2263"/>
                    <a:pt x="22331" y="2265"/>
                    <a:pt x="22160" y="2265"/>
                  </a:cubicBezTo>
                  <a:cubicBezTo>
                    <a:pt x="17532" y="2265"/>
                    <a:pt x="13759" y="1099"/>
                    <a:pt x="11004" y="102"/>
                  </a:cubicBezTo>
                  <a:cubicBezTo>
                    <a:pt x="10811" y="33"/>
                    <a:pt x="10614" y="0"/>
                    <a:pt x="1042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63;p60">
              <a:extLst>
                <a:ext uri="{FF2B5EF4-FFF2-40B4-BE49-F238E27FC236}">
                  <a16:creationId xmlns:a16="http://schemas.microsoft.com/office/drawing/2014/main" id="{61727385-DF03-4F60-9C7C-5590B0C5A96D}"/>
                </a:ext>
              </a:extLst>
            </p:cNvPr>
            <p:cNvSpPr/>
            <p:nvPr/>
          </p:nvSpPr>
          <p:spPr>
            <a:xfrm rot="-583969">
              <a:off x="2456010" y="1459355"/>
              <a:ext cx="89544" cy="202449"/>
            </a:xfrm>
            <a:custGeom>
              <a:avLst/>
              <a:gdLst/>
              <a:ahLst/>
              <a:cxnLst/>
              <a:rect l="l" t="t" r="r" b="b"/>
              <a:pathLst>
                <a:path w="2112" h="4775" extrusionOk="0">
                  <a:moveTo>
                    <a:pt x="1300" y="1"/>
                  </a:moveTo>
                  <a:lnTo>
                    <a:pt x="1300" y="1"/>
                  </a:lnTo>
                  <a:cubicBezTo>
                    <a:pt x="1292" y="1"/>
                    <a:pt x="1285" y="1"/>
                    <a:pt x="1277" y="2"/>
                  </a:cubicBezTo>
                  <a:cubicBezTo>
                    <a:pt x="395" y="124"/>
                    <a:pt x="0" y="3528"/>
                    <a:pt x="1277" y="4774"/>
                  </a:cubicBezTo>
                  <a:cubicBezTo>
                    <a:pt x="1277" y="4774"/>
                    <a:pt x="2112" y="1"/>
                    <a:pt x="130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64;p60">
              <a:extLst>
                <a:ext uri="{FF2B5EF4-FFF2-40B4-BE49-F238E27FC236}">
                  <a16:creationId xmlns:a16="http://schemas.microsoft.com/office/drawing/2014/main" id="{9B7A669E-81BF-4674-8753-99CCF7DEA40D}"/>
                </a:ext>
              </a:extLst>
            </p:cNvPr>
            <p:cNvSpPr/>
            <p:nvPr/>
          </p:nvSpPr>
          <p:spPr>
            <a:xfrm rot="-583969">
              <a:off x="2189743" y="2198280"/>
              <a:ext cx="250062" cy="240650"/>
            </a:xfrm>
            <a:custGeom>
              <a:avLst/>
              <a:gdLst/>
              <a:ahLst/>
              <a:cxnLst/>
              <a:rect l="l" t="t" r="r" b="b"/>
              <a:pathLst>
                <a:path w="5898" h="5676" extrusionOk="0">
                  <a:moveTo>
                    <a:pt x="3239" y="0"/>
                  </a:moveTo>
                  <a:cubicBezTo>
                    <a:pt x="2879" y="0"/>
                    <a:pt x="2495" y="68"/>
                    <a:pt x="2098" y="235"/>
                  </a:cubicBezTo>
                  <a:cubicBezTo>
                    <a:pt x="0" y="1086"/>
                    <a:pt x="456" y="5402"/>
                    <a:pt x="4408" y="5676"/>
                  </a:cubicBezTo>
                  <a:cubicBezTo>
                    <a:pt x="4803" y="4429"/>
                    <a:pt x="5897" y="1238"/>
                    <a:pt x="5897" y="1238"/>
                  </a:cubicBezTo>
                  <a:cubicBezTo>
                    <a:pt x="5897" y="1238"/>
                    <a:pt x="4779" y="0"/>
                    <a:pt x="3239" y="0"/>
                  </a:cubicBezTo>
                  <a:close/>
                </a:path>
              </a:pathLst>
            </a:custGeom>
            <a:solidFill>
              <a:srgbClr val="FFB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65;p60">
              <a:extLst>
                <a:ext uri="{FF2B5EF4-FFF2-40B4-BE49-F238E27FC236}">
                  <a16:creationId xmlns:a16="http://schemas.microsoft.com/office/drawing/2014/main" id="{CD4E8D09-49AD-410D-B371-BD129CABC783}"/>
                </a:ext>
              </a:extLst>
            </p:cNvPr>
            <p:cNvSpPr/>
            <p:nvPr/>
          </p:nvSpPr>
          <p:spPr>
            <a:xfrm rot="-583969">
              <a:off x="2259607" y="2235025"/>
              <a:ext cx="93996" cy="140591"/>
            </a:xfrm>
            <a:custGeom>
              <a:avLst/>
              <a:gdLst/>
              <a:ahLst/>
              <a:cxnLst/>
              <a:rect l="l" t="t" r="r" b="b"/>
              <a:pathLst>
                <a:path w="2217" h="3316" extrusionOk="0">
                  <a:moveTo>
                    <a:pt x="699" y="1"/>
                  </a:moveTo>
                  <a:cubicBezTo>
                    <a:pt x="548" y="1"/>
                    <a:pt x="427" y="231"/>
                    <a:pt x="606" y="333"/>
                  </a:cubicBezTo>
                  <a:cubicBezTo>
                    <a:pt x="1092" y="607"/>
                    <a:pt x="1396" y="1093"/>
                    <a:pt x="1609" y="1610"/>
                  </a:cubicBezTo>
                  <a:cubicBezTo>
                    <a:pt x="1232" y="1262"/>
                    <a:pt x="800" y="969"/>
                    <a:pt x="313" y="969"/>
                  </a:cubicBezTo>
                  <a:cubicBezTo>
                    <a:pt x="289" y="969"/>
                    <a:pt x="265" y="970"/>
                    <a:pt x="241" y="971"/>
                  </a:cubicBezTo>
                  <a:cubicBezTo>
                    <a:pt x="37" y="1001"/>
                    <a:pt x="1" y="1338"/>
                    <a:pt x="213" y="1338"/>
                  </a:cubicBezTo>
                  <a:cubicBezTo>
                    <a:pt x="222" y="1338"/>
                    <a:pt x="231" y="1337"/>
                    <a:pt x="241" y="1336"/>
                  </a:cubicBezTo>
                  <a:cubicBezTo>
                    <a:pt x="257" y="1335"/>
                    <a:pt x="272" y="1335"/>
                    <a:pt x="287" y="1335"/>
                  </a:cubicBezTo>
                  <a:cubicBezTo>
                    <a:pt x="907" y="1335"/>
                    <a:pt x="1465" y="1925"/>
                    <a:pt x="1791" y="2370"/>
                  </a:cubicBezTo>
                  <a:cubicBezTo>
                    <a:pt x="1852" y="2643"/>
                    <a:pt x="1852" y="2886"/>
                    <a:pt x="1852" y="3129"/>
                  </a:cubicBezTo>
                  <a:cubicBezTo>
                    <a:pt x="1868" y="3255"/>
                    <a:pt x="1965" y="3316"/>
                    <a:pt x="2055" y="3316"/>
                  </a:cubicBezTo>
                  <a:cubicBezTo>
                    <a:pt x="2139" y="3316"/>
                    <a:pt x="2217" y="3263"/>
                    <a:pt x="2217" y="3160"/>
                  </a:cubicBezTo>
                  <a:cubicBezTo>
                    <a:pt x="2217" y="2005"/>
                    <a:pt x="1852" y="637"/>
                    <a:pt x="788" y="29"/>
                  </a:cubicBezTo>
                  <a:cubicBezTo>
                    <a:pt x="759" y="9"/>
                    <a:pt x="729" y="1"/>
                    <a:pt x="699" y="1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66;p60">
              <a:extLst>
                <a:ext uri="{FF2B5EF4-FFF2-40B4-BE49-F238E27FC236}">
                  <a16:creationId xmlns:a16="http://schemas.microsoft.com/office/drawing/2014/main" id="{8D57A7C1-2E88-4F5D-8ACE-58BAB6E4D6B9}"/>
                </a:ext>
              </a:extLst>
            </p:cNvPr>
            <p:cNvSpPr/>
            <p:nvPr/>
          </p:nvSpPr>
          <p:spPr>
            <a:xfrm rot="-583969">
              <a:off x="2278670" y="3843223"/>
              <a:ext cx="363433" cy="418890"/>
            </a:xfrm>
            <a:custGeom>
              <a:avLst/>
              <a:gdLst/>
              <a:ahLst/>
              <a:cxnLst/>
              <a:rect l="l" t="t" r="r" b="b"/>
              <a:pathLst>
                <a:path w="8572" h="9880" extrusionOk="0">
                  <a:moveTo>
                    <a:pt x="0" y="1"/>
                  </a:moveTo>
                  <a:cubicBezTo>
                    <a:pt x="274" y="92"/>
                    <a:pt x="547" y="183"/>
                    <a:pt x="821" y="274"/>
                  </a:cubicBezTo>
                  <a:cubicBezTo>
                    <a:pt x="1095" y="366"/>
                    <a:pt x="1398" y="426"/>
                    <a:pt x="1642" y="578"/>
                  </a:cubicBezTo>
                  <a:cubicBezTo>
                    <a:pt x="2189" y="821"/>
                    <a:pt x="2736" y="1004"/>
                    <a:pt x="3222" y="1338"/>
                  </a:cubicBezTo>
                  <a:cubicBezTo>
                    <a:pt x="4225" y="1916"/>
                    <a:pt x="5107" y="2676"/>
                    <a:pt x="5867" y="3557"/>
                  </a:cubicBezTo>
                  <a:cubicBezTo>
                    <a:pt x="6596" y="4439"/>
                    <a:pt x="7204" y="5442"/>
                    <a:pt x="7660" y="6505"/>
                  </a:cubicBezTo>
                  <a:cubicBezTo>
                    <a:pt x="7751" y="6779"/>
                    <a:pt x="7873" y="7053"/>
                    <a:pt x="7964" y="7326"/>
                  </a:cubicBezTo>
                  <a:cubicBezTo>
                    <a:pt x="8055" y="7600"/>
                    <a:pt x="8146" y="7873"/>
                    <a:pt x="8207" y="8147"/>
                  </a:cubicBezTo>
                  <a:cubicBezTo>
                    <a:pt x="8389" y="8694"/>
                    <a:pt x="8511" y="9271"/>
                    <a:pt x="8572" y="9879"/>
                  </a:cubicBezTo>
                  <a:cubicBezTo>
                    <a:pt x="8572" y="8694"/>
                    <a:pt x="8329" y="7508"/>
                    <a:pt x="7934" y="6384"/>
                  </a:cubicBezTo>
                  <a:cubicBezTo>
                    <a:pt x="7538" y="5259"/>
                    <a:pt x="6900" y="4226"/>
                    <a:pt x="6140" y="3314"/>
                  </a:cubicBezTo>
                  <a:lnTo>
                    <a:pt x="5867" y="2980"/>
                  </a:lnTo>
                  <a:cubicBezTo>
                    <a:pt x="5745" y="2858"/>
                    <a:pt x="5623" y="2767"/>
                    <a:pt x="5532" y="2645"/>
                  </a:cubicBezTo>
                  <a:cubicBezTo>
                    <a:pt x="5320" y="2463"/>
                    <a:pt x="5107" y="2220"/>
                    <a:pt x="4864" y="2068"/>
                  </a:cubicBezTo>
                  <a:lnTo>
                    <a:pt x="4134" y="1521"/>
                  </a:lnTo>
                  <a:cubicBezTo>
                    <a:pt x="3891" y="1338"/>
                    <a:pt x="3617" y="1247"/>
                    <a:pt x="3344" y="1095"/>
                  </a:cubicBezTo>
                  <a:cubicBezTo>
                    <a:pt x="2827" y="791"/>
                    <a:pt x="2280" y="609"/>
                    <a:pt x="1702" y="396"/>
                  </a:cubicBezTo>
                  <a:cubicBezTo>
                    <a:pt x="1429" y="274"/>
                    <a:pt x="1155" y="244"/>
                    <a:pt x="851" y="183"/>
                  </a:cubicBezTo>
                  <a:cubicBezTo>
                    <a:pt x="578" y="122"/>
                    <a:pt x="274" y="62"/>
                    <a:pt x="0" y="1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67;p60">
              <a:extLst>
                <a:ext uri="{FF2B5EF4-FFF2-40B4-BE49-F238E27FC236}">
                  <a16:creationId xmlns:a16="http://schemas.microsoft.com/office/drawing/2014/main" id="{49350CAA-F5AF-4D46-9C97-02EBBBFF52CC}"/>
                </a:ext>
              </a:extLst>
            </p:cNvPr>
            <p:cNvSpPr/>
            <p:nvPr/>
          </p:nvSpPr>
          <p:spPr>
            <a:xfrm rot="-583969">
              <a:off x="2702620" y="3809336"/>
              <a:ext cx="502625" cy="385819"/>
            </a:xfrm>
            <a:custGeom>
              <a:avLst/>
              <a:gdLst/>
              <a:ahLst/>
              <a:cxnLst/>
              <a:rect l="l" t="t" r="r" b="b"/>
              <a:pathLst>
                <a:path w="11855" h="9100" extrusionOk="0">
                  <a:moveTo>
                    <a:pt x="11385" y="0"/>
                  </a:moveTo>
                  <a:cubicBezTo>
                    <a:pt x="10883" y="0"/>
                    <a:pt x="10390" y="40"/>
                    <a:pt x="9879" y="133"/>
                  </a:cubicBezTo>
                  <a:cubicBezTo>
                    <a:pt x="9240" y="254"/>
                    <a:pt x="8602" y="437"/>
                    <a:pt x="7994" y="710"/>
                  </a:cubicBezTo>
                  <a:cubicBezTo>
                    <a:pt x="7386" y="953"/>
                    <a:pt x="6809" y="1257"/>
                    <a:pt x="6231" y="1622"/>
                  </a:cubicBezTo>
                  <a:cubicBezTo>
                    <a:pt x="5684" y="1987"/>
                    <a:pt x="5137" y="2382"/>
                    <a:pt x="4651" y="2808"/>
                  </a:cubicBezTo>
                  <a:cubicBezTo>
                    <a:pt x="3648" y="3659"/>
                    <a:pt x="2766" y="4662"/>
                    <a:pt x="1976" y="5726"/>
                  </a:cubicBezTo>
                  <a:cubicBezTo>
                    <a:pt x="1216" y="6759"/>
                    <a:pt x="517" y="7884"/>
                    <a:pt x="0" y="9099"/>
                  </a:cubicBezTo>
                  <a:cubicBezTo>
                    <a:pt x="334" y="8522"/>
                    <a:pt x="699" y="7975"/>
                    <a:pt x="1064" y="7458"/>
                  </a:cubicBezTo>
                  <a:cubicBezTo>
                    <a:pt x="1429" y="6911"/>
                    <a:pt x="1793" y="6394"/>
                    <a:pt x="2219" y="5878"/>
                  </a:cubicBezTo>
                  <a:cubicBezTo>
                    <a:pt x="3040" y="4874"/>
                    <a:pt x="3921" y="3932"/>
                    <a:pt x="4894" y="3081"/>
                  </a:cubicBezTo>
                  <a:cubicBezTo>
                    <a:pt x="5866" y="2230"/>
                    <a:pt x="6930" y="1501"/>
                    <a:pt x="8116" y="953"/>
                  </a:cubicBezTo>
                  <a:cubicBezTo>
                    <a:pt x="9271" y="406"/>
                    <a:pt x="10547" y="102"/>
                    <a:pt x="11854" y="11"/>
                  </a:cubicBezTo>
                  <a:cubicBezTo>
                    <a:pt x="11697" y="4"/>
                    <a:pt x="11540" y="0"/>
                    <a:pt x="11385" y="0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68;p60">
              <a:extLst>
                <a:ext uri="{FF2B5EF4-FFF2-40B4-BE49-F238E27FC236}">
                  <a16:creationId xmlns:a16="http://schemas.microsoft.com/office/drawing/2014/main" id="{0B5327B2-22EE-4F3E-B47D-0CEBD4D8415D}"/>
                </a:ext>
              </a:extLst>
            </p:cNvPr>
            <p:cNvSpPr/>
            <p:nvPr/>
          </p:nvSpPr>
          <p:spPr>
            <a:xfrm rot="-583969">
              <a:off x="3254003" y="3178074"/>
              <a:ext cx="74790" cy="49012"/>
            </a:xfrm>
            <a:custGeom>
              <a:avLst/>
              <a:gdLst/>
              <a:ahLst/>
              <a:cxnLst/>
              <a:rect l="l" t="t" r="r" b="b"/>
              <a:pathLst>
                <a:path w="1764" h="1156" extrusionOk="0">
                  <a:moveTo>
                    <a:pt x="608" y="0"/>
                  </a:moveTo>
                  <a:cubicBezTo>
                    <a:pt x="608" y="0"/>
                    <a:pt x="0" y="578"/>
                    <a:pt x="31" y="1155"/>
                  </a:cubicBezTo>
                  <a:cubicBezTo>
                    <a:pt x="1247" y="730"/>
                    <a:pt x="1763" y="517"/>
                    <a:pt x="1763" y="517"/>
                  </a:cubicBezTo>
                  <a:lnTo>
                    <a:pt x="608" y="0"/>
                  </a:ln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69;p60">
              <a:extLst>
                <a:ext uri="{FF2B5EF4-FFF2-40B4-BE49-F238E27FC236}">
                  <a16:creationId xmlns:a16="http://schemas.microsoft.com/office/drawing/2014/main" id="{FC625A6A-0EBF-4357-9F89-5855014236A6}"/>
                </a:ext>
              </a:extLst>
            </p:cNvPr>
            <p:cNvSpPr/>
            <p:nvPr/>
          </p:nvSpPr>
          <p:spPr>
            <a:xfrm rot="-583969">
              <a:off x="3356165" y="1595204"/>
              <a:ext cx="301618" cy="102603"/>
            </a:xfrm>
            <a:custGeom>
              <a:avLst/>
              <a:gdLst/>
              <a:ahLst/>
              <a:cxnLst/>
              <a:rect l="l" t="t" r="r" b="b"/>
              <a:pathLst>
                <a:path w="7114" h="2420" extrusionOk="0">
                  <a:moveTo>
                    <a:pt x="2719" y="0"/>
                  </a:moveTo>
                  <a:cubicBezTo>
                    <a:pt x="1929" y="0"/>
                    <a:pt x="1145" y="138"/>
                    <a:pt x="426" y="475"/>
                  </a:cubicBezTo>
                  <a:cubicBezTo>
                    <a:pt x="213" y="596"/>
                    <a:pt x="1" y="748"/>
                    <a:pt x="1" y="991"/>
                  </a:cubicBezTo>
                  <a:cubicBezTo>
                    <a:pt x="1" y="1204"/>
                    <a:pt x="213" y="1356"/>
                    <a:pt x="426" y="1478"/>
                  </a:cubicBezTo>
                  <a:cubicBezTo>
                    <a:pt x="1457" y="2033"/>
                    <a:pt x="2823" y="2419"/>
                    <a:pt x="4138" y="2419"/>
                  </a:cubicBezTo>
                  <a:cubicBezTo>
                    <a:pt x="4840" y="2419"/>
                    <a:pt x="5527" y="2309"/>
                    <a:pt x="6141" y="2055"/>
                  </a:cubicBezTo>
                  <a:cubicBezTo>
                    <a:pt x="6779" y="1812"/>
                    <a:pt x="7113" y="1235"/>
                    <a:pt x="6444" y="718"/>
                  </a:cubicBezTo>
                  <a:cubicBezTo>
                    <a:pt x="5806" y="201"/>
                    <a:pt x="4317" y="110"/>
                    <a:pt x="3557" y="49"/>
                  </a:cubicBezTo>
                  <a:cubicBezTo>
                    <a:pt x="3279" y="17"/>
                    <a:pt x="2999" y="0"/>
                    <a:pt x="2719" y="0"/>
                  </a:cubicBezTo>
                  <a:close/>
                </a:path>
              </a:pathLst>
            </a:custGeom>
            <a:solidFill>
              <a:srgbClr val="C2B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70;p60">
              <a:extLst>
                <a:ext uri="{FF2B5EF4-FFF2-40B4-BE49-F238E27FC236}">
                  <a16:creationId xmlns:a16="http://schemas.microsoft.com/office/drawing/2014/main" id="{92125297-6FE3-4695-8DE0-FA9342DE4708}"/>
                </a:ext>
              </a:extLst>
            </p:cNvPr>
            <p:cNvSpPr/>
            <p:nvPr/>
          </p:nvSpPr>
          <p:spPr>
            <a:xfrm rot="-583969">
              <a:off x="2351923" y="4171964"/>
              <a:ext cx="358303" cy="232933"/>
            </a:xfrm>
            <a:custGeom>
              <a:avLst/>
              <a:gdLst/>
              <a:ahLst/>
              <a:cxnLst/>
              <a:rect l="l" t="t" r="r" b="b"/>
              <a:pathLst>
                <a:path w="8451" h="5494" extrusionOk="0">
                  <a:moveTo>
                    <a:pt x="7721" y="0"/>
                  </a:moveTo>
                  <a:cubicBezTo>
                    <a:pt x="7144" y="3739"/>
                    <a:pt x="1" y="4286"/>
                    <a:pt x="1" y="4286"/>
                  </a:cubicBezTo>
                  <a:cubicBezTo>
                    <a:pt x="1564" y="5174"/>
                    <a:pt x="2916" y="5494"/>
                    <a:pt x="4052" y="5494"/>
                  </a:cubicBezTo>
                  <a:cubicBezTo>
                    <a:pt x="6958" y="5494"/>
                    <a:pt x="8451" y="3404"/>
                    <a:pt x="8451" y="3404"/>
                  </a:cubicBezTo>
                  <a:cubicBezTo>
                    <a:pt x="8451" y="3404"/>
                    <a:pt x="8359" y="2857"/>
                    <a:pt x="7721" y="0"/>
                  </a:cubicBezTo>
                  <a:close/>
                </a:path>
              </a:pathLst>
            </a:custGeom>
            <a:solidFill>
              <a:srgbClr val="8D94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71;p60">
              <a:extLst>
                <a:ext uri="{FF2B5EF4-FFF2-40B4-BE49-F238E27FC236}">
                  <a16:creationId xmlns:a16="http://schemas.microsoft.com/office/drawing/2014/main" id="{F580DA36-2FE5-4D4A-A6E6-76A0DAF8722C}"/>
                </a:ext>
              </a:extLst>
            </p:cNvPr>
            <p:cNvSpPr/>
            <p:nvPr/>
          </p:nvSpPr>
          <p:spPr>
            <a:xfrm rot="-583969">
              <a:off x="2730014" y="4077102"/>
              <a:ext cx="340284" cy="275331"/>
            </a:xfrm>
            <a:custGeom>
              <a:avLst/>
              <a:gdLst/>
              <a:ahLst/>
              <a:cxnLst/>
              <a:rect l="l" t="t" r="r" b="b"/>
              <a:pathLst>
                <a:path w="8026" h="6494" extrusionOk="0">
                  <a:moveTo>
                    <a:pt x="1976" y="1"/>
                  </a:moveTo>
                  <a:lnTo>
                    <a:pt x="1" y="2827"/>
                  </a:lnTo>
                  <a:cubicBezTo>
                    <a:pt x="1429" y="5381"/>
                    <a:pt x="4226" y="6110"/>
                    <a:pt x="4226" y="6110"/>
                  </a:cubicBezTo>
                  <a:cubicBezTo>
                    <a:pt x="4226" y="6110"/>
                    <a:pt x="4907" y="6494"/>
                    <a:pt x="6788" y="6494"/>
                  </a:cubicBezTo>
                  <a:cubicBezTo>
                    <a:pt x="7154" y="6494"/>
                    <a:pt x="7565" y="6479"/>
                    <a:pt x="8025" y="6444"/>
                  </a:cubicBezTo>
                  <a:cubicBezTo>
                    <a:pt x="2767" y="3982"/>
                    <a:pt x="1976" y="1"/>
                    <a:pt x="1976" y="1"/>
                  </a:cubicBezTo>
                  <a:close/>
                </a:path>
              </a:pathLst>
            </a:custGeom>
            <a:solidFill>
              <a:srgbClr val="8D94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72;p60">
              <a:extLst>
                <a:ext uri="{FF2B5EF4-FFF2-40B4-BE49-F238E27FC236}">
                  <a16:creationId xmlns:a16="http://schemas.microsoft.com/office/drawing/2014/main" id="{0F9841C7-1121-480D-8199-BCE1E8A9B241}"/>
                </a:ext>
              </a:extLst>
            </p:cNvPr>
            <p:cNvSpPr/>
            <p:nvPr/>
          </p:nvSpPr>
          <p:spPr>
            <a:xfrm rot="-583969">
              <a:off x="2353467" y="3032140"/>
              <a:ext cx="109386" cy="159627"/>
            </a:xfrm>
            <a:custGeom>
              <a:avLst/>
              <a:gdLst/>
              <a:ahLst/>
              <a:cxnLst/>
              <a:rect l="l" t="t" r="r" b="b"/>
              <a:pathLst>
                <a:path w="2580" h="3765" extrusionOk="0">
                  <a:moveTo>
                    <a:pt x="2363" y="1"/>
                  </a:moveTo>
                  <a:cubicBezTo>
                    <a:pt x="2320" y="1"/>
                    <a:pt x="2277" y="19"/>
                    <a:pt x="2251" y="64"/>
                  </a:cubicBezTo>
                  <a:cubicBezTo>
                    <a:pt x="1612" y="1067"/>
                    <a:pt x="974" y="2100"/>
                    <a:pt x="336" y="3134"/>
                  </a:cubicBezTo>
                  <a:cubicBezTo>
                    <a:pt x="245" y="3255"/>
                    <a:pt x="153" y="3407"/>
                    <a:pt x="62" y="3559"/>
                  </a:cubicBezTo>
                  <a:cubicBezTo>
                    <a:pt x="1" y="3662"/>
                    <a:pt x="91" y="3764"/>
                    <a:pt x="185" y="3764"/>
                  </a:cubicBezTo>
                  <a:cubicBezTo>
                    <a:pt x="230" y="3764"/>
                    <a:pt x="276" y="3740"/>
                    <a:pt x="305" y="3681"/>
                  </a:cubicBezTo>
                  <a:cubicBezTo>
                    <a:pt x="944" y="2678"/>
                    <a:pt x="1582" y="1645"/>
                    <a:pt x="2220" y="641"/>
                  </a:cubicBezTo>
                  <a:cubicBezTo>
                    <a:pt x="2312" y="489"/>
                    <a:pt x="2403" y="337"/>
                    <a:pt x="2494" y="216"/>
                  </a:cubicBezTo>
                  <a:cubicBezTo>
                    <a:pt x="2580" y="108"/>
                    <a:pt x="2468" y="1"/>
                    <a:pt x="2363" y="1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73;p60">
              <a:extLst>
                <a:ext uri="{FF2B5EF4-FFF2-40B4-BE49-F238E27FC236}">
                  <a16:creationId xmlns:a16="http://schemas.microsoft.com/office/drawing/2014/main" id="{56E2C402-3EA3-48A7-8E98-31936A3712C1}"/>
                </a:ext>
              </a:extLst>
            </p:cNvPr>
            <p:cNvSpPr/>
            <p:nvPr/>
          </p:nvSpPr>
          <p:spPr>
            <a:xfrm rot="-583969">
              <a:off x="2442565" y="3226179"/>
              <a:ext cx="461415" cy="353131"/>
            </a:xfrm>
            <a:custGeom>
              <a:avLst/>
              <a:gdLst/>
              <a:ahLst/>
              <a:cxnLst/>
              <a:rect l="l" t="t" r="r" b="b"/>
              <a:pathLst>
                <a:path w="10883" h="8329" extrusionOk="0">
                  <a:moveTo>
                    <a:pt x="3526" y="0"/>
                  </a:moveTo>
                  <a:lnTo>
                    <a:pt x="730" y="213"/>
                  </a:lnTo>
                  <a:lnTo>
                    <a:pt x="1" y="2705"/>
                  </a:lnTo>
                  <a:lnTo>
                    <a:pt x="3830" y="5684"/>
                  </a:lnTo>
                  <a:cubicBezTo>
                    <a:pt x="3830" y="5684"/>
                    <a:pt x="4621" y="5715"/>
                    <a:pt x="4955" y="6626"/>
                  </a:cubicBezTo>
                  <a:cubicBezTo>
                    <a:pt x="5806" y="6961"/>
                    <a:pt x="9089" y="8329"/>
                    <a:pt x="9089" y="8329"/>
                  </a:cubicBezTo>
                  <a:lnTo>
                    <a:pt x="10882" y="5775"/>
                  </a:lnTo>
                  <a:lnTo>
                    <a:pt x="10366" y="3982"/>
                  </a:lnTo>
                  <a:cubicBezTo>
                    <a:pt x="10366" y="3982"/>
                    <a:pt x="9818" y="3796"/>
                    <a:pt x="9250" y="3796"/>
                  </a:cubicBezTo>
                  <a:cubicBezTo>
                    <a:pt x="8816" y="3796"/>
                    <a:pt x="8370" y="3904"/>
                    <a:pt x="8147" y="4286"/>
                  </a:cubicBezTo>
                  <a:cubicBezTo>
                    <a:pt x="7387" y="4104"/>
                    <a:pt x="6262" y="3131"/>
                    <a:pt x="6262" y="3131"/>
                  </a:cubicBezTo>
                  <a:cubicBezTo>
                    <a:pt x="6262" y="3131"/>
                    <a:pt x="6596" y="1824"/>
                    <a:pt x="5624" y="1581"/>
                  </a:cubicBezTo>
                  <a:cubicBezTo>
                    <a:pt x="4621" y="1368"/>
                    <a:pt x="3526" y="0"/>
                    <a:pt x="3526" y="0"/>
                  </a:cubicBezTo>
                  <a:close/>
                </a:path>
              </a:pathLst>
            </a:custGeom>
            <a:solidFill>
              <a:srgbClr val="C8C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74;p60">
              <a:extLst>
                <a:ext uri="{FF2B5EF4-FFF2-40B4-BE49-F238E27FC236}">
                  <a16:creationId xmlns:a16="http://schemas.microsoft.com/office/drawing/2014/main" id="{AFA3ED8B-A568-4DB5-97A7-52355345F6AD}"/>
                </a:ext>
              </a:extLst>
            </p:cNvPr>
            <p:cNvSpPr/>
            <p:nvPr/>
          </p:nvSpPr>
          <p:spPr>
            <a:xfrm rot="-583969">
              <a:off x="2823169" y="3368568"/>
              <a:ext cx="86364" cy="40490"/>
            </a:xfrm>
            <a:custGeom>
              <a:avLst/>
              <a:gdLst/>
              <a:ahLst/>
              <a:cxnLst/>
              <a:rect l="l" t="t" r="r" b="b"/>
              <a:pathLst>
                <a:path w="2037" h="955" extrusionOk="0">
                  <a:moveTo>
                    <a:pt x="456" y="1"/>
                  </a:moveTo>
                  <a:cubicBezTo>
                    <a:pt x="365" y="1"/>
                    <a:pt x="243" y="1"/>
                    <a:pt x="183" y="62"/>
                  </a:cubicBezTo>
                  <a:cubicBezTo>
                    <a:pt x="91" y="92"/>
                    <a:pt x="0" y="183"/>
                    <a:pt x="31" y="274"/>
                  </a:cubicBezTo>
                  <a:cubicBezTo>
                    <a:pt x="31" y="366"/>
                    <a:pt x="91" y="426"/>
                    <a:pt x="152" y="487"/>
                  </a:cubicBezTo>
                  <a:cubicBezTo>
                    <a:pt x="497" y="779"/>
                    <a:pt x="934" y="955"/>
                    <a:pt x="1403" y="955"/>
                  </a:cubicBezTo>
                  <a:cubicBezTo>
                    <a:pt x="1472" y="955"/>
                    <a:pt x="1541" y="951"/>
                    <a:pt x="1611" y="943"/>
                  </a:cubicBezTo>
                  <a:cubicBezTo>
                    <a:pt x="2037" y="882"/>
                    <a:pt x="1854" y="396"/>
                    <a:pt x="1581" y="214"/>
                  </a:cubicBezTo>
                  <a:cubicBezTo>
                    <a:pt x="1307" y="31"/>
                    <a:pt x="791" y="31"/>
                    <a:pt x="456" y="1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75;p60">
              <a:extLst>
                <a:ext uri="{FF2B5EF4-FFF2-40B4-BE49-F238E27FC236}">
                  <a16:creationId xmlns:a16="http://schemas.microsoft.com/office/drawing/2014/main" id="{3A856669-EEA6-48E0-A093-C11F15204ACF}"/>
                </a:ext>
              </a:extLst>
            </p:cNvPr>
            <p:cNvSpPr/>
            <p:nvPr/>
          </p:nvSpPr>
          <p:spPr>
            <a:xfrm rot="-583969">
              <a:off x="2630595" y="3287723"/>
              <a:ext cx="58000" cy="47740"/>
            </a:xfrm>
            <a:custGeom>
              <a:avLst/>
              <a:gdLst/>
              <a:ahLst/>
              <a:cxnLst/>
              <a:rect l="l" t="t" r="r" b="b"/>
              <a:pathLst>
                <a:path w="1368" h="1126" extrusionOk="0">
                  <a:moveTo>
                    <a:pt x="152" y="1"/>
                  </a:moveTo>
                  <a:lnTo>
                    <a:pt x="152" y="1"/>
                  </a:lnTo>
                  <a:cubicBezTo>
                    <a:pt x="0" y="305"/>
                    <a:pt x="547" y="761"/>
                    <a:pt x="760" y="913"/>
                  </a:cubicBezTo>
                  <a:cubicBezTo>
                    <a:pt x="851" y="1004"/>
                    <a:pt x="1034" y="1125"/>
                    <a:pt x="1155" y="1125"/>
                  </a:cubicBezTo>
                  <a:cubicBezTo>
                    <a:pt x="1307" y="1125"/>
                    <a:pt x="1368" y="852"/>
                    <a:pt x="1338" y="700"/>
                  </a:cubicBezTo>
                  <a:cubicBezTo>
                    <a:pt x="1246" y="487"/>
                    <a:pt x="1034" y="335"/>
                    <a:pt x="821" y="274"/>
                  </a:cubicBezTo>
                  <a:cubicBezTo>
                    <a:pt x="608" y="183"/>
                    <a:pt x="395" y="62"/>
                    <a:pt x="152" y="1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76;p60">
              <a:extLst>
                <a:ext uri="{FF2B5EF4-FFF2-40B4-BE49-F238E27FC236}">
                  <a16:creationId xmlns:a16="http://schemas.microsoft.com/office/drawing/2014/main" id="{5CEA7B58-97E9-4CD1-B399-8730394892F4}"/>
                </a:ext>
              </a:extLst>
            </p:cNvPr>
            <p:cNvSpPr/>
            <p:nvPr/>
          </p:nvSpPr>
          <p:spPr>
            <a:xfrm rot="-583969">
              <a:off x="2763756" y="3484362"/>
              <a:ext cx="110870" cy="74578"/>
            </a:xfrm>
            <a:custGeom>
              <a:avLst/>
              <a:gdLst/>
              <a:ahLst/>
              <a:cxnLst/>
              <a:rect l="l" t="t" r="r" b="b"/>
              <a:pathLst>
                <a:path w="2615" h="1759" extrusionOk="0">
                  <a:moveTo>
                    <a:pt x="729" y="1"/>
                  </a:moveTo>
                  <a:cubicBezTo>
                    <a:pt x="531" y="1"/>
                    <a:pt x="339" y="108"/>
                    <a:pt x="244" y="299"/>
                  </a:cubicBezTo>
                  <a:cubicBezTo>
                    <a:pt x="61" y="694"/>
                    <a:pt x="0" y="846"/>
                    <a:pt x="0" y="846"/>
                  </a:cubicBezTo>
                  <a:lnTo>
                    <a:pt x="1946" y="1758"/>
                  </a:lnTo>
                  <a:lnTo>
                    <a:pt x="2614" y="907"/>
                  </a:lnTo>
                  <a:cubicBezTo>
                    <a:pt x="2614" y="907"/>
                    <a:pt x="1703" y="603"/>
                    <a:pt x="1064" y="117"/>
                  </a:cubicBezTo>
                  <a:cubicBezTo>
                    <a:pt x="963" y="38"/>
                    <a:pt x="845" y="1"/>
                    <a:pt x="729" y="1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77;p60">
              <a:extLst>
                <a:ext uri="{FF2B5EF4-FFF2-40B4-BE49-F238E27FC236}">
                  <a16:creationId xmlns:a16="http://schemas.microsoft.com/office/drawing/2014/main" id="{0E56407D-E072-4A83-A7DE-89AC49969DDA}"/>
                </a:ext>
              </a:extLst>
            </p:cNvPr>
            <p:cNvSpPr/>
            <p:nvPr/>
          </p:nvSpPr>
          <p:spPr>
            <a:xfrm rot="-583969">
              <a:off x="2455838" y="3317916"/>
              <a:ext cx="91537" cy="112142"/>
            </a:xfrm>
            <a:custGeom>
              <a:avLst/>
              <a:gdLst/>
              <a:ahLst/>
              <a:cxnLst/>
              <a:rect l="l" t="t" r="r" b="b"/>
              <a:pathLst>
                <a:path w="2159" h="2645" extrusionOk="0">
                  <a:moveTo>
                    <a:pt x="639" y="1"/>
                  </a:moveTo>
                  <a:lnTo>
                    <a:pt x="1" y="1247"/>
                  </a:lnTo>
                  <a:lnTo>
                    <a:pt x="1612" y="2645"/>
                  </a:lnTo>
                  <a:cubicBezTo>
                    <a:pt x="1612" y="2645"/>
                    <a:pt x="1703" y="2584"/>
                    <a:pt x="1946" y="2280"/>
                  </a:cubicBezTo>
                  <a:cubicBezTo>
                    <a:pt x="2159" y="2037"/>
                    <a:pt x="2098" y="1672"/>
                    <a:pt x="1855" y="1490"/>
                  </a:cubicBezTo>
                  <a:cubicBezTo>
                    <a:pt x="1186" y="1004"/>
                    <a:pt x="639" y="1"/>
                    <a:pt x="639" y="1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78;p60">
              <a:extLst>
                <a:ext uri="{FF2B5EF4-FFF2-40B4-BE49-F238E27FC236}">
                  <a16:creationId xmlns:a16="http://schemas.microsoft.com/office/drawing/2014/main" id="{1F715A7A-98D6-4430-AA59-64F31CCCC221}"/>
                </a:ext>
              </a:extLst>
            </p:cNvPr>
            <p:cNvSpPr/>
            <p:nvPr/>
          </p:nvSpPr>
          <p:spPr>
            <a:xfrm rot="-583969">
              <a:off x="2504485" y="3239056"/>
              <a:ext cx="440767" cy="288729"/>
            </a:xfrm>
            <a:custGeom>
              <a:avLst/>
              <a:gdLst/>
              <a:ahLst/>
              <a:cxnLst/>
              <a:rect l="l" t="t" r="r" b="b"/>
              <a:pathLst>
                <a:path w="10396" h="6810" fill="none" extrusionOk="0">
                  <a:moveTo>
                    <a:pt x="730" y="1"/>
                  </a:moveTo>
                  <a:cubicBezTo>
                    <a:pt x="730" y="1"/>
                    <a:pt x="0" y="1429"/>
                    <a:pt x="3405" y="3040"/>
                  </a:cubicBezTo>
                  <a:cubicBezTo>
                    <a:pt x="4256" y="4469"/>
                    <a:pt x="6110" y="4743"/>
                    <a:pt x="6110" y="4743"/>
                  </a:cubicBezTo>
                  <a:cubicBezTo>
                    <a:pt x="6110" y="4743"/>
                    <a:pt x="6748" y="6323"/>
                    <a:pt x="10396" y="6809"/>
                  </a:cubicBezTo>
                </a:path>
              </a:pathLst>
            </a:custGeom>
            <a:noFill/>
            <a:ln w="9875" cap="flat" cmpd="sng">
              <a:solidFill>
                <a:srgbClr val="8D949A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79;p60">
              <a:extLst>
                <a:ext uri="{FF2B5EF4-FFF2-40B4-BE49-F238E27FC236}">
                  <a16:creationId xmlns:a16="http://schemas.microsoft.com/office/drawing/2014/main" id="{1B9D47EC-8ACD-4C7D-A696-6551C2DBFF83}"/>
                </a:ext>
              </a:extLst>
            </p:cNvPr>
            <p:cNvSpPr/>
            <p:nvPr/>
          </p:nvSpPr>
          <p:spPr>
            <a:xfrm rot="-583969">
              <a:off x="2982604" y="3187203"/>
              <a:ext cx="301618" cy="109683"/>
            </a:xfrm>
            <a:custGeom>
              <a:avLst/>
              <a:gdLst/>
              <a:ahLst/>
              <a:cxnLst/>
              <a:rect l="l" t="t" r="r" b="b"/>
              <a:pathLst>
                <a:path w="7114" h="2587" extrusionOk="0">
                  <a:moveTo>
                    <a:pt x="4770" y="1"/>
                  </a:moveTo>
                  <a:cubicBezTo>
                    <a:pt x="2872" y="1"/>
                    <a:pt x="1348" y="834"/>
                    <a:pt x="426" y="1492"/>
                  </a:cubicBezTo>
                  <a:cubicBezTo>
                    <a:pt x="274" y="1827"/>
                    <a:pt x="122" y="2191"/>
                    <a:pt x="1" y="2586"/>
                  </a:cubicBezTo>
                  <a:cubicBezTo>
                    <a:pt x="2364" y="1365"/>
                    <a:pt x="4186" y="1080"/>
                    <a:pt x="5363" y="1080"/>
                  </a:cubicBezTo>
                  <a:cubicBezTo>
                    <a:pt x="5972" y="1080"/>
                    <a:pt x="6408" y="1156"/>
                    <a:pt x="6657" y="1219"/>
                  </a:cubicBezTo>
                  <a:cubicBezTo>
                    <a:pt x="6749" y="1036"/>
                    <a:pt x="6809" y="854"/>
                    <a:pt x="6931" y="702"/>
                  </a:cubicBezTo>
                  <a:cubicBezTo>
                    <a:pt x="6992" y="611"/>
                    <a:pt x="7053" y="520"/>
                    <a:pt x="7113" y="428"/>
                  </a:cubicBezTo>
                  <a:cubicBezTo>
                    <a:pt x="6286" y="124"/>
                    <a:pt x="5500" y="1"/>
                    <a:pt x="4770" y="1"/>
                  </a:cubicBezTo>
                  <a:close/>
                </a:path>
              </a:pathLst>
            </a:custGeom>
            <a:solidFill>
              <a:srgbClr val="FB8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80;p60">
              <a:extLst>
                <a:ext uri="{FF2B5EF4-FFF2-40B4-BE49-F238E27FC236}">
                  <a16:creationId xmlns:a16="http://schemas.microsoft.com/office/drawing/2014/main" id="{2207FCCE-A3CE-4B44-85A8-D22E3A365C95}"/>
                </a:ext>
              </a:extLst>
            </p:cNvPr>
            <p:cNvSpPr/>
            <p:nvPr/>
          </p:nvSpPr>
          <p:spPr>
            <a:xfrm rot="-583969">
              <a:off x="2622370" y="3263883"/>
              <a:ext cx="697231" cy="433135"/>
            </a:xfrm>
            <a:custGeom>
              <a:avLst/>
              <a:gdLst/>
              <a:ahLst/>
              <a:cxnLst/>
              <a:rect l="l" t="t" r="r" b="b"/>
              <a:pathLst>
                <a:path w="16445" h="10216" extrusionOk="0">
                  <a:moveTo>
                    <a:pt x="14755" y="0"/>
                  </a:moveTo>
                  <a:cubicBezTo>
                    <a:pt x="13578" y="0"/>
                    <a:pt x="11756" y="285"/>
                    <a:pt x="9393" y="1506"/>
                  </a:cubicBezTo>
                  <a:cubicBezTo>
                    <a:pt x="8906" y="2874"/>
                    <a:pt x="8694" y="4242"/>
                    <a:pt x="8694" y="4911"/>
                  </a:cubicBezTo>
                  <a:cubicBezTo>
                    <a:pt x="8694" y="4911"/>
                    <a:pt x="8207" y="3300"/>
                    <a:pt x="7599" y="3087"/>
                  </a:cubicBezTo>
                  <a:cubicBezTo>
                    <a:pt x="6991" y="2844"/>
                    <a:pt x="8025" y="625"/>
                    <a:pt x="7356" y="382"/>
                  </a:cubicBezTo>
                  <a:cubicBezTo>
                    <a:pt x="7311" y="365"/>
                    <a:pt x="7263" y="357"/>
                    <a:pt x="7213" y="357"/>
                  </a:cubicBezTo>
                  <a:cubicBezTo>
                    <a:pt x="6521" y="357"/>
                    <a:pt x="5438" y="1887"/>
                    <a:pt x="6232" y="3786"/>
                  </a:cubicBezTo>
                  <a:cubicBezTo>
                    <a:pt x="5887" y="5381"/>
                    <a:pt x="5419" y="5967"/>
                    <a:pt x="4873" y="5967"/>
                  </a:cubicBezTo>
                  <a:cubicBezTo>
                    <a:pt x="4649" y="5967"/>
                    <a:pt x="4412" y="5869"/>
                    <a:pt x="4165" y="5701"/>
                  </a:cubicBezTo>
                  <a:cubicBezTo>
                    <a:pt x="3618" y="5350"/>
                    <a:pt x="2482" y="4848"/>
                    <a:pt x="1465" y="4848"/>
                  </a:cubicBezTo>
                  <a:cubicBezTo>
                    <a:pt x="899" y="4848"/>
                    <a:pt x="370" y="5003"/>
                    <a:pt x="0" y="5427"/>
                  </a:cubicBezTo>
                  <a:cubicBezTo>
                    <a:pt x="0" y="6081"/>
                    <a:pt x="250" y="6171"/>
                    <a:pt x="602" y="6171"/>
                  </a:cubicBezTo>
                  <a:cubicBezTo>
                    <a:pt x="735" y="6171"/>
                    <a:pt x="882" y="6158"/>
                    <a:pt x="1036" y="6158"/>
                  </a:cubicBezTo>
                  <a:cubicBezTo>
                    <a:pt x="1213" y="6158"/>
                    <a:pt x="1399" y="6175"/>
                    <a:pt x="1581" y="6248"/>
                  </a:cubicBezTo>
                  <a:cubicBezTo>
                    <a:pt x="2371" y="6552"/>
                    <a:pt x="3496" y="7494"/>
                    <a:pt x="3496" y="7494"/>
                  </a:cubicBezTo>
                  <a:cubicBezTo>
                    <a:pt x="3496" y="7494"/>
                    <a:pt x="3496" y="10196"/>
                    <a:pt x="6762" y="10196"/>
                  </a:cubicBezTo>
                  <a:cubicBezTo>
                    <a:pt x="7029" y="10196"/>
                    <a:pt x="7317" y="10178"/>
                    <a:pt x="7630" y="10139"/>
                  </a:cubicBezTo>
                  <a:cubicBezTo>
                    <a:pt x="8314" y="10186"/>
                    <a:pt x="9024" y="10216"/>
                    <a:pt x="9728" y="10216"/>
                  </a:cubicBezTo>
                  <a:cubicBezTo>
                    <a:pt x="12656" y="10216"/>
                    <a:pt x="15487" y="9698"/>
                    <a:pt x="15928" y="7738"/>
                  </a:cubicBezTo>
                  <a:cubicBezTo>
                    <a:pt x="16445" y="5488"/>
                    <a:pt x="15320" y="2023"/>
                    <a:pt x="16049" y="139"/>
                  </a:cubicBezTo>
                  <a:cubicBezTo>
                    <a:pt x="15800" y="76"/>
                    <a:pt x="15364" y="0"/>
                    <a:pt x="14755" y="0"/>
                  </a:cubicBezTo>
                  <a:close/>
                </a:path>
              </a:pathLst>
            </a:custGeom>
            <a:solidFill>
              <a:srgbClr val="FFB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81;p60">
              <a:extLst>
                <a:ext uri="{FF2B5EF4-FFF2-40B4-BE49-F238E27FC236}">
                  <a16:creationId xmlns:a16="http://schemas.microsoft.com/office/drawing/2014/main" id="{3B3CD63C-68F2-43AE-B13F-274C7E5C0537}"/>
                </a:ext>
              </a:extLst>
            </p:cNvPr>
            <p:cNvSpPr/>
            <p:nvPr/>
          </p:nvSpPr>
          <p:spPr>
            <a:xfrm rot="-583969">
              <a:off x="2989048" y="3409760"/>
              <a:ext cx="198506" cy="37904"/>
            </a:xfrm>
            <a:custGeom>
              <a:avLst/>
              <a:gdLst/>
              <a:ahLst/>
              <a:cxnLst/>
              <a:rect l="l" t="t" r="r" b="b"/>
              <a:pathLst>
                <a:path w="4682" h="894" extrusionOk="0">
                  <a:moveTo>
                    <a:pt x="2634" y="0"/>
                  </a:moveTo>
                  <a:cubicBezTo>
                    <a:pt x="2524" y="0"/>
                    <a:pt x="2416" y="4"/>
                    <a:pt x="2310" y="12"/>
                  </a:cubicBezTo>
                  <a:cubicBezTo>
                    <a:pt x="1885" y="73"/>
                    <a:pt x="1490" y="164"/>
                    <a:pt x="1094" y="316"/>
                  </a:cubicBezTo>
                  <a:cubicBezTo>
                    <a:pt x="699" y="438"/>
                    <a:pt x="335" y="650"/>
                    <a:pt x="0" y="894"/>
                  </a:cubicBezTo>
                  <a:cubicBezTo>
                    <a:pt x="790" y="650"/>
                    <a:pt x="1550" y="468"/>
                    <a:pt x="2341" y="407"/>
                  </a:cubicBezTo>
                  <a:cubicBezTo>
                    <a:pt x="2572" y="372"/>
                    <a:pt x="2793" y="357"/>
                    <a:pt x="3016" y="357"/>
                  </a:cubicBezTo>
                  <a:cubicBezTo>
                    <a:pt x="3174" y="357"/>
                    <a:pt x="3332" y="364"/>
                    <a:pt x="3496" y="377"/>
                  </a:cubicBezTo>
                  <a:cubicBezTo>
                    <a:pt x="3891" y="407"/>
                    <a:pt x="4286" y="468"/>
                    <a:pt x="4681" y="559"/>
                  </a:cubicBezTo>
                  <a:cubicBezTo>
                    <a:pt x="4347" y="346"/>
                    <a:pt x="3952" y="164"/>
                    <a:pt x="3556" y="73"/>
                  </a:cubicBezTo>
                  <a:cubicBezTo>
                    <a:pt x="3245" y="28"/>
                    <a:pt x="2933" y="0"/>
                    <a:pt x="2634" y="0"/>
                  </a:cubicBezTo>
                  <a:close/>
                </a:path>
              </a:pathLst>
            </a:custGeom>
            <a:solidFill>
              <a:srgbClr val="FB8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82;p60">
              <a:extLst>
                <a:ext uri="{FF2B5EF4-FFF2-40B4-BE49-F238E27FC236}">
                  <a16:creationId xmlns:a16="http://schemas.microsoft.com/office/drawing/2014/main" id="{6DF1CF4C-6A05-47E8-9CFB-74935B9E14BB}"/>
                </a:ext>
              </a:extLst>
            </p:cNvPr>
            <p:cNvSpPr/>
            <p:nvPr/>
          </p:nvSpPr>
          <p:spPr>
            <a:xfrm rot="-583969">
              <a:off x="2785210" y="3601350"/>
              <a:ext cx="85135" cy="32265"/>
            </a:xfrm>
            <a:custGeom>
              <a:avLst/>
              <a:gdLst/>
              <a:ahLst/>
              <a:cxnLst/>
              <a:rect l="l" t="t" r="r" b="b"/>
              <a:pathLst>
                <a:path w="2008" h="76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004" y="639"/>
                    <a:pt x="2007" y="76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B8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83;p60">
              <a:extLst>
                <a:ext uri="{FF2B5EF4-FFF2-40B4-BE49-F238E27FC236}">
                  <a16:creationId xmlns:a16="http://schemas.microsoft.com/office/drawing/2014/main" id="{183ED738-2AA0-4BBA-9487-A7783A62B7BF}"/>
                </a:ext>
              </a:extLst>
            </p:cNvPr>
            <p:cNvSpPr/>
            <p:nvPr/>
          </p:nvSpPr>
          <p:spPr>
            <a:xfrm rot="-583969">
              <a:off x="2816399" y="3652637"/>
              <a:ext cx="109556" cy="16408"/>
            </a:xfrm>
            <a:custGeom>
              <a:avLst/>
              <a:gdLst/>
              <a:ahLst/>
              <a:cxnLst/>
              <a:rect l="l" t="t" r="r" b="b"/>
              <a:pathLst>
                <a:path w="2584" h="387" extrusionOk="0">
                  <a:moveTo>
                    <a:pt x="0" y="0"/>
                  </a:moveTo>
                  <a:cubicBezTo>
                    <a:pt x="0" y="0"/>
                    <a:pt x="791" y="386"/>
                    <a:pt x="1743" y="386"/>
                  </a:cubicBezTo>
                  <a:cubicBezTo>
                    <a:pt x="2015" y="386"/>
                    <a:pt x="2300" y="355"/>
                    <a:pt x="2584" y="2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8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84;p60">
              <a:extLst>
                <a:ext uri="{FF2B5EF4-FFF2-40B4-BE49-F238E27FC236}">
                  <a16:creationId xmlns:a16="http://schemas.microsoft.com/office/drawing/2014/main" id="{873E1C25-0D0B-4741-80C6-8A96DEFD3886}"/>
                </a:ext>
              </a:extLst>
            </p:cNvPr>
            <p:cNvSpPr/>
            <p:nvPr/>
          </p:nvSpPr>
          <p:spPr>
            <a:xfrm rot="-583969">
              <a:off x="2884464" y="3682171"/>
              <a:ext cx="101839" cy="19842"/>
            </a:xfrm>
            <a:custGeom>
              <a:avLst/>
              <a:gdLst/>
              <a:ahLst/>
              <a:cxnLst/>
              <a:rect l="l" t="t" r="r" b="b"/>
              <a:pathLst>
                <a:path w="2402" h="468" extrusionOk="0">
                  <a:moveTo>
                    <a:pt x="2401" y="0"/>
                  </a:moveTo>
                  <a:lnTo>
                    <a:pt x="0" y="365"/>
                  </a:lnTo>
                  <a:cubicBezTo>
                    <a:pt x="0" y="365"/>
                    <a:pt x="324" y="468"/>
                    <a:pt x="795" y="468"/>
                  </a:cubicBezTo>
                  <a:cubicBezTo>
                    <a:pt x="1247" y="468"/>
                    <a:pt x="1835" y="373"/>
                    <a:pt x="2401" y="0"/>
                  </a:cubicBezTo>
                  <a:close/>
                </a:path>
              </a:pathLst>
            </a:custGeom>
            <a:solidFill>
              <a:srgbClr val="FB8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85;p60">
              <a:extLst>
                <a:ext uri="{FF2B5EF4-FFF2-40B4-BE49-F238E27FC236}">
                  <a16:creationId xmlns:a16="http://schemas.microsoft.com/office/drawing/2014/main" id="{494731C5-E501-4EAB-94C8-B90FDD698097}"/>
                </a:ext>
              </a:extLst>
            </p:cNvPr>
            <p:cNvSpPr/>
            <p:nvPr/>
          </p:nvSpPr>
          <p:spPr>
            <a:xfrm rot="-583969">
              <a:off x="2362472" y="3168174"/>
              <a:ext cx="338970" cy="353724"/>
            </a:xfrm>
            <a:custGeom>
              <a:avLst/>
              <a:gdLst/>
              <a:ahLst/>
              <a:cxnLst/>
              <a:rect l="l" t="t" r="r" b="b"/>
              <a:pathLst>
                <a:path w="7995" h="8343" extrusionOk="0">
                  <a:moveTo>
                    <a:pt x="2516" y="0"/>
                  </a:moveTo>
                  <a:cubicBezTo>
                    <a:pt x="2059" y="0"/>
                    <a:pt x="1642" y="118"/>
                    <a:pt x="1308" y="423"/>
                  </a:cubicBezTo>
                  <a:cubicBezTo>
                    <a:pt x="1" y="1608"/>
                    <a:pt x="92" y="7262"/>
                    <a:pt x="3618" y="8295"/>
                  </a:cubicBezTo>
                  <a:cubicBezTo>
                    <a:pt x="3706" y="8327"/>
                    <a:pt x="3798" y="8342"/>
                    <a:pt x="3890" y="8342"/>
                  </a:cubicBezTo>
                  <a:cubicBezTo>
                    <a:pt x="4149" y="8342"/>
                    <a:pt x="4411" y="8223"/>
                    <a:pt x="4590" y="8022"/>
                  </a:cubicBezTo>
                  <a:cubicBezTo>
                    <a:pt x="4985" y="7566"/>
                    <a:pt x="5137" y="7140"/>
                    <a:pt x="5137" y="7140"/>
                  </a:cubicBezTo>
                  <a:cubicBezTo>
                    <a:pt x="5137" y="7140"/>
                    <a:pt x="2159" y="4678"/>
                    <a:pt x="2736" y="4040"/>
                  </a:cubicBezTo>
                  <a:cubicBezTo>
                    <a:pt x="3226" y="3473"/>
                    <a:pt x="4196" y="2272"/>
                    <a:pt x="5018" y="2272"/>
                  </a:cubicBezTo>
                  <a:cubicBezTo>
                    <a:pt x="5165" y="2272"/>
                    <a:pt x="5307" y="2311"/>
                    <a:pt x="5441" y="2398"/>
                  </a:cubicBezTo>
                  <a:lnTo>
                    <a:pt x="7022" y="4161"/>
                  </a:lnTo>
                  <a:cubicBezTo>
                    <a:pt x="7022" y="4161"/>
                    <a:pt x="7995" y="1547"/>
                    <a:pt x="6688" y="1304"/>
                  </a:cubicBezTo>
                  <a:cubicBezTo>
                    <a:pt x="5723" y="1121"/>
                    <a:pt x="3927" y="0"/>
                    <a:pt x="2516" y="0"/>
                  </a:cubicBezTo>
                  <a:close/>
                </a:path>
              </a:pathLst>
            </a:custGeom>
            <a:solidFill>
              <a:srgbClr val="FFB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86;p60">
              <a:extLst>
                <a:ext uri="{FF2B5EF4-FFF2-40B4-BE49-F238E27FC236}">
                  <a16:creationId xmlns:a16="http://schemas.microsoft.com/office/drawing/2014/main" id="{8B771CD3-ADDD-48D7-AC80-87606513CD92}"/>
                </a:ext>
              </a:extLst>
            </p:cNvPr>
            <p:cNvSpPr/>
            <p:nvPr/>
          </p:nvSpPr>
          <p:spPr>
            <a:xfrm rot="-583969">
              <a:off x="2449223" y="3399734"/>
              <a:ext cx="126345" cy="112184"/>
            </a:xfrm>
            <a:custGeom>
              <a:avLst/>
              <a:gdLst/>
              <a:ahLst/>
              <a:cxnLst/>
              <a:rect l="l" t="t" r="r" b="b"/>
              <a:pathLst>
                <a:path w="2980" h="2646" extrusionOk="0">
                  <a:moveTo>
                    <a:pt x="1" y="1"/>
                  </a:moveTo>
                  <a:lnTo>
                    <a:pt x="1" y="1"/>
                  </a:lnTo>
                  <a:cubicBezTo>
                    <a:pt x="548" y="2189"/>
                    <a:pt x="2979" y="2645"/>
                    <a:pt x="2979" y="264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B8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87;p60">
              <a:extLst>
                <a:ext uri="{FF2B5EF4-FFF2-40B4-BE49-F238E27FC236}">
                  <a16:creationId xmlns:a16="http://schemas.microsoft.com/office/drawing/2014/main" id="{18F4470A-2BFB-42DA-BD58-11C447461193}"/>
                </a:ext>
              </a:extLst>
            </p:cNvPr>
            <p:cNvSpPr/>
            <p:nvPr/>
          </p:nvSpPr>
          <p:spPr>
            <a:xfrm rot="-583969">
              <a:off x="2104123" y="3008112"/>
              <a:ext cx="251334" cy="184345"/>
            </a:xfrm>
            <a:custGeom>
              <a:avLst/>
              <a:gdLst/>
              <a:ahLst/>
              <a:cxnLst/>
              <a:rect l="l" t="t" r="r" b="b"/>
              <a:pathLst>
                <a:path w="5928" h="4348" extrusionOk="0">
                  <a:moveTo>
                    <a:pt x="578" y="1"/>
                  </a:moveTo>
                  <a:cubicBezTo>
                    <a:pt x="608" y="31"/>
                    <a:pt x="304" y="700"/>
                    <a:pt x="0" y="1247"/>
                  </a:cubicBezTo>
                  <a:lnTo>
                    <a:pt x="5472" y="4347"/>
                  </a:lnTo>
                  <a:lnTo>
                    <a:pt x="5927" y="3922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rgbClr val="FB8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88;p60">
              <a:extLst>
                <a:ext uri="{FF2B5EF4-FFF2-40B4-BE49-F238E27FC236}">
                  <a16:creationId xmlns:a16="http://schemas.microsoft.com/office/drawing/2014/main" id="{B2EAFFA2-8504-4C94-8BD6-228184E32B76}"/>
                </a:ext>
              </a:extLst>
            </p:cNvPr>
            <p:cNvSpPr/>
            <p:nvPr/>
          </p:nvSpPr>
          <p:spPr>
            <a:xfrm rot="-583969">
              <a:off x="1945072" y="3071958"/>
              <a:ext cx="471717" cy="439961"/>
            </a:xfrm>
            <a:custGeom>
              <a:avLst/>
              <a:gdLst/>
              <a:ahLst/>
              <a:cxnLst/>
              <a:rect l="l" t="t" r="r" b="b"/>
              <a:pathLst>
                <a:path w="11126" h="10377" extrusionOk="0">
                  <a:moveTo>
                    <a:pt x="4499" y="1"/>
                  </a:moveTo>
                  <a:cubicBezTo>
                    <a:pt x="4317" y="396"/>
                    <a:pt x="4135" y="730"/>
                    <a:pt x="4104" y="791"/>
                  </a:cubicBezTo>
                  <a:cubicBezTo>
                    <a:pt x="3679" y="1460"/>
                    <a:pt x="3223" y="2128"/>
                    <a:pt x="2676" y="2706"/>
                  </a:cubicBezTo>
                  <a:cubicBezTo>
                    <a:pt x="2250" y="3192"/>
                    <a:pt x="1764" y="3618"/>
                    <a:pt x="1399" y="4135"/>
                  </a:cubicBezTo>
                  <a:cubicBezTo>
                    <a:pt x="335" y="5594"/>
                    <a:pt x="1" y="8147"/>
                    <a:pt x="1490" y="9484"/>
                  </a:cubicBezTo>
                  <a:cubicBezTo>
                    <a:pt x="2276" y="10155"/>
                    <a:pt x="3334" y="10377"/>
                    <a:pt x="4410" y="10377"/>
                  </a:cubicBezTo>
                  <a:cubicBezTo>
                    <a:pt x="5332" y="10377"/>
                    <a:pt x="6267" y="10214"/>
                    <a:pt x="7053" y="10031"/>
                  </a:cubicBezTo>
                  <a:cubicBezTo>
                    <a:pt x="7873" y="9879"/>
                    <a:pt x="8664" y="9636"/>
                    <a:pt x="9454" y="9363"/>
                  </a:cubicBezTo>
                  <a:cubicBezTo>
                    <a:pt x="9545" y="9332"/>
                    <a:pt x="10366" y="9089"/>
                    <a:pt x="10396" y="8998"/>
                  </a:cubicBezTo>
                  <a:lnTo>
                    <a:pt x="11126" y="4135"/>
                  </a:lnTo>
                  <a:cubicBezTo>
                    <a:pt x="10700" y="3800"/>
                    <a:pt x="9727" y="3314"/>
                    <a:pt x="9727" y="3314"/>
                  </a:cubicBezTo>
                  <a:lnTo>
                    <a:pt x="9971" y="3071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rgbClr val="FFB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89;p60">
              <a:extLst>
                <a:ext uri="{FF2B5EF4-FFF2-40B4-BE49-F238E27FC236}">
                  <a16:creationId xmlns:a16="http://schemas.microsoft.com/office/drawing/2014/main" id="{B13B74AB-93DB-474E-908F-99A36F2D7C61}"/>
                </a:ext>
              </a:extLst>
            </p:cNvPr>
            <p:cNvSpPr/>
            <p:nvPr/>
          </p:nvSpPr>
          <p:spPr>
            <a:xfrm rot="-583969">
              <a:off x="2095763" y="3181215"/>
              <a:ext cx="308062" cy="71398"/>
            </a:xfrm>
            <a:custGeom>
              <a:avLst/>
              <a:gdLst/>
              <a:ahLst/>
              <a:cxnLst/>
              <a:rect l="l" t="t" r="r" b="b"/>
              <a:pathLst>
                <a:path w="7266" h="1684" extrusionOk="0">
                  <a:moveTo>
                    <a:pt x="4188" y="1"/>
                  </a:moveTo>
                  <a:cubicBezTo>
                    <a:pt x="3989" y="1"/>
                    <a:pt x="3788" y="14"/>
                    <a:pt x="3587" y="42"/>
                  </a:cubicBezTo>
                  <a:cubicBezTo>
                    <a:pt x="2888" y="103"/>
                    <a:pt x="2250" y="346"/>
                    <a:pt x="1642" y="619"/>
                  </a:cubicBezTo>
                  <a:cubicBezTo>
                    <a:pt x="1368" y="741"/>
                    <a:pt x="1064" y="923"/>
                    <a:pt x="791" y="1106"/>
                  </a:cubicBezTo>
                  <a:cubicBezTo>
                    <a:pt x="517" y="1288"/>
                    <a:pt x="244" y="1501"/>
                    <a:pt x="1" y="1683"/>
                  </a:cubicBezTo>
                  <a:cubicBezTo>
                    <a:pt x="305" y="1562"/>
                    <a:pt x="578" y="1410"/>
                    <a:pt x="882" y="1258"/>
                  </a:cubicBezTo>
                  <a:cubicBezTo>
                    <a:pt x="1186" y="1136"/>
                    <a:pt x="1460" y="1014"/>
                    <a:pt x="1764" y="893"/>
                  </a:cubicBezTo>
                  <a:cubicBezTo>
                    <a:pt x="2098" y="802"/>
                    <a:pt x="2371" y="650"/>
                    <a:pt x="2675" y="589"/>
                  </a:cubicBezTo>
                  <a:cubicBezTo>
                    <a:pt x="2858" y="558"/>
                    <a:pt x="3010" y="498"/>
                    <a:pt x="3162" y="467"/>
                  </a:cubicBezTo>
                  <a:lnTo>
                    <a:pt x="3618" y="406"/>
                  </a:lnTo>
                  <a:cubicBezTo>
                    <a:pt x="3830" y="386"/>
                    <a:pt x="4043" y="376"/>
                    <a:pt x="4255" y="376"/>
                  </a:cubicBezTo>
                  <a:cubicBezTo>
                    <a:pt x="4678" y="376"/>
                    <a:pt x="5097" y="417"/>
                    <a:pt x="5502" y="498"/>
                  </a:cubicBezTo>
                  <a:cubicBezTo>
                    <a:pt x="6110" y="650"/>
                    <a:pt x="6718" y="893"/>
                    <a:pt x="7265" y="1288"/>
                  </a:cubicBezTo>
                  <a:cubicBezTo>
                    <a:pt x="6809" y="771"/>
                    <a:pt x="6232" y="437"/>
                    <a:pt x="5563" y="224"/>
                  </a:cubicBezTo>
                  <a:cubicBezTo>
                    <a:pt x="5116" y="75"/>
                    <a:pt x="4654" y="1"/>
                    <a:pt x="4188" y="1"/>
                  </a:cubicBezTo>
                  <a:close/>
                </a:path>
              </a:pathLst>
            </a:custGeom>
            <a:solidFill>
              <a:srgbClr val="FB8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90;p60">
              <a:extLst>
                <a:ext uri="{FF2B5EF4-FFF2-40B4-BE49-F238E27FC236}">
                  <a16:creationId xmlns:a16="http://schemas.microsoft.com/office/drawing/2014/main" id="{D14E7074-19F1-439A-AE81-2F0A65D0105D}"/>
                </a:ext>
              </a:extLst>
            </p:cNvPr>
            <p:cNvSpPr/>
            <p:nvPr/>
          </p:nvSpPr>
          <p:spPr>
            <a:xfrm rot="-583969">
              <a:off x="2504790" y="1487362"/>
              <a:ext cx="117145" cy="147078"/>
            </a:xfrm>
            <a:custGeom>
              <a:avLst/>
              <a:gdLst/>
              <a:ahLst/>
              <a:cxnLst/>
              <a:rect l="l" t="t" r="r" b="b"/>
              <a:pathLst>
                <a:path w="2763" h="3469" extrusionOk="0">
                  <a:moveTo>
                    <a:pt x="2081" y="1"/>
                  </a:moveTo>
                  <a:cubicBezTo>
                    <a:pt x="1421" y="1"/>
                    <a:pt x="1" y="1953"/>
                    <a:pt x="179" y="3469"/>
                  </a:cubicBezTo>
                  <a:cubicBezTo>
                    <a:pt x="179" y="3469"/>
                    <a:pt x="2763" y="95"/>
                    <a:pt x="2124" y="4"/>
                  </a:cubicBezTo>
                  <a:cubicBezTo>
                    <a:pt x="2110" y="2"/>
                    <a:pt x="2096" y="1"/>
                    <a:pt x="208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1793;p60">
            <a:extLst>
              <a:ext uri="{FF2B5EF4-FFF2-40B4-BE49-F238E27FC236}">
                <a16:creationId xmlns:a16="http://schemas.microsoft.com/office/drawing/2014/main" id="{8F33FACD-560F-44E2-A641-724F573E3416}"/>
              </a:ext>
            </a:extLst>
          </p:cNvPr>
          <p:cNvSpPr/>
          <p:nvPr/>
        </p:nvSpPr>
        <p:spPr>
          <a:xfrm>
            <a:off x="894302" y="3606301"/>
            <a:ext cx="114320" cy="127501"/>
          </a:xfrm>
          <a:custGeom>
            <a:avLst/>
            <a:gdLst/>
            <a:ahLst/>
            <a:cxnLst/>
            <a:rect l="l" t="t" r="r" b="b"/>
            <a:pathLst>
              <a:path w="2804" h="3127" extrusionOk="0">
                <a:moveTo>
                  <a:pt x="173" y="0"/>
                </a:moveTo>
                <a:cubicBezTo>
                  <a:pt x="86" y="0"/>
                  <a:pt x="0" y="70"/>
                  <a:pt x="37" y="162"/>
                </a:cubicBezTo>
                <a:cubicBezTo>
                  <a:pt x="98" y="527"/>
                  <a:pt x="219" y="892"/>
                  <a:pt x="371" y="1256"/>
                </a:cubicBezTo>
                <a:cubicBezTo>
                  <a:pt x="615" y="1864"/>
                  <a:pt x="979" y="2472"/>
                  <a:pt x="1557" y="2837"/>
                </a:cubicBezTo>
                <a:cubicBezTo>
                  <a:pt x="1808" y="3013"/>
                  <a:pt x="2121" y="3126"/>
                  <a:pt x="2428" y="3126"/>
                </a:cubicBezTo>
                <a:cubicBezTo>
                  <a:pt x="2493" y="3126"/>
                  <a:pt x="2557" y="3121"/>
                  <a:pt x="2621" y="3110"/>
                </a:cubicBezTo>
                <a:cubicBezTo>
                  <a:pt x="2803" y="3080"/>
                  <a:pt x="2803" y="2806"/>
                  <a:pt x="2621" y="2806"/>
                </a:cubicBezTo>
                <a:cubicBezTo>
                  <a:pt x="2550" y="2817"/>
                  <a:pt x="2481" y="2821"/>
                  <a:pt x="2414" y="2821"/>
                </a:cubicBezTo>
                <a:cubicBezTo>
                  <a:pt x="1274" y="2821"/>
                  <a:pt x="689" y="1413"/>
                  <a:pt x="402" y="466"/>
                </a:cubicBezTo>
                <a:cubicBezTo>
                  <a:pt x="371" y="344"/>
                  <a:pt x="311" y="223"/>
                  <a:pt x="311" y="101"/>
                </a:cubicBezTo>
                <a:cubicBezTo>
                  <a:pt x="287" y="29"/>
                  <a:pt x="230" y="0"/>
                  <a:pt x="17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946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9FE9"/>
        </a:solidFill>
        <a:effectLst/>
      </p:bgPr>
    </p:bg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6"/>
          <p:cNvSpPr/>
          <p:nvPr/>
        </p:nvSpPr>
        <p:spPr>
          <a:xfrm>
            <a:off x="7023426" y="4139066"/>
            <a:ext cx="2067655" cy="1067070"/>
          </a:xfrm>
          <a:custGeom>
            <a:avLst/>
            <a:gdLst/>
            <a:ahLst/>
            <a:cxnLst/>
            <a:rect l="l" t="t" r="r" b="b"/>
            <a:pathLst>
              <a:path w="12918" h="6667" extrusionOk="0">
                <a:moveTo>
                  <a:pt x="3008" y="1"/>
                </a:moveTo>
                <a:cubicBezTo>
                  <a:pt x="2923" y="1"/>
                  <a:pt x="2834" y="14"/>
                  <a:pt x="2740" y="43"/>
                </a:cubicBezTo>
                <a:cubicBezTo>
                  <a:pt x="1263" y="497"/>
                  <a:pt x="2426" y="4763"/>
                  <a:pt x="2426" y="4763"/>
                </a:cubicBezTo>
                <a:cubicBezTo>
                  <a:pt x="2193" y="4713"/>
                  <a:pt x="1982" y="4691"/>
                  <a:pt x="1792" y="4691"/>
                </a:cubicBezTo>
                <a:cubicBezTo>
                  <a:pt x="3" y="4691"/>
                  <a:pt x="1" y="6667"/>
                  <a:pt x="1" y="6667"/>
                </a:cubicBezTo>
                <a:lnTo>
                  <a:pt x="12530" y="6409"/>
                </a:lnTo>
                <a:cubicBezTo>
                  <a:pt x="12530" y="6409"/>
                  <a:pt x="12918" y="4820"/>
                  <a:pt x="11418" y="4078"/>
                </a:cubicBezTo>
                <a:cubicBezTo>
                  <a:pt x="11110" y="3926"/>
                  <a:pt x="10784" y="3866"/>
                  <a:pt x="10462" y="3866"/>
                </a:cubicBezTo>
                <a:cubicBezTo>
                  <a:pt x="9221" y="3866"/>
                  <a:pt x="8028" y="4763"/>
                  <a:pt x="8028" y="4763"/>
                </a:cubicBezTo>
                <a:cubicBezTo>
                  <a:pt x="8028" y="4763"/>
                  <a:pt x="8425" y="2090"/>
                  <a:pt x="6898" y="1482"/>
                </a:cubicBezTo>
                <a:cubicBezTo>
                  <a:pt x="6704" y="1406"/>
                  <a:pt x="6522" y="1372"/>
                  <a:pt x="6353" y="1372"/>
                </a:cubicBezTo>
                <a:cubicBezTo>
                  <a:pt x="5192" y="1372"/>
                  <a:pt x="4627" y="2952"/>
                  <a:pt x="4627" y="2952"/>
                </a:cubicBezTo>
                <a:cubicBezTo>
                  <a:pt x="4627" y="2952"/>
                  <a:pt x="4270" y="1"/>
                  <a:pt x="3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6"/>
          <p:cNvSpPr/>
          <p:nvPr/>
        </p:nvSpPr>
        <p:spPr>
          <a:xfrm>
            <a:off x="2299248" y="649920"/>
            <a:ext cx="482423" cy="248979"/>
          </a:xfrm>
          <a:custGeom>
            <a:avLst/>
            <a:gdLst/>
            <a:ahLst/>
            <a:cxnLst/>
            <a:rect l="l" t="t" r="r" b="b"/>
            <a:pathLst>
              <a:path w="12918" h="6667" extrusionOk="0">
                <a:moveTo>
                  <a:pt x="3008" y="1"/>
                </a:moveTo>
                <a:cubicBezTo>
                  <a:pt x="2923" y="1"/>
                  <a:pt x="2834" y="14"/>
                  <a:pt x="2740" y="43"/>
                </a:cubicBezTo>
                <a:cubicBezTo>
                  <a:pt x="1263" y="497"/>
                  <a:pt x="2426" y="4763"/>
                  <a:pt x="2426" y="4763"/>
                </a:cubicBezTo>
                <a:cubicBezTo>
                  <a:pt x="2193" y="4713"/>
                  <a:pt x="1982" y="4691"/>
                  <a:pt x="1792" y="4691"/>
                </a:cubicBezTo>
                <a:cubicBezTo>
                  <a:pt x="3" y="4691"/>
                  <a:pt x="1" y="6667"/>
                  <a:pt x="1" y="6667"/>
                </a:cubicBezTo>
                <a:lnTo>
                  <a:pt x="12530" y="6409"/>
                </a:lnTo>
                <a:cubicBezTo>
                  <a:pt x="12530" y="6409"/>
                  <a:pt x="12918" y="4820"/>
                  <a:pt x="11418" y="4078"/>
                </a:cubicBezTo>
                <a:cubicBezTo>
                  <a:pt x="11110" y="3926"/>
                  <a:pt x="10784" y="3866"/>
                  <a:pt x="10462" y="3866"/>
                </a:cubicBezTo>
                <a:cubicBezTo>
                  <a:pt x="9221" y="3866"/>
                  <a:pt x="8028" y="4763"/>
                  <a:pt x="8028" y="4763"/>
                </a:cubicBezTo>
                <a:cubicBezTo>
                  <a:pt x="8028" y="4763"/>
                  <a:pt x="8425" y="2090"/>
                  <a:pt x="6898" y="1482"/>
                </a:cubicBezTo>
                <a:cubicBezTo>
                  <a:pt x="6704" y="1406"/>
                  <a:pt x="6522" y="1372"/>
                  <a:pt x="6353" y="1372"/>
                </a:cubicBezTo>
                <a:cubicBezTo>
                  <a:pt x="5192" y="1372"/>
                  <a:pt x="4627" y="2952"/>
                  <a:pt x="4627" y="2952"/>
                </a:cubicBezTo>
                <a:cubicBezTo>
                  <a:pt x="4627" y="2952"/>
                  <a:pt x="4270" y="1"/>
                  <a:pt x="3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1535;p77">
            <a:extLst>
              <a:ext uri="{FF2B5EF4-FFF2-40B4-BE49-F238E27FC236}">
                <a16:creationId xmlns:a16="http://schemas.microsoft.com/office/drawing/2014/main" id="{C9234BB9-B46B-491F-9A92-825A60AE6760}"/>
              </a:ext>
            </a:extLst>
          </p:cNvPr>
          <p:cNvGrpSpPr/>
          <p:nvPr/>
        </p:nvGrpSpPr>
        <p:grpSpPr>
          <a:xfrm>
            <a:off x="3208594" y="434284"/>
            <a:ext cx="2568906" cy="4296386"/>
            <a:chOff x="2371683" y="929768"/>
            <a:chExt cx="2388300" cy="3284100"/>
          </a:xfrm>
        </p:grpSpPr>
        <p:grpSp>
          <p:nvGrpSpPr>
            <p:cNvPr id="84" name="Google Shape;1536;p77">
              <a:extLst>
                <a:ext uri="{FF2B5EF4-FFF2-40B4-BE49-F238E27FC236}">
                  <a16:creationId xmlns:a16="http://schemas.microsoft.com/office/drawing/2014/main" id="{7585483B-C23C-4FCF-898A-F29D1197003B}"/>
                </a:ext>
              </a:extLst>
            </p:cNvPr>
            <p:cNvGrpSpPr/>
            <p:nvPr/>
          </p:nvGrpSpPr>
          <p:grpSpPr>
            <a:xfrm>
              <a:off x="2371683" y="929768"/>
              <a:ext cx="2388300" cy="3284100"/>
              <a:chOff x="1835466" y="929768"/>
              <a:chExt cx="2388300" cy="3284100"/>
            </a:xfrm>
          </p:grpSpPr>
          <p:sp>
            <p:nvSpPr>
              <p:cNvPr id="86" name="Google Shape;1537;p77">
                <a:extLst>
                  <a:ext uri="{FF2B5EF4-FFF2-40B4-BE49-F238E27FC236}">
                    <a16:creationId xmlns:a16="http://schemas.microsoft.com/office/drawing/2014/main" id="{9DFB304F-F34E-43B4-B5F8-5E74A28400F3}"/>
                  </a:ext>
                </a:extLst>
              </p:cNvPr>
              <p:cNvSpPr/>
              <p:nvPr/>
            </p:nvSpPr>
            <p:spPr>
              <a:xfrm>
                <a:off x="1835466" y="929768"/>
                <a:ext cx="2388300" cy="3284100"/>
              </a:xfrm>
              <a:prstGeom prst="roundRect">
                <a:avLst>
                  <a:gd name="adj" fmla="val 4846"/>
                </a:avLst>
              </a:prstGeom>
              <a:solidFill>
                <a:srgbClr val="E0E5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/>
              </a:p>
            </p:txBody>
          </p:sp>
          <p:sp>
            <p:nvSpPr>
              <p:cNvPr id="87" name="Google Shape;1538;p77">
                <a:extLst>
                  <a:ext uri="{FF2B5EF4-FFF2-40B4-BE49-F238E27FC236}">
                    <a16:creationId xmlns:a16="http://schemas.microsoft.com/office/drawing/2014/main" id="{4732EB97-459B-488D-AD42-54304D96E347}"/>
                  </a:ext>
                </a:extLst>
              </p:cNvPr>
              <p:cNvSpPr/>
              <p:nvPr/>
            </p:nvSpPr>
            <p:spPr>
              <a:xfrm>
                <a:off x="2010540" y="1124747"/>
                <a:ext cx="2038200" cy="2909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539;p77">
                <a:extLst>
                  <a:ext uri="{FF2B5EF4-FFF2-40B4-BE49-F238E27FC236}">
                    <a16:creationId xmlns:a16="http://schemas.microsoft.com/office/drawing/2014/main" id="{D85AAFF2-2AD0-44BE-ABCD-C3C3D879DD8D}"/>
                  </a:ext>
                </a:extLst>
              </p:cNvPr>
              <p:cNvSpPr/>
              <p:nvPr/>
            </p:nvSpPr>
            <p:spPr>
              <a:xfrm>
                <a:off x="2947422" y="4067543"/>
                <a:ext cx="164400" cy="97500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" name="Google Shape;1540;p77">
              <a:extLst>
                <a:ext uri="{FF2B5EF4-FFF2-40B4-BE49-F238E27FC236}">
                  <a16:creationId xmlns:a16="http://schemas.microsoft.com/office/drawing/2014/main" id="{9187A11A-DE2C-40D7-83C4-0F65950918B5}"/>
                </a:ext>
              </a:extLst>
            </p:cNvPr>
            <p:cNvSpPr/>
            <p:nvPr/>
          </p:nvSpPr>
          <p:spPr>
            <a:xfrm>
              <a:off x="3568016" y="996800"/>
              <a:ext cx="54600" cy="54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78;p43">
            <a:extLst>
              <a:ext uri="{FF2B5EF4-FFF2-40B4-BE49-F238E27FC236}">
                <a16:creationId xmlns:a16="http://schemas.microsoft.com/office/drawing/2014/main" id="{0D708462-B1AD-408D-B31C-E1E9F1E60B6F}"/>
              </a:ext>
            </a:extLst>
          </p:cNvPr>
          <p:cNvSpPr/>
          <p:nvPr/>
        </p:nvSpPr>
        <p:spPr>
          <a:xfrm rot="-126069" flipH="1">
            <a:off x="-162713" y="105417"/>
            <a:ext cx="2864981" cy="1379133"/>
          </a:xfrm>
          <a:custGeom>
            <a:avLst/>
            <a:gdLst/>
            <a:ahLst/>
            <a:cxnLst/>
            <a:rect l="l" t="t" r="r" b="b"/>
            <a:pathLst>
              <a:path w="12918" h="6667" extrusionOk="0">
                <a:moveTo>
                  <a:pt x="3008" y="1"/>
                </a:moveTo>
                <a:cubicBezTo>
                  <a:pt x="2923" y="1"/>
                  <a:pt x="2834" y="14"/>
                  <a:pt x="2740" y="43"/>
                </a:cubicBezTo>
                <a:cubicBezTo>
                  <a:pt x="1263" y="497"/>
                  <a:pt x="2426" y="4763"/>
                  <a:pt x="2426" y="4763"/>
                </a:cubicBezTo>
                <a:cubicBezTo>
                  <a:pt x="2193" y="4713"/>
                  <a:pt x="1982" y="4691"/>
                  <a:pt x="1792" y="4691"/>
                </a:cubicBezTo>
                <a:cubicBezTo>
                  <a:pt x="3" y="4691"/>
                  <a:pt x="1" y="6667"/>
                  <a:pt x="1" y="6667"/>
                </a:cubicBezTo>
                <a:lnTo>
                  <a:pt x="12530" y="6409"/>
                </a:lnTo>
                <a:cubicBezTo>
                  <a:pt x="12530" y="6409"/>
                  <a:pt x="12918" y="4820"/>
                  <a:pt x="11418" y="4078"/>
                </a:cubicBezTo>
                <a:cubicBezTo>
                  <a:pt x="11110" y="3926"/>
                  <a:pt x="10784" y="3866"/>
                  <a:pt x="10462" y="3866"/>
                </a:cubicBezTo>
                <a:cubicBezTo>
                  <a:pt x="9221" y="3866"/>
                  <a:pt x="8028" y="4763"/>
                  <a:pt x="8028" y="4763"/>
                </a:cubicBezTo>
                <a:cubicBezTo>
                  <a:pt x="8028" y="4763"/>
                  <a:pt x="8425" y="2090"/>
                  <a:pt x="6898" y="1482"/>
                </a:cubicBezTo>
                <a:cubicBezTo>
                  <a:pt x="6704" y="1406"/>
                  <a:pt x="6522" y="1372"/>
                  <a:pt x="6353" y="1372"/>
                </a:cubicBezTo>
                <a:cubicBezTo>
                  <a:pt x="5192" y="1372"/>
                  <a:pt x="4627" y="2952"/>
                  <a:pt x="4627" y="2952"/>
                </a:cubicBezTo>
                <a:cubicBezTo>
                  <a:pt x="4627" y="2952"/>
                  <a:pt x="4270" y="1"/>
                  <a:pt x="3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6"/>
          <p:cNvSpPr txBox="1">
            <a:spLocks noGrp="1"/>
          </p:cNvSpPr>
          <p:nvPr>
            <p:ph type="title" idx="8"/>
          </p:nvPr>
        </p:nvSpPr>
        <p:spPr>
          <a:xfrm>
            <a:off x="483125" y="946360"/>
            <a:ext cx="2306028" cy="52282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>
                <a:solidFill>
                  <a:srgbClr val="259FE9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UD Digi Kyokasho NP-R" panose="02020400000000000000" pitchFamily="18" charset="-128"/>
                <a:ea typeface="UD Digi Kyokasho NP-R" panose="02020400000000000000" pitchFamily="18" charset="-128"/>
              </a:rPr>
              <a:t>遊戲設計</a:t>
            </a:r>
          </a:p>
        </p:txBody>
      </p:sp>
      <p:sp>
        <p:nvSpPr>
          <p:cNvPr id="205" name="Google Shape;547;p36">
            <a:extLst>
              <a:ext uri="{FF2B5EF4-FFF2-40B4-BE49-F238E27FC236}">
                <a16:creationId xmlns:a16="http://schemas.microsoft.com/office/drawing/2014/main" id="{B5680C77-1298-4DA6-9E4B-9F08CC7ED3AE}"/>
              </a:ext>
            </a:extLst>
          </p:cNvPr>
          <p:cNvSpPr txBox="1">
            <a:spLocks/>
          </p:cNvSpPr>
          <p:nvPr/>
        </p:nvSpPr>
        <p:spPr>
          <a:xfrm>
            <a:off x="277483" y="1733855"/>
            <a:ext cx="2162016" cy="654357"/>
          </a:xfrm>
          <a:prstGeom prst="roundRect">
            <a:avLst>
              <a:gd name="adj" fmla="val 4820"/>
            </a:avLst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spcFirstLastPara="1" wrap="square" lIns="182880" tIns="91440" rIns="182880" bIns="18288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an One"/>
              <a:buNone/>
              <a:defRPr sz="24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zh-TW" sz="1800" dirty="0"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  <a:cs typeface="Microsoft GothicNeo" panose="020B0500000101010101" pitchFamily="34" charset="-127"/>
            </a:endParaRPr>
          </a:p>
          <a:p>
            <a:pPr algn="l">
              <a:lnSpc>
                <a:spcPct val="150000"/>
              </a:lnSpc>
            </a:pPr>
            <a:endParaRPr lang="zh-TW" altLang="en-US" sz="1800" dirty="0"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  <a:cs typeface="Microsoft GothicNeo" panose="020B0500000101010101" pitchFamily="34" charset="-127"/>
            </a:endParaRPr>
          </a:p>
        </p:txBody>
      </p:sp>
      <p:sp>
        <p:nvSpPr>
          <p:cNvPr id="208" name="矩形: 圓角 207">
            <a:extLst>
              <a:ext uri="{FF2B5EF4-FFF2-40B4-BE49-F238E27FC236}">
                <a16:creationId xmlns:a16="http://schemas.microsoft.com/office/drawing/2014/main" id="{78FC38DB-1C15-4387-93BE-48066C8E42A7}"/>
              </a:ext>
            </a:extLst>
          </p:cNvPr>
          <p:cNvSpPr/>
          <p:nvPr/>
        </p:nvSpPr>
        <p:spPr>
          <a:xfrm>
            <a:off x="571166" y="1909454"/>
            <a:ext cx="1499915" cy="309268"/>
          </a:xfrm>
          <a:prstGeom prst="round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259FE9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認識毒品危害</a:t>
            </a:r>
            <a:endParaRPr lang="zh-HK" altLang="en-US" b="1" dirty="0">
              <a:solidFill>
                <a:srgbClr val="259FE9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202" name="圖片 201">
            <a:extLst>
              <a:ext uri="{FF2B5EF4-FFF2-40B4-BE49-F238E27FC236}">
                <a16:creationId xmlns:a16="http://schemas.microsoft.com/office/drawing/2014/main" id="{FB6519AC-7523-42D5-BB54-226F5495F7CC}"/>
              </a:ext>
            </a:extLst>
          </p:cNvPr>
          <p:cNvPicPr/>
          <p:nvPr/>
        </p:nvPicPr>
        <p:blipFill rotWithShape="1">
          <a:blip r:embed="rId3"/>
          <a:srcRect l="297" t="1058"/>
          <a:stretch/>
        </p:blipFill>
        <p:spPr>
          <a:xfrm>
            <a:off x="3370531" y="637490"/>
            <a:ext cx="2260013" cy="3889109"/>
          </a:xfrm>
          <a:prstGeom prst="rect">
            <a:avLst/>
          </a:prstGeom>
        </p:spPr>
      </p:pic>
      <p:sp>
        <p:nvSpPr>
          <p:cNvPr id="211" name="Google Shape;547;p36">
            <a:extLst>
              <a:ext uri="{FF2B5EF4-FFF2-40B4-BE49-F238E27FC236}">
                <a16:creationId xmlns:a16="http://schemas.microsoft.com/office/drawing/2014/main" id="{088D679E-6D35-4511-9E8B-CD5086636848}"/>
              </a:ext>
            </a:extLst>
          </p:cNvPr>
          <p:cNvSpPr txBox="1">
            <a:spLocks/>
          </p:cNvSpPr>
          <p:nvPr/>
        </p:nvSpPr>
        <p:spPr>
          <a:xfrm>
            <a:off x="1622897" y="3140310"/>
            <a:ext cx="1352702" cy="1381416"/>
          </a:xfrm>
          <a:prstGeom prst="roundRect">
            <a:avLst>
              <a:gd name="adj" fmla="val 4820"/>
            </a:avLst>
          </a:prstGeom>
          <a:solidFill>
            <a:srgbClr val="E0E5EC"/>
          </a:solidFill>
          <a:ln>
            <a:noFill/>
          </a:ln>
        </p:spPr>
        <p:txBody>
          <a:bodyPr spcFirstLastPara="1" wrap="square" lIns="182880" tIns="91440" rIns="182880" bIns="18288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an One"/>
              <a:buNone/>
              <a:defRPr sz="24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zh-TW" sz="1800" dirty="0"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  <a:cs typeface="Microsoft GothicNeo" panose="020B0500000101010101" pitchFamily="34" charset="-127"/>
            </a:endParaRPr>
          </a:p>
          <a:p>
            <a:pPr algn="l">
              <a:lnSpc>
                <a:spcPct val="150000"/>
              </a:lnSpc>
            </a:pPr>
            <a:endParaRPr lang="zh-TW" altLang="en-US" sz="1800" dirty="0"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  <a:cs typeface="Microsoft GothicNeo" panose="020B0500000101010101" pitchFamily="34" charset="-127"/>
            </a:endParaRPr>
          </a:p>
        </p:txBody>
      </p:sp>
      <p:pic>
        <p:nvPicPr>
          <p:cNvPr id="210" name="圖片 209">
            <a:extLst>
              <a:ext uri="{FF2B5EF4-FFF2-40B4-BE49-F238E27FC236}">
                <a16:creationId xmlns:a16="http://schemas.microsoft.com/office/drawing/2014/main" id="{07C48DC0-F837-42EB-B62C-DC33B205AF0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748322" y="3269167"/>
            <a:ext cx="1101851" cy="115889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D5FD34C-6284-41B6-A4AF-1FD46B56E854}"/>
              </a:ext>
            </a:extLst>
          </p:cNvPr>
          <p:cNvSpPr/>
          <p:nvPr/>
        </p:nvSpPr>
        <p:spPr>
          <a:xfrm>
            <a:off x="133721" y="2519633"/>
            <a:ext cx="2781190" cy="377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accent6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GothicNeo" panose="020B0500000101010101" pitchFamily="34" charset="-127"/>
              </a:rPr>
              <a:t>遊戲關卡裡會出現</a:t>
            </a:r>
            <a:r>
              <a:rPr lang="en-US" altLang="zh-TW" dirty="0">
                <a:solidFill>
                  <a:schemeClr val="accent6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GothicNeo" panose="020B0500000101010101" pitchFamily="34" charset="-127"/>
              </a:rPr>
              <a:t>5</a:t>
            </a:r>
            <a:r>
              <a:rPr lang="zh-TW" altLang="en-US" dirty="0">
                <a:solidFill>
                  <a:schemeClr val="accent6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GothicNeo" panose="020B0500000101010101" pitchFamily="34" charset="-127"/>
              </a:rPr>
              <a:t>種常見的毒品</a:t>
            </a:r>
            <a:endParaRPr lang="en-US" altLang="zh-TW" dirty="0">
              <a:solidFill>
                <a:schemeClr val="accent6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  <a:cs typeface="Microsoft GothicNeo" panose="020B0500000101010101" pitchFamily="34" charset="-127"/>
            </a:endParaRPr>
          </a:p>
        </p:txBody>
      </p:sp>
      <p:sp>
        <p:nvSpPr>
          <p:cNvPr id="217" name="Google Shape;547;p36">
            <a:extLst>
              <a:ext uri="{FF2B5EF4-FFF2-40B4-BE49-F238E27FC236}">
                <a16:creationId xmlns:a16="http://schemas.microsoft.com/office/drawing/2014/main" id="{93ADE740-F834-4D1C-B0C5-1B59F26F73C2}"/>
              </a:ext>
            </a:extLst>
          </p:cNvPr>
          <p:cNvSpPr txBox="1">
            <a:spLocks/>
          </p:cNvSpPr>
          <p:nvPr/>
        </p:nvSpPr>
        <p:spPr>
          <a:xfrm>
            <a:off x="5914168" y="439683"/>
            <a:ext cx="1845532" cy="2875017"/>
          </a:xfrm>
          <a:prstGeom prst="roundRect">
            <a:avLst>
              <a:gd name="adj" fmla="val 4820"/>
            </a:avLst>
          </a:prstGeom>
          <a:solidFill>
            <a:srgbClr val="E0E5EC"/>
          </a:solidFill>
          <a:ln>
            <a:noFill/>
          </a:ln>
        </p:spPr>
        <p:txBody>
          <a:bodyPr spcFirstLastPara="1" wrap="square" lIns="182880" tIns="91440" rIns="182880" bIns="18288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an One"/>
              <a:buNone/>
              <a:defRPr sz="24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zh-TW" sz="1800" dirty="0"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  <a:cs typeface="Microsoft GothicNeo" panose="020B0500000101010101" pitchFamily="34" charset="-127"/>
            </a:endParaRPr>
          </a:p>
          <a:p>
            <a:pPr algn="l">
              <a:lnSpc>
                <a:spcPct val="150000"/>
              </a:lnSpc>
            </a:pPr>
            <a:endParaRPr lang="zh-TW" altLang="en-US" sz="1800" dirty="0"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  <a:cs typeface="Microsoft GothicNeo" panose="020B0500000101010101" pitchFamily="34" charset="-127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58CF53B-4EB4-40F1-BE6C-826150382C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4676" y="647628"/>
            <a:ext cx="1575008" cy="255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5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9FE9"/>
        </a:solidFill>
        <a:effectLst/>
      </p:bgPr>
    </p:bg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6"/>
          <p:cNvSpPr/>
          <p:nvPr/>
        </p:nvSpPr>
        <p:spPr>
          <a:xfrm>
            <a:off x="7023426" y="4139066"/>
            <a:ext cx="2067655" cy="1067070"/>
          </a:xfrm>
          <a:custGeom>
            <a:avLst/>
            <a:gdLst/>
            <a:ahLst/>
            <a:cxnLst/>
            <a:rect l="l" t="t" r="r" b="b"/>
            <a:pathLst>
              <a:path w="12918" h="6667" extrusionOk="0">
                <a:moveTo>
                  <a:pt x="3008" y="1"/>
                </a:moveTo>
                <a:cubicBezTo>
                  <a:pt x="2923" y="1"/>
                  <a:pt x="2834" y="14"/>
                  <a:pt x="2740" y="43"/>
                </a:cubicBezTo>
                <a:cubicBezTo>
                  <a:pt x="1263" y="497"/>
                  <a:pt x="2426" y="4763"/>
                  <a:pt x="2426" y="4763"/>
                </a:cubicBezTo>
                <a:cubicBezTo>
                  <a:pt x="2193" y="4713"/>
                  <a:pt x="1982" y="4691"/>
                  <a:pt x="1792" y="4691"/>
                </a:cubicBezTo>
                <a:cubicBezTo>
                  <a:pt x="3" y="4691"/>
                  <a:pt x="1" y="6667"/>
                  <a:pt x="1" y="6667"/>
                </a:cubicBezTo>
                <a:lnTo>
                  <a:pt x="12530" y="6409"/>
                </a:lnTo>
                <a:cubicBezTo>
                  <a:pt x="12530" y="6409"/>
                  <a:pt x="12918" y="4820"/>
                  <a:pt x="11418" y="4078"/>
                </a:cubicBezTo>
                <a:cubicBezTo>
                  <a:pt x="11110" y="3926"/>
                  <a:pt x="10784" y="3866"/>
                  <a:pt x="10462" y="3866"/>
                </a:cubicBezTo>
                <a:cubicBezTo>
                  <a:pt x="9221" y="3866"/>
                  <a:pt x="8028" y="4763"/>
                  <a:pt x="8028" y="4763"/>
                </a:cubicBezTo>
                <a:cubicBezTo>
                  <a:pt x="8028" y="4763"/>
                  <a:pt x="8425" y="2090"/>
                  <a:pt x="6898" y="1482"/>
                </a:cubicBezTo>
                <a:cubicBezTo>
                  <a:pt x="6704" y="1406"/>
                  <a:pt x="6522" y="1372"/>
                  <a:pt x="6353" y="1372"/>
                </a:cubicBezTo>
                <a:cubicBezTo>
                  <a:pt x="5192" y="1372"/>
                  <a:pt x="4627" y="2952"/>
                  <a:pt x="4627" y="2952"/>
                </a:cubicBezTo>
                <a:cubicBezTo>
                  <a:pt x="4627" y="2952"/>
                  <a:pt x="4270" y="1"/>
                  <a:pt x="3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6"/>
          <p:cNvSpPr/>
          <p:nvPr/>
        </p:nvSpPr>
        <p:spPr>
          <a:xfrm>
            <a:off x="2299248" y="649920"/>
            <a:ext cx="482423" cy="248979"/>
          </a:xfrm>
          <a:custGeom>
            <a:avLst/>
            <a:gdLst/>
            <a:ahLst/>
            <a:cxnLst/>
            <a:rect l="l" t="t" r="r" b="b"/>
            <a:pathLst>
              <a:path w="12918" h="6667" extrusionOk="0">
                <a:moveTo>
                  <a:pt x="3008" y="1"/>
                </a:moveTo>
                <a:cubicBezTo>
                  <a:pt x="2923" y="1"/>
                  <a:pt x="2834" y="14"/>
                  <a:pt x="2740" y="43"/>
                </a:cubicBezTo>
                <a:cubicBezTo>
                  <a:pt x="1263" y="497"/>
                  <a:pt x="2426" y="4763"/>
                  <a:pt x="2426" y="4763"/>
                </a:cubicBezTo>
                <a:cubicBezTo>
                  <a:pt x="2193" y="4713"/>
                  <a:pt x="1982" y="4691"/>
                  <a:pt x="1792" y="4691"/>
                </a:cubicBezTo>
                <a:cubicBezTo>
                  <a:pt x="3" y="4691"/>
                  <a:pt x="1" y="6667"/>
                  <a:pt x="1" y="6667"/>
                </a:cubicBezTo>
                <a:lnTo>
                  <a:pt x="12530" y="6409"/>
                </a:lnTo>
                <a:cubicBezTo>
                  <a:pt x="12530" y="6409"/>
                  <a:pt x="12918" y="4820"/>
                  <a:pt x="11418" y="4078"/>
                </a:cubicBezTo>
                <a:cubicBezTo>
                  <a:pt x="11110" y="3926"/>
                  <a:pt x="10784" y="3866"/>
                  <a:pt x="10462" y="3866"/>
                </a:cubicBezTo>
                <a:cubicBezTo>
                  <a:pt x="9221" y="3866"/>
                  <a:pt x="8028" y="4763"/>
                  <a:pt x="8028" y="4763"/>
                </a:cubicBezTo>
                <a:cubicBezTo>
                  <a:pt x="8028" y="4763"/>
                  <a:pt x="8425" y="2090"/>
                  <a:pt x="6898" y="1482"/>
                </a:cubicBezTo>
                <a:cubicBezTo>
                  <a:pt x="6704" y="1406"/>
                  <a:pt x="6522" y="1372"/>
                  <a:pt x="6353" y="1372"/>
                </a:cubicBezTo>
                <a:cubicBezTo>
                  <a:pt x="5192" y="1372"/>
                  <a:pt x="4627" y="2952"/>
                  <a:pt x="4627" y="2952"/>
                </a:cubicBezTo>
                <a:cubicBezTo>
                  <a:pt x="4627" y="2952"/>
                  <a:pt x="4270" y="1"/>
                  <a:pt x="3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1535;p77">
            <a:extLst>
              <a:ext uri="{FF2B5EF4-FFF2-40B4-BE49-F238E27FC236}">
                <a16:creationId xmlns:a16="http://schemas.microsoft.com/office/drawing/2014/main" id="{C9234BB9-B46B-491F-9A92-825A60AE6760}"/>
              </a:ext>
            </a:extLst>
          </p:cNvPr>
          <p:cNvGrpSpPr/>
          <p:nvPr/>
        </p:nvGrpSpPr>
        <p:grpSpPr>
          <a:xfrm>
            <a:off x="2916596" y="434284"/>
            <a:ext cx="2860904" cy="4467916"/>
            <a:chOff x="2371683" y="929768"/>
            <a:chExt cx="2388300" cy="3284100"/>
          </a:xfrm>
        </p:grpSpPr>
        <p:grpSp>
          <p:nvGrpSpPr>
            <p:cNvPr id="84" name="Google Shape;1536;p77">
              <a:extLst>
                <a:ext uri="{FF2B5EF4-FFF2-40B4-BE49-F238E27FC236}">
                  <a16:creationId xmlns:a16="http://schemas.microsoft.com/office/drawing/2014/main" id="{7585483B-C23C-4FCF-898A-F29D1197003B}"/>
                </a:ext>
              </a:extLst>
            </p:cNvPr>
            <p:cNvGrpSpPr/>
            <p:nvPr/>
          </p:nvGrpSpPr>
          <p:grpSpPr>
            <a:xfrm>
              <a:off x="2371683" y="929768"/>
              <a:ext cx="2388300" cy="3284100"/>
              <a:chOff x="1835466" y="929768"/>
              <a:chExt cx="2388300" cy="3284100"/>
            </a:xfrm>
          </p:grpSpPr>
          <p:sp>
            <p:nvSpPr>
              <p:cNvPr id="86" name="Google Shape;1537;p77">
                <a:extLst>
                  <a:ext uri="{FF2B5EF4-FFF2-40B4-BE49-F238E27FC236}">
                    <a16:creationId xmlns:a16="http://schemas.microsoft.com/office/drawing/2014/main" id="{9DFB304F-F34E-43B4-B5F8-5E74A28400F3}"/>
                  </a:ext>
                </a:extLst>
              </p:cNvPr>
              <p:cNvSpPr/>
              <p:nvPr/>
            </p:nvSpPr>
            <p:spPr>
              <a:xfrm>
                <a:off x="1835466" y="929768"/>
                <a:ext cx="2388300" cy="3284100"/>
              </a:xfrm>
              <a:prstGeom prst="roundRect">
                <a:avLst>
                  <a:gd name="adj" fmla="val 4846"/>
                </a:avLst>
              </a:prstGeom>
              <a:solidFill>
                <a:srgbClr val="E0E5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/>
              </a:p>
            </p:txBody>
          </p:sp>
          <p:sp>
            <p:nvSpPr>
              <p:cNvPr id="87" name="Google Shape;1538;p77">
                <a:extLst>
                  <a:ext uri="{FF2B5EF4-FFF2-40B4-BE49-F238E27FC236}">
                    <a16:creationId xmlns:a16="http://schemas.microsoft.com/office/drawing/2014/main" id="{4732EB97-459B-488D-AD42-54304D96E347}"/>
                  </a:ext>
                </a:extLst>
              </p:cNvPr>
              <p:cNvSpPr/>
              <p:nvPr/>
            </p:nvSpPr>
            <p:spPr>
              <a:xfrm>
                <a:off x="2010540" y="1124747"/>
                <a:ext cx="2038200" cy="2909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539;p77">
                <a:extLst>
                  <a:ext uri="{FF2B5EF4-FFF2-40B4-BE49-F238E27FC236}">
                    <a16:creationId xmlns:a16="http://schemas.microsoft.com/office/drawing/2014/main" id="{D85AAFF2-2AD0-44BE-ABCD-C3C3D879DD8D}"/>
                  </a:ext>
                </a:extLst>
              </p:cNvPr>
              <p:cNvSpPr/>
              <p:nvPr/>
            </p:nvSpPr>
            <p:spPr>
              <a:xfrm>
                <a:off x="2947422" y="4067543"/>
                <a:ext cx="164400" cy="97500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" name="Google Shape;1540;p77">
              <a:extLst>
                <a:ext uri="{FF2B5EF4-FFF2-40B4-BE49-F238E27FC236}">
                  <a16:creationId xmlns:a16="http://schemas.microsoft.com/office/drawing/2014/main" id="{9187A11A-DE2C-40D7-83C4-0F65950918B5}"/>
                </a:ext>
              </a:extLst>
            </p:cNvPr>
            <p:cNvSpPr/>
            <p:nvPr/>
          </p:nvSpPr>
          <p:spPr>
            <a:xfrm>
              <a:off x="3568016" y="996800"/>
              <a:ext cx="54600" cy="54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78;p43">
            <a:extLst>
              <a:ext uri="{FF2B5EF4-FFF2-40B4-BE49-F238E27FC236}">
                <a16:creationId xmlns:a16="http://schemas.microsoft.com/office/drawing/2014/main" id="{0D708462-B1AD-408D-B31C-E1E9F1E60B6F}"/>
              </a:ext>
            </a:extLst>
          </p:cNvPr>
          <p:cNvSpPr/>
          <p:nvPr/>
        </p:nvSpPr>
        <p:spPr>
          <a:xfrm rot="-126069" flipH="1">
            <a:off x="-162713" y="105417"/>
            <a:ext cx="2864981" cy="1379133"/>
          </a:xfrm>
          <a:custGeom>
            <a:avLst/>
            <a:gdLst/>
            <a:ahLst/>
            <a:cxnLst/>
            <a:rect l="l" t="t" r="r" b="b"/>
            <a:pathLst>
              <a:path w="12918" h="6667" extrusionOk="0">
                <a:moveTo>
                  <a:pt x="3008" y="1"/>
                </a:moveTo>
                <a:cubicBezTo>
                  <a:pt x="2923" y="1"/>
                  <a:pt x="2834" y="14"/>
                  <a:pt x="2740" y="43"/>
                </a:cubicBezTo>
                <a:cubicBezTo>
                  <a:pt x="1263" y="497"/>
                  <a:pt x="2426" y="4763"/>
                  <a:pt x="2426" y="4763"/>
                </a:cubicBezTo>
                <a:cubicBezTo>
                  <a:pt x="2193" y="4713"/>
                  <a:pt x="1982" y="4691"/>
                  <a:pt x="1792" y="4691"/>
                </a:cubicBezTo>
                <a:cubicBezTo>
                  <a:pt x="3" y="4691"/>
                  <a:pt x="1" y="6667"/>
                  <a:pt x="1" y="6667"/>
                </a:cubicBezTo>
                <a:lnTo>
                  <a:pt x="12530" y="6409"/>
                </a:lnTo>
                <a:cubicBezTo>
                  <a:pt x="12530" y="6409"/>
                  <a:pt x="12918" y="4820"/>
                  <a:pt x="11418" y="4078"/>
                </a:cubicBezTo>
                <a:cubicBezTo>
                  <a:pt x="11110" y="3926"/>
                  <a:pt x="10784" y="3866"/>
                  <a:pt x="10462" y="3866"/>
                </a:cubicBezTo>
                <a:cubicBezTo>
                  <a:pt x="9221" y="3866"/>
                  <a:pt x="8028" y="4763"/>
                  <a:pt x="8028" y="4763"/>
                </a:cubicBezTo>
                <a:cubicBezTo>
                  <a:pt x="8028" y="4763"/>
                  <a:pt x="8425" y="2090"/>
                  <a:pt x="6898" y="1482"/>
                </a:cubicBezTo>
                <a:cubicBezTo>
                  <a:pt x="6704" y="1406"/>
                  <a:pt x="6522" y="1372"/>
                  <a:pt x="6353" y="1372"/>
                </a:cubicBezTo>
                <a:cubicBezTo>
                  <a:pt x="5192" y="1372"/>
                  <a:pt x="4627" y="2952"/>
                  <a:pt x="4627" y="2952"/>
                </a:cubicBezTo>
                <a:cubicBezTo>
                  <a:pt x="4627" y="2952"/>
                  <a:pt x="4270" y="1"/>
                  <a:pt x="3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6"/>
          <p:cNvSpPr txBox="1">
            <a:spLocks noGrp="1"/>
          </p:cNvSpPr>
          <p:nvPr>
            <p:ph type="title" idx="8"/>
          </p:nvPr>
        </p:nvSpPr>
        <p:spPr>
          <a:xfrm>
            <a:off x="483125" y="946360"/>
            <a:ext cx="2306028" cy="52282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>
                <a:solidFill>
                  <a:srgbClr val="259FE9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UD Digi Kyokasho NP-R" panose="02020400000000000000" pitchFamily="18" charset="-128"/>
                <a:ea typeface="UD Digi Kyokasho NP-R" panose="02020400000000000000" pitchFamily="18" charset="-128"/>
              </a:rPr>
              <a:t>遊戲設計</a:t>
            </a:r>
          </a:p>
        </p:txBody>
      </p:sp>
      <p:sp>
        <p:nvSpPr>
          <p:cNvPr id="203" name="Google Shape;226;p40">
            <a:extLst>
              <a:ext uri="{FF2B5EF4-FFF2-40B4-BE49-F238E27FC236}">
                <a16:creationId xmlns:a16="http://schemas.microsoft.com/office/drawing/2014/main" id="{FCED55BA-706C-43CC-A73F-EF88A4D48022}"/>
              </a:ext>
            </a:extLst>
          </p:cNvPr>
          <p:cNvSpPr/>
          <p:nvPr/>
        </p:nvSpPr>
        <p:spPr>
          <a:xfrm>
            <a:off x="7949242" y="2064544"/>
            <a:ext cx="1039231" cy="684213"/>
          </a:xfrm>
          <a:custGeom>
            <a:avLst/>
            <a:gdLst/>
            <a:ahLst/>
            <a:cxnLst/>
            <a:rect l="l" t="t" r="r" b="b"/>
            <a:pathLst>
              <a:path w="61461" h="49059" extrusionOk="0">
                <a:moveTo>
                  <a:pt x="23010" y="0"/>
                </a:moveTo>
                <a:cubicBezTo>
                  <a:pt x="16201" y="0"/>
                  <a:pt x="10669" y="5502"/>
                  <a:pt x="10669" y="12311"/>
                </a:cubicBezTo>
                <a:cubicBezTo>
                  <a:pt x="10669" y="13374"/>
                  <a:pt x="10821" y="14408"/>
                  <a:pt x="11065" y="15381"/>
                </a:cubicBezTo>
                <a:lnTo>
                  <a:pt x="10669" y="15381"/>
                </a:lnTo>
                <a:cubicBezTo>
                  <a:pt x="4773" y="15381"/>
                  <a:pt x="1" y="20153"/>
                  <a:pt x="1" y="26049"/>
                </a:cubicBezTo>
                <a:cubicBezTo>
                  <a:pt x="1" y="31399"/>
                  <a:pt x="3922" y="35837"/>
                  <a:pt x="9058" y="36627"/>
                </a:cubicBezTo>
                <a:cubicBezTo>
                  <a:pt x="9058" y="36657"/>
                  <a:pt x="9058" y="36718"/>
                  <a:pt x="9058" y="36749"/>
                </a:cubicBezTo>
                <a:cubicBezTo>
                  <a:pt x="9058" y="43557"/>
                  <a:pt x="14560" y="49059"/>
                  <a:pt x="21369" y="49059"/>
                </a:cubicBezTo>
                <a:cubicBezTo>
                  <a:pt x="25503" y="49059"/>
                  <a:pt x="29150" y="47022"/>
                  <a:pt x="31399" y="43892"/>
                </a:cubicBezTo>
                <a:cubicBezTo>
                  <a:pt x="33101" y="46080"/>
                  <a:pt x="35776" y="47478"/>
                  <a:pt x="38755" y="47478"/>
                </a:cubicBezTo>
                <a:cubicBezTo>
                  <a:pt x="43740" y="47478"/>
                  <a:pt x="47813" y="43588"/>
                  <a:pt x="48117" y="38694"/>
                </a:cubicBezTo>
                <a:cubicBezTo>
                  <a:pt x="49302" y="39271"/>
                  <a:pt x="50670" y="39575"/>
                  <a:pt x="52099" y="39575"/>
                </a:cubicBezTo>
                <a:cubicBezTo>
                  <a:pt x="57266" y="39575"/>
                  <a:pt x="61461" y="35381"/>
                  <a:pt x="61461" y="30214"/>
                </a:cubicBezTo>
                <a:cubicBezTo>
                  <a:pt x="61461" y="25593"/>
                  <a:pt x="58087" y="21733"/>
                  <a:pt x="53649" y="21004"/>
                </a:cubicBezTo>
                <a:cubicBezTo>
                  <a:pt x="53892" y="20031"/>
                  <a:pt x="54044" y="18967"/>
                  <a:pt x="54044" y="17903"/>
                </a:cubicBezTo>
                <a:cubicBezTo>
                  <a:pt x="54044" y="11125"/>
                  <a:pt x="48542" y="5593"/>
                  <a:pt x="41734" y="5593"/>
                </a:cubicBezTo>
                <a:cubicBezTo>
                  <a:pt x="39029" y="5593"/>
                  <a:pt x="36536" y="6475"/>
                  <a:pt x="34500" y="7934"/>
                </a:cubicBezTo>
                <a:cubicBezTo>
                  <a:pt x="32737" y="3283"/>
                  <a:pt x="28269" y="0"/>
                  <a:pt x="2301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547;p36">
            <a:extLst>
              <a:ext uri="{FF2B5EF4-FFF2-40B4-BE49-F238E27FC236}">
                <a16:creationId xmlns:a16="http://schemas.microsoft.com/office/drawing/2014/main" id="{B5680C77-1298-4DA6-9E4B-9F08CC7ED3AE}"/>
              </a:ext>
            </a:extLst>
          </p:cNvPr>
          <p:cNvSpPr txBox="1">
            <a:spLocks/>
          </p:cNvSpPr>
          <p:nvPr/>
        </p:nvSpPr>
        <p:spPr>
          <a:xfrm>
            <a:off x="731201" y="1707831"/>
            <a:ext cx="1919653" cy="654357"/>
          </a:xfrm>
          <a:prstGeom prst="roundRect">
            <a:avLst>
              <a:gd name="adj" fmla="val 4820"/>
            </a:avLst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spcFirstLastPara="1" wrap="square" lIns="182880" tIns="91440" rIns="182880" bIns="18288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an One"/>
              <a:buNone/>
              <a:defRPr sz="24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zh-TW" sz="1800" dirty="0"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  <a:cs typeface="Microsoft GothicNeo" panose="020B0500000101010101" pitchFamily="34" charset="-127"/>
            </a:endParaRPr>
          </a:p>
          <a:p>
            <a:pPr algn="l">
              <a:lnSpc>
                <a:spcPct val="150000"/>
              </a:lnSpc>
            </a:pPr>
            <a:endParaRPr lang="zh-TW" altLang="en-US" sz="1800" dirty="0"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  <a:cs typeface="Microsoft GothicNeo" panose="020B0500000101010101" pitchFamily="34" charset="-127"/>
            </a:endParaRPr>
          </a:p>
        </p:txBody>
      </p:sp>
      <p:sp>
        <p:nvSpPr>
          <p:cNvPr id="208" name="矩形: 圓角 207">
            <a:extLst>
              <a:ext uri="{FF2B5EF4-FFF2-40B4-BE49-F238E27FC236}">
                <a16:creationId xmlns:a16="http://schemas.microsoft.com/office/drawing/2014/main" id="{78FC38DB-1C15-4387-93BE-48066C8E42A7}"/>
              </a:ext>
            </a:extLst>
          </p:cNvPr>
          <p:cNvSpPr/>
          <p:nvPr/>
        </p:nvSpPr>
        <p:spPr>
          <a:xfrm>
            <a:off x="1025223" y="1875810"/>
            <a:ext cx="1331774" cy="309268"/>
          </a:xfrm>
          <a:prstGeom prst="round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259FE9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毒品資訊</a:t>
            </a:r>
            <a:endParaRPr lang="zh-HK" altLang="en-US" b="1" dirty="0">
              <a:solidFill>
                <a:srgbClr val="259FE9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1" name="Google Shape;547;p36">
            <a:extLst>
              <a:ext uri="{FF2B5EF4-FFF2-40B4-BE49-F238E27FC236}">
                <a16:creationId xmlns:a16="http://schemas.microsoft.com/office/drawing/2014/main" id="{088D679E-6D35-4511-9E8B-CD5086636848}"/>
              </a:ext>
            </a:extLst>
          </p:cNvPr>
          <p:cNvSpPr txBox="1">
            <a:spLocks/>
          </p:cNvSpPr>
          <p:nvPr/>
        </p:nvSpPr>
        <p:spPr>
          <a:xfrm>
            <a:off x="5957191" y="434283"/>
            <a:ext cx="1782390" cy="2314473"/>
          </a:xfrm>
          <a:prstGeom prst="roundRect">
            <a:avLst>
              <a:gd name="adj" fmla="val 4820"/>
            </a:avLst>
          </a:prstGeom>
          <a:solidFill>
            <a:srgbClr val="E0E5EC"/>
          </a:solidFill>
          <a:ln>
            <a:noFill/>
          </a:ln>
        </p:spPr>
        <p:txBody>
          <a:bodyPr spcFirstLastPara="1" wrap="square" lIns="182880" tIns="91440" rIns="182880" bIns="18288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an One"/>
              <a:buNone/>
              <a:defRPr sz="24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zh-TW" sz="1800" dirty="0"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  <a:cs typeface="Microsoft GothicNeo" panose="020B0500000101010101" pitchFamily="34" charset="-127"/>
            </a:endParaRPr>
          </a:p>
          <a:p>
            <a:pPr algn="l">
              <a:lnSpc>
                <a:spcPct val="150000"/>
              </a:lnSpc>
            </a:pPr>
            <a:endParaRPr lang="zh-TW" altLang="en-US" sz="1800" dirty="0"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  <a:cs typeface="Microsoft GothicNeo" panose="020B0500000101010101" pitchFamily="34" charset="-127"/>
            </a:endParaRPr>
          </a:p>
        </p:txBody>
      </p:sp>
      <p:pic>
        <p:nvPicPr>
          <p:cNvPr id="201" name="圖片 200">
            <a:extLst>
              <a:ext uri="{FF2B5EF4-FFF2-40B4-BE49-F238E27FC236}">
                <a16:creationId xmlns:a16="http://schemas.microsoft.com/office/drawing/2014/main" id="{5FE3B74D-13C0-41A1-BBE7-06844D3595B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03837" y="686483"/>
            <a:ext cx="1445337" cy="188526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CE5E387-2FA9-49D0-80D8-4EB8F896F78D}"/>
              </a:ext>
            </a:extLst>
          </p:cNvPr>
          <p:cNvSpPr/>
          <p:nvPr/>
        </p:nvSpPr>
        <p:spPr>
          <a:xfrm>
            <a:off x="5904831" y="2970285"/>
            <a:ext cx="2436342" cy="1024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accent6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GothicNeo" panose="020B0500000101010101" pitchFamily="34" charset="-127"/>
              </a:rPr>
              <a:t>觸碰提示時</a:t>
            </a:r>
            <a:endParaRPr lang="en-US" altLang="zh-TW" dirty="0">
              <a:solidFill>
                <a:schemeClr val="accent6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  <a:cs typeface="Microsoft GothicNeo" panose="020B05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accent6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GothicNeo" panose="020B0500000101010101" pitchFamily="34" charset="-127"/>
              </a:rPr>
              <a:t>畫面會出現一些鼓勵的句子</a:t>
            </a:r>
            <a:endParaRPr lang="en-US" altLang="zh-TW" dirty="0">
              <a:solidFill>
                <a:schemeClr val="accent6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  <a:cs typeface="Microsoft GothicNeo" panose="020B05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accent6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GothicNeo" panose="020B0500000101010101" pitchFamily="34" charset="-127"/>
              </a:rPr>
              <a:t>和有關毒品的資訊</a:t>
            </a:r>
          </a:p>
        </p:txBody>
      </p:sp>
      <p:sp>
        <p:nvSpPr>
          <p:cNvPr id="58" name="Google Shape;226;p40">
            <a:extLst>
              <a:ext uri="{FF2B5EF4-FFF2-40B4-BE49-F238E27FC236}">
                <a16:creationId xmlns:a16="http://schemas.microsoft.com/office/drawing/2014/main" id="{43825331-F580-42F1-8983-154E511D8E2E}"/>
              </a:ext>
            </a:extLst>
          </p:cNvPr>
          <p:cNvSpPr/>
          <p:nvPr/>
        </p:nvSpPr>
        <p:spPr>
          <a:xfrm>
            <a:off x="1272365" y="2970285"/>
            <a:ext cx="699812" cy="425910"/>
          </a:xfrm>
          <a:custGeom>
            <a:avLst/>
            <a:gdLst/>
            <a:ahLst/>
            <a:cxnLst/>
            <a:rect l="l" t="t" r="r" b="b"/>
            <a:pathLst>
              <a:path w="61461" h="49059" extrusionOk="0">
                <a:moveTo>
                  <a:pt x="23010" y="0"/>
                </a:moveTo>
                <a:cubicBezTo>
                  <a:pt x="16201" y="0"/>
                  <a:pt x="10669" y="5502"/>
                  <a:pt x="10669" y="12311"/>
                </a:cubicBezTo>
                <a:cubicBezTo>
                  <a:pt x="10669" y="13374"/>
                  <a:pt x="10821" y="14408"/>
                  <a:pt x="11065" y="15381"/>
                </a:cubicBezTo>
                <a:lnTo>
                  <a:pt x="10669" y="15381"/>
                </a:lnTo>
                <a:cubicBezTo>
                  <a:pt x="4773" y="15381"/>
                  <a:pt x="1" y="20153"/>
                  <a:pt x="1" y="26049"/>
                </a:cubicBezTo>
                <a:cubicBezTo>
                  <a:pt x="1" y="31399"/>
                  <a:pt x="3922" y="35837"/>
                  <a:pt x="9058" y="36627"/>
                </a:cubicBezTo>
                <a:cubicBezTo>
                  <a:pt x="9058" y="36657"/>
                  <a:pt x="9058" y="36718"/>
                  <a:pt x="9058" y="36749"/>
                </a:cubicBezTo>
                <a:cubicBezTo>
                  <a:pt x="9058" y="43557"/>
                  <a:pt x="14560" y="49059"/>
                  <a:pt x="21369" y="49059"/>
                </a:cubicBezTo>
                <a:cubicBezTo>
                  <a:pt x="25503" y="49059"/>
                  <a:pt x="29150" y="47022"/>
                  <a:pt x="31399" y="43892"/>
                </a:cubicBezTo>
                <a:cubicBezTo>
                  <a:pt x="33101" y="46080"/>
                  <a:pt x="35776" y="47478"/>
                  <a:pt x="38755" y="47478"/>
                </a:cubicBezTo>
                <a:cubicBezTo>
                  <a:pt x="43740" y="47478"/>
                  <a:pt x="47813" y="43588"/>
                  <a:pt x="48117" y="38694"/>
                </a:cubicBezTo>
                <a:cubicBezTo>
                  <a:pt x="49302" y="39271"/>
                  <a:pt x="50670" y="39575"/>
                  <a:pt x="52099" y="39575"/>
                </a:cubicBezTo>
                <a:cubicBezTo>
                  <a:pt x="57266" y="39575"/>
                  <a:pt x="61461" y="35381"/>
                  <a:pt x="61461" y="30214"/>
                </a:cubicBezTo>
                <a:cubicBezTo>
                  <a:pt x="61461" y="25593"/>
                  <a:pt x="58087" y="21733"/>
                  <a:pt x="53649" y="21004"/>
                </a:cubicBezTo>
                <a:cubicBezTo>
                  <a:pt x="53892" y="20031"/>
                  <a:pt x="54044" y="18967"/>
                  <a:pt x="54044" y="17903"/>
                </a:cubicBezTo>
                <a:cubicBezTo>
                  <a:pt x="54044" y="11125"/>
                  <a:pt x="48542" y="5593"/>
                  <a:pt x="41734" y="5593"/>
                </a:cubicBezTo>
                <a:cubicBezTo>
                  <a:pt x="39029" y="5593"/>
                  <a:pt x="36536" y="6475"/>
                  <a:pt x="34500" y="7934"/>
                </a:cubicBezTo>
                <a:cubicBezTo>
                  <a:pt x="32737" y="3283"/>
                  <a:pt x="28269" y="0"/>
                  <a:pt x="2301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445;p40">
            <a:extLst>
              <a:ext uri="{FF2B5EF4-FFF2-40B4-BE49-F238E27FC236}">
                <a16:creationId xmlns:a16="http://schemas.microsoft.com/office/drawing/2014/main" id="{4EF614E9-6785-4142-9E83-666E1A27DBE7}"/>
              </a:ext>
            </a:extLst>
          </p:cNvPr>
          <p:cNvSpPr/>
          <p:nvPr/>
        </p:nvSpPr>
        <p:spPr>
          <a:xfrm>
            <a:off x="18230" y="2493841"/>
            <a:ext cx="1126692" cy="654357"/>
          </a:xfrm>
          <a:custGeom>
            <a:avLst/>
            <a:gdLst/>
            <a:ahLst/>
            <a:cxnLst/>
            <a:rect l="l" t="t" r="r" b="b"/>
            <a:pathLst>
              <a:path w="61218" h="35554" extrusionOk="0">
                <a:moveTo>
                  <a:pt x="19770" y="1"/>
                </a:moveTo>
                <a:cubicBezTo>
                  <a:pt x="19565" y="1"/>
                  <a:pt x="19358" y="8"/>
                  <a:pt x="19150" y="22"/>
                </a:cubicBezTo>
                <a:cubicBezTo>
                  <a:pt x="14256" y="386"/>
                  <a:pt x="10578" y="4642"/>
                  <a:pt x="10913" y="9535"/>
                </a:cubicBezTo>
                <a:cubicBezTo>
                  <a:pt x="10913" y="9657"/>
                  <a:pt x="10943" y="9748"/>
                  <a:pt x="10943" y="9839"/>
                </a:cubicBezTo>
                <a:cubicBezTo>
                  <a:pt x="10424" y="9736"/>
                  <a:pt x="9904" y="9688"/>
                  <a:pt x="9366" y="9688"/>
                </a:cubicBezTo>
                <a:cubicBezTo>
                  <a:pt x="9116" y="9688"/>
                  <a:pt x="8862" y="9699"/>
                  <a:pt x="8602" y="9718"/>
                </a:cubicBezTo>
                <a:cubicBezTo>
                  <a:pt x="3709" y="10052"/>
                  <a:pt x="0" y="14308"/>
                  <a:pt x="365" y="19201"/>
                </a:cubicBezTo>
                <a:cubicBezTo>
                  <a:pt x="685" y="23917"/>
                  <a:pt x="4602" y="27490"/>
                  <a:pt x="9258" y="27490"/>
                </a:cubicBezTo>
                <a:cubicBezTo>
                  <a:pt x="9464" y="27490"/>
                  <a:pt x="9671" y="27483"/>
                  <a:pt x="9879" y="27469"/>
                </a:cubicBezTo>
                <a:cubicBezTo>
                  <a:pt x="10335" y="27438"/>
                  <a:pt x="10791" y="27378"/>
                  <a:pt x="11217" y="27256"/>
                </a:cubicBezTo>
                <a:cubicBezTo>
                  <a:pt x="12486" y="32103"/>
                  <a:pt x="16878" y="35554"/>
                  <a:pt x="21974" y="35554"/>
                </a:cubicBezTo>
                <a:cubicBezTo>
                  <a:pt x="22246" y="35554"/>
                  <a:pt x="22521" y="35544"/>
                  <a:pt x="22797" y="35524"/>
                </a:cubicBezTo>
                <a:cubicBezTo>
                  <a:pt x="26870" y="35250"/>
                  <a:pt x="30275" y="32818"/>
                  <a:pt x="31977" y="29445"/>
                </a:cubicBezTo>
                <a:cubicBezTo>
                  <a:pt x="33299" y="32348"/>
                  <a:pt x="36226" y="34328"/>
                  <a:pt x="39549" y="34328"/>
                </a:cubicBezTo>
                <a:cubicBezTo>
                  <a:pt x="39739" y="34328"/>
                  <a:pt x="39930" y="34321"/>
                  <a:pt x="40123" y="34308"/>
                </a:cubicBezTo>
                <a:cubicBezTo>
                  <a:pt x="43010" y="34095"/>
                  <a:pt x="45412" y="32454"/>
                  <a:pt x="46749" y="30113"/>
                </a:cubicBezTo>
                <a:cubicBezTo>
                  <a:pt x="48147" y="31001"/>
                  <a:pt x="49831" y="31507"/>
                  <a:pt x="51589" y="31507"/>
                </a:cubicBezTo>
                <a:cubicBezTo>
                  <a:pt x="51819" y="31507"/>
                  <a:pt x="52049" y="31499"/>
                  <a:pt x="52281" y="31481"/>
                </a:cubicBezTo>
                <a:cubicBezTo>
                  <a:pt x="57388" y="31116"/>
                  <a:pt x="61217" y="26709"/>
                  <a:pt x="60853" y="21633"/>
                </a:cubicBezTo>
                <a:cubicBezTo>
                  <a:pt x="60518" y="17013"/>
                  <a:pt x="56810" y="13426"/>
                  <a:pt x="52311" y="13092"/>
                </a:cubicBezTo>
                <a:cubicBezTo>
                  <a:pt x="52342" y="12666"/>
                  <a:pt x="52372" y="12241"/>
                  <a:pt x="52342" y="11815"/>
                </a:cubicBezTo>
                <a:cubicBezTo>
                  <a:pt x="52021" y="7445"/>
                  <a:pt x="48378" y="4137"/>
                  <a:pt x="44062" y="4137"/>
                </a:cubicBezTo>
                <a:cubicBezTo>
                  <a:pt x="43875" y="4137"/>
                  <a:pt x="43686" y="4143"/>
                  <a:pt x="43497" y="4155"/>
                </a:cubicBezTo>
                <a:cubicBezTo>
                  <a:pt x="41916" y="4277"/>
                  <a:pt x="40457" y="4855"/>
                  <a:pt x="39241" y="5736"/>
                </a:cubicBezTo>
                <a:cubicBezTo>
                  <a:pt x="37384" y="4316"/>
                  <a:pt x="35062" y="3485"/>
                  <a:pt x="32581" y="3485"/>
                </a:cubicBezTo>
                <a:cubicBezTo>
                  <a:pt x="32300" y="3485"/>
                  <a:pt x="32018" y="3496"/>
                  <a:pt x="31734" y="3517"/>
                </a:cubicBezTo>
                <a:cubicBezTo>
                  <a:pt x="30244" y="3608"/>
                  <a:pt x="28846" y="4003"/>
                  <a:pt x="27600" y="4611"/>
                </a:cubicBezTo>
                <a:cubicBezTo>
                  <a:pt x="26082" y="1834"/>
                  <a:pt x="23108" y="1"/>
                  <a:pt x="1977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55654C4-7C42-4D5C-9AAF-3225BE761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784" y="648340"/>
            <a:ext cx="2522014" cy="408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96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9FE9"/>
        </a:solidFill>
        <a:effectLst/>
      </p:bgPr>
    </p:bg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1535;p77">
            <a:extLst>
              <a:ext uri="{FF2B5EF4-FFF2-40B4-BE49-F238E27FC236}">
                <a16:creationId xmlns:a16="http://schemas.microsoft.com/office/drawing/2014/main" id="{C9234BB9-B46B-491F-9A92-825A60AE6760}"/>
              </a:ext>
            </a:extLst>
          </p:cNvPr>
          <p:cNvGrpSpPr/>
          <p:nvPr/>
        </p:nvGrpSpPr>
        <p:grpSpPr>
          <a:xfrm>
            <a:off x="2271799" y="468797"/>
            <a:ext cx="2436342" cy="4296386"/>
            <a:chOff x="2371683" y="929768"/>
            <a:chExt cx="2388300" cy="3284100"/>
          </a:xfrm>
        </p:grpSpPr>
        <p:grpSp>
          <p:nvGrpSpPr>
            <p:cNvPr id="84" name="Google Shape;1536;p77">
              <a:extLst>
                <a:ext uri="{FF2B5EF4-FFF2-40B4-BE49-F238E27FC236}">
                  <a16:creationId xmlns:a16="http://schemas.microsoft.com/office/drawing/2014/main" id="{7585483B-C23C-4FCF-898A-F29D1197003B}"/>
                </a:ext>
              </a:extLst>
            </p:cNvPr>
            <p:cNvGrpSpPr/>
            <p:nvPr/>
          </p:nvGrpSpPr>
          <p:grpSpPr>
            <a:xfrm>
              <a:off x="2371683" y="929768"/>
              <a:ext cx="2388300" cy="3284100"/>
              <a:chOff x="1835466" y="929768"/>
              <a:chExt cx="2388300" cy="3284100"/>
            </a:xfrm>
          </p:grpSpPr>
          <p:sp>
            <p:nvSpPr>
              <p:cNvPr id="86" name="Google Shape;1537;p77">
                <a:extLst>
                  <a:ext uri="{FF2B5EF4-FFF2-40B4-BE49-F238E27FC236}">
                    <a16:creationId xmlns:a16="http://schemas.microsoft.com/office/drawing/2014/main" id="{9DFB304F-F34E-43B4-B5F8-5E74A28400F3}"/>
                  </a:ext>
                </a:extLst>
              </p:cNvPr>
              <p:cNvSpPr/>
              <p:nvPr/>
            </p:nvSpPr>
            <p:spPr>
              <a:xfrm>
                <a:off x="1835466" y="929768"/>
                <a:ext cx="2388300" cy="3284100"/>
              </a:xfrm>
              <a:prstGeom prst="roundRect">
                <a:avLst>
                  <a:gd name="adj" fmla="val 4846"/>
                </a:avLst>
              </a:prstGeom>
              <a:solidFill>
                <a:srgbClr val="E0E5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/>
              </a:p>
            </p:txBody>
          </p:sp>
          <p:sp>
            <p:nvSpPr>
              <p:cNvPr id="87" name="Google Shape;1538;p77">
                <a:extLst>
                  <a:ext uri="{FF2B5EF4-FFF2-40B4-BE49-F238E27FC236}">
                    <a16:creationId xmlns:a16="http://schemas.microsoft.com/office/drawing/2014/main" id="{4732EB97-459B-488D-AD42-54304D96E347}"/>
                  </a:ext>
                </a:extLst>
              </p:cNvPr>
              <p:cNvSpPr/>
              <p:nvPr/>
            </p:nvSpPr>
            <p:spPr>
              <a:xfrm>
                <a:off x="2010540" y="1124747"/>
                <a:ext cx="2038200" cy="2909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539;p77">
                <a:extLst>
                  <a:ext uri="{FF2B5EF4-FFF2-40B4-BE49-F238E27FC236}">
                    <a16:creationId xmlns:a16="http://schemas.microsoft.com/office/drawing/2014/main" id="{D85AAFF2-2AD0-44BE-ABCD-C3C3D879DD8D}"/>
                  </a:ext>
                </a:extLst>
              </p:cNvPr>
              <p:cNvSpPr/>
              <p:nvPr/>
            </p:nvSpPr>
            <p:spPr>
              <a:xfrm>
                <a:off x="2947422" y="4067543"/>
                <a:ext cx="164400" cy="97500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" name="Google Shape;1540;p77">
              <a:extLst>
                <a:ext uri="{FF2B5EF4-FFF2-40B4-BE49-F238E27FC236}">
                  <a16:creationId xmlns:a16="http://schemas.microsoft.com/office/drawing/2014/main" id="{9187A11A-DE2C-40D7-83C4-0F65950918B5}"/>
                </a:ext>
              </a:extLst>
            </p:cNvPr>
            <p:cNvSpPr/>
            <p:nvPr/>
          </p:nvSpPr>
          <p:spPr>
            <a:xfrm>
              <a:off x="3568016" y="996800"/>
              <a:ext cx="54600" cy="54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78;p43">
            <a:extLst>
              <a:ext uri="{FF2B5EF4-FFF2-40B4-BE49-F238E27FC236}">
                <a16:creationId xmlns:a16="http://schemas.microsoft.com/office/drawing/2014/main" id="{0D708462-B1AD-408D-B31C-E1E9F1E60B6F}"/>
              </a:ext>
            </a:extLst>
          </p:cNvPr>
          <p:cNvSpPr/>
          <p:nvPr/>
        </p:nvSpPr>
        <p:spPr>
          <a:xfrm rot="-126069" flipH="1">
            <a:off x="-167280" y="115355"/>
            <a:ext cx="2327656" cy="1120196"/>
          </a:xfrm>
          <a:custGeom>
            <a:avLst/>
            <a:gdLst/>
            <a:ahLst/>
            <a:cxnLst/>
            <a:rect l="l" t="t" r="r" b="b"/>
            <a:pathLst>
              <a:path w="12918" h="6667" extrusionOk="0">
                <a:moveTo>
                  <a:pt x="3008" y="1"/>
                </a:moveTo>
                <a:cubicBezTo>
                  <a:pt x="2923" y="1"/>
                  <a:pt x="2834" y="14"/>
                  <a:pt x="2740" y="43"/>
                </a:cubicBezTo>
                <a:cubicBezTo>
                  <a:pt x="1263" y="497"/>
                  <a:pt x="2426" y="4763"/>
                  <a:pt x="2426" y="4763"/>
                </a:cubicBezTo>
                <a:cubicBezTo>
                  <a:pt x="2193" y="4713"/>
                  <a:pt x="1982" y="4691"/>
                  <a:pt x="1792" y="4691"/>
                </a:cubicBezTo>
                <a:cubicBezTo>
                  <a:pt x="3" y="4691"/>
                  <a:pt x="1" y="6667"/>
                  <a:pt x="1" y="6667"/>
                </a:cubicBezTo>
                <a:lnTo>
                  <a:pt x="12530" y="6409"/>
                </a:lnTo>
                <a:cubicBezTo>
                  <a:pt x="12530" y="6409"/>
                  <a:pt x="12918" y="4820"/>
                  <a:pt x="11418" y="4078"/>
                </a:cubicBezTo>
                <a:cubicBezTo>
                  <a:pt x="11110" y="3926"/>
                  <a:pt x="10784" y="3866"/>
                  <a:pt x="10462" y="3866"/>
                </a:cubicBezTo>
                <a:cubicBezTo>
                  <a:pt x="9221" y="3866"/>
                  <a:pt x="8028" y="4763"/>
                  <a:pt x="8028" y="4763"/>
                </a:cubicBezTo>
                <a:cubicBezTo>
                  <a:pt x="8028" y="4763"/>
                  <a:pt x="8425" y="2090"/>
                  <a:pt x="6898" y="1482"/>
                </a:cubicBezTo>
                <a:cubicBezTo>
                  <a:pt x="6704" y="1406"/>
                  <a:pt x="6522" y="1372"/>
                  <a:pt x="6353" y="1372"/>
                </a:cubicBezTo>
                <a:cubicBezTo>
                  <a:pt x="5192" y="1372"/>
                  <a:pt x="4627" y="2952"/>
                  <a:pt x="4627" y="2952"/>
                </a:cubicBezTo>
                <a:cubicBezTo>
                  <a:pt x="4627" y="2952"/>
                  <a:pt x="4270" y="1"/>
                  <a:pt x="3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6"/>
          <p:cNvSpPr txBox="1">
            <a:spLocks noGrp="1"/>
          </p:cNvSpPr>
          <p:nvPr>
            <p:ph type="title" idx="8"/>
          </p:nvPr>
        </p:nvSpPr>
        <p:spPr>
          <a:xfrm>
            <a:off x="231407" y="701298"/>
            <a:ext cx="2306028" cy="52282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>
                <a:solidFill>
                  <a:srgbClr val="259FE9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UD Digi Kyokasho NP-R" panose="02020400000000000000" pitchFamily="18" charset="-128"/>
                <a:ea typeface="UD Digi Kyokasho NP-R" panose="02020400000000000000" pitchFamily="18" charset="-128"/>
              </a:rPr>
              <a:t>遊戲設計</a:t>
            </a:r>
          </a:p>
        </p:txBody>
      </p:sp>
      <p:sp>
        <p:nvSpPr>
          <p:cNvPr id="206" name="Google Shape;547;p36">
            <a:extLst>
              <a:ext uri="{FF2B5EF4-FFF2-40B4-BE49-F238E27FC236}">
                <a16:creationId xmlns:a16="http://schemas.microsoft.com/office/drawing/2014/main" id="{EF8C4FA7-428C-4E93-9F1C-416C42EBC7F9}"/>
              </a:ext>
            </a:extLst>
          </p:cNvPr>
          <p:cNvSpPr txBox="1">
            <a:spLocks/>
          </p:cNvSpPr>
          <p:nvPr/>
        </p:nvSpPr>
        <p:spPr>
          <a:xfrm>
            <a:off x="173303" y="1460574"/>
            <a:ext cx="1910615" cy="1435026"/>
          </a:xfrm>
          <a:prstGeom prst="roundRect">
            <a:avLst>
              <a:gd name="adj" fmla="val 4820"/>
            </a:avLst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spcFirstLastPara="1" wrap="square" lIns="182880" tIns="91440" rIns="182880" bIns="18288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an One"/>
              <a:buNone/>
              <a:defRPr sz="24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zh-TW" sz="1800" dirty="0"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  <a:cs typeface="Microsoft GothicNeo" panose="020B0500000101010101" pitchFamily="34" charset="-127"/>
            </a:endParaRPr>
          </a:p>
          <a:p>
            <a:pPr algn="l">
              <a:lnSpc>
                <a:spcPct val="150000"/>
              </a:lnSpc>
            </a:pPr>
            <a:endParaRPr lang="zh-TW" altLang="en-US" sz="1800" dirty="0"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  <a:cs typeface="Microsoft GothicNeo" panose="020B0500000101010101" pitchFamily="34" charset="-127"/>
            </a:endParaRPr>
          </a:p>
        </p:txBody>
      </p:sp>
      <p:sp>
        <p:nvSpPr>
          <p:cNvPr id="201" name="矩形: 圓角 200">
            <a:extLst>
              <a:ext uri="{FF2B5EF4-FFF2-40B4-BE49-F238E27FC236}">
                <a16:creationId xmlns:a16="http://schemas.microsoft.com/office/drawing/2014/main" id="{8F1425E1-4F81-47AF-912F-02B731C8F4EC}"/>
              </a:ext>
            </a:extLst>
          </p:cNvPr>
          <p:cNvSpPr/>
          <p:nvPr/>
        </p:nvSpPr>
        <p:spPr>
          <a:xfrm>
            <a:off x="402940" y="1712040"/>
            <a:ext cx="1430371" cy="309268"/>
          </a:xfrm>
          <a:prstGeom prst="round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259FE9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達成遊戲目標</a:t>
            </a:r>
            <a:endParaRPr lang="zh-HK" altLang="en-US" b="1" dirty="0">
              <a:solidFill>
                <a:srgbClr val="259FE9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207" name="Google Shape;1535;p77">
            <a:extLst>
              <a:ext uri="{FF2B5EF4-FFF2-40B4-BE49-F238E27FC236}">
                <a16:creationId xmlns:a16="http://schemas.microsoft.com/office/drawing/2014/main" id="{159FB3F7-94B4-4036-943E-C0F2B6E3BA13}"/>
              </a:ext>
            </a:extLst>
          </p:cNvPr>
          <p:cNvGrpSpPr/>
          <p:nvPr/>
        </p:nvGrpSpPr>
        <p:grpSpPr>
          <a:xfrm>
            <a:off x="4896021" y="482611"/>
            <a:ext cx="2436342" cy="4296386"/>
            <a:chOff x="2371683" y="929768"/>
            <a:chExt cx="2388300" cy="3284100"/>
          </a:xfrm>
        </p:grpSpPr>
        <p:grpSp>
          <p:nvGrpSpPr>
            <p:cNvPr id="208" name="Google Shape;1536;p77">
              <a:extLst>
                <a:ext uri="{FF2B5EF4-FFF2-40B4-BE49-F238E27FC236}">
                  <a16:creationId xmlns:a16="http://schemas.microsoft.com/office/drawing/2014/main" id="{FBA66900-2B10-4621-862B-B794AD96720A}"/>
                </a:ext>
              </a:extLst>
            </p:cNvPr>
            <p:cNvGrpSpPr/>
            <p:nvPr/>
          </p:nvGrpSpPr>
          <p:grpSpPr>
            <a:xfrm>
              <a:off x="2371683" y="929768"/>
              <a:ext cx="2388300" cy="3284100"/>
              <a:chOff x="1835466" y="929768"/>
              <a:chExt cx="2388300" cy="3284100"/>
            </a:xfrm>
          </p:grpSpPr>
          <p:sp>
            <p:nvSpPr>
              <p:cNvPr id="210" name="Google Shape;1537;p77">
                <a:extLst>
                  <a:ext uri="{FF2B5EF4-FFF2-40B4-BE49-F238E27FC236}">
                    <a16:creationId xmlns:a16="http://schemas.microsoft.com/office/drawing/2014/main" id="{9D46DC55-E251-4F72-A8D3-B36EB06983AD}"/>
                  </a:ext>
                </a:extLst>
              </p:cNvPr>
              <p:cNvSpPr/>
              <p:nvPr/>
            </p:nvSpPr>
            <p:spPr>
              <a:xfrm>
                <a:off x="1835466" y="929768"/>
                <a:ext cx="2388300" cy="3284100"/>
              </a:xfrm>
              <a:prstGeom prst="roundRect">
                <a:avLst>
                  <a:gd name="adj" fmla="val 4846"/>
                </a:avLst>
              </a:prstGeom>
              <a:solidFill>
                <a:srgbClr val="E0E5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/>
              </a:p>
            </p:txBody>
          </p:sp>
          <p:sp>
            <p:nvSpPr>
              <p:cNvPr id="211" name="Google Shape;1538;p77">
                <a:extLst>
                  <a:ext uri="{FF2B5EF4-FFF2-40B4-BE49-F238E27FC236}">
                    <a16:creationId xmlns:a16="http://schemas.microsoft.com/office/drawing/2014/main" id="{3ACE062E-9C13-49C7-9290-409FED4108B9}"/>
                  </a:ext>
                </a:extLst>
              </p:cNvPr>
              <p:cNvSpPr/>
              <p:nvPr/>
            </p:nvSpPr>
            <p:spPr>
              <a:xfrm>
                <a:off x="2010540" y="1124747"/>
                <a:ext cx="2038200" cy="2909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539;p77">
                <a:extLst>
                  <a:ext uri="{FF2B5EF4-FFF2-40B4-BE49-F238E27FC236}">
                    <a16:creationId xmlns:a16="http://schemas.microsoft.com/office/drawing/2014/main" id="{F1BAAC84-4E39-4F01-9152-63CDDB12805B}"/>
                  </a:ext>
                </a:extLst>
              </p:cNvPr>
              <p:cNvSpPr/>
              <p:nvPr/>
            </p:nvSpPr>
            <p:spPr>
              <a:xfrm>
                <a:off x="2947422" y="4067543"/>
                <a:ext cx="164400" cy="97500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9" name="Google Shape;1540;p77">
              <a:extLst>
                <a:ext uri="{FF2B5EF4-FFF2-40B4-BE49-F238E27FC236}">
                  <a16:creationId xmlns:a16="http://schemas.microsoft.com/office/drawing/2014/main" id="{49449C58-2BA4-405D-9D2C-5668666403EA}"/>
                </a:ext>
              </a:extLst>
            </p:cNvPr>
            <p:cNvSpPr/>
            <p:nvPr/>
          </p:nvSpPr>
          <p:spPr>
            <a:xfrm>
              <a:off x="3568016" y="996800"/>
              <a:ext cx="54600" cy="54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矩形: 圓角 214">
            <a:extLst>
              <a:ext uri="{FF2B5EF4-FFF2-40B4-BE49-F238E27FC236}">
                <a16:creationId xmlns:a16="http://schemas.microsoft.com/office/drawing/2014/main" id="{3C17CF6A-0A60-48B4-A219-AD160534BCF1}"/>
              </a:ext>
            </a:extLst>
          </p:cNvPr>
          <p:cNvSpPr/>
          <p:nvPr/>
        </p:nvSpPr>
        <p:spPr>
          <a:xfrm>
            <a:off x="388900" y="2283850"/>
            <a:ext cx="1430371" cy="309268"/>
          </a:xfrm>
          <a:prstGeom prst="round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259FE9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遊戲失敗</a:t>
            </a:r>
            <a:endParaRPr lang="zh-HK" altLang="en-US" b="1" dirty="0">
              <a:solidFill>
                <a:srgbClr val="259FE9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213" name="圖片 212">
            <a:extLst>
              <a:ext uri="{FF2B5EF4-FFF2-40B4-BE49-F238E27FC236}">
                <a16:creationId xmlns:a16="http://schemas.microsoft.com/office/drawing/2014/main" id="{CDBD0A25-D46C-4415-83C7-76E2B7507A58}"/>
              </a:ext>
            </a:extLst>
          </p:cNvPr>
          <p:cNvPicPr/>
          <p:nvPr/>
        </p:nvPicPr>
        <p:blipFill rotWithShape="1">
          <a:blip r:embed="rId3"/>
          <a:srcRect t="357"/>
          <a:stretch/>
        </p:blipFill>
        <p:spPr>
          <a:xfrm>
            <a:off x="2417218" y="685817"/>
            <a:ext cx="2154781" cy="3857670"/>
          </a:xfrm>
          <a:prstGeom prst="rect">
            <a:avLst/>
          </a:prstGeom>
        </p:spPr>
      </p:pic>
      <p:pic>
        <p:nvPicPr>
          <p:cNvPr id="214" name="圖片 213">
            <a:extLst>
              <a:ext uri="{FF2B5EF4-FFF2-40B4-BE49-F238E27FC236}">
                <a16:creationId xmlns:a16="http://schemas.microsoft.com/office/drawing/2014/main" id="{5EBD1011-9046-45FE-8330-883E88833BB6}"/>
              </a:ext>
            </a:extLst>
          </p:cNvPr>
          <p:cNvPicPr/>
          <p:nvPr/>
        </p:nvPicPr>
        <p:blipFill rotWithShape="1">
          <a:blip r:embed="rId4"/>
          <a:srcRect t="349" b="1"/>
          <a:stretch/>
        </p:blipFill>
        <p:spPr>
          <a:xfrm>
            <a:off x="5038212" y="699378"/>
            <a:ext cx="2131060" cy="3866876"/>
          </a:xfrm>
          <a:prstGeom prst="rect">
            <a:avLst/>
          </a:prstGeom>
        </p:spPr>
      </p:pic>
      <p:grpSp>
        <p:nvGrpSpPr>
          <p:cNvPr id="24" name="Google Shape;3045;p75">
            <a:extLst>
              <a:ext uri="{FF2B5EF4-FFF2-40B4-BE49-F238E27FC236}">
                <a16:creationId xmlns:a16="http://schemas.microsoft.com/office/drawing/2014/main" id="{8F18F634-DBA7-45BE-BE43-6F646238A6EA}"/>
              </a:ext>
            </a:extLst>
          </p:cNvPr>
          <p:cNvGrpSpPr/>
          <p:nvPr/>
        </p:nvGrpSpPr>
        <p:grpSpPr>
          <a:xfrm rot="18380792" flipH="1">
            <a:off x="7465548" y="3261135"/>
            <a:ext cx="1302713" cy="892997"/>
            <a:chOff x="1099417" y="3145296"/>
            <a:chExt cx="910414" cy="624080"/>
          </a:xfrm>
        </p:grpSpPr>
        <p:sp>
          <p:nvSpPr>
            <p:cNvPr id="25" name="Google Shape;3046;p75">
              <a:extLst>
                <a:ext uri="{FF2B5EF4-FFF2-40B4-BE49-F238E27FC236}">
                  <a16:creationId xmlns:a16="http://schemas.microsoft.com/office/drawing/2014/main" id="{D9D7E654-7F87-4F7A-A0EC-5C4015161313}"/>
                </a:ext>
              </a:extLst>
            </p:cNvPr>
            <p:cNvSpPr/>
            <p:nvPr/>
          </p:nvSpPr>
          <p:spPr>
            <a:xfrm>
              <a:off x="1099417" y="3586022"/>
              <a:ext cx="910414" cy="183354"/>
            </a:xfrm>
            <a:custGeom>
              <a:avLst/>
              <a:gdLst/>
              <a:ahLst/>
              <a:cxnLst/>
              <a:rect l="l" t="t" r="r" b="b"/>
              <a:pathLst>
                <a:path w="9667" h="1947" extrusionOk="0">
                  <a:moveTo>
                    <a:pt x="153" y="1"/>
                  </a:moveTo>
                  <a:cubicBezTo>
                    <a:pt x="153" y="609"/>
                    <a:pt x="153" y="1095"/>
                    <a:pt x="122" y="1217"/>
                  </a:cubicBezTo>
                  <a:cubicBezTo>
                    <a:pt x="1" y="1612"/>
                    <a:pt x="9667" y="1946"/>
                    <a:pt x="9667" y="1946"/>
                  </a:cubicBezTo>
                  <a:cubicBezTo>
                    <a:pt x="9667" y="1946"/>
                    <a:pt x="9606" y="1490"/>
                    <a:pt x="9393" y="974"/>
                  </a:cubicBezTo>
                  <a:cubicBezTo>
                    <a:pt x="6809" y="700"/>
                    <a:pt x="1672" y="123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47;p75">
              <a:extLst>
                <a:ext uri="{FF2B5EF4-FFF2-40B4-BE49-F238E27FC236}">
                  <a16:creationId xmlns:a16="http://schemas.microsoft.com/office/drawing/2014/main" id="{DA0D1409-39C7-45A5-928B-6A4E6D31212B}"/>
                </a:ext>
              </a:extLst>
            </p:cNvPr>
            <p:cNvSpPr/>
            <p:nvPr/>
          </p:nvSpPr>
          <p:spPr>
            <a:xfrm>
              <a:off x="1110907" y="3145296"/>
              <a:ext cx="692770" cy="503823"/>
            </a:xfrm>
            <a:custGeom>
              <a:avLst/>
              <a:gdLst/>
              <a:ahLst/>
              <a:cxnLst/>
              <a:rect l="l" t="t" r="r" b="b"/>
              <a:pathLst>
                <a:path w="7356" h="5350" extrusionOk="0">
                  <a:moveTo>
                    <a:pt x="0" y="0"/>
                  </a:moveTo>
                  <a:cubicBezTo>
                    <a:pt x="0" y="0"/>
                    <a:pt x="61" y="2918"/>
                    <a:pt x="31" y="4681"/>
                  </a:cubicBezTo>
                  <a:cubicBezTo>
                    <a:pt x="1095" y="4772"/>
                    <a:pt x="3861" y="5046"/>
                    <a:pt x="6353" y="5350"/>
                  </a:cubicBezTo>
                  <a:cubicBezTo>
                    <a:pt x="6718" y="4833"/>
                    <a:pt x="7113" y="4438"/>
                    <a:pt x="7356" y="4225"/>
                  </a:cubicBezTo>
                  <a:cubicBezTo>
                    <a:pt x="7295" y="4225"/>
                    <a:pt x="7234" y="4225"/>
                    <a:pt x="7174" y="4255"/>
                  </a:cubicBezTo>
                  <a:cubicBezTo>
                    <a:pt x="7079" y="4274"/>
                    <a:pt x="6985" y="4283"/>
                    <a:pt x="6891" y="4283"/>
                  </a:cubicBezTo>
                  <a:cubicBezTo>
                    <a:pt x="5010" y="4283"/>
                    <a:pt x="3465" y="669"/>
                    <a:pt x="3465" y="6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2CF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48;p75">
              <a:extLst>
                <a:ext uri="{FF2B5EF4-FFF2-40B4-BE49-F238E27FC236}">
                  <a16:creationId xmlns:a16="http://schemas.microsoft.com/office/drawing/2014/main" id="{4BB53F53-D39A-4402-BF0B-6C0ECD2B5658}"/>
                </a:ext>
              </a:extLst>
            </p:cNvPr>
            <p:cNvSpPr/>
            <p:nvPr/>
          </p:nvSpPr>
          <p:spPr>
            <a:xfrm>
              <a:off x="1709212" y="3542044"/>
              <a:ext cx="274810" cy="135703"/>
            </a:xfrm>
            <a:custGeom>
              <a:avLst/>
              <a:gdLst/>
              <a:ahLst/>
              <a:cxnLst/>
              <a:rect l="l" t="t" r="r" b="b"/>
              <a:pathLst>
                <a:path w="2918" h="1441" extrusionOk="0">
                  <a:moveTo>
                    <a:pt x="1204" y="0"/>
                  </a:moveTo>
                  <a:cubicBezTo>
                    <a:pt x="1139" y="0"/>
                    <a:pt x="1072" y="4"/>
                    <a:pt x="1003" y="12"/>
                  </a:cubicBezTo>
                  <a:cubicBezTo>
                    <a:pt x="760" y="225"/>
                    <a:pt x="365" y="620"/>
                    <a:pt x="0" y="1106"/>
                  </a:cubicBezTo>
                  <a:cubicBezTo>
                    <a:pt x="1094" y="1228"/>
                    <a:pt x="2128" y="1349"/>
                    <a:pt x="2918" y="1441"/>
                  </a:cubicBezTo>
                  <a:cubicBezTo>
                    <a:pt x="2662" y="787"/>
                    <a:pt x="2141" y="0"/>
                    <a:pt x="1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49;p75">
              <a:extLst>
                <a:ext uri="{FF2B5EF4-FFF2-40B4-BE49-F238E27FC236}">
                  <a16:creationId xmlns:a16="http://schemas.microsoft.com/office/drawing/2014/main" id="{39524D9C-7C27-44EC-8BAA-DAEB93A08B7C}"/>
                </a:ext>
              </a:extLst>
            </p:cNvPr>
            <p:cNvSpPr/>
            <p:nvPr/>
          </p:nvSpPr>
          <p:spPr>
            <a:xfrm>
              <a:off x="1348515" y="3293900"/>
              <a:ext cx="159443" cy="129393"/>
            </a:xfrm>
            <a:custGeom>
              <a:avLst/>
              <a:gdLst/>
              <a:ahLst/>
              <a:cxnLst/>
              <a:rect l="l" t="t" r="r" b="b"/>
              <a:pathLst>
                <a:path w="1693" h="1374" extrusionOk="0">
                  <a:moveTo>
                    <a:pt x="1483" y="0"/>
                  </a:moveTo>
                  <a:cubicBezTo>
                    <a:pt x="1475" y="0"/>
                    <a:pt x="1467" y="1"/>
                    <a:pt x="1459" y="3"/>
                  </a:cubicBezTo>
                  <a:cubicBezTo>
                    <a:pt x="1338" y="33"/>
                    <a:pt x="1216" y="94"/>
                    <a:pt x="1125" y="155"/>
                  </a:cubicBezTo>
                  <a:cubicBezTo>
                    <a:pt x="882" y="276"/>
                    <a:pt x="669" y="459"/>
                    <a:pt x="456" y="641"/>
                  </a:cubicBezTo>
                  <a:cubicBezTo>
                    <a:pt x="304" y="793"/>
                    <a:pt x="183" y="975"/>
                    <a:pt x="61" y="1158"/>
                  </a:cubicBezTo>
                  <a:cubicBezTo>
                    <a:pt x="0" y="1218"/>
                    <a:pt x="31" y="1310"/>
                    <a:pt x="91" y="1340"/>
                  </a:cubicBezTo>
                  <a:cubicBezTo>
                    <a:pt x="126" y="1363"/>
                    <a:pt x="157" y="1373"/>
                    <a:pt x="184" y="1373"/>
                  </a:cubicBezTo>
                  <a:cubicBezTo>
                    <a:pt x="229" y="1373"/>
                    <a:pt x="267" y="1347"/>
                    <a:pt x="304" y="1310"/>
                  </a:cubicBezTo>
                  <a:cubicBezTo>
                    <a:pt x="517" y="975"/>
                    <a:pt x="790" y="702"/>
                    <a:pt x="1125" y="489"/>
                  </a:cubicBezTo>
                  <a:cubicBezTo>
                    <a:pt x="1216" y="428"/>
                    <a:pt x="1338" y="367"/>
                    <a:pt x="1429" y="337"/>
                  </a:cubicBezTo>
                  <a:lnTo>
                    <a:pt x="1459" y="307"/>
                  </a:lnTo>
                  <a:lnTo>
                    <a:pt x="1490" y="307"/>
                  </a:lnTo>
                  <a:lnTo>
                    <a:pt x="1520" y="276"/>
                  </a:lnTo>
                  <a:cubicBezTo>
                    <a:pt x="1693" y="247"/>
                    <a:pt x="1620" y="0"/>
                    <a:pt x="1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50;p75">
              <a:extLst>
                <a:ext uri="{FF2B5EF4-FFF2-40B4-BE49-F238E27FC236}">
                  <a16:creationId xmlns:a16="http://schemas.microsoft.com/office/drawing/2014/main" id="{CBE1686C-0C3E-40A3-A457-635053377C2D}"/>
                </a:ext>
              </a:extLst>
            </p:cNvPr>
            <p:cNvSpPr/>
            <p:nvPr/>
          </p:nvSpPr>
          <p:spPr>
            <a:xfrm>
              <a:off x="1411425" y="3396359"/>
              <a:ext cx="158689" cy="127039"/>
            </a:xfrm>
            <a:custGeom>
              <a:avLst/>
              <a:gdLst/>
              <a:ahLst/>
              <a:cxnLst/>
              <a:rect l="l" t="t" r="r" b="b"/>
              <a:pathLst>
                <a:path w="1685" h="1349" extrusionOk="0">
                  <a:moveTo>
                    <a:pt x="1481" y="0"/>
                  </a:moveTo>
                  <a:cubicBezTo>
                    <a:pt x="1465" y="0"/>
                    <a:pt x="1448" y="3"/>
                    <a:pt x="1429" y="9"/>
                  </a:cubicBezTo>
                  <a:cubicBezTo>
                    <a:pt x="1338" y="39"/>
                    <a:pt x="1217" y="70"/>
                    <a:pt x="1126" y="130"/>
                  </a:cubicBezTo>
                  <a:cubicBezTo>
                    <a:pt x="882" y="252"/>
                    <a:pt x="670" y="434"/>
                    <a:pt x="457" y="617"/>
                  </a:cubicBezTo>
                  <a:cubicBezTo>
                    <a:pt x="305" y="769"/>
                    <a:pt x="153" y="951"/>
                    <a:pt x="31" y="1133"/>
                  </a:cubicBezTo>
                  <a:cubicBezTo>
                    <a:pt x="1" y="1194"/>
                    <a:pt x="31" y="1285"/>
                    <a:pt x="92" y="1316"/>
                  </a:cubicBezTo>
                  <a:cubicBezTo>
                    <a:pt x="115" y="1339"/>
                    <a:pt x="143" y="1349"/>
                    <a:pt x="170" y="1349"/>
                  </a:cubicBezTo>
                  <a:cubicBezTo>
                    <a:pt x="214" y="1349"/>
                    <a:pt x="256" y="1323"/>
                    <a:pt x="274" y="1285"/>
                  </a:cubicBezTo>
                  <a:cubicBezTo>
                    <a:pt x="518" y="951"/>
                    <a:pt x="791" y="678"/>
                    <a:pt x="1126" y="465"/>
                  </a:cubicBezTo>
                  <a:cubicBezTo>
                    <a:pt x="1217" y="404"/>
                    <a:pt x="1308" y="343"/>
                    <a:pt x="1429" y="313"/>
                  </a:cubicBezTo>
                  <a:lnTo>
                    <a:pt x="1460" y="282"/>
                  </a:lnTo>
                  <a:lnTo>
                    <a:pt x="1521" y="282"/>
                  </a:lnTo>
                  <a:cubicBezTo>
                    <a:pt x="1685" y="228"/>
                    <a:pt x="1627" y="0"/>
                    <a:pt x="1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51;p75">
              <a:extLst>
                <a:ext uri="{FF2B5EF4-FFF2-40B4-BE49-F238E27FC236}">
                  <a16:creationId xmlns:a16="http://schemas.microsoft.com/office/drawing/2014/main" id="{046DCBF9-2E01-4B47-8D10-4226CF684EDD}"/>
                </a:ext>
              </a:extLst>
            </p:cNvPr>
            <p:cNvSpPr/>
            <p:nvPr/>
          </p:nvSpPr>
          <p:spPr>
            <a:xfrm>
              <a:off x="1511629" y="3477065"/>
              <a:ext cx="159537" cy="129393"/>
            </a:xfrm>
            <a:custGeom>
              <a:avLst/>
              <a:gdLst/>
              <a:ahLst/>
              <a:cxnLst/>
              <a:rect l="l" t="t" r="r" b="b"/>
              <a:pathLst>
                <a:path w="1694" h="1374" extrusionOk="0">
                  <a:moveTo>
                    <a:pt x="1483" y="1"/>
                  </a:moveTo>
                  <a:cubicBezTo>
                    <a:pt x="1475" y="1"/>
                    <a:pt x="1468" y="1"/>
                    <a:pt x="1460" y="3"/>
                  </a:cubicBezTo>
                  <a:cubicBezTo>
                    <a:pt x="1338" y="33"/>
                    <a:pt x="1217" y="94"/>
                    <a:pt x="1125" y="155"/>
                  </a:cubicBezTo>
                  <a:cubicBezTo>
                    <a:pt x="882" y="276"/>
                    <a:pt x="669" y="459"/>
                    <a:pt x="457" y="641"/>
                  </a:cubicBezTo>
                  <a:cubicBezTo>
                    <a:pt x="305" y="793"/>
                    <a:pt x="153" y="976"/>
                    <a:pt x="31" y="1158"/>
                  </a:cubicBezTo>
                  <a:cubicBezTo>
                    <a:pt x="1" y="1219"/>
                    <a:pt x="31" y="1310"/>
                    <a:pt x="92" y="1340"/>
                  </a:cubicBezTo>
                  <a:cubicBezTo>
                    <a:pt x="115" y="1364"/>
                    <a:pt x="143" y="1373"/>
                    <a:pt x="170" y="1373"/>
                  </a:cubicBezTo>
                  <a:cubicBezTo>
                    <a:pt x="213" y="1373"/>
                    <a:pt x="255" y="1347"/>
                    <a:pt x="274" y="1310"/>
                  </a:cubicBezTo>
                  <a:cubicBezTo>
                    <a:pt x="517" y="976"/>
                    <a:pt x="791" y="702"/>
                    <a:pt x="1125" y="489"/>
                  </a:cubicBezTo>
                  <a:cubicBezTo>
                    <a:pt x="1217" y="428"/>
                    <a:pt x="1308" y="368"/>
                    <a:pt x="1429" y="337"/>
                  </a:cubicBezTo>
                  <a:lnTo>
                    <a:pt x="1460" y="307"/>
                  </a:lnTo>
                  <a:lnTo>
                    <a:pt x="1490" y="307"/>
                  </a:lnTo>
                  <a:lnTo>
                    <a:pt x="1521" y="276"/>
                  </a:lnTo>
                  <a:cubicBezTo>
                    <a:pt x="1693" y="248"/>
                    <a:pt x="1621" y="1"/>
                    <a:pt x="14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3045;p75">
            <a:extLst>
              <a:ext uri="{FF2B5EF4-FFF2-40B4-BE49-F238E27FC236}">
                <a16:creationId xmlns:a16="http://schemas.microsoft.com/office/drawing/2014/main" id="{31B84BF2-36D4-471A-A324-1AAE2BCA30C1}"/>
              </a:ext>
            </a:extLst>
          </p:cNvPr>
          <p:cNvGrpSpPr/>
          <p:nvPr/>
        </p:nvGrpSpPr>
        <p:grpSpPr>
          <a:xfrm rot="1459629" flipH="1">
            <a:off x="7694031" y="1887425"/>
            <a:ext cx="1132228" cy="776131"/>
            <a:chOff x="1099417" y="3145296"/>
            <a:chExt cx="910414" cy="624080"/>
          </a:xfrm>
        </p:grpSpPr>
        <p:sp>
          <p:nvSpPr>
            <p:cNvPr id="100" name="Google Shape;3046;p75">
              <a:extLst>
                <a:ext uri="{FF2B5EF4-FFF2-40B4-BE49-F238E27FC236}">
                  <a16:creationId xmlns:a16="http://schemas.microsoft.com/office/drawing/2014/main" id="{5C722C3E-12CE-4CDD-BC23-423A35D7431A}"/>
                </a:ext>
              </a:extLst>
            </p:cNvPr>
            <p:cNvSpPr/>
            <p:nvPr/>
          </p:nvSpPr>
          <p:spPr>
            <a:xfrm>
              <a:off x="1099417" y="3586022"/>
              <a:ext cx="910414" cy="183354"/>
            </a:xfrm>
            <a:custGeom>
              <a:avLst/>
              <a:gdLst/>
              <a:ahLst/>
              <a:cxnLst/>
              <a:rect l="l" t="t" r="r" b="b"/>
              <a:pathLst>
                <a:path w="9667" h="1947" extrusionOk="0">
                  <a:moveTo>
                    <a:pt x="153" y="1"/>
                  </a:moveTo>
                  <a:cubicBezTo>
                    <a:pt x="153" y="609"/>
                    <a:pt x="153" y="1095"/>
                    <a:pt x="122" y="1217"/>
                  </a:cubicBezTo>
                  <a:cubicBezTo>
                    <a:pt x="1" y="1612"/>
                    <a:pt x="9667" y="1946"/>
                    <a:pt x="9667" y="1946"/>
                  </a:cubicBezTo>
                  <a:cubicBezTo>
                    <a:pt x="9667" y="1946"/>
                    <a:pt x="9606" y="1490"/>
                    <a:pt x="9393" y="974"/>
                  </a:cubicBezTo>
                  <a:cubicBezTo>
                    <a:pt x="6809" y="700"/>
                    <a:pt x="1672" y="123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047;p75">
              <a:extLst>
                <a:ext uri="{FF2B5EF4-FFF2-40B4-BE49-F238E27FC236}">
                  <a16:creationId xmlns:a16="http://schemas.microsoft.com/office/drawing/2014/main" id="{58CB20E9-3D24-48C1-ACE8-60370FB316AE}"/>
                </a:ext>
              </a:extLst>
            </p:cNvPr>
            <p:cNvSpPr/>
            <p:nvPr/>
          </p:nvSpPr>
          <p:spPr>
            <a:xfrm>
              <a:off x="1110907" y="3145296"/>
              <a:ext cx="692770" cy="503823"/>
            </a:xfrm>
            <a:custGeom>
              <a:avLst/>
              <a:gdLst/>
              <a:ahLst/>
              <a:cxnLst/>
              <a:rect l="l" t="t" r="r" b="b"/>
              <a:pathLst>
                <a:path w="7356" h="5350" extrusionOk="0">
                  <a:moveTo>
                    <a:pt x="0" y="0"/>
                  </a:moveTo>
                  <a:cubicBezTo>
                    <a:pt x="0" y="0"/>
                    <a:pt x="61" y="2918"/>
                    <a:pt x="31" y="4681"/>
                  </a:cubicBezTo>
                  <a:cubicBezTo>
                    <a:pt x="1095" y="4772"/>
                    <a:pt x="3861" y="5046"/>
                    <a:pt x="6353" y="5350"/>
                  </a:cubicBezTo>
                  <a:cubicBezTo>
                    <a:pt x="6718" y="4833"/>
                    <a:pt x="7113" y="4438"/>
                    <a:pt x="7356" y="4225"/>
                  </a:cubicBezTo>
                  <a:cubicBezTo>
                    <a:pt x="7295" y="4225"/>
                    <a:pt x="7234" y="4225"/>
                    <a:pt x="7174" y="4255"/>
                  </a:cubicBezTo>
                  <a:cubicBezTo>
                    <a:pt x="7079" y="4274"/>
                    <a:pt x="6985" y="4283"/>
                    <a:pt x="6891" y="4283"/>
                  </a:cubicBezTo>
                  <a:cubicBezTo>
                    <a:pt x="5010" y="4283"/>
                    <a:pt x="3465" y="669"/>
                    <a:pt x="3465" y="6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2CF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048;p75">
              <a:extLst>
                <a:ext uri="{FF2B5EF4-FFF2-40B4-BE49-F238E27FC236}">
                  <a16:creationId xmlns:a16="http://schemas.microsoft.com/office/drawing/2014/main" id="{EF73DE03-CF24-48A1-8AE8-4AE4B096A811}"/>
                </a:ext>
              </a:extLst>
            </p:cNvPr>
            <p:cNvSpPr/>
            <p:nvPr/>
          </p:nvSpPr>
          <p:spPr>
            <a:xfrm>
              <a:off x="1709212" y="3542044"/>
              <a:ext cx="274810" cy="135703"/>
            </a:xfrm>
            <a:custGeom>
              <a:avLst/>
              <a:gdLst/>
              <a:ahLst/>
              <a:cxnLst/>
              <a:rect l="l" t="t" r="r" b="b"/>
              <a:pathLst>
                <a:path w="2918" h="1441" extrusionOk="0">
                  <a:moveTo>
                    <a:pt x="1204" y="0"/>
                  </a:moveTo>
                  <a:cubicBezTo>
                    <a:pt x="1139" y="0"/>
                    <a:pt x="1072" y="4"/>
                    <a:pt x="1003" y="12"/>
                  </a:cubicBezTo>
                  <a:cubicBezTo>
                    <a:pt x="760" y="225"/>
                    <a:pt x="365" y="620"/>
                    <a:pt x="0" y="1106"/>
                  </a:cubicBezTo>
                  <a:cubicBezTo>
                    <a:pt x="1094" y="1228"/>
                    <a:pt x="2128" y="1349"/>
                    <a:pt x="2918" y="1441"/>
                  </a:cubicBezTo>
                  <a:cubicBezTo>
                    <a:pt x="2662" y="787"/>
                    <a:pt x="2141" y="0"/>
                    <a:pt x="1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049;p75">
              <a:extLst>
                <a:ext uri="{FF2B5EF4-FFF2-40B4-BE49-F238E27FC236}">
                  <a16:creationId xmlns:a16="http://schemas.microsoft.com/office/drawing/2014/main" id="{32CD5A43-237B-4E35-B880-88CB3944151A}"/>
                </a:ext>
              </a:extLst>
            </p:cNvPr>
            <p:cNvSpPr/>
            <p:nvPr/>
          </p:nvSpPr>
          <p:spPr>
            <a:xfrm>
              <a:off x="1348515" y="3293900"/>
              <a:ext cx="159443" cy="129393"/>
            </a:xfrm>
            <a:custGeom>
              <a:avLst/>
              <a:gdLst/>
              <a:ahLst/>
              <a:cxnLst/>
              <a:rect l="l" t="t" r="r" b="b"/>
              <a:pathLst>
                <a:path w="1693" h="1374" extrusionOk="0">
                  <a:moveTo>
                    <a:pt x="1483" y="0"/>
                  </a:moveTo>
                  <a:cubicBezTo>
                    <a:pt x="1475" y="0"/>
                    <a:pt x="1467" y="1"/>
                    <a:pt x="1459" y="3"/>
                  </a:cubicBezTo>
                  <a:cubicBezTo>
                    <a:pt x="1338" y="33"/>
                    <a:pt x="1216" y="94"/>
                    <a:pt x="1125" y="155"/>
                  </a:cubicBezTo>
                  <a:cubicBezTo>
                    <a:pt x="882" y="276"/>
                    <a:pt x="669" y="459"/>
                    <a:pt x="456" y="641"/>
                  </a:cubicBezTo>
                  <a:cubicBezTo>
                    <a:pt x="304" y="793"/>
                    <a:pt x="183" y="975"/>
                    <a:pt x="61" y="1158"/>
                  </a:cubicBezTo>
                  <a:cubicBezTo>
                    <a:pt x="0" y="1218"/>
                    <a:pt x="31" y="1310"/>
                    <a:pt x="91" y="1340"/>
                  </a:cubicBezTo>
                  <a:cubicBezTo>
                    <a:pt x="126" y="1363"/>
                    <a:pt x="157" y="1373"/>
                    <a:pt x="184" y="1373"/>
                  </a:cubicBezTo>
                  <a:cubicBezTo>
                    <a:pt x="229" y="1373"/>
                    <a:pt x="267" y="1347"/>
                    <a:pt x="304" y="1310"/>
                  </a:cubicBezTo>
                  <a:cubicBezTo>
                    <a:pt x="517" y="975"/>
                    <a:pt x="790" y="702"/>
                    <a:pt x="1125" y="489"/>
                  </a:cubicBezTo>
                  <a:cubicBezTo>
                    <a:pt x="1216" y="428"/>
                    <a:pt x="1338" y="367"/>
                    <a:pt x="1429" y="337"/>
                  </a:cubicBezTo>
                  <a:lnTo>
                    <a:pt x="1459" y="307"/>
                  </a:lnTo>
                  <a:lnTo>
                    <a:pt x="1490" y="307"/>
                  </a:lnTo>
                  <a:lnTo>
                    <a:pt x="1520" y="276"/>
                  </a:lnTo>
                  <a:cubicBezTo>
                    <a:pt x="1693" y="247"/>
                    <a:pt x="1620" y="0"/>
                    <a:pt x="1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050;p75">
              <a:extLst>
                <a:ext uri="{FF2B5EF4-FFF2-40B4-BE49-F238E27FC236}">
                  <a16:creationId xmlns:a16="http://schemas.microsoft.com/office/drawing/2014/main" id="{38BA7E0B-F6FE-41AB-9BEA-168368E943AA}"/>
                </a:ext>
              </a:extLst>
            </p:cNvPr>
            <p:cNvSpPr/>
            <p:nvPr/>
          </p:nvSpPr>
          <p:spPr>
            <a:xfrm>
              <a:off x="1411425" y="3396359"/>
              <a:ext cx="158689" cy="127039"/>
            </a:xfrm>
            <a:custGeom>
              <a:avLst/>
              <a:gdLst/>
              <a:ahLst/>
              <a:cxnLst/>
              <a:rect l="l" t="t" r="r" b="b"/>
              <a:pathLst>
                <a:path w="1685" h="1349" extrusionOk="0">
                  <a:moveTo>
                    <a:pt x="1481" y="0"/>
                  </a:moveTo>
                  <a:cubicBezTo>
                    <a:pt x="1465" y="0"/>
                    <a:pt x="1448" y="3"/>
                    <a:pt x="1429" y="9"/>
                  </a:cubicBezTo>
                  <a:cubicBezTo>
                    <a:pt x="1338" y="39"/>
                    <a:pt x="1217" y="70"/>
                    <a:pt x="1126" y="130"/>
                  </a:cubicBezTo>
                  <a:cubicBezTo>
                    <a:pt x="882" y="252"/>
                    <a:pt x="670" y="434"/>
                    <a:pt x="457" y="617"/>
                  </a:cubicBezTo>
                  <a:cubicBezTo>
                    <a:pt x="305" y="769"/>
                    <a:pt x="153" y="951"/>
                    <a:pt x="31" y="1133"/>
                  </a:cubicBezTo>
                  <a:cubicBezTo>
                    <a:pt x="1" y="1194"/>
                    <a:pt x="31" y="1285"/>
                    <a:pt x="92" y="1316"/>
                  </a:cubicBezTo>
                  <a:cubicBezTo>
                    <a:pt x="115" y="1339"/>
                    <a:pt x="143" y="1349"/>
                    <a:pt x="170" y="1349"/>
                  </a:cubicBezTo>
                  <a:cubicBezTo>
                    <a:pt x="214" y="1349"/>
                    <a:pt x="256" y="1323"/>
                    <a:pt x="274" y="1285"/>
                  </a:cubicBezTo>
                  <a:cubicBezTo>
                    <a:pt x="518" y="951"/>
                    <a:pt x="791" y="678"/>
                    <a:pt x="1126" y="465"/>
                  </a:cubicBezTo>
                  <a:cubicBezTo>
                    <a:pt x="1217" y="404"/>
                    <a:pt x="1308" y="343"/>
                    <a:pt x="1429" y="313"/>
                  </a:cubicBezTo>
                  <a:lnTo>
                    <a:pt x="1460" y="282"/>
                  </a:lnTo>
                  <a:lnTo>
                    <a:pt x="1521" y="282"/>
                  </a:lnTo>
                  <a:cubicBezTo>
                    <a:pt x="1685" y="228"/>
                    <a:pt x="1627" y="0"/>
                    <a:pt x="1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051;p75">
              <a:extLst>
                <a:ext uri="{FF2B5EF4-FFF2-40B4-BE49-F238E27FC236}">
                  <a16:creationId xmlns:a16="http://schemas.microsoft.com/office/drawing/2014/main" id="{9095BA51-AA4D-4224-A000-CEB1D2ADCD5E}"/>
                </a:ext>
              </a:extLst>
            </p:cNvPr>
            <p:cNvSpPr/>
            <p:nvPr/>
          </p:nvSpPr>
          <p:spPr>
            <a:xfrm>
              <a:off x="1511629" y="3477065"/>
              <a:ext cx="159537" cy="129393"/>
            </a:xfrm>
            <a:custGeom>
              <a:avLst/>
              <a:gdLst/>
              <a:ahLst/>
              <a:cxnLst/>
              <a:rect l="l" t="t" r="r" b="b"/>
              <a:pathLst>
                <a:path w="1694" h="1374" extrusionOk="0">
                  <a:moveTo>
                    <a:pt x="1483" y="1"/>
                  </a:moveTo>
                  <a:cubicBezTo>
                    <a:pt x="1475" y="1"/>
                    <a:pt x="1468" y="1"/>
                    <a:pt x="1460" y="3"/>
                  </a:cubicBezTo>
                  <a:cubicBezTo>
                    <a:pt x="1338" y="33"/>
                    <a:pt x="1217" y="94"/>
                    <a:pt x="1125" y="155"/>
                  </a:cubicBezTo>
                  <a:cubicBezTo>
                    <a:pt x="882" y="276"/>
                    <a:pt x="669" y="459"/>
                    <a:pt x="457" y="641"/>
                  </a:cubicBezTo>
                  <a:cubicBezTo>
                    <a:pt x="305" y="793"/>
                    <a:pt x="153" y="976"/>
                    <a:pt x="31" y="1158"/>
                  </a:cubicBezTo>
                  <a:cubicBezTo>
                    <a:pt x="1" y="1219"/>
                    <a:pt x="31" y="1310"/>
                    <a:pt x="92" y="1340"/>
                  </a:cubicBezTo>
                  <a:cubicBezTo>
                    <a:pt x="115" y="1364"/>
                    <a:pt x="143" y="1373"/>
                    <a:pt x="170" y="1373"/>
                  </a:cubicBezTo>
                  <a:cubicBezTo>
                    <a:pt x="213" y="1373"/>
                    <a:pt x="255" y="1347"/>
                    <a:pt x="274" y="1310"/>
                  </a:cubicBezTo>
                  <a:cubicBezTo>
                    <a:pt x="517" y="976"/>
                    <a:pt x="791" y="702"/>
                    <a:pt x="1125" y="489"/>
                  </a:cubicBezTo>
                  <a:cubicBezTo>
                    <a:pt x="1217" y="428"/>
                    <a:pt x="1308" y="368"/>
                    <a:pt x="1429" y="337"/>
                  </a:cubicBezTo>
                  <a:lnTo>
                    <a:pt x="1460" y="307"/>
                  </a:lnTo>
                  <a:lnTo>
                    <a:pt x="1490" y="307"/>
                  </a:lnTo>
                  <a:lnTo>
                    <a:pt x="1521" y="276"/>
                  </a:lnTo>
                  <a:cubicBezTo>
                    <a:pt x="1693" y="248"/>
                    <a:pt x="1621" y="1"/>
                    <a:pt x="14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64799963"/>
      </p:ext>
    </p:extLst>
  </p:cSld>
  <p:clrMapOvr>
    <a:masterClrMapping/>
  </p:clrMapOvr>
</p:sld>
</file>

<file path=ppt/theme/theme1.xml><?xml version="1.0" encoding="utf-8"?>
<a:theme xmlns:a="http://schemas.openxmlformats.org/drawingml/2006/main" name="Pedagogical Education by Slidesgo">
  <a:themeElements>
    <a:clrScheme name="Simple Light">
      <a:dk1>
        <a:srgbClr val="41294A"/>
      </a:dk1>
      <a:lt1>
        <a:srgbClr val="F46060"/>
      </a:lt1>
      <a:dk2>
        <a:srgbClr val="FB9258"/>
      </a:dk2>
      <a:lt2>
        <a:srgbClr val="FFE084"/>
      </a:lt2>
      <a:accent1>
        <a:srgbClr val="2FE4B8"/>
      </a:accent1>
      <a:accent2>
        <a:srgbClr val="799CF2"/>
      </a:accent2>
      <a:accent3>
        <a:srgbClr val="C6EAEB"/>
      </a:accent3>
      <a:accent4>
        <a:srgbClr val="DBF0F1"/>
      </a:accent4>
      <a:accent5>
        <a:srgbClr val="E7F4F5"/>
      </a:accent5>
      <a:accent6>
        <a:srgbClr val="F1FCFC"/>
      </a:accent6>
      <a:hlink>
        <a:srgbClr val="41294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179</Words>
  <Application>Microsoft Office PowerPoint</Application>
  <PresentationFormat>如螢幕大小 (16:9)</PresentationFormat>
  <Paragraphs>39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UD Digi Kyokasho NP-R</vt:lpstr>
      <vt:lpstr>Arial</vt:lpstr>
      <vt:lpstr>Catamaran</vt:lpstr>
      <vt:lpstr>Microsoft JhengHei UI</vt:lpstr>
      <vt:lpstr>Yu Gothic UI Semibold</vt:lpstr>
      <vt:lpstr>Titan One</vt:lpstr>
      <vt:lpstr>Staatliches</vt:lpstr>
      <vt:lpstr>Pedagogical Education by Slidesgo</vt:lpstr>
      <vt:lpstr>PowerPoint 簡報</vt:lpstr>
      <vt:lpstr>PowerPoint 簡報</vt:lpstr>
      <vt:lpstr>遊戲設計</vt:lpstr>
      <vt:lpstr>遊戲設計</vt:lpstr>
      <vt:lpstr>遊戲設計</vt:lpstr>
      <vt:lpstr>遊戲設計</vt:lpstr>
      <vt:lpstr>遊戲設計</vt:lpstr>
      <vt:lpstr>遊戲設計</vt:lpstr>
      <vt:lpstr>遊戲設計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PEDAGOGICAL EDUCATION</dc:title>
  <cp:lastModifiedBy>CHAU Yi Hei (190144658)</cp:lastModifiedBy>
  <cp:revision>43</cp:revision>
  <dcterms:modified xsi:type="dcterms:W3CDTF">2021-04-15T07:36:04Z</dcterms:modified>
</cp:coreProperties>
</file>