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Bubble Bobble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4650273" cy="434974"/>
          </a:xfrm>
        </p:spPr>
        <p:txBody>
          <a:bodyPr/>
          <a:lstStyle/>
          <a:p>
            <a:r>
              <a:rPr lang="en-US" dirty="0" smtClean="0"/>
              <a:t>Sabri Amer and Joshua Eckels – CSSE220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636138" y="6195247"/>
            <a:ext cx="2294605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November 9,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508069"/>
            <a:ext cx="5888150" cy="3875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Smooth Movement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Monster/Bubble Interaction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Fruit Spawning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Level Constructor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95" y="3160092"/>
            <a:ext cx="4971334" cy="25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514" y="2508069"/>
            <a:ext cx="439094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Sprites / Animations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Music</a:t>
            </a:r>
            <a:endParaRPr lang="en-US" sz="32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Loading Screens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8"/>
          <a:stretch/>
        </p:blipFill>
        <p:spPr>
          <a:xfrm>
            <a:off x="7662012" y="2281646"/>
            <a:ext cx="3719986" cy="42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7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Design Issues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6389" y="4162697"/>
            <a:ext cx="5170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Model-View-Controller</a:t>
            </a:r>
            <a:endParaRPr lang="en-US" sz="3200" b="1" dirty="0"/>
          </a:p>
        </p:txBody>
      </p:sp>
      <p:pic>
        <p:nvPicPr>
          <p:cNvPr id="1026" name="Picture 2" descr="Image result for model view cont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631" y="2979633"/>
            <a:ext cx="4913367" cy="319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4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90" y="2065746"/>
            <a:ext cx="4052418" cy="4635500"/>
          </a:xfrm>
        </p:spPr>
      </p:pic>
    </p:spTree>
    <p:extLst>
      <p:ext uri="{BB962C8B-B14F-4D97-AF65-F5344CB8AC3E}">
        <p14:creationId xmlns:p14="http://schemas.microsoft.com/office/powerpoint/2010/main" val="4232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52</TotalTime>
  <Words>37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Bubble Bobble</vt:lpstr>
      <vt:lpstr>Enhanced Features</vt:lpstr>
      <vt:lpstr>New Features</vt:lpstr>
      <vt:lpstr>Demo</vt:lpstr>
      <vt:lpstr>Overcoming Design Issues</vt:lpstr>
      <vt:lpstr>Questions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Bobble</dc:title>
  <dc:creator>Joshua Eckels</dc:creator>
  <cp:lastModifiedBy>Joshua Eckels</cp:lastModifiedBy>
  <cp:revision>7</cp:revision>
  <dcterms:created xsi:type="dcterms:W3CDTF">2018-11-09T09:06:41Z</dcterms:created>
  <dcterms:modified xsi:type="dcterms:W3CDTF">2018-11-09T20:15:56Z</dcterms:modified>
</cp:coreProperties>
</file>