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1DA-B14D-45D5-909B-182E5B828AB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B343-C263-48CD-A886-10DA8FE0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6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1DA-B14D-45D5-909B-182E5B828AB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B343-C263-48CD-A886-10DA8FE0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1DA-B14D-45D5-909B-182E5B828AB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B343-C263-48CD-A886-10DA8FE0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1DA-B14D-45D5-909B-182E5B828AB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B343-C263-48CD-A886-10DA8FE0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1DA-B14D-45D5-909B-182E5B828AB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B343-C263-48CD-A886-10DA8FE0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1DA-B14D-45D5-909B-182E5B828AB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B343-C263-48CD-A886-10DA8FE0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3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1DA-B14D-45D5-909B-182E5B828AB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B343-C263-48CD-A886-10DA8FE0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1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1DA-B14D-45D5-909B-182E5B828AB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B343-C263-48CD-A886-10DA8FE0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8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1DA-B14D-45D5-909B-182E5B828AB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B343-C263-48CD-A886-10DA8FE0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0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1DA-B14D-45D5-909B-182E5B828AB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B343-C263-48CD-A886-10DA8FE0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2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1DA-B14D-45D5-909B-182E5B828AB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B343-C263-48CD-A886-10DA8FE0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1DA-B14D-45D5-909B-182E5B828AB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BB343-C263-48CD-A886-10DA8FE0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9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BAEJ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59056"/>
            <a:ext cx="12192000" cy="1655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Developed by Bailey Morgan, Alex Dripchak, Eric Tu, and Joshua Eckels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58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Load-Store / Accumulator</a:t>
            </a:r>
          </a:p>
          <a:p>
            <a:r>
              <a:rPr lang="en-US" dirty="0" smtClean="0"/>
              <a:t>Multicycle</a:t>
            </a:r>
          </a:p>
          <a:p>
            <a:r>
              <a:rPr lang="en-US" dirty="0" smtClean="0"/>
              <a:t>No stack</a:t>
            </a:r>
          </a:p>
          <a:p>
            <a:endParaRPr lang="en-US" dirty="0"/>
          </a:p>
        </p:txBody>
      </p:sp>
      <p:pic>
        <p:nvPicPr>
          <p:cNvPr id="1028" name="Picture 4" descr="https://i.gyazo.com/93be1f9b73c01c1fdd54420ffde8b5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682" y="1825625"/>
            <a:ext cx="7103437" cy="457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7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3" y="0"/>
            <a:ext cx="11092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9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BAEJ</vt:lpstr>
      <vt:lpstr>Overall Architecture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BAEJ</dc:title>
  <dc:creator>Eric Tu</dc:creator>
  <cp:lastModifiedBy>Eric Tu</cp:lastModifiedBy>
  <cp:revision>2</cp:revision>
  <dcterms:created xsi:type="dcterms:W3CDTF">2019-02-08T05:24:50Z</dcterms:created>
  <dcterms:modified xsi:type="dcterms:W3CDTF">2019-02-08T05:36:23Z</dcterms:modified>
</cp:coreProperties>
</file>