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2" r:id="rId5"/>
    <p:sldId id="271" r:id="rId6"/>
    <p:sldId id="273" r:id="rId7"/>
    <p:sldId id="260" r:id="rId8"/>
    <p:sldId id="269" r:id="rId9"/>
    <p:sldId id="270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CFB3-205C-4FEB-B0D2-30512D371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61DC7-40DD-4BCE-A3F8-10D617CB2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2F01-0F04-47D9-AFC1-CFF1F6E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1F31B-7A7F-4A1B-AEF3-5B0022E6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C71C-ECA6-4E3D-AC3D-1A2BB1EE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00F9-9F0F-431A-9B97-502C2C9D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EC03D-F382-4358-B541-0B39EB6EC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193C-D0BF-43DA-9F29-EF2A14D7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EF26-38E7-4137-B392-FB0FC5B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D6446-A83B-48C4-AB02-E350CEBF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9D587-7BCB-47A8-9E66-A7BB00A38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2E63B-891D-4B0A-A525-7C8EA076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364C-7EA1-4879-A4C8-E8ED8685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BEE1-C8C7-45D0-B931-457269C6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6B19-0075-4730-BFCE-A467B215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7C9E-3D86-477A-AA12-ED79DCFB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7D18-8BA4-4827-A220-F91D864C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8D3C0-6C06-494D-BD88-F7CEDF9F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7327-2B2E-41CF-8382-96C8EFFC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0C9E-61F3-4989-B039-C579C6A9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F710-1A42-424D-8326-FA218573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F98D-92E0-4731-8F4F-EB6AB88D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03C4-C2A6-4168-83C8-014990E6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E1E84-6842-49DA-9D87-1C78CE4C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64C3-1374-42E6-9EF1-0D1BA93E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96CA-C252-42F0-BC3C-77204FF6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ABA9-B509-4A2E-94E6-DB288D042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B91A4-7F3B-4E7A-BED1-1345CEFC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4E217-4485-4CBF-A372-564665A1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CC58-C96B-43E4-89D5-0637690B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3FB43-F077-4084-93B0-899ED1BC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EDE9-7F4B-4EF2-A84D-3B26015F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79FD5-6CC2-4E24-80C1-FED6332D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448A7-9960-4C1E-8971-B6CF379C3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7703A-8E94-4DF3-BC2D-28E7DD63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4B18D-7529-4818-9534-C34ED929D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92270-BBFD-4F77-96B0-3F950803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8972F-43B8-4978-9C58-25C8E786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E0F6-2076-4B6A-9EDE-11DAEC52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DD82-0F30-4A0B-8546-3B1DA82E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086DD-D8BC-4948-B6AE-B174355C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104CC-8F1A-4547-9FFD-5E109A8D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A72CA-7EEE-4086-BCE3-976485ED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C3752-4CFB-4086-965A-940EAA07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B6BD8-3160-48E4-A24B-BAAF1C19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8FFBC-5804-42F3-B115-183A1629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0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0D3F-1032-4EEA-A03C-662C762B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67A3-6684-4A5C-A010-17591344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B9996-BB8B-4BE3-ACB5-7DF77D64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04E38-9A4D-47F4-83FC-967BC69B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12D88-A4F3-48C9-966F-436337F7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118DF-9D94-4590-8789-A1F14D69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9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CC94-E4C5-4A48-A4A6-D8B58A27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1413D-5F67-431C-8818-1927F750D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BA919-3D68-4407-A066-2B42923F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951A-72DF-4C7A-85CD-AF5D06DE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91E2E-72F2-4161-A60A-AB7B9C7B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30252-A2CD-4151-90DC-F9F3C27B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E907F-E778-4558-8482-31317835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300D7-7F86-47A8-B9ED-176CEE4A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A13D6-71F2-4D24-824F-95172B2A1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A50B-E6A5-4D93-ADD0-37AD4D163ED6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571A-72D5-446F-AA88-71F83585F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B7C9-3A71-41F1-AE7D-4E2C19FEB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3854C-99E8-46ED-8C7F-94590986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EE56DD1-4837-4A4A-A77A-570BC743FB26}"/>
              </a:ext>
            </a:extLst>
          </p:cNvPr>
          <p:cNvSpPr txBox="1"/>
          <p:nvPr/>
        </p:nvSpPr>
        <p:spPr>
          <a:xfrm>
            <a:off x="184559" y="190525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Thicknesses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8DB60E-FB13-4112-A151-1990C84A506F}"/>
              </a:ext>
            </a:extLst>
          </p:cNvPr>
          <p:cNvSpPr txBox="1"/>
          <p:nvPr/>
        </p:nvSpPr>
        <p:spPr>
          <a:xfrm>
            <a:off x="555072" y="653318"/>
            <a:ext cx="25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1,2,3,4,5,6,7,8,9,10 mm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E8789568-AF13-479C-9EAC-E8450C844C85}"/>
              </a:ext>
            </a:extLst>
          </p:cNvPr>
          <p:cNvSpPr/>
          <p:nvPr/>
        </p:nvSpPr>
        <p:spPr>
          <a:xfrm rot="5400000">
            <a:off x="1341537" y="342441"/>
            <a:ext cx="216018" cy="1547073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2226A2-2ED6-4E64-99BF-EAE54FD0E7B4}"/>
              </a:ext>
            </a:extLst>
          </p:cNvPr>
          <p:cNvSpPr txBox="1"/>
          <p:nvPr/>
        </p:nvSpPr>
        <p:spPr>
          <a:xfrm>
            <a:off x="855676" y="1292279"/>
            <a:ext cx="911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1-9 mm defects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4B235D-F84A-4A35-BAB1-A98BCC0F647C}"/>
              </a:ext>
            </a:extLst>
          </p:cNvPr>
          <p:cNvSpPr txBox="1"/>
          <p:nvPr/>
        </p:nvSpPr>
        <p:spPr>
          <a:xfrm>
            <a:off x="292216" y="2389839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38EB9A-BD3C-48DA-BE56-5AE7DD16AB69}"/>
              </a:ext>
            </a:extLst>
          </p:cNvPr>
          <p:cNvSpPr/>
          <p:nvPr/>
        </p:nvSpPr>
        <p:spPr>
          <a:xfrm>
            <a:off x="676012" y="3043482"/>
            <a:ext cx="359328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75EFED-C2EB-4AA4-AF3E-8D202830B45C}"/>
              </a:ext>
            </a:extLst>
          </p:cNvPr>
          <p:cNvSpPr/>
          <p:nvPr/>
        </p:nvSpPr>
        <p:spPr>
          <a:xfrm>
            <a:off x="1518407" y="3028800"/>
            <a:ext cx="427839" cy="4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7D296E-B89D-4427-B0FE-1C6049ECB0B2}"/>
              </a:ext>
            </a:extLst>
          </p:cNvPr>
          <p:cNvSpPr/>
          <p:nvPr/>
        </p:nvSpPr>
        <p:spPr>
          <a:xfrm>
            <a:off x="3456264" y="2927758"/>
            <a:ext cx="67112" cy="48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C2DEFE-E407-446F-A86D-98C94032CA0D}"/>
              </a:ext>
            </a:extLst>
          </p:cNvPr>
          <p:cNvCxnSpPr/>
          <p:nvPr/>
        </p:nvCxnSpPr>
        <p:spPr>
          <a:xfrm>
            <a:off x="1946246" y="1493240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72DF51D-13A3-44BA-AB90-8D62485C209C}"/>
              </a:ext>
            </a:extLst>
          </p:cNvPr>
          <p:cNvSpPr txBox="1"/>
          <p:nvPr/>
        </p:nvSpPr>
        <p:spPr>
          <a:xfrm>
            <a:off x="3247938" y="1291472"/>
            <a:ext cx="423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90, 80, 70, 60, 50, 40, 30 , 20, 10 % thickness reductions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881BF8-DF74-41C6-ACCB-A44EDD338E82}"/>
              </a:ext>
            </a:extLst>
          </p:cNvPr>
          <p:cNvSpPr txBox="1"/>
          <p:nvPr/>
        </p:nvSpPr>
        <p:spPr>
          <a:xfrm>
            <a:off x="8382001" y="1308574"/>
            <a:ext cx="26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different classes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6402EB3-0819-4589-81FB-ABB93F59D2A5}"/>
              </a:ext>
            </a:extLst>
          </p:cNvPr>
          <p:cNvCxnSpPr/>
          <p:nvPr/>
        </p:nvCxnSpPr>
        <p:spPr>
          <a:xfrm>
            <a:off x="7291431" y="1493240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AED720-5180-44DF-A9B9-966B3C206EE1}"/>
              </a:ext>
            </a:extLst>
          </p:cNvPr>
          <p:cNvCxnSpPr/>
          <p:nvPr/>
        </p:nvCxnSpPr>
        <p:spPr>
          <a:xfrm>
            <a:off x="4011336" y="3147270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AC4003-7D65-4ECB-8CE3-4CB9B252BE8F}"/>
              </a:ext>
            </a:extLst>
          </p:cNvPr>
          <p:cNvSpPr txBox="1"/>
          <p:nvPr/>
        </p:nvSpPr>
        <p:spPr>
          <a:xfrm>
            <a:off x="5279473" y="2941630"/>
            <a:ext cx="26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different shapes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27F2C6-2E29-4BB8-9225-25BBD735AC15}"/>
              </a:ext>
            </a:extLst>
          </p:cNvPr>
          <p:cNvSpPr txBox="1"/>
          <p:nvPr/>
        </p:nvSpPr>
        <p:spPr>
          <a:xfrm>
            <a:off x="292216" y="4130555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2759DB7-1C05-4EF8-9728-A49BDB9616AA}"/>
              </a:ext>
            </a:extLst>
          </p:cNvPr>
          <p:cNvSpPr txBox="1"/>
          <p:nvPr/>
        </p:nvSpPr>
        <p:spPr>
          <a:xfrm>
            <a:off x="553675" y="4633737"/>
            <a:ext cx="5444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kHz</a:t>
            </a:r>
          </a:p>
          <a:p>
            <a:r>
              <a:rPr lang="en-US" dirty="0"/>
              <a:t>Aluminum</a:t>
            </a:r>
          </a:p>
          <a:p>
            <a:r>
              <a:rPr lang="en-US" dirty="0"/>
              <a:t>400 x 400 mm plate</a:t>
            </a:r>
          </a:p>
          <a:p>
            <a:r>
              <a:rPr lang="en-US" dirty="0"/>
              <a:t>40 mm transducer</a:t>
            </a:r>
          </a:p>
          <a:p>
            <a:r>
              <a:rPr lang="en-US" dirty="0"/>
              <a:t>ANSYS parameters (damping ratio, pressure, mesh size)</a:t>
            </a:r>
          </a:p>
        </p:txBody>
      </p:sp>
    </p:spTree>
    <p:extLst>
      <p:ext uri="{BB962C8B-B14F-4D97-AF65-F5344CB8AC3E}">
        <p14:creationId xmlns:p14="http://schemas.microsoft.com/office/powerpoint/2010/main" val="195186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502E9B9-1A76-4C8C-9620-092B7E8B02EF}"/>
              </a:ext>
            </a:extLst>
          </p:cNvPr>
          <p:cNvSpPr txBox="1"/>
          <p:nvPr/>
        </p:nvSpPr>
        <p:spPr>
          <a:xfrm>
            <a:off x="302297" y="883857"/>
            <a:ext cx="22060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Regression</a:t>
            </a:r>
          </a:p>
          <a:p>
            <a:pPr algn="r"/>
            <a:r>
              <a:rPr lang="en-US" dirty="0"/>
              <a:t>Stacked defect</a:t>
            </a:r>
          </a:p>
          <a:p>
            <a:pPr algn="r"/>
            <a:r>
              <a:rPr lang="en-US" dirty="0"/>
              <a:t>Stacked defect</a:t>
            </a:r>
          </a:p>
          <a:p>
            <a:pPr algn="r"/>
            <a:r>
              <a:rPr lang="en-US" dirty="0"/>
              <a:t>Delamination</a:t>
            </a:r>
          </a:p>
          <a:p>
            <a:pPr algn="r"/>
            <a:r>
              <a:rPr lang="en-US" dirty="0"/>
              <a:t>Edge defect</a:t>
            </a:r>
          </a:p>
          <a:p>
            <a:pPr algn="r"/>
            <a:r>
              <a:rPr lang="en-US" dirty="0"/>
              <a:t>Experimental data</a:t>
            </a:r>
          </a:p>
          <a:p>
            <a:pPr algn="r"/>
            <a:r>
              <a:rPr lang="en-US" dirty="0"/>
              <a:t>Irregular shape</a:t>
            </a:r>
          </a:p>
          <a:p>
            <a:pPr algn="r"/>
            <a:r>
              <a:rPr lang="en-US" dirty="0"/>
              <a:t>Thickness reduction</a:t>
            </a:r>
          </a:p>
          <a:p>
            <a:pPr algn="r"/>
            <a:r>
              <a:rPr lang="en-US" dirty="0"/>
              <a:t>Plate thickness</a:t>
            </a:r>
          </a:p>
          <a:p>
            <a:pPr algn="r"/>
            <a:r>
              <a:rPr lang="en-US" dirty="0"/>
              <a:t>Small defects</a:t>
            </a:r>
          </a:p>
          <a:p>
            <a:pPr algn="r"/>
            <a:r>
              <a:rPr lang="en-US" dirty="0"/>
              <a:t>Ladss</a:t>
            </a:r>
          </a:p>
          <a:p>
            <a:pPr algn="r"/>
            <a:r>
              <a:rPr lang="en-US" dirty="0"/>
              <a:t>Noise</a:t>
            </a:r>
          </a:p>
          <a:p>
            <a:pPr algn="r"/>
            <a:r>
              <a:rPr lang="en-US" dirty="0"/>
              <a:t>Transducer location</a:t>
            </a:r>
          </a:p>
          <a:p>
            <a:pPr algn="r"/>
            <a:r>
              <a:rPr lang="en-US" dirty="0"/>
              <a:t>Simulation verify</a:t>
            </a:r>
          </a:p>
          <a:p>
            <a:pPr algn="r"/>
            <a:r>
              <a:rPr lang="en-US" dirty="0"/>
              <a:t>Round 1 tests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Total: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09A60-112D-48EE-91A0-692054BCE59C}"/>
              </a:ext>
            </a:extLst>
          </p:cNvPr>
          <p:cNvSpPr txBox="1"/>
          <p:nvPr/>
        </p:nvSpPr>
        <p:spPr>
          <a:xfrm>
            <a:off x="3280097" y="514525"/>
            <a:ext cx="1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49BE9-9B66-430B-9FA3-D739234AC3D4}"/>
              </a:ext>
            </a:extLst>
          </p:cNvPr>
          <p:cNvSpPr txBox="1"/>
          <p:nvPr/>
        </p:nvSpPr>
        <p:spPr>
          <a:xfrm>
            <a:off x="3372376" y="883857"/>
            <a:ext cx="16526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(1)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 (+augment)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46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961AD-A03C-4114-87F1-F46F6E88D98F}"/>
              </a:ext>
            </a:extLst>
          </p:cNvPr>
          <p:cNvSpPr txBox="1"/>
          <p:nvPr/>
        </p:nvSpPr>
        <p:spPr>
          <a:xfrm>
            <a:off x="4877437" y="883857"/>
            <a:ext cx="2672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test_regression</a:t>
            </a:r>
            <a:endParaRPr lang="en-US" dirty="0"/>
          </a:p>
          <a:p>
            <a:r>
              <a:rPr lang="en-US" dirty="0"/>
              <a:t>test_stacked_tri_2_oval_6</a:t>
            </a:r>
          </a:p>
          <a:p>
            <a:r>
              <a:rPr lang="en-US" dirty="0"/>
              <a:t>test_circle_2_4_6</a:t>
            </a:r>
          </a:p>
          <a:p>
            <a:r>
              <a:rPr lang="en-US" dirty="0"/>
              <a:t>test_delam_5</a:t>
            </a:r>
          </a:p>
          <a:p>
            <a:r>
              <a:rPr lang="en-US" dirty="0"/>
              <a:t>test_edge_5</a:t>
            </a:r>
          </a:p>
          <a:p>
            <a:r>
              <a:rPr lang="en-US" dirty="0" err="1"/>
              <a:t>test_experimental_xx</a:t>
            </a:r>
            <a:endParaRPr lang="en-US" dirty="0"/>
          </a:p>
          <a:p>
            <a:r>
              <a:rPr lang="en-US" dirty="0"/>
              <a:t>test_irregular_2,4,6</a:t>
            </a:r>
          </a:p>
          <a:p>
            <a:r>
              <a:rPr lang="en-US" dirty="0"/>
              <a:t>test_hex_1-9</a:t>
            </a:r>
          </a:p>
          <a:p>
            <a:r>
              <a:rPr lang="en-US" dirty="0"/>
              <a:t>test_tri_2-10_1-9</a:t>
            </a:r>
          </a:p>
          <a:p>
            <a:r>
              <a:rPr lang="en-US" dirty="0"/>
              <a:t>test_small_2,4,6,8,10</a:t>
            </a:r>
          </a:p>
          <a:p>
            <a:r>
              <a:rPr lang="en-US" dirty="0" err="1"/>
              <a:t>test_ladss</a:t>
            </a:r>
            <a:endParaRPr lang="en-US" dirty="0"/>
          </a:p>
          <a:p>
            <a:r>
              <a:rPr lang="en-US" dirty="0" err="1"/>
              <a:t>test_noise</a:t>
            </a:r>
            <a:endParaRPr lang="en-US" dirty="0"/>
          </a:p>
          <a:p>
            <a:r>
              <a:rPr lang="en-US" dirty="0" err="1"/>
              <a:t>test_transducer_ll,lr</a:t>
            </a:r>
            <a:r>
              <a:rPr lang="en-US" dirty="0"/>
              <a:t>..</a:t>
            </a:r>
          </a:p>
          <a:p>
            <a:r>
              <a:rPr lang="en-US" dirty="0"/>
              <a:t>test_circle_5_80</a:t>
            </a:r>
          </a:p>
          <a:p>
            <a:r>
              <a:rPr lang="en-US" dirty="0" err="1"/>
              <a:t>test_IF</a:t>
            </a:r>
            <a:r>
              <a:rPr lang="en-US" dirty="0"/>
              <a:t> and </a:t>
            </a:r>
            <a:r>
              <a:rPr lang="en-US" dirty="0" err="1"/>
              <a:t>test_diag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71C3D-E52C-4D35-9AFF-FB7B3B93B783}"/>
              </a:ext>
            </a:extLst>
          </p:cNvPr>
          <p:cNvSpPr txBox="1"/>
          <p:nvPr/>
        </p:nvSpPr>
        <p:spPr>
          <a:xfrm>
            <a:off x="144012" y="0"/>
            <a:ext cx="1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sets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08346-5917-4B49-AEDD-A4F348E51BBA}"/>
              </a:ext>
            </a:extLst>
          </p:cNvPr>
          <p:cNvSpPr txBox="1"/>
          <p:nvPr/>
        </p:nvSpPr>
        <p:spPr>
          <a:xfrm>
            <a:off x="4877436" y="514525"/>
            <a:ext cx="1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6204D-BC5E-4DDD-8297-405F32A567B3}"/>
              </a:ext>
            </a:extLst>
          </p:cNvPr>
          <p:cNvSpPr txBox="1"/>
          <p:nvPr/>
        </p:nvSpPr>
        <p:spPr>
          <a:xfrm>
            <a:off x="7840776" y="514525"/>
            <a:ext cx="1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8F90C-2C89-43D6-A22C-19E0FDB60139}"/>
              </a:ext>
            </a:extLst>
          </p:cNvPr>
          <p:cNvSpPr txBox="1"/>
          <p:nvPr/>
        </p:nvSpPr>
        <p:spPr>
          <a:xfrm>
            <a:off x="7550092" y="883856"/>
            <a:ext cx="46419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Continuously changing thickness</a:t>
            </a:r>
          </a:p>
          <a:p>
            <a:r>
              <a:rPr lang="en-US" dirty="0"/>
              <a:t>Triangle inside oval test</a:t>
            </a:r>
          </a:p>
          <a:p>
            <a:r>
              <a:rPr lang="en-US" dirty="0"/>
              <a:t>3 stacked circular defects</a:t>
            </a:r>
          </a:p>
          <a:p>
            <a:r>
              <a:rPr lang="en-US" dirty="0"/>
              <a:t>0.5mm </a:t>
            </a:r>
            <a:r>
              <a:rPr lang="en-US" dirty="0" err="1"/>
              <a:t>delam</a:t>
            </a:r>
            <a:r>
              <a:rPr lang="en-US" dirty="0"/>
              <a:t> at corner (5mm plate thickness)</a:t>
            </a:r>
          </a:p>
          <a:p>
            <a:r>
              <a:rPr lang="en-US" dirty="0"/>
              <a:t>5mm thickness at upper right corner</a:t>
            </a:r>
          </a:p>
          <a:p>
            <a:r>
              <a:rPr lang="en-US" dirty="0"/>
              <a:t>Whatever we get from Adam and Erica</a:t>
            </a:r>
          </a:p>
          <a:p>
            <a:r>
              <a:rPr lang="en-US" dirty="0"/>
              <a:t>Same irregular shape at 2,4,6 mm thickness</a:t>
            </a:r>
          </a:p>
          <a:p>
            <a:r>
              <a:rPr lang="en-US" dirty="0"/>
              <a:t>Single hexagon defect at 1-9mm thickness</a:t>
            </a:r>
          </a:p>
          <a:p>
            <a:r>
              <a:rPr lang="en-US" dirty="0"/>
              <a:t>Single triangle defect at varying plate thickness</a:t>
            </a:r>
          </a:p>
          <a:p>
            <a:r>
              <a:rPr lang="en-US" dirty="0"/>
              <a:t>Single diagonal defect at varying small widths</a:t>
            </a:r>
          </a:p>
          <a:p>
            <a:r>
              <a:rPr lang="en-US" dirty="0"/>
              <a:t>Per Adam’s request</a:t>
            </a:r>
          </a:p>
          <a:p>
            <a:r>
              <a:rPr lang="en-US" dirty="0"/>
              <a:t>1 defect at center that we add noise to later</a:t>
            </a:r>
          </a:p>
          <a:p>
            <a:r>
              <a:rPr lang="en-US" dirty="0"/>
              <a:t>Test invariance to transducer location</a:t>
            </a:r>
          </a:p>
          <a:p>
            <a:r>
              <a:rPr lang="en-US" dirty="0"/>
              <a:t>Exact model from Eric/Niall paper</a:t>
            </a:r>
          </a:p>
          <a:p>
            <a:r>
              <a:rPr lang="en-US" dirty="0"/>
              <a:t>Carry over tests from round 1</a:t>
            </a:r>
          </a:p>
        </p:txBody>
      </p:sp>
    </p:spTree>
    <p:extLst>
      <p:ext uri="{BB962C8B-B14F-4D97-AF65-F5344CB8AC3E}">
        <p14:creationId xmlns:p14="http://schemas.microsoft.com/office/powerpoint/2010/main" val="379019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EE56DD1-4837-4A4A-A77A-570BC743FB26}"/>
              </a:ext>
            </a:extLst>
          </p:cNvPr>
          <p:cNvSpPr txBox="1"/>
          <p:nvPr/>
        </p:nvSpPr>
        <p:spPr>
          <a:xfrm>
            <a:off x="895102" y="2494077"/>
            <a:ext cx="75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AE38E6B-B9F9-45B8-9DF2-4F300A32BAF8}"/>
              </a:ext>
            </a:extLst>
          </p:cNvPr>
          <p:cNvSpPr/>
          <p:nvPr/>
        </p:nvSpPr>
        <p:spPr>
          <a:xfrm rot="10800000">
            <a:off x="266734" y="187023"/>
            <a:ext cx="2034394" cy="1889224"/>
          </a:xfrm>
          <a:prstGeom prst="rect">
            <a:avLst/>
          </a:prstGeom>
          <a:ln w="28575"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75E50DD-6147-430D-AE3A-AD576DB5D33E}"/>
              </a:ext>
            </a:extLst>
          </p:cNvPr>
          <p:cNvSpPr/>
          <p:nvPr/>
        </p:nvSpPr>
        <p:spPr>
          <a:xfrm rot="10800000">
            <a:off x="434811" y="1775790"/>
            <a:ext cx="162705" cy="14489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FA755A-94B2-4665-849C-8F6683FD0371}"/>
              </a:ext>
            </a:extLst>
          </p:cNvPr>
          <p:cNvSpPr/>
          <p:nvPr/>
        </p:nvSpPr>
        <p:spPr>
          <a:xfrm rot="10800000">
            <a:off x="2831796" y="133764"/>
            <a:ext cx="2232509" cy="19904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367DC4-8FBB-4337-8948-CE297D9970DE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 rot="10800000">
            <a:off x="3948050" y="133764"/>
            <a:ext cx="0" cy="19904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E6EF3D-EFC6-46C5-9390-53386F1BF787}"/>
              </a:ext>
            </a:extLst>
          </p:cNvPr>
          <p:cNvCxnSpPr>
            <a:cxnSpLocks/>
            <a:stCxn id="18" idx="3"/>
          </p:cNvCxnSpPr>
          <p:nvPr/>
        </p:nvCxnSpPr>
        <p:spPr>
          <a:xfrm rot="10800000" flipH="1">
            <a:off x="2831796" y="1128969"/>
            <a:ext cx="227063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4B1C4B4-3795-4355-A351-66239EB0FF59}"/>
              </a:ext>
            </a:extLst>
          </p:cNvPr>
          <p:cNvSpPr/>
          <p:nvPr/>
        </p:nvSpPr>
        <p:spPr>
          <a:xfrm rot="10800000">
            <a:off x="3859850" y="1049405"/>
            <a:ext cx="176397" cy="15912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7394D4-7D6B-4AAA-B6D8-88A83DA2B08C}"/>
              </a:ext>
            </a:extLst>
          </p:cNvPr>
          <p:cNvSpPr/>
          <p:nvPr/>
        </p:nvSpPr>
        <p:spPr>
          <a:xfrm rot="10800000">
            <a:off x="4562497" y="133762"/>
            <a:ext cx="499214" cy="4194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842CF6-556E-471E-929B-A607C67777FC}"/>
              </a:ext>
            </a:extLst>
          </p:cNvPr>
          <p:cNvCxnSpPr>
            <a:cxnSpLocks/>
          </p:cNvCxnSpPr>
          <p:nvPr/>
        </p:nvCxnSpPr>
        <p:spPr>
          <a:xfrm flipV="1">
            <a:off x="4562496" y="133761"/>
            <a:ext cx="165371" cy="1240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AA8621-8F1C-4F7E-AD80-67C72EF68169}"/>
              </a:ext>
            </a:extLst>
          </p:cNvPr>
          <p:cNvCxnSpPr>
            <a:cxnSpLocks/>
          </p:cNvCxnSpPr>
          <p:nvPr/>
        </p:nvCxnSpPr>
        <p:spPr>
          <a:xfrm flipV="1">
            <a:off x="4577079" y="133761"/>
            <a:ext cx="349808" cy="2377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EB33A3-F545-47C3-A9DB-66BA3139E1E3}"/>
              </a:ext>
            </a:extLst>
          </p:cNvPr>
          <p:cNvCxnSpPr>
            <a:cxnSpLocks/>
          </p:cNvCxnSpPr>
          <p:nvPr/>
        </p:nvCxnSpPr>
        <p:spPr>
          <a:xfrm flipV="1">
            <a:off x="4570924" y="178714"/>
            <a:ext cx="490787" cy="3270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558D24-16F1-4857-9DF3-418E25FBA76D}"/>
              </a:ext>
            </a:extLst>
          </p:cNvPr>
          <p:cNvCxnSpPr>
            <a:cxnSpLocks/>
          </p:cNvCxnSpPr>
          <p:nvPr/>
        </p:nvCxnSpPr>
        <p:spPr>
          <a:xfrm flipV="1">
            <a:off x="4700589" y="302777"/>
            <a:ext cx="375594" cy="260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59467D-AAC3-49EF-A313-06796DBC92FB}"/>
              </a:ext>
            </a:extLst>
          </p:cNvPr>
          <p:cNvCxnSpPr>
            <a:cxnSpLocks/>
          </p:cNvCxnSpPr>
          <p:nvPr/>
        </p:nvCxnSpPr>
        <p:spPr>
          <a:xfrm flipV="1">
            <a:off x="4941326" y="433264"/>
            <a:ext cx="134858" cy="1097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00F5A4-86F9-4C65-BD87-ECBBE35466D5}"/>
              </a:ext>
            </a:extLst>
          </p:cNvPr>
          <p:cNvGrpSpPr/>
          <p:nvPr/>
        </p:nvGrpSpPr>
        <p:grpSpPr>
          <a:xfrm>
            <a:off x="5480406" y="134767"/>
            <a:ext cx="2271424" cy="1971569"/>
            <a:chOff x="7440858" y="1512811"/>
            <a:chExt cx="3455566" cy="309553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7BE878-108A-4448-88A4-FD8CFC04A8B6}"/>
                </a:ext>
              </a:extLst>
            </p:cNvPr>
            <p:cNvSpPr/>
            <p:nvPr/>
          </p:nvSpPr>
          <p:spPr>
            <a:xfrm rot="10800000">
              <a:off x="7440858" y="1512811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FCB244-E9F2-43F4-86B1-2FBBA8290B52}"/>
                </a:ext>
              </a:extLst>
            </p:cNvPr>
            <p:cNvCxnSpPr>
              <a:cxnSpLocks/>
              <a:stCxn id="39" idx="0"/>
              <a:endCxn id="39" idx="2"/>
            </p:cNvCxnSpPr>
            <p:nvPr/>
          </p:nvCxnSpPr>
          <p:spPr>
            <a:xfrm rot="10800000">
              <a:off x="9139628" y="1512811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98CEE7-DEFA-4240-9E6C-C4D0A7E6866A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rot="10800000" flipH="1">
              <a:off x="7440858" y="3060580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446723-7F9F-4BC2-BA57-AAC854B4B804}"/>
                </a:ext>
              </a:extLst>
            </p:cNvPr>
            <p:cNvSpPr/>
            <p:nvPr/>
          </p:nvSpPr>
          <p:spPr>
            <a:xfrm rot="10800000">
              <a:off x="9005401" y="293684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E6E7FD-EB1D-4ED7-AD6A-7FDEF3B5FDD3}"/>
              </a:ext>
            </a:extLst>
          </p:cNvPr>
          <p:cNvGrpSpPr/>
          <p:nvPr/>
        </p:nvGrpSpPr>
        <p:grpSpPr>
          <a:xfrm>
            <a:off x="266733" y="3281238"/>
            <a:ext cx="2402386" cy="2253092"/>
            <a:chOff x="4368217" y="1328253"/>
            <a:chExt cx="3455566" cy="309553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F4555EA-09C4-4857-B6AC-841C5BA3B144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495C70A-593F-42A3-945E-AE8826ACFB43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F862909-9592-4370-ADAD-D310D7706AB9}"/>
                  </a:ext>
                </a:extLst>
              </p:cNvPr>
              <p:cNvCxnSpPr>
                <a:cxnSpLocks/>
                <a:stCxn id="48" idx="0"/>
                <a:endCxn id="48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FA6DFE7-C2E6-46F8-AFE6-A2836FB21FAE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C7C226-2E1A-4EA4-A451-23EDE9BAD637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9C4CA5-D149-41BE-B690-815443373052}"/>
                </a:ext>
              </a:extLst>
            </p:cNvPr>
            <p:cNvSpPr/>
            <p:nvPr/>
          </p:nvSpPr>
          <p:spPr>
            <a:xfrm rot="10800000">
              <a:off x="4957894" y="1761693"/>
              <a:ext cx="759728" cy="65230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4DF0AA5-064F-413C-8CFC-7C557962F528}"/>
                </a:ext>
              </a:extLst>
            </p:cNvPr>
            <p:cNvSpPr/>
            <p:nvPr/>
          </p:nvSpPr>
          <p:spPr>
            <a:xfrm rot="10800000">
              <a:off x="5200130" y="1968371"/>
              <a:ext cx="275256" cy="2389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49952F7-0F91-4528-9924-2AA0D86C43F0}"/>
              </a:ext>
            </a:extLst>
          </p:cNvPr>
          <p:cNvSpPr txBox="1"/>
          <p:nvPr/>
        </p:nvSpPr>
        <p:spPr>
          <a:xfrm>
            <a:off x="3301390" y="2232478"/>
            <a:ext cx="149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Delamination and edge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F6A2B0-5F9D-4F15-AABE-B6560BEB874C}"/>
              </a:ext>
            </a:extLst>
          </p:cNvPr>
          <p:cNvSpPr txBox="1"/>
          <p:nvPr/>
        </p:nvSpPr>
        <p:spPr>
          <a:xfrm>
            <a:off x="6083723" y="2375159"/>
            <a:ext cx="120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A09266-2C70-42B1-9178-56F9FDE3244D}"/>
              </a:ext>
            </a:extLst>
          </p:cNvPr>
          <p:cNvSpPr txBox="1"/>
          <p:nvPr/>
        </p:nvSpPr>
        <p:spPr>
          <a:xfrm>
            <a:off x="690229" y="5832777"/>
            <a:ext cx="174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Stacked defects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27726D6-7E41-430E-90A8-E2670A60EA7B}"/>
              </a:ext>
            </a:extLst>
          </p:cNvPr>
          <p:cNvGrpSpPr/>
          <p:nvPr/>
        </p:nvGrpSpPr>
        <p:grpSpPr>
          <a:xfrm>
            <a:off x="2912004" y="3281238"/>
            <a:ext cx="2274644" cy="2253092"/>
            <a:chOff x="4368217" y="1328253"/>
            <a:chExt cx="3455566" cy="309553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326DFA7-97CC-4ACE-88A5-A779AB90726A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2B9EEC9-1663-4F59-B738-4E23B254FE47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104F7D5-9A84-493C-B4E2-76FF6D8EBC98}"/>
                  </a:ext>
                </a:extLst>
              </p:cNvPr>
              <p:cNvCxnSpPr>
                <a:cxnSpLocks/>
                <a:stCxn id="80" idx="0"/>
                <a:endCxn id="80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DF09A08-08C5-40A7-9F6C-5AE7672F89D0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99643E3-A606-4AFF-A212-F4BF5E1AD851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A976DC2-6148-4B6A-BF94-60287537E7FB}"/>
                </a:ext>
              </a:extLst>
            </p:cNvPr>
            <p:cNvSpPr/>
            <p:nvPr/>
          </p:nvSpPr>
          <p:spPr>
            <a:xfrm>
              <a:off x="4653441" y="1489500"/>
              <a:ext cx="897622" cy="1065414"/>
            </a:xfrm>
            <a:custGeom>
              <a:avLst/>
              <a:gdLst>
                <a:gd name="connsiteX0" fmla="*/ 0 w 897622"/>
                <a:gd name="connsiteY0" fmla="*/ 184570 h 1065414"/>
                <a:gd name="connsiteX1" fmla="*/ 33556 w 897622"/>
                <a:gd name="connsiteY1" fmla="*/ 142625 h 1065414"/>
                <a:gd name="connsiteX2" fmla="*/ 41945 w 897622"/>
                <a:gd name="connsiteY2" fmla="*/ 117458 h 1065414"/>
                <a:gd name="connsiteX3" fmla="*/ 75501 w 897622"/>
                <a:gd name="connsiteY3" fmla="*/ 67124 h 1065414"/>
                <a:gd name="connsiteX4" fmla="*/ 92279 w 897622"/>
                <a:gd name="connsiteY4" fmla="*/ 41957 h 1065414"/>
                <a:gd name="connsiteX5" fmla="*/ 117446 w 897622"/>
                <a:gd name="connsiteY5" fmla="*/ 33568 h 1065414"/>
                <a:gd name="connsiteX6" fmla="*/ 142613 w 897622"/>
                <a:gd name="connsiteY6" fmla="*/ 8401 h 1065414"/>
                <a:gd name="connsiteX7" fmla="*/ 226502 w 897622"/>
                <a:gd name="connsiteY7" fmla="*/ 8401 h 1065414"/>
                <a:gd name="connsiteX8" fmla="*/ 251669 w 897622"/>
                <a:gd name="connsiteY8" fmla="*/ 33568 h 1065414"/>
                <a:gd name="connsiteX9" fmla="*/ 302003 w 897622"/>
                <a:gd name="connsiteY9" fmla="*/ 50346 h 1065414"/>
                <a:gd name="connsiteX10" fmla="*/ 360726 w 897622"/>
                <a:gd name="connsiteY10" fmla="*/ 67124 h 1065414"/>
                <a:gd name="connsiteX11" fmla="*/ 394282 w 897622"/>
                <a:gd name="connsiteY11" fmla="*/ 83902 h 1065414"/>
                <a:gd name="connsiteX12" fmla="*/ 419449 w 897622"/>
                <a:gd name="connsiteY12" fmla="*/ 100680 h 1065414"/>
                <a:gd name="connsiteX13" fmla="*/ 453005 w 897622"/>
                <a:gd name="connsiteY13" fmla="*/ 109069 h 1065414"/>
                <a:gd name="connsiteX14" fmla="*/ 478172 w 897622"/>
                <a:gd name="connsiteY14" fmla="*/ 117458 h 1065414"/>
                <a:gd name="connsiteX15" fmla="*/ 511728 w 897622"/>
                <a:gd name="connsiteY15" fmla="*/ 125847 h 1065414"/>
                <a:gd name="connsiteX16" fmla="*/ 562062 w 897622"/>
                <a:gd name="connsiteY16" fmla="*/ 142625 h 1065414"/>
                <a:gd name="connsiteX17" fmla="*/ 587229 w 897622"/>
                <a:gd name="connsiteY17" fmla="*/ 151014 h 1065414"/>
                <a:gd name="connsiteX18" fmla="*/ 671119 w 897622"/>
                <a:gd name="connsiteY18" fmla="*/ 159403 h 1065414"/>
                <a:gd name="connsiteX19" fmla="*/ 696286 w 897622"/>
                <a:gd name="connsiteY19" fmla="*/ 167792 h 1065414"/>
                <a:gd name="connsiteX20" fmla="*/ 721453 w 897622"/>
                <a:gd name="connsiteY20" fmla="*/ 192959 h 1065414"/>
                <a:gd name="connsiteX21" fmla="*/ 729842 w 897622"/>
                <a:gd name="connsiteY21" fmla="*/ 226515 h 1065414"/>
                <a:gd name="connsiteX22" fmla="*/ 738231 w 897622"/>
                <a:gd name="connsiteY22" fmla="*/ 251682 h 1065414"/>
                <a:gd name="connsiteX23" fmla="*/ 729842 w 897622"/>
                <a:gd name="connsiteY23" fmla="*/ 318794 h 1065414"/>
                <a:gd name="connsiteX24" fmla="*/ 696286 w 897622"/>
                <a:gd name="connsiteY24" fmla="*/ 369128 h 1065414"/>
                <a:gd name="connsiteX25" fmla="*/ 654341 w 897622"/>
                <a:gd name="connsiteY25" fmla="*/ 411073 h 1065414"/>
                <a:gd name="connsiteX26" fmla="*/ 637563 w 897622"/>
                <a:gd name="connsiteY26" fmla="*/ 436240 h 1065414"/>
                <a:gd name="connsiteX27" fmla="*/ 612396 w 897622"/>
                <a:gd name="connsiteY27" fmla="*/ 486574 h 1065414"/>
                <a:gd name="connsiteX28" fmla="*/ 620785 w 897622"/>
                <a:gd name="connsiteY28" fmla="*/ 545297 h 1065414"/>
                <a:gd name="connsiteX29" fmla="*/ 679508 w 897622"/>
                <a:gd name="connsiteY29" fmla="*/ 612408 h 1065414"/>
                <a:gd name="connsiteX30" fmla="*/ 713064 w 897622"/>
                <a:gd name="connsiteY30" fmla="*/ 662742 h 1065414"/>
                <a:gd name="connsiteX31" fmla="*/ 738231 w 897622"/>
                <a:gd name="connsiteY31" fmla="*/ 687909 h 1065414"/>
                <a:gd name="connsiteX32" fmla="*/ 755009 w 897622"/>
                <a:gd name="connsiteY32" fmla="*/ 721465 h 1065414"/>
                <a:gd name="connsiteX33" fmla="*/ 788565 w 897622"/>
                <a:gd name="connsiteY33" fmla="*/ 771799 h 1065414"/>
                <a:gd name="connsiteX34" fmla="*/ 805343 w 897622"/>
                <a:gd name="connsiteY34" fmla="*/ 805355 h 1065414"/>
                <a:gd name="connsiteX35" fmla="*/ 813732 w 897622"/>
                <a:gd name="connsiteY35" fmla="*/ 830522 h 1065414"/>
                <a:gd name="connsiteX36" fmla="*/ 880844 w 897622"/>
                <a:gd name="connsiteY36" fmla="*/ 906023 h 1065414"/>
                <a:gd name="connsiteX37" fmla="*/ 897622 w 897622"/>
                <a:gd name="connsiteY37" fmla="*/ 956357 h 1065414"/>
                <a:gd name="connsiteX38" fmla="*/ 889233 w 897622"/>
                <a:gd name="connsiteY38" fmla="*/ 998302 h 1065414"/>
                <a:gd name="connsiteX39" fmla="*/ 872455 w 897622"/>
                <a:gd name="connsiteY39" fmla="*/ 1023469 h 1065414"/>
                <a:gd name="connsiteX40" fmla="*/ 847288 w 897622"/>
                <a:gd name="connsiteY40" fmla="*/ 1048636 h 1065414"/>
                <a:gd name="connsiteX41" fmla="*/ 822121 w 897622"/>
                <a:gd name="connsiteY41" fmla="*/ 1057025 h 1065414"/>
                <a:gd name="connsiteX42" fmla="*/ 721453 w 897622"/>
                <a:gd name="connsiteY42" fmla="*/ 1065414 h 1065414"/>
                <a:gd name="connsiteX43" fmla="*/ 595618 w 897622"/>
                <a:gd name="connsiteY43" fmla="*/ 1057025 h 1065414"/>
                <a:gd name="connsiteX44" fmla="*/ 545284 w 897622"/>
                <a:gd name="connsiteY44" fmla="*/ 1015080 h 1065414"/>
                <a:gd name="connsiteX45" fmla="*/ 520117 w 897622"/>
                <a:gd name="connsiteY45" fmla="*/ 1006691 h 1065414"/>
                <a:gd name="connsiteX46" fmla="*/ 494950 w 897622"/>
                <a:gd name="connsiteY46" fmla="*/ 981524 h 1065414"/>
                <a:gd name="connsiteX47" fmla="*/ 478172 w 897622"/>
                <a:gd name="connsiteY47" fmla="*/ 931190 h 1065414"/>
                <a:gd name="connsiteX48" fmla="*/ 461394 w 897622"/>
                <a:gd name="connsiteY48" fmla="*/ 872467 h 1065414"/>
                <a:gd name="connsiteX49" fmla="*/ 453005 w 897622"/>
                <a:gd name="connsiteY49" fmla="*/ 847300 h 1065414"/>
                <a:gd name="connsiteX50" fmla="*/ 436227 w 897622"/>
                <a:gd name="connsiteY50" fmla="*/ 746632 h 1065414"/>
                <a:gd name="connsiteX51" fmla="*/ 419449 w 897622"/>
                <a:gd name="connsiteY51" fmla="*/ 721465 h 1065414"/>
                <a:gd name="connsiteX52" fmla="*/ 369115 w 897622"/>
                <a:gd name="connsiteY52" fmla="*/ 704687 h 1065414"/>
                <a:gd name="connsiteX53" fmla="*/ 343948 w 897622"/>
                <a:gd name="connsiteY53" fmla="*/ 696298 h 1065414"/>
                <a:gd name="connsiteX54" fmla="*/ 318781 w 897622"/>
                <a:gd name="connsiteY54" fmla="*/ 679520 h 1065414"/>
                <a:gd name="connsiteX55" fmla="*/ 293614 w 897622"/>
                <a:gd name="connsiteY55" fmla="*/ 654353 h 1065414"/>
                <a:gd name="connsiteX56" fmla="*/ 243280 w 897622"/>
                <a:gd name="connsiteY56" fmla="*/ 637575 h 1065414"/>
                <a:gd name="connsiteX57" fmla="*/ 192947 w 897622"/>
                <a:gd name="connsiteY57" fmla="*/ 587242 h 1065414"/>
                <a:gd name="connsiteX58" fmla="*/ 167780 w 897622"/>
                <a:gd name="connsiteY58" fmla="*/ 562075 h 1065414"/>
                <a:gd name="connsiteX59" fmla="*/ 151002 w 897622"/>
                <a:gd name="connsiteY59" fmla="*/ 536908 h 1065414"/>
                <a:gd name="connsiteX60" fmla="*/ 125835 w 897622"/>
                <a:gd name="connsiteY60" fmla="*/ 511741 h 1065414"/>
                <a:gd name="connsiteX61" fmla="*/ 100668 w 897622"/>
                <a:gd name="connsiteY61" fmla="*/ 478185 h 1065414"/>
                <a:gd name="connsiteX62" fmla="*/ 83890 w 897622"/>
                <a:gd name="connsiteY62" fmla="*/ 427851 h 1065414"/>
                <a:gd name="connsiteX63" fmla="*/ 75501 w 897622"/>
                <a:gd name="connsiteY63" fmla="*/ 402684 h 1065414"/>
                <a:gd name="connsiteX64" fmla="*/ 50334 w 897622"/>
                <a:gd name="connsiteY64" fmla="*/ 352350 h 1065414"/>
                <a:gd name="connsiteX65" fmla="*/ 16778 w 897622"/>
                <a:gd name="connsiteY65" fmla="*/ 234904 h 1065414"/>
                <a:gd name="connsiteX66" fmla="*/ 0 w 897622"/>
                <a:gd name="connsiteY66" fmla="*/ 184570 h 106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897622" h="1065414">
                  <a:moveTo>
                    <a:pt x="0" y="184570"/>
                  </a:moveTo>
                  <a:cubicBezTo>
                    <a:pt x="11185" y="170588"/>
                    <a:pt x="24066" y="157809"/>
                    <a:pt x="33556" y="142625"/>
                  </a:cubicBezTo>
                  <a:cubicBezTo>
                    <a:pt x="38243" y="135126"/>
                    <a:pt x="37651" y="125188"/>
                    <a:pt x="41945" y="117458"/>
                  </a:cubicBezTo>
                  <a:cubicBezTo>
                    <a:pt x="51738" y="99831"/>
                    <a:pt x="64316" y="83902"/>
                    <a:pt x="75501" y="67124"/>
                  </a:cubicBezTo>
                  <a:cubicBezTo>
                    <a:pt x="81094" y="58735"/>
                    <a:pt x="82714" y="45145"/>
                    <a:pt x="92279" y="41957"/>
                  </a:cubicBezTo>
                  <a:lnTo>
                    <a:pt x="117446" y="33568"/>
                  </a:lnTo>
                  <a:cubicBezTo>
                    <a:pt x="125835" y="25179"/>
                    <a:pt x="132312" y="14287"/>
                    <a:pt x="142613" y="8401"/>
                  </a:cubicBezTo>
                  <a:cubicBezTo>
                    <a:pt x="170871" y="-7747"/>
                    <a:pt x="196955" y="3476"/>
                    <a:pt x="226502" y="8401"/>
                  </a:cubicBezTo>
                  <a:cubicBezTo>
                    <a:pt x="234891" y="16790"/>
                    <a:pt x="241298" y="27806"/>
                    <a:pt x="251669" y="33568"/>
                  </a:cubicBezTo>
                  <a:cubicBezTo>
                    <a:pt x="267129" y="42157"/>
                    <a:pt x="284845" y="46057"/>
                    <a:pt x="302003" y="50346"/>
                  </a:cubicBezTo>
                  <a:cubicBezTo>
                    <a:pt x="319031" y="54603"/>
                    <a:pt x="343877" y="59903"/>
                    <a:pt x="360726" y="67124"/>
                  </a:cubicBezTo>
                  <a:cubicBezTo>
                    <a:pt x="372220" y="72050"/>
                    <a:pt x="383424" y="77697"/>
                    <a:pt x="394282" y="83902"/>
                  </a:cubicBezTo>
                  <a:cubicBezTo>
                    <a:pt x="403036" y="88904"/>
                    <a:pt x="410182" y="96708"/>
                    <a:pt x="419449" y="100680"/>
                  </a:cubicBezTo>
                  <a:cubicBezTo>
                    <a:pt x="430046" y="105222"/>
                    <a:pt x="441919" y="105902"/>
                    <a:pt x="453005" y="109069"/>
                  </a:cubicBezTo>
                  <a:cubicBezTo>
                    <a:pt x="461508" y="111498"/>
                    <a:pt x="469669" y="115029"/>
                    <a:pt x="478172" y="117458"/>
                  </a:cubicBezTo>
                  <a:cubicBezTo>
                    <a:pt x="489258" y="120625"/>
                    <a:pt x="500685" y="122534"/>
                    <a:pt x="511728" y="125847"/>
                  </a:cubicBezTo>
                  <a:cubicBezTo>
                    <a:pt x="528668" y="130929"/>
                    <a:pt x="545284" y="137032"/>
                    <a:pt x="562062" y="142625"/>
                  </a:cubicBezTo>
                  <a:cubicBezTo>
                    <a:pt x="570451" y="145421"/>
                    <a:pt x="578430" y="150134"/>
                    <a:pt x="587229" y="151014"/>
                  </a:cubicBezTo>
                  <a:lnTo>
                    <a:pt x="671119" y="159403"/>
                  </a:lnTo>
                  <a:cubicBezTo>
                    <a:pt x="679508" y="162199"/>
                    <a:pt x="688928" y="162887"/>
                    <a:pt x="696286" y="167792"/>
                  </a:cubicBezTo>
                  <a:cubicBezTo>
                    <a:pt x="706157" y="174373"/>
                    <a:pt x="715567" y="182658"/>
                    <a:pt x="721453" y="192959"/>
                  </a:cubicBezTo>
                  <a:cubicBezTo>
                    <a:pt x="727173" y="202969"/>
                    <a:pt x="726675" y="215429"/>
                    <a:pt x="729842" y="226515"/>
                  </a:cubicBezTo>
                  <a:cubicBezTo>
                    <a:pt x="732271" y="235018"/>
                    <a:pt x="735435" y="243293"/>
                    <a:pt x="738231" y="251682"/>
                  </a:cubicBezTo>
                  <a:cubicBezTo>
                    <a:pt x="735435" y="274053"/>
                    <a:pt x="737425" y="297563"/>
                    <a:pt x="729842" y="318794"/>
                  </a:cubicBezTo>
                  <a:cubicBezTo>
                    <a:pt x="723060" y="337784"/>
                    <a:pt x="707471" y="352350"/>
                    <a:pt x="696286" y="369128"/>
                  </a:cubicBezTo>
                  <a:cubicBezTo>
                    <a:pt x="673915" y="402684"/>
                    <a:pt x="687897" y="388702"/>
                    <a:pt x="654341" y="411073"/>
                  </a:cubicBezTo>
                  <a:cubicBezTo>
                    <a:pt x="648748" y="419462"/>
                    <a:pt x="642072" y="427222"/>
                    <a:pt x="637563" y="436240"/>
                  </a:cubicBezTo>
                  <a:cubicBezTo>
                    <a:pt x="602831" y="505704"/>
                    <a:pt x="660479" y="414449"/>
                    <a:pt x="612396" y="486574"/>
                  </a:cubicBezTo>
                  <a:cubicBezTo>
                    <a:pt x="615192" y="506148"/>
                    <a:pt x="613687" y="526842"/>
                    <a:pt x="620785" y="545297"/>
                  </a:cubicBezTo>
                  <a:cubicBezTo>
                    <a:pt x="637660" y="589172"/>
                    <a:pt x="648699" y="591870"/>
                    <a:pt x="679508" y="612408"/>
                  </a:cubicBezTo>
                  <a:cubicBezTo>
                    <a:pt x="690693" y="629186"/>
                    <a:pt x="698805" y="648483"/>
                    <a:pt x="713064" y="662742"/>
                  </a:cubicBezTo>
                  <a:cubicBezTo>
                    <a:pt x="721453" y="671131"/>
                    <a:pt x="731335" y="678255"/>
                    <a:pt x="738231" y="687909"/>
                  </a:cubicBezTo>
                  <a:cubicBezTo>
                    <a:pt x="745500" y="698085"/>
                    <a:pt x="748575" y="710742"/>
                    <a:pt x="755009" y="721465"/>
                  </a:cubicBezTo>
                  <a:cubicBezTo>
                    <a:pt x="765384" y="738756"/>
                    <a:pt x="779547" y="753763"/>
                    <a:pt x="788565" y="771799"/>
                  </a:cubicBezTo>
                  <a:cubicBezTo>
                    <a:pt x="794158" y="782984"/>
                    <a:pt x="800417" y="793861"/>
                    <a:pt x="805343" y="805355"/>
                  </a:cubicBezTo>
                  <a:cubicBezTo>
                    <a:pt x="808826" y="813483"/>
                    <a:pt x="808303" y="823542"/>
                    <a:pt x="813732" y="830522"/>
                  </a:cubicBezTo>
                  <a:cubicBezTo>
                    <a:pt x="833419" y="855834"/>
                    <a:pt x="866956" y="874775"/>
                    <a:pt x="880844" y="906023"/>
                  </a:cubicBezTo>
                  <a:cubicBezTo>
                    <a:pt x="888027" y="922184"/>
                    <a:pt x="897622" y="956357"/>
                    <a:pt x="897622" y="956357"/>
                  </a:cubicBezTo>
                  <a:cubicBezTo>
                    <a:pt x="894826" y="970339"/>
                    <a:pt x="894240" y="984951"/>
                    <a:pt x="889233" y="998302"/>
                  </a:cubicBezTo>
                  <a:cubicBezTo>
                    <a:pt x="885693" y="1007742"/>
                    <a:pt x="878910" y="1015724"/>
                    <a:pt x="872455" y="1023469"/>
                  </a:cubicBezTo>
                  <a:cubicBezTo>
                    <a:pt x="864860" y="1032583"/>
                    <a:pt x="857159" y="1042055"/>
                    <a:pt x="847288" y="1048636"/>
                  </a:cubicBezTo>
                  <a:cubicBezTo>
                    <a:pt x="839930" y="1053541"/>
                    <a:pt x="830886" y="1055856"/>
                    <a:pt x="822121" y="1057025"/>
                  </a:cubicBezTo>
                  <a:cubicBezTo>
                    <a:pt x="788744" y="1061475"/>
                    <a:pt x="755009" y="1062618"/>
                    <a:pt x="721453" y="1065414"/>
                  </a:cubicBezTo>
                  <a:cubicBezTo>
                    <a:pt x="679508" y="1062618"/>
                    <a:pt x="637142" y="1063581"/>
                    <a:pt x="595618" y="1057025"/>
                  </a:cubicBezTo>
                  <a:cubicBezTo>
                    <a:pt x="543660" y="1048821"/>
                    <a:pt x="576564" y="1040104"/>
                    <a:pt x="545284" y="1015080"/>
                  </a:cubicBezTo>
                  <a:cubicBezTo>
                    <a:pt x="538379" y="1009556"/>
                    <a:pt x="528506" y="1009487"/>
                    <a:pt x="520117" y="1006691"/>
                  </a:cubicBezTo>
                  <a:cubicBezTo>
                    <a:pt x="511728" y="998302"/>
                    <a:pt x="500712" y="991895"/>
                    <a:pt x="494950" y="981524"/>
                  </a:cubicBezTo>
                  <a:cubicBezTo>
                    <a:pt x="486361" y="966064"/>
                    <a:pt x="483765" y="947968"/>
                    <a:pt x="478172" y="931190"/>
                  </a:cubicBezTo>
                  <a:cubicBezTo>
                    <a:pt x="458058" y="870848"/>
                    <a:pt x="482461" y="946203"/>
                    <a:pt x="461394" y="872467"/>
                  </a:cubicBezTo>
                  <a:cubicBezTo>
                    <a:pt x="458965" y="863964"/>
                    <a:pt x="455801" y="855689"/>
                    <a:pt x="453005" y="847300"/>
                  </a:cubicBezTo>
                  <a:cubicBezTo>
                    <a:pt x="450347" y="823378"/>
                    <a:pt x="450281" y="774740"/>
                    <a:pt x="436227" y="746632"/>
                  </a:cubicBezTo>
                  <a:cubicBezTo>
                    <a:pt x="431718" y="737614"/>
                    <a:pt x="427999" y="726809"/>
                    <a:pt x="419449" y="721465"/>
                  </a:cubicBezTo>
                  <a:cubicBezTo>
                    <a:pt x="404452" y="712092"/>
                    <a:pt x="385893" y="710280"/>
                    <a:pt x="369115" y="704687"/>
                  </a:cubicBezTo>
                  <a:cubicBezTo>
                    <a:pt x="360726" y="701891"/>
                    <a:pt x="351306" y="701203"/>
                    <a:pt x="343948" y="696298"/>
                  </a:cubicBezTo>
                  <a:cubicBezTo>
                    <a:pt x="335559" y="690705"/>
                    <a:pt x="326526" y="685975"/>
                    <a:pt x="318781" y="679520"/>
                  </a:cubicBezTo>
                  <a:cubicBezTo>
                    <a:pt x="309667" y="671925"/>
                    <a:pt x="303985" y="660115"/>
                    <a:pt x="293614" y="654353"/>
                  </a:cubicBezTo>
                  <a:cubicBezTo>
                    <a:pt x="278154" y="645764"/>
                    <a:pt x="243280" y="637575"/>
                    <a:pt x="243280" y="637575"/>
                  </a:cubicBezTo>
                  <a:lnTo>
                    <a:pt x="192947" y="587242"/>
                  </a:lnTo>
                  <a:cubicBezTo>
                    <a:pt x="184558" y="578853"/>
                    <a:pt x="174361" y="571946"/>
                    <a:pt x="167780" y="562075"/>
                  </a:cubicBezTo>
                  <a:cubicBezTo>
                    <a:pt x="162187" y="553686"/>
                    <a:pt x="157457" y="544653"/>
                    <a:pt x="151002" y="536908"/>
                  </a:cubicBezTo>
                  <a:cubicBezTo>
                    <a:pt x="143407" y="527794"/>
                    <a:pt x="133556" y="520749"/>
                    <a:pt x="125835" y="511741"/>
                  </a:cubicBezTo>
                  <a:cubicBezTo>
                    <a:pt x="116736" y="501125"/>
                    <a:pt x="109057" y="489370"/>
                    <a:pt x="100668" y="478185"/>
                  </a:cubicBezTo>
                  <a:lnTo>
                    <a:pt x="83890" y="427851"/>
                  </a:lnTo>
                  <a:cubicBezTo>
                    <a:pt x="81094" y="419462"/>
                    <a:pt x="80406" y="410042"/>
                    <a:pt x="75501" y="402684"/>
                  </a:cubicBezTo>
                  <a:cubicBezTo>
                    <a:pt x="57879" y="376252"/>
                    <a:pt x="58349" y="381739"/>
                    <a:pt x="50334" y="352350"/>
                  </a:cubicBezTo>
                  <a:cubicBezTo>
                    <a:pt x="50171" y="351751"/>
                    <a:pt x="24815" y="242941"/>
                    <a:pt x="16778" y="234904"/>
                  </a:cubicBezTo>
                  <a:lnTo>
                    <a:pt x="0" y="18457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0433DDF-3B2B-462F-9709-AD3590EE8251}"/>
              </a:ext>
            </a:extLst>
          </p:cNvPr>
          <p:cNvSpPr txBox="1"/>
          <p:nvPr/>
        </p:nvSpPr>
        <p:spPr>
          <a:xfrm>
            <a:off x="3247209" y="5842354"/>
            <a:ext cx="174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Irregular defects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391666-BA46-42B3-B387-3A910FF0EADD}"/>
              </a:ext>
            </a:extLst>
          </p:cNvPr>
          <p:cNvSpPr/>
          <p:nvPr/>
        </p:nvSpPr>
        <p:spPr>
          <a:xfrm rot="10800000">
            <a:off x="1012890" y="888074"/>
            <a:ext cx="528180" cy="474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2F3B2C8-83BB-4B8B-BD16-108B73853B4F}"/>
              </a:ext>
            </a:extLst>
          </p:cNvPr>
          <p:cNvCxnSpPr>
            <a:cxnSpLocks/>
          </p:cNvCxnSpPr>
          <p:nvPr/>
        </p:nvCxnSpPr>
        <p:spPr>
          <a:xfrm flipH="1" flipV="1">
            <a:off x="5476586" y="2089302"/>
            <a:ext cx="6414" cy="2610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434A5FE-7A10-45B8-8F1C-A1EA63CBDBBA}"/>
              </a:ext>
            </a:extLst>
          </p:cNvPr>
          <p:cNvCxnSpPr>
            <a:cxnSpLocks/>
          </p:cNvCxnSpPr>
          <p:nvPr/>
        </p:nvCxnSpPr>
        <p:spPr>
          <a:xfrm flipV="1">
            <a:off x="5483000" y="2106338"/>
            <a:ext cx="2230689" cy="2403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58A783AF-7F38-46B4-8476-3949CA0C622A}"/>
              </a:ext>
            </a:extLst>
          </p:cNvPr>
          <p:cNvSpPr/>
          <p:nvPr/>
        </p:nvSpPr>
        <p:spPr>
          <a:xfrm rot="10800000">
            <a:off x="5526257" y="3281238"/>
            <a:ext cx="2225573" cy="2188383"/>
          </a:xfrm>
          <a:prstGeom prst="rect">
            <a:avLst/>
          </a:prstGeom>
          <a:ln w="28575"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A71CB0C-D05A-48FF-8DE1-257E8DD32F3A}"/>
              </a:ext>
            </a:extLst>
          </p:cNvPr>
          <p:cNvSpPr/>
          <p:nvPr/>
        </p:nvSpPr>
        <p:spPr>
          <a:xfrm rot="10800000">
            <a:off x="6550045" y="4291510"/>
            <a:ext cx="177995" cy="1678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8B85790-F124-43DA-89FB-CBDAE5D617F2}"/>
              </a:ext>
            </a:extLst>
          </p:cNvPr>
          <p:cNvSpPr/>
          <p:nvPr/>
        </p:nvSpPr>
        <p:spPr>
          <a:xfrm rot="10800000">
            <a:off x="7187389" y="3521613"/>
            <a:ext cx="203945" cy="2172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83E7AB-3B6C-411F-8CC5-399A175541E9}"/>
              </a:ext>
            </a:extLst>
          </p:cNvPr>
          <p:cNvSpPr txBox="1"/>
          <p:nvPr/>
        </p:nvSpPr>
        <p:spPr>
          <a:xfrm>
            <a:off x="5767670" y="5866290"/>
            <a:ext cx="187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reduction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BCAFA4F-0B2B-4C87-BAAB-4FA15AE24FA5}"/>
              </a:ext>
            </a:extLst>
          </p:cNvPr>
          <p:cNvSpPr/>
          <p:nvPr/>
        </p:nvSpPr>
        <p:spPr>
          <a:xfrm rot="10800000">
            <a:off x="8300176" y="3345947"/>
            <a:ext cx="2225573" cy="2188383"/>
          </a:xfrm>
          <a:prstGeom prst="rect">
            <a:avLst/>
          </a:prstGeom>
          <a:ln w="28575"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FDE234D-D4F0-4611-AFDC-E6AF8E6F633D}"/>
              </a:ext>
            </a:extLst>
          </p:cNvPr>
          <p:cNvSpPr/>
          <p:nvPr/>
        </p:nvSpPr>
        <p:spPr>
          <a:xfrm rot="10800000">
            <a:off x="9323964" y="4356219"/>
            <a:ext cx="177995" cy="1678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1FA4462-D6DF-4F1E-A0B4-12575E9FF661}"/>
              </a:ext>
            </a:extLst>
          </p:cNvPr>
          <p:cNvSpPr/>
          <p:nvPr/>
        </p:nvSpPr>
        <p:spPr>
          <a:xfrm rot="10800000">
            <a:off x="9961308" y="3586322"/>
            <a:ext cx="203945" cy="2172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E72F3F5-DB38-498F-B964-8F2401F43FD2}"/>
              </a:ext>
            </a:extLst>
          </p:cNvPr>
          <p:cNvSpPr txBox="1"/>
          <p:nvPr/>
        </p:nvSpPr>
        <p:spPr>
          <a:xfrm>
            <a:off x="8629457" y="5854800"/>
            <a:ext cx="187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Plate thickness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549E50-E028-415C-BA52-782126A7B384}"/>
              </a:ext>
            </a:extLst>
          </p:cNvPr>
          <p:cNvSpPr/>
          <p:nvPr/>
        </p:nvSpPr>
        <p:spPr>
          <a:xfrm rot="10800000">
            <a:off x="8300176" y="93691"/>
            <a:ext cx="2225573" cy="2188383"/>
          </a:xfrm>
          <a:prstGeom prst="rect">
            <a:avLst/>
          </a:prstGeom>
          <a:ln w="28575"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7D9B16F-5C41-4839-8872-A09F71E51A1E}"/>
              </a:ext>
            </a:extLst>
          </p:cNvPr>
          <p:cNvSpPr/>
          <p:nvPr/>
        </p:nvSpPr>
        <p:spPr>
          <a:xfrm rot="10800000">
            <a:off x="8540876" y="1938496"/>
            <a:ext cx="177995" cy="1678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125937B-8350-41F7-9302-20F705714371}"/>
              </a:ext>
            </a:extLst>
          </p:cNvPr>
          <p:cNvSpPr/>
          <p:nvPr/>
        </p:nvSpPr>
        <p:spPr>
          <a:xfrm rot="8206793">
            <a:off x="9001774" y="1104982"/>
            <a:ext cx="1173247" cy="787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C39FA1-F0F9-48C5-A26D-ED3FE0CFAF10}"/>
              </a:ext>
            </a:extLst>
          </p:cNvPr>
          <p:cNvSpPr txBox="1"/>
          <p:nvPr/>
        </p:nvSpPr>
        <p:spPr>
          <a:xfrm>
            <a:off x="8651048" y="2444679"/>
            <a:ext cx="187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defects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AFBC39-FA70-4632-835D-769223611917}"/>
              </a:ext>
            </a:extLst>
          </p:cNvPr>
          <p:cNvSpPr txBox="1"/>
          <p:nvPr/>
        </p:nvSpPr>
        <p:spPr>
          <a:xfrm>
            <a:off x="10917474" y="2906497"/>
            <a:ext cx="136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sets</a:t>
            </a:r>
          </a:p>
        </p:txBody>
      </p:sp>
    </p:spTree>
    <p:extLst>
      <p:ext uri="{BB962C8B-B14F-4D97-AF65-F5344CB8AC3E}">
        <p14:creationId xmlns:p14="http://schemas.microsoft.com/office/powerpoint/2010/main" val="403276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EE56DD1-4837-4A4A-A77A-570BC743FB26}"/>
              </a:ext>
            </a:extLst>
          </p:cNvPr>
          <p:cNvSpPr txBox="1"/>
          <p:nvPr/>
        </p:nvSpPr>
        <p:spPr>
          <a:xfrm>
            <a:off x="184558" y="190525"/>
            <a:ext cx="2223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defect (round 4)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33F6CA-86CC-484A-934B-F885998C4B33}"/>
              </a:ext>
            </a:extLst>
          </p:cNvPr>
          <p:cNvSpPr txBox="1"/>
          <p:nvPr/>
        </p:nvSpPr>
        <p:spPr>
          <a:xfrm>
            <a:off x="2211356" y="4770994"/>
            <a:ext cx="1896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locations</a:t>
            </a:r>
          </a:p>
          <a:p>
            <a:r>
              <a:rPr lang="en-US" dirty="0"/>
              <a:t>9 thicknesses</a:t>
            </a:r>
          </a:p>
          <a:p>
            <a:r>
              <a:rPr lang="en-US" dirty="0"/>
              <a:t>3 shapes</a:t>
            </a:r>
          </a:p>
          <a:p>
            <a:r>
              <a:rPr lang="en-US" dirty="0"/>
              <a:t>= 243 simulations</a:t>
            </a:r>
          </a:p>
        </p:txBody>
      </p:sp>
      <p:sp>
        <p:nvSpPr>
          <p:cNvPr id="68" name="Arrow: Curved Left 67">
            <a:extLst>
              <a:ext uri="{FF2B5EF4-FFF2-40B4-BE49-F238E27FC236}">
                <a16:creationId xmlns:a16="http://schemas.microsoft.com/office/drawing/2014/main" id="{B537FF20-74FE-4A4B-9FD3-D7340E44AE4C}"/>
              </a:ext>
            </a:extLst>
          </p:cNvPr>
          <p:cNvSpPr/>
          <p:nvPr/>
        </p:nvSpPr>
        <p:spPr>
          <a:xfrm>
            <a:off x="4696969" y="2808911"/>
            <a:ext cx="207970" cy="71515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Arrow: Curved Right 69">
            <a:extLst>
              <a:ext uri="{FF2B5EF4-FFF2-40B4-BE49-F238E27FC236}">
                <a16:creationId xmlns:a16="http://schemas.microsoft.com/office/drawing/2014/main" id="{90C02BFD-0ED1-498F-A40A-E77BC6DEB210}"/>
              </a:ext>
            </a:extLst>
          </p:cNvPr>
          <p:cNvSpPr/>
          <p:nvPr/>
        </p:nvSpPr>
        <p:spPr>
          <a:xfrm rot="16200000">
            <a:off x="8980203" y="4605511"/>
            <a:ext cx="228157" cy="6406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0A58F6-BB17-4F40-A868-2F5C91F86B64}"/>
              </a:ext>
            </a:extLst>
          </p:cNvPr>
          <p:cNvCxnSpPr/>
          <p:nvPr/>
        </p:nvCxnSpPr>
        <p:spPr>
          <a:xfrm>
            <a:off x="5387130" y="3110914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A84239C-70C4-4982-B392-A10A1765202B}"/>
              </a:ext>
            </a:extLst>
          </p:cNvPr>
          <p:cNvSpPr txBox="1"/>
          <p:nvPr/>
        </p:nvSpPr>
        <p:spPr>
          <a:xfrm>
            <a:off x="5290832" y="3212288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 deg (x2)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C9FA42-DB74-4BA9-9E69-B67D29D840B4}"/>
              </a:ext>
            </a:extLst>
          </p:cNvPr>
          <p:cNvSpPr txBox="1"/>
          <p:nvPr/>
        </p:nvSpPr>
        <p:spPr>
          <a:xfrm>
            <a:off x="8271483" y="5601991"/>
            <a:ext cx="189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486 images total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D6CD39-52D8-47C3-84DE-37AF70C516CD}"/>
              </a:ext>
            </a:extLst>
          </p:cNvPr>
          <p:cNvSpPr txBox="1"/>
          <p:nvPr/>
        </p:nvSpPr>
        <p:spPr>
          <a:xfrm>
            <a:off x="5276419" y="590135"/>
            <a:ext cx="449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(Horizontal + vertical flipping + gaussian noise</a:t>
            </a:r>
          </a:p>
          <a:p>
            <a:r>
              <a:rPr lang="en-US" dirty="0">
                <a:solidFill>
                  <a:schemeClr val="accent1"/>
                </a:solidFill>
              </a:rPr>
              <a:t>all will happen on-the-fly during training)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CC95D6-F07F-4838-9182-67C3664EF046}"/>
              </a:ext>
            </a:extLst>
          </p:cNvPr>
          <p:cNvGrpSpPr/>
          <p:nvPr/>
        </p:nvGrpSpPr>
        <p:grpSpPr>
          <a:xfrm>
            <a:off x="1059254" y="1453707"/>
            <a:ext cx="3530384" cy="3172678"/>
            <a:chOff x="5179240" y="1417845"/>
            <a:chExt cx="3530384" cy="317267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7B8A1C3-58AC-43BB-AF53-28850438F9E0}"/>
                </a:ext>
              </a:extLst>
            </p:cNvPr>
            <p:cNvSpPr/>
            <p:nvPr/>
          </p:nvSpPr>
          <p:spPr>
            <a:xfrm>
              <a:off x="5237265" y="1494985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EB78B04-6B9F-4CBE-8507-299652A05DEB}"/>
                </a:ext>
              </a:extLst>
            </p:cNvPr>
            <p:cNvSpPr/>
            <p:nvPr/>
          </p:nvSpPr>
          <p:spPr>
            <a:xfrm>
              <a:off x="6789443" y="2919016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5D750E-8EC1-4418-894F-DA5933140264}"/>
                </a:ext>
              </a:extLst>
            </p:cNvPr>
            <p:cNvCxnSpPr>
              <a:cxnSpLocks/>
              <a:stCxn id="78" idx="0"/>
              <a:endCxn id="78" idx="2"/>
            </p:cNvCxnSpPr>
            <p:nvPr/>
          </p:nvCxnSpPr>
          <p:spPr>
            <a:xfrm>
              <a:off x="6936036" y="1494985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16E383F-8620-47C5-B49C-41BCBABDA956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 flipH="1">
              <a:off x="5179240" y="3042754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828D898-4D67-44AA-A0B6-399CD8CEBA29}"/>
                </a:ext>
              </a:extLst>
            </p:cNvPr>
            <p:cNvCxnSpPr>
              <a:cxnSpLocks/>
            </p:cNvCxnSpPr>
            <p:nvPr/>
          </p:nvCxnSpPr>
          <p:spPr>
            <a:xfrm>
              <a:off x="6873118" y="1995678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1C8323B-F161-47A1-80FB-409BD2E186B2}"/>
                </a:ext>
              </a:extLst>
            </p:cNvPr>
            <p:cNvCxnSpPr>
              <a:cxnSpLocks/>
            </p:cNvCxnSpPr>
            <p:nvPr/>
          </p:nvCxnSpPr>
          <p:spPr>
            <a:xfrm>
              <a:off x="6838531" y="2514186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23190E6-D2A7-4BC9-8BC3-10494CD0651A}"/>
                </a:ext>
              </a:extLst>
            </p:cNvPr>
            <p:cNvCxnSpPr>
              <a:cxnSpLocks/>
            </p:cNvCxnSpPr>
            <p:nvPr/>
          </p:nvCxnSpPr>
          <p:spPr>
            <a:xfrm>
              <a:off x="7287344" y="1447386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7C2D159-6FF1-403F-9B85-F0D21B7EAC13}"/>
                </a:ext>
              </a:extLst>
            </p:cNvPr>
            <p:cNvCxnSpPr>
              <a:cxnSpLocks/>
            </p:cNvCxnSpPr>
            <p:nvPr/>
          </p:nvCxnSpPr>
          <p:spPr>
            <a:xfrm>
              <a:off x="7896697" y="1460972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1A0B17A-C3C8-44A5-9351-ACDF631F79A9}"/>
                </a:ext>
              </a:extLst>
            </p:cNvPr>
            <p:cNvSpPr/>
            <p:nvPr/>
          </p:nvSpPr>
          <p:spPr>
            <a:xfrm>
              <a:off x="7225279" y="1417845"/>
              <a:ext cx="152795" cy="1464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5A43903-7839-4313-90B3-27F0062BFF83}"/>
                </a:ext>
              </a:extLst>
            </p:cNvPr>
            <p:cNvSpPr/>
            <p:nvPr/>
          </p:nvSpPr>
          <p:spPr>
            <a:xfrm>
              <a:off x="8537984" y="2452321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A09103-263E-4B11-9D06-E0786C0485ED}"/>
                </a:ext>
              </a:extLst>
            </p:cNvPr>
            <p:cNvSpPr/>
            <p:nvPr/>
          </p:nvSpPr>
          <p:spPr>
            <a:xfrm>
              <a:off x="7833780" y="1453299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DC0FCD5-C505-4B1F-80FF-A6A00B73B3F5}"/>
                </a:ext>
              </a:extLst>
            </p:cNvPr>
            <p:cNvSpPr/>
            <p:nvPr/>
          </p:nvSpPr>
          <p:spPr>
            <a:xfrm>
              <a:off x="7225279" y="2455255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FF64B11-7B21-48D6-AA22-408E165FD8F6}"/>
                </a:ext>
              </a:extLst>
            </p:cNvPr>
            <p:cNvSpPr/>
            <p:nvPr/>
          </p:nvSpPr>
          <p:spPr>
            <a:xfrm>
              <a:off x="7838228" y="2473912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DFAA192-915C-45D8-9464-E3C11DB12038}"/>
                </a:ext>
              </a:extLst>
            </p:cNvPr>
            <p:cNvSpPr/>
            <p:nvPr/>
          </p:nvSpPr>
          <p:spPr>
            <a:xfrm>
              <a:off x="8545373" y="1449637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E21258E-B985-4CF0-B338-3B0E58BD0DE7}"/>
                </a:ext>
              </a:extLst>
            </p:cNvPr>
            <p:cNvSpPr/>
            <p:nvPr/>
          </p:nvSpPr>
          <p:spPr>
            <a:xfrm>
              <a:off x="8556829" y="1905956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DA55D38-1632-4D1E-9AAD-6435BFB71230}"/>
                </a:ext>
              </a:extLst>
            </p:cNvPr>
            <p:cNvSpPr/>
            <p:nvPr/>
          </p:nvSpPr>
          <p:spPr>
            <a:xfrm>
              <a:off x="7837993" y="1908017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F19DBDF-349D-49C3-8A5D-56B64E18A455}"/>
                </a:ext>
              </a:extLst>
            </p:cNvPr>
            <p:cNvSpPr/>
            <p:nvPr/>
          </p:nvSpPr>
          <p:spPr>
            <a:xfrm>
              <a:off x="7226425" y="1912379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548F72-5484-4D0F-A106-8204D901BE61}"/>
              </a:ext>
            </a:extLst>
          </p:cNvPr>
          <p:cNvGrpSpPr/>
          <p:nvPr/>
        </p:nvGrpSpPr>
        <p:grpSpPr>
          <a:xfrm rot="10800000">
            <a:off x="7298869" y="1431061"/>
            <a:ext cx="3530384" cy="3172678"/>
            <a:chOff x="5179240" y="1417845"/>
            <a:chExt cx="3530384" cy="317267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1A92B10-EF59-489B-85C0-8866E3992803}"/>
                </a:ext>
              </a:extLst>
            </p:cNvPr>
            <p:cNvSpPr/>
            <p:nvPr/>
          </p:nvSpPr>
          <p:spPr>
            <a:xfrm>
              <a:off x="5237265" y="1494985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028C51E-31F3-4261-A915-8783EC17D238}"/>
                </a:ext>
              </a:extLst>
            </p:cNvPr>
            <p:cNvSpPr/>
            <p:nvPr/>
          </p:nvSpPr>
          <p:spPr>
            <a:xfrm>
              <a:off x="6789443" y="2919016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ED07433-3576-4DE2-B55C-55FDCA85FC1D}"/>
                </a:ext>
              </a:extLst>
            </p:cNvPr>
            <p:cNvCxnSpPr>
              <a:cxnSpLocks/>
              <a:stCxn id="96" idx="0"/>
              <a:endCxn id="96" idx="2"/>
            </p:cNvCxnSpPr>
            <p:nvPr/>
          </p:nvCxnSpPr>
          <p:spPr>
            <a:xfrm>
              <a:off x="6936036" y="1494985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77BD885-D783-4C2F-A07A-CECBDB7BD4F9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 flipH="1">
              <a:off x="5179240" y="3042754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1DC0D9-A379-49BD-BF53-8441784D712F}"/>
                </a:ext>
              </a:extLst>
            </p:cNvPr>
            <p:cNvCxnSpPr>
              <a:cxnSpLocks/>
            </p:cNvCxnSpPr>
            <p:nvPr/>
          </p:nvCxnSpPr>
          <p:spPr>
            <a:xfrm>
              <a:off x="6873118" y="1995678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45E942-8C1B-40B7-A649-D20275A60764}"/>
                </a:ext>
              </a:extLst>
            </p:cNvPr>
            <p:cNvCxnSpPr>
              <a:cxnSpLocks/>
            </p:cNvCxnSpPr>
            <p:nvPr/>
          </p:nvCxnSpPr>
          <p:spPr>
            <a:xfrm>
              <a:off x="6838531" y="2514186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107CF4A-A909-4D94-8E8D-33CB934E5FB4}"/>
                </a:ext>
              </a:extLst>
            </p:cNvPr>
            <p:cNvCxnSpPr>
              <a:cxnSpLocks/>
            </p:cNvCxnSpPr>
            <p:nvPr/>
          </p:nvCxnSpPr>
          <p:spPr>
            <a:xfrm>
              <a:off x="7287344" y="1447386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F01CAF4-02AF-4AF2-82F1-16C9E69AFEC4}"/>
                </a:ext>
              </a:extLst>
            </p:cNvPr>
            <p:cNvCxnSpPr>
              <a:cxnSpLocks/>
            </p:cNvCxnSpPr>
            <p:nvPr/>
          </p:nvCxnSpPr>
          <p:spPr>
            <a:xfrm>
              <a:off x="7896697" y="1460972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E3D51E9-7121-4D8F-97D6-84C7534885B8}"/>
                </a:ext>
              </a:extLst>
            </p:cNvPr>
            <p:cNvSpPr/>
            <p:nvPr/>
          </p:nvSpPr>
          <p:spPr>
            <a:xfrm>
              <a:off x="7225279" y="1417845"/>
              <a:ext cx="152795" cy="1464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D674B5F-F060-4754-9855-0D16F97161F6}"/>
                </a:ext>
              </a:extLst>
            </p:cNvPr>
            <p:cNvSpPr/>
            <p:nvPr/>
          </p:nvSpPr>
          <p:spPr>
            <a:xfrm>
              <a:off x="8537984" y="2452321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F151911-52DA-43F1-A6C0-1878E54CE32D}"/>
                </a:ext>
              </a:extLst>
            </p:cNvPr>
            <p:cNvSpPr/>
            <p:nvPr/>
          </p:nvSpPr>
          <p:spPr>
            <a:xfrm>
              <a:off x="7833780" y="1453299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82A5538-6CCC-46A8-8CEA-246B88C1790E}"/>
                </a:ext>
              </a:extLst>
            </p:cNvPr>
            <p:cNvSpPr/>
            <p:nvPr/>
          </p:nvSpPr>
          <p:spPr>
            <a:xfrm>
              <a:off x="7225279" y="2455255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4E8BBA0-8BAB-48DA-A8A8-1582D47D6FD7}"/>
                </a:ext>
              </a:extLst>
            </p:cNvPr>
            <p:cNvSpPr/>
            <p:nvPr/>
          </p:nvSpPr>
          <p:spPr>
            <a:xfrm>
              <a:off x="7838228" y="2473912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F91DFAA-2E28-497B-B6B7-24D68A89D57F}"/>
                </a:ext>
              </a:extLst>
            </p:cNvPr>
            <p:cNvSpPr/>
            <p:nvPr/>
          </p:nvSpPr>
          <p:spPr>
            <a:xfrm>
              <a:off x="8545373" y="1449637"/>
              <a:ext cx="125835" cy="1006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437D795-2BBB-45FD-B045-2D23E102FC1A}"/>
                </a:ext>
              </a:extLst>
            </p:cNvPr>
            <p:cNvSpPr/>
            <p:nvPr/>
          </p:nvSpPr>
          <p:spPr>
            <a:xfrm>
              <a:off x="8556829" y="1905956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319FB1D-C5D0-4346-9CC8-E1B4335245E7}"/>
                </a:ext>
              </a:extLst>
            </p:cNvPr>
            <p:cNvSpPr/>
            <p:nvPr/>
          </p:nvSpPr>
          <p:spPr>
            <a:xfrm>
              <a:off x="7837993" y="1908017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0863A82-4E3A-4FF9-9D2A-26E599751C88}"/>
                </a:ext>
              </a:extLst>
            </p:cNvPr>
            <p:cNvSpPr/>
            <p:nvPr/>
          </p:nvSpPr>
          <p:spPr>
            <a:xfrm>
              <a:off x="7226425" y="1912379"/>
              <a:ext cx="152795" cy="14647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93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EE56DD1-4837-4A4A-A77A-570BC743FB26}"/>
              </a:ext>
            </a:extLst>
          </p:cNvPr>
          <p:cNvSpPr txBox="1"/>
          <p:nvPr/>
        </p:nvSpPr>
        <p:spPr>
          <a:xfrm>
            <a:off x="184558" y="190525"/>
            <a:ext cx="26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transducer</a:t>
            </a:r>
          </a:p>
          <a:p>
            <a:r>
              <a:rPr lang="en-US" dirty="0"/>
              <a:t>(round 5)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33F6CA-86CC-484A-934B-F885998C4B33}"/>
              </a:ext>
            </a:extLst>
          </p:cNvPr>
          <p:cNvSpPr txBox="1"/>
          <p:nvPr/>
        </p:nvSpPr>
        <p:spPr>
          <a:xfrm>
            <a:off x="1855033" y="4775135"/>
            <a:ext cx="2283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locations</a:t>
            </a:r>
          </a:p>
          <a:p>
            <a:r>
              <a:rPr lang="en-US" dirty="0"/>
              <a:t>9 thicknesses</a:t>
            </a:r>
          </a:p>
          <a:p>
            <a:r>
              <a:rPr lang="en-US" dirty="0"/>
              <a:t>1 circle defect (50mm)</a:t>
            </a:r>
          </a:p>
          <a:p>
            <a:r>
              <a:rPr lang="en-US" dirty="0"/>
              <a:t>= 36 simulations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D1AB8E-DBF4-4E75-BE2C-CA7107AB5DD2}"/>
              </a:ext>
            </a:extLst>
          </p:cNvPr>
          <p:cNvGrpSpPr/>
          <p:nvPr/>
        </p:nvGrpSpPr>
        <p:grpSpPr>
          <a:xfrm>
            <a:off x="936821" y="1403134"/>
            <a:ext cx="3484577" cy="3095538"/>
            <a:chOff x="936821" y="1403134"/>
            <a:chExt cx="3484577" cy="30955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831410-34E8-43C6-8E24-5904A4F8F5B6}"/>
                </a:ext>
              </a:extLst>
            </p:cNvPr>
            <p:cNvSpPr/>
            <p:nvPr/>
          </p:nvSpPr>
          <p:spPr>
            <a:xfrm>
              <a:off x="994846" y="1403134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5A9CFDE-9B84-4BFF-BAFF-B783220BF185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2693617" y="1403134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DD32E3-1830-493E-9AE7-4FD9C26974B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936821" y="2950903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A1DB94-3609-417E-814C-640F9D31CC0C}"/>
                </a:ext>
              </a:extLst>
            </p:cNvPr>
            <p:cNvCxnSpPr>
              <a:cxnSpLocks/>
            </p:cNvCxnSpPr>
            <p:nvPr/>
          </p:nvCxnSpPr>
          <p:spPr>
            <a:xfrm>
              <a:off x="2664604" y="1696749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0A501-BFBC-4B71-81D2-E893AF6B3A74}"/>
                </a:ext>
              </a:extLst>
            </p:cNvPr>
            <p:cNvCxnSpPr>
              <a:cxnSpLocks/>
            </p:cNvCxnSpPr>
            <p:nvPr/>
          </p:nvCxnSpPr>
          <p:spPr>
            <a:xfrm>
              <a:off x="2693615" y="2469934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FB4509-9C7D-4EB2-9631-B1D0C148F16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428" y="1403134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6D3250-B113-4FC6-9F57-BA4B8E816807}"/>
                </a:ext>
              </a:extLst>
            </p:cNvPr>
            <p:cNvCxnSpPr>
              <a:cxnSpLocks/>
            </p:cNvCxnSpPr>
            <p:nvPr/>
          </p:nvCxnSpPr>
          <p:spPr>
            <a:xfrm>
              <a:off x="3965948" y="1403134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8AE9BC7-8587-4AA2-A99B-44C53F99E74C}"/>
                </a:ext>
              </a:extLst>
            </p:cNvPr>
            <p:cNvSpPr/>
            <p:nvPr/>
          </p:nvSpPr>
          <p:spPr>
            <a:xfrm>
              <a:off x="3841328" y="16051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E36C085-7753-4B0A-B345-49FAAACA07E4}"/>
                </a:ext>
              </a:extLst>
            </p:cNvPr>
            <p:cNvSpPr/>
            <p:nvPr/>
          </p:nvSpPr>
          <p:spPr>
            <a:xfrm>
              <a:off x="2996843" y="2385900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95F9E86-9DE2-406E-AB74-3778FA766E9D}"/>
                </a:ext>
              </a:extLst>
            </p:cNvPr>
            <p:cNvSpPr/>
            <p:nvPr/>
          </p:nvSpPr>
          <p:spPr>
            <a:xfrm>
              <a:off x="2974470" y="16051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7952F47-A132-41FB-A942-F4773DE28FBA}"/>
                </a:ext>
              </a:extLst>
            </p:cNvPr>
            <p:cNvSpPr/>
            <p:nvPr/>
          </p:nvSpPr>
          <p:spPr>
            <a:xfrm>
              <a:off x="3841328" y="2402934"/>
              <a:ext cx="224645" cy="20499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084843-8E40-4C75-AD63-61B4DD7CB625}"/>
                </a:ext>
              </a:extLst>
            </p:cNvPr>
            <p:cNvSpPr/>
            <p:nvPr/>
          </p:nvSpPr>
          <p:spPr>
            <a:xfrm>
              <a:off x="2531062" y="2796261"/>
              <a:ext cx="292963" cy="291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2D6E8B4-2B7E-4E18-81D5-67EF1DCD3229}"/>
              </a:ext>
            </a:extLst>
          </p:cNvPr>
          <p:cNvGrpSpPr/>
          <p:nvPr/>
        </p:nvGrpSpPr>
        <p:grpSpPr>
          <a:xfrm rot="10800000">
            <a:off x="6948483" y="1539503"/>
            <a:ext cx="3484577" cy="3095538"/>
            <a:chOff x="936821" y="1403134"/>
            <a:chExt cx="3484577" cy="3095538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F638DCD-F17B-441D-A80F-99724922F631}"/>
                </a:ext>
              </a:extLst>
            </p:cNvPr>
            <p:cNvSpPr/>
            <p:nvPr/>
          </p:nvSpPr>
          <p:spPr>
            <a:xfrm>
              <a:off x="994846" y="1403134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C17C170-D68E-43BE-8683-1C5833F4B509}"/>
                </a:ext>
              </a:extLst>
            </p:cNvPr>
            <p:cNvCxnSpPr>
              <a:cxnSpLocks/>
              <a:stCxn id="102" idx="0"/>
              <a:endCxn id="102" idx="2"/>
            </p:cNvCxnSpPr>
            <p:nvPr/>
          </p:nvCxnSpPr>
          <p:spPr>
            <a:xfrm>
              <a:off x="2693617" y="1403134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CB996BA-BE10-4DB2-955F-099850ABA484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 flipH="1">
              <a:off x="936821" y="2950903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42C0661-4725-475D-8342-8E35B0B431C8}"/>
                </a:ext>
              </a:extLst>
            </p:cNvPr>
            <p:cNvCxnSpPr>
              <a:cxnSpLocks/>
            </p:cNvCxnSpPr>
            <p:nvPr/>
          </p:nvCxnSpPr>
          <p:spPr>
            <a:xfrm>
              <a:off x="2664604" y="1696749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6364154-2E37-4ED0-B9CB-1246D9A56421}"/>
                </a:ext>
              </a:extLst>
            </p:cNvPr>
            <p:cNvCxnSpPr>
              <a:cxnSpLocks/>
            </p:cNvCxnSpPr>
            <p:nvPr/>
          </p:nvCxnSpPr>
          <p:spPr>
            <a:xfrm>
              <a:off x="2693615" y="2469934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9E003D-8220-4BA8-BAEF-B51D3DD88634}"/>
                </a:ext>
              </a:extLst>
            </p:cNvPr>
            <p:cNvCxnSpPr>
              <a:cxnSpLocks/>
            </p:cNvCxnSpPr>
            <p:nvPr/>
          </p:nvCxnSpPr>
          <p:spPr>
            <a:xfrm>
              <a:off x="3142428" y="1403134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4CB590A-1D2F-40E5-A144-4415CFF02217}"/>
                </a:ext>
              </a:extLst>
            </p:cNvPr>
            <p:cNvCxnSpPr>
              <a:cxnSpLocks/>
            </p:cNvCxnSpPr>
            <p:nvPr/>
          </p:nvCxnSpPr>
          <p:spPr>
            <a:xfrm>
              <a:off x="3965948" y="1403134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CB3E522-00B2-43BB-B641-356C1F51073B}"/>
                </a:ext>
              </a:extLst>
            </p:cNvPr>
            <p:cNvSpPr/>
            <p:nvPr/>
          </p:nvSpPr>
          <p:spPr>
            <a:xfrm>
              <a:off x="3841328" y="16051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575AE16-9998-4207-BE8A-AE130942B09C}"/>
                </a:ext>
              </a:extLst>
            </p:cNvPr>
            <p:cNvSpPr/>
            <p:nvPr/>
          </p:nvSpPr>
          <p:spPr>
            <a:xfrm>
              <a:off x="2996843" y="2385900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12A3EE2-48F0-4484-B94B-E19A458386F7}"/>
                </a:ext>
              </a:extLst>
            </p:cNvPr>
            <p:cNvSpPr/>
            <p:nvPr/>
          </p:nvSpPr>
          <p:spPr>
            <a:xfrm>
              <a:off x="2974470" y="16051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B5B26C7-8CAC-41EB-A952-21EF5F209714}"/>
                </a:ext>
              </a:extLst>
            </p:cNvPr>
            <p:cNvSpPr/>
            <p:nvPr/>
          </p:nvSpPr>
          <p:spPr>
            <a:xfrm>
              <a:off x="3841328" y="2402934"/>
              <a:ext cx="224645" cy="20499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F117A4C-C546-4775-931E-7F812E1877DF}"/>
                </a:ext>
              </a:extLst>
            </p:cNvPr>
            <p:cNvSpPr/>
            <p:nvPr/>
          </p:nvSpPr>
          <p:spPr>
            <a:xfrm>
              <a:off x="2531062" y="2796261"/>
              <a:ext cx="292963" cy="29101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49D131-B6BE-4DDD-9E12-6B85E4FBC67F}"/>
              </a:ext>
            </a:extLst>
          </p:cNvPr>
          <p:cNvCxnSpPr/>
          <p:nvPr/>
        </p:nvCxnSpPr>
        <p:spPr>
          <a:xfrm>
            <a:off x="5276419" y="3087272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D07EFB0-E354-4ADE-AFE4-516B8D3D4639}"/>
              </a:ext>
            </a:extLst>
          </p:cNvPr>
          <p:cNvSpPr txBox="1"/>
          <p:nvPr/>
        </p:nvSpPr>
        <p:spPr>
          <a:xfrm>
            <a:off x="5147466" y="3241869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 deg (x2)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B43543E-1BB5-452D-98B2-3E8F9E3DF2A7}"/>
              </a:ext>
            </a:extLst>
          </p:cNvPr>
          <p:cNvSpPr txBox="1"/>
          <p:nvPr/>
        </p:nvSpPr>
        <p:spPr>
          <a:xfrm>
            <a:off x="7890598" y="5151381"/>
            <a:ext cx="189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 images total</a:t>
            </a:r>
          </a:p>
        </p:txBody>
      </p:sp>
    </p:spTree>
    <p:extLst>
      <p:ext uri="{BB962C8B-B14F-4D97-AF65-F5344CB8AC3E}">
        <p14:creationId xmlns:p14="http://schemas.microsoft.com/office/powerpoint/2010/main" val="26493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9EE56DD1-4837-4A4A-A77A-570BC743FB26}"/>
              </a:ext>
            </a:extLst>
          </p:cNvPr>
          <p:cNvSpPr txBox="1"/>
          <p:nvPr/>
        </p:nvSpPr>
        <p:spPr>
          <a:xfrm>
            <a:off x="184558" y="190525"/>
            <a:ext cx="26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Defect size</a:t>
            </a:r>
          </a:p>
          <a:p>
            <a:r>
              <a:rPr lang="en-US" dirty="0"/>
              <a:t>(round 6)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33F6CA-86CC-484A-934B-F885998C4B33}"/>
              </a:ext>
            </a:extLst>
          </p:cNvPr>
          <p:cNvSpPr txBox="1"/>
          <p:nvPr/>
        </p:nvSpPr>
        <p:spPr>
          <a:xfrm>
            <a:off x="7304813" y="1122506"/>
            <a:ext cx="390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84239C-70C4-4982-B392-A10A1765202B}"/>
              </a:ext>
            </a:extLst>
          </p:cNvPr>
          <p:cNvSpPr txBox="1"/>
          <p:nvPr/>
        </p:nvSpPr>
        <p:spPr>
          <a:xfrm>
            <a:off x="6755648" y="753174"/>
            <a:ext cx="166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Plate thickness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AE38E6B-B9F9-45B8-9DF2-4F300A32BAF8}"/>
              </a:ext>
            </a:extLst>
          </p:cNvPr>
          <p:cNvSpPr/>
          <p:nvPr/>
        </p:nvSpPr>
        <p:spPr>
          <a:xfrm rot="10800000">
            <a:off x="1206979" y="1563145"/>
            <a:ext cx="3397541" cy="30955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F59A044-9E13-492B-A7EB-B3789E062177}"/>
              </a:ext>
            </a:extLst>
          </p:cNvPr>
          <p:cNvCxnSpPr>
            <a:cxnSpLocks/>
            <a:stCxn id="76" idx="0"/>
            <a:endCxn id="76" idx="2"/>
          </p:cNvCxnSpPr>
          <p:nvPr/>
        </p:nvCxnSpPr>
        <p:spPr>
          <a:xfrm rot="10800000">
            <a:off x="2905749" y="1563145"/>
            <a:ext cx="0" cy="30955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0680F21-3365-4C0A-A04D-2C5167BB76FC}"/>
              </a:ext>
            </a:extLst>
          </p:cNvPr>
          <p:cNvCxnSpPr>
            <a:cxnSpLocks/>
            <a:stCxn id="76" idx="3"/>
          </p:cNvCxnSpPr>
          <p:nvPr/>
        </p:nvCxnSpPr>
        <p:spPr>
          <a:xfrm rot="10800000" flipH="1">
            <a:off x="1206979" y="3110914"/>
            <a:ext cx="345556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C6B0630-77E6-4945-92AA-C344869E165B}"/>
              </a:ext>
            </a:extLst>
          </p:cNvPr>
          <p:cNvSpPr/>
          <p:nvPr/>
        </p:nvSpPr>
        <p:spPr>
          <a:xfrm rot="10800000">
            <a:off x="2376379" y="2592897"/>
            <a:ext cx="1095800" cy="1033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75E50DD-6147-430D-AE3A-AD576DB5D33E}"/>
              </a:ext>
            </a:extLst>
          </p:cNvPr>
          <p:cNvSpPr/>
          <p:nvPr/>
        </p:nvSpPr>
        <p:spPr>
          <a:xfrm rot="10800000">
            <a:off x="1477584" y="4191911"/>
            <a:ext cx="268450" cy="24747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3D287C-67FC-4772-94BD-B352DF44CE3D}"/>
              </a:ext>
            </a:extLst>
          </p:cNvPr>
          <p:cNvSpPr/>
          <p:nvPr/>
        </p:nvSpPr>
        <p:spPr>
          <a:xfrm rot="10800000">
            <a:off x="2604079" y="2839794"/>
            <a:ext cx="605038" cy="5394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18CA0-5B2F-415C-AF20-4051418CE9B7}"/>
              </a:ext>
            </a:extLst>
          </p:cNvPr>
          <p:cNvSpPr txBox="1"/>
          <p:nvPr/>
        </p:nvSpPr>
        <p:spPr>
          <a:xfrm>
            <a:off x="8843380" y="753174"/>
            <a:ext cx="204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Thickness at defect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19AA6-5679-4CFA-A066-D18D4C7D993C}"/>
              </a:ext>
            </a:extLst>
          </p:cNvPr>
          <p:cNvSpPr txBox="1"/>
          <p:nvPr/>
        </p:nvSpPr>
        <p:spPr>
          <a:xfrm>
            <a:off x="9271985" y="1122506"/>
            <a:ext cx="154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8,7,6,5</a:t>
            </a:r>
          </a:p>
          <a:p>
            <a:r>
              <a:rPr lang="en-US" dirty="0"/>
              <a:t>7,6,5,4</a:t>
            </a:r>
          </a:p>
          <a:p>
            <a:r>
              <a:rPr lang="en-US" dirty="0"/>
              <a:t>6,5,4,3</a:t>
            </a:r>
          </a:p>
          <a:p>
            <a:r>
              <a:rPr lang="en-US" dirty="0"/>
              <a:t>5,4,3,2</a:t>
            </a:r>
          </a:p>
          <a:p>
            <a:r>
              <a:rPr lang="en-US" dirty="0"/>
              <a:t>4,3,2,1</a:t>
            </a:r>
          </a:p>
          <a:p>
            <a:r>
              <a:rPr lang="en-US" dirty="0"/>
              <a:t>3,2,1</a:t>
            </a:r>
          </a:p>
          <a:p>
            <a:r>
              <a:rPr lang="en-US" dirty="0"/>
              <a:t>2,1</a:t>
            </a:r>
          </a:p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A718B-BC85-4ACC-9B3A-C5FE8682DB53}"/>
              </a:ext>
            </a:extLst>
          </p:cNvPr>
          <p:cNvSpPr txBox="1"/>
          <p:nvPr/>
        </p:nvSpPr>
        <p:spPr>
          <a:xfrm>
            <a:off x="1866427" y="5006123"/>
            <a:ext cx="2685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= 10,30,50,70, 90 mm</a:t>
            </a:r>
          </a:p>
          <a:p>
            <a:r>
              <a:rPr lang="en-US" dirty="0"/>
              <a:t>1 shape (square)</a:t>
            </a:r>
          </a:p>
          <a:p>
            <a:r>
              <a:rPr lang="en-US" dirty="0"/>
              <a:t>26 </a:t>
            </a:r>
            <a:r>
              <a:rPr lang="en-US" dirty="0" err="1"/>
              <a:t>plate+defect</a:t>
            </a:r>
            <a:r>
              <a:rPr lang="en-US" dirty="0"/>
              <a:t> combos</a:t>
            </a:r>
          </a:p>
          <a:p>
            <a:r>
              <a:rPr lang="en-US" dirty="0"/>
              <a:t>= 130 simulations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03B14C-845C-45F3-AA93-BB6E6EACEDF6}"/>
              </a:ext>
            </a:extLst>
          </p:cNvPr>
          <p:cNvSpPr/>
          <p:nvPr/>
        </p:nvSpPr>
        <p:spPr>
          <a:xfrm rot="10800000">
            <a:off x="2807352" y="3029821"/>
            <a:ext cx="201336" cy="167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F24DB3-6CC7-43D5-901D-93A595DB5041}"/>
              </a:ext>
            </a:extLst>
          </p:cNvPr>
          <p:cNvCxnSpPr/>
          <p:nvPr/>
        </p:nvCxnSpPr>
        <p:spPr>
          <a:xfrm>
            <a:off x="5804381" y="5374720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BC05A7-F43A-40CF-96DF-169538AE192B}"/>
              </a:ext>
            </a:extLst>
          </p:cNvPr>
          <p:cNvSpPr txBox="1"/>
          <p:nvPr/>
        </p:nvSpPr>
        <p:spPr>
          <a:xfrm>
            <a:off x="5708083" y="5476094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 deg (x2)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85403-908A-49C4-AEBB-36E4165F5ABC}"/>
              </a:ext>
            </a:extLst>
          </p:cNvPr>
          <p:cNvSpPr txBox="1"/>
          <p:nvPr/>
        </p:nvSpPr>
        <p:spPr>
          <a:xfrm>
            <a:off x="8882795" y="5473070"/>
            <a:ext cx="18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260 total images</a:t>
            </a:r>
          </a:p>
        </p:txBody>
      </p:sp>
    </p:spTree>
    <p:extLst>
      <p:ext uri="{BB962C8B-B14F-4D97-AF65-F5344CB8AC3E}">
        <p14:creationId xmlns:p14="http://schemas.microsoft.com/office/powerpoint/2010/main" val="130164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612727C-5B68-4BD0-B552-46F39FBA7092}"/>
              </a:ext>
            </a:extLst>
          </p:cNvPr>
          <p:cNvGrpSpPr/>
          <p:nvPr/>
        </p:nvGrpSpPr>
        <p:grpSpPr>
          <a:xfrm>
            <a:off x="989166" y="1465277"/>
            <a:ext cx="3484577" cy="3095538"/>
            <a:chOff x="989166" y="1465277"/>
            <a:chExt cx="3484577" cy="30955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232A8A-4127-4603-816E-5EE9B38EE663}"/>
                </a:ext>
              </a:extLst>
            </p:cNvPr>
            <p:cNvSpPr/>
            <p:nvPr/>
          </p:nvSpPr>
          <p:spPr>
            <a:xfrm>
              <a:off x="1047191" y="1465277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CBFE2C-2763-434A-8CC0-69537CDAD82C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2745962" y="1465277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7E08FCA-D174-4B5E-B575-8DF76A0ACEC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989166" y="3013046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3318CA-36C0-4151-B1B4-9CF38B020753}"/>
                </a:ext>
              </a:extLst>
            </p:cNvPr>
            <p:cNvCxnSpPr>
              <a:cxnSpLocks/>
            </p:cNvCxnSpPr>
            <p:nvPr/>
          </p:nvCxnSpPr>
          <p:spPr>
            <a:xfrm>
              <a:off x="2716949" y="1758892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8AC64B-637F-4CCB-9B60-BCD9AF049186}"/>
                </a:ext>
              </a:extLst>
            </p:cNvPr>
            <p:cNvCxnSpPr>
              <a:cxnSpLocks/>
            </p:cNvCxnSpPr>
            <p:nvPr/>
          </p:nvCxnSpPr>
          <p:spPr>
            <a:xfrm>
              <a:off x="2745960" y="2146185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1A9AEEB-01D7-404A-90EB-5879DB72DA3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960" y="2532077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33EBF2-193A-47D5-AC44-6A3DC76B69D1}"/>
                </a:ext>
              </a:extLst>
            </p:cNvPr>
            <p:cNvCxnSpPr>
              <a:cxnSpLocks/>
            </p:cNvCxnSpPr>
            <p:nvPr/>
          </p:nvCxnSpPr>
          <p:spPr>
            <a:xfrm>
              <a:off x="3194773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4FB644-332C-4CD1-940F-831050EADCB2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51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D9710C-C806-4B22-97E1-BEFF2DF00BEC}"/>
                </a:ext>
              </a:extLst>
            </p:cNvPr>
            <p:cNvCxnSpPr>
              <a:cxnSpLocks/>
            </p:cNvCxnSpPr>
            <p:nvPr/>
          </p:nvCxnSpPr>
          <p:spPr>
            <a:xfrm>
              <a:off x="4018293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2921F40-E0AF-467A-A68B-431D7A844A11}"/>
                </a:ext>
              </a:extLst>
            </p:cNvPr>
            <p:cNvSpPr/>
            <p:nvPr/>
          </p:nvSpPr>
          <p:spPr>
            <a:xfrm>
              <a:off x="3893673" y="1667264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B9E323-DFA0-4A73-ABFB-54D033A894B6}"/>
                </a:ext>
              </a:extLst>
            </p:cNvPr>
            <p:cNvSpPr/>
            <p:nvPr/>
          </p:nvSpPr>
          <p:spPr>
            <a:xfrm>
              <a:off x="3012908" y="24597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0E9417-A870-43EF-94D3-CC21877D9248}"/>
                </a:ext>
              </a:extLst>
            </p:cNvPr>
            <p:cNvSpPr/>
            <p:nvPr/>
          </p:nvSpPr>
          <p:spPr>
            <a:xfrm>
              <a:off x="2980057" y="1689643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DCEBDD1-7648-4D04-9576-8A739A1B572A}"/>
                </a:ext>
              </a:extLst>
            </p:cNvPr>
            <p:cNvSpPr/>
            <p:nvPr/>
          </p:nvSpPr>
          <p:spPr>
            <a:xfrm>
              <a:off x="3868157" y="2401348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6DB950C-713B-4E50-9657-FDB7D5BC8F52}"/>
              </a:ext>
            </a:extLst>
          </p:cNvPr>
          <p:cNvSpPr txBox="1"/>
          <p:nvPr/>
        </p:nvSpPr>
        <p:spPr>
          <a:xfrm>
            <a:off x="340590" y="180174"/>
            <a:ext cx="26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Plate thickness</a:t>
            </a:r>
          </a:p>
          <a:p>
            <a:r>
              <a:rPr lang="en-US" dirty="0"/>
              <a:t>(round 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7BCBD-1A1C-4EEF-B4C9-6E0222E73043}"/>
              </a:ext>
            </a:extLst>
          </p:cNvPr>
          <p:cNvSpPr txBox="1"/>
          <p:nvPr/>
        </p:nvSpPr>
        <p:spPr>
          <a:xfrm>
            <a:off x="1866427" y="5006123"/>
            <a:ext cx="268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transducer locations</a:t>
            </a:r>
          </a:p>
          <a:p>
            <a:r>
              <a:rPr lang="en-US" dirty="0"/>
              <a:t>10 thicknesses</a:t>
            </a:r>
          </a:p>
          <a:p>
            <a:r>
              <a:rPr lang="en-US" dirty="0"/>
              <a:t>= 40 simulations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6FA7AA-564F-4E81-86F3-99AC87CBD815}"/>
              </a:ext>
            </a:extLst>
          </p:cNvPr>
          <p:cNvGrpSpPr/>
          <p:nvPr/>
        </p:nvGrpSpPr>
        <p:grpSpPr>
          <a:xfrm rot="10800000">
            <a:off x="7018584" y="1465277"/>
            <a:ext cx="3484577" cy="3095538"/>
            <a:chOff x="989166" y="1465277"/>
            <a:chExt cx="3484577" cy="309553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B4E66C5-A881-47D5-BA60-E412A23B725C}"/>
                </a:ext>
              </a:extLst>
            </p:cNvPr>
            <p:cNvSpPr/>
            <p:nvPr/>
          </p:nvSpPr>
          <p:spPr>
            <a:xfrm>
              <a:off x="1047191" y="1465277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EE9F49-D228-4438-84C4-3454325DEDA4}"/>
                </a:ext>
              </a:extLst>
            </p:cNvPr>
            <p:cNvCxnSpPr>
              <a:stCxn id="24" idx="0"/>
              <a:endCxn id="24" idx="2"/>
            </p:cNvCxnSpPr>
            <p:nvPr/>
          </p:nvCxnSpPr>
          <p:spPr>
            <a:xfrm>
              <a:off x="2745962" y="1465277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D3503E-1A60-45E8-B8D2-22E9BFC22983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H="1">
              <a:off x="989166" y="3013046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20EFBB-8DA3-4AC2-B058-F9908933540C}"/>
                </a:ext>
              </a:extLst>
            </p:cNvPr>
            <p:cNvCxnSpPr>
              <a:cxnSpLocks/>
            </p:cNvCxnSpPr>
            <p:nvPr/>
          </p:nvCxnSpPr>
          <p:spPr>
            <a:xfrm>
              <a:off x="2716949" y="1758892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AEDCE0-D22F-4BB5-A433-0D881756D488}"/>
                </a:ext>
              </a:extLst>
            </p:cNvPr>
            <p:cNvCxnSpPr>
              <a:cxnSpLocks/>
            </p:cNvCxnSpPr>
            <p:nvPr/>
          </p:nvCxnSpPr>
          <p:spPr>
            <a:xfrm>
              <a:off x="2745960" y="2146185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A07F73-CF76-43C5-ABCD-5648AE6B1FD5}"/>
                </a:ext>
              </a:extLst>
            </p:cNvPr>
            <p:cNvCxnSpPr>
              <a:cxnSpLocks/>
            </p:cNvCxnSpPr>
            <p:nvPr/>
          </p:nvCxnSpPr>
          <p:spPr>
            <a:xfrm>
              <a:off x="2745960" y="2532077"/>
              <a:ext cx="172778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6FB5F8-A465-45EF-8C04-342543E6F530}"/>
                </a:ext>
              </a:extLst>
            </p:cNvPr>
            <p:cNvCxnSpPr>
              <a:cxnSpLocks/>
            </p:cNvCxnSpPr>
            <p:nvPr/>
          </p:nvCxnSpPr>
          <p:spPr>
            <a:xfrm>
              <a:off x="3194773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B6B32D-ECAA-49C3-9743-FF34D3CA9D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9851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E09790-A119-41BE-9CB6-90F2CB467680}"/>
                </a:ext>
              </a:extLst>
            </p:cNvPr>
            <p:cNvCxnSpPr>
              <a:cxnSpLocks/>
            </p:cNvCxnSpPr>
            <p:nvPr/>
          </p:nvCxnSpPr>
          <p:spPr>
            <a:xfrm>
              <a:off x="4018293" y="1465277"/>
              <a:ext cx="0" cy="15477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2A3BC3C-D6F1-42C5-88A8-A839BCAC0560}"/>
                </a:ext>
              </a:extLst>
            </p:cNvPr>
            <p:cNvSpPr/>
            <p:nvPr/>
          </p:nvSpPr>
          <p:spPr>
            <a:xfrm>
              <a:off x="3893673" y="1667264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CA22796-D917-4F0E-8894-593249EFA9C7}"/>
                </a:ext>
              </a:extLst>
            </p:cNvPr>
            <p:cNvSpPr/>
            <p:nvPr/>
          </p:nvSpPr>
          <p:spPr>
            <a:xfrm>
              <a:off x="3012908" y="2459721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9AB0990-9CAC-42C8-8532-DD5A0405BAA8}"/>
                </a:ext>
              </a:extLst>
            </p:cNvPr>
            <p:cNvSpPr/>
            <p:nvPr/>
          </p:nvSpPr>
          <p:spPr>
            <a:xfrm>
              <a:off x="2980057" y="1689643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09FF5C1-8381-4F3F-88D5-7988533A639E}"/>
                </a:ext>
              </a:extLst>
            </p:cNvPr>
            <p:cNvSpPr/>
            <p:nvPr/>
          </p:nvSpPr>
          <p:spPr>
            <a:xfrm>
              <a:off x="3868157" y="2401348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98AB18-4F82-4700-BE01-B06134FEAF21}"/>
              </a:ext>
            </a:extLst>
          </p:cNvPr>
          <p:cNvCxnSpPr/>
          <p:nvPr/>
        </p:nvCxnSpPr>
        <p:spPr>
          <a:xfrm>
            <a:off x="5192160" y="3494015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E7001B-0BAD-4C44-9F8C-B8B61CC9DE81}"/>
              </a:ext>
            </a:extLst>
          </p:cNvPr>
          <p:cNvSpPr txBox="1"/>
          <p:nvPr/>
        </p:nvSpPr>
        <p:spPr>
          <a:xfrm>
            <a:off x="5031022" y="3821610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 deg (x2)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F1827C-9FFA-494B-B32A-19850ECA0DA5}"/>
              </a:ext>
            </a:extLst>
          </p:cNvPr>
          <p:cNvSpPr txBox="1"/>
          <p:nvPr/>
        </p:nvSpPr>
        <p:spPr>
          <a:xfrm>
            <a:off x="8210969" y="5392723"/>
            <a:ext cx="17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total images</a:t>
            </a:r>
          </a:p>
        </p:txBody>
      </p:sp>
    </p:spTree>
    <p:extLst>
      <p:ext uri="{BB962C8B-B14F-4D97-AF65-F5344CB8AC3E}">
        <p14:creationId xmlns:p14="http://schemas.microsoft.com/office/powerpoint/2010/main" val="222763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6DB950C-713B-4E50-9657-FDB7D5BC8F52}"/>
              </a:ext>
            </a:extLst>
          </p:cNvPr>
          <p:cNvSpPr txBox="1"/>
          <p:nvPr/>
        </p:nvSpPr>
        <p:spPr>
          <a:xfrm>
            <a:off x="340590" y="180174"/>
            <a:ext cx="26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edge defects</a:t>
            </a:r>
          </a:p>
          <a:p>
            <a:r>
              <a:rPr lang="en-US" dirty="0"/>
              <a:t>(round 8)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7BCBD-1A1C-4EEF-B4C9-6E0222E73043}"/>
              </a:ext>
            </a:extLst>
          </p:cNvPr>
          <p:cNvSpPr txBox="1"/>
          <p:nvPr/>
        </p:nvSpPr>
        <p:spPr>
          <a:xfrm>
            <a:off x="934015" y="4931058"/>
            <a:ext cx="477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edge defect widths (10,20,30,40,50,60mm)</a:t>
            </a:r>
          </a:p>
          <a:p>
            <a:r>
              <a:rPr lang="en-US" dirty="0"/>
              <a:t>9 thicknesses</a:t>
            </a:r>
          </a:p>
          <a:p>
            <a:r>
              <a:rPr lang="en-US" dirty="0"/>
              <a:t>= 54 simulations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98AB18-4F82-4700-BE01-B06134FEAF21}"/>
              </a:ext>
            </a:extLst>
          </p:cNvPr>
          <p:cNvCxnSpPr/>
          <p:nvPr/>
        </p:nvCxnSpPr>
        <p:spPr>
          <a:xfrm>
            <a:off x="5192160" y="3494015"/>
            <a:ext cx="1031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E7001B-0BAD-4C44-9F8C-B8B61CC9DE81}"/>
              </a:ext>
            </a:extLst>
          </p:cNvPr>
          <p:cNvSpPr txBox="1"/>
          <p:nvPr/>
        </p:nvSpPr>
        <p:spPr>
          <a:xfrm>
            <a:off x="5031022" y="3821610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 deg (x2)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F1827C-9FFA-494B-B32A-19850ECA0DA5}"/>
              </a:ext>
            </a:extLst>
          </p:cNvPr>
          <p:cNvSpPr txBox="1"/>
          <p:nvPr/>
        </p:nvSpPr>
        <p:spPr>
          <a:xfrm>
            <a:off x="8210969" y="5392723"/>
            <a:ext cx="17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108 total images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148818-F468-46CA-94FC-D8D96530F31E}"/>
              </a:ext>
            </a:extLst>
          </p:cNvPr>
          <p:cNvGrpSpPr/>
          <p:nvPr/>
        </p:nvGrpSpPr>
        <p:grpSpPr>
          <a:xfrm>
            <a:off x="994610" y="1392812"/>
            <a:ext cx="3365743" cy="3168003"/>
            <a:chOff x="4368215" y="1320908"/>
            <a:chExt cx="3455568" cy="31028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9CF5C83-1036-4E85-BCD6-71B770005DEB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A150413-A20F-4FF6-B97B-FAC5F42CB897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F1E4ED5-4BA8-4138-B9BE-46401E9C5A76}"/>
                  </a:ext>
                </a:extLst>
              </p:cNvPr>
              <p:cNvCxnSpPr>
                <a:cxnSpLocks/>
                <a:stCxn id="44" idx="0"/>
                <a:endCxn id="44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4800633-9DC1-4B67-B880-3157C979E96B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67CF295-8CDA-44F8-A198-7FAED5393ABA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CF1E14-C6E8-4E16-BFB7-B967E910BEA9}"/>
                </a:ext>
              </a:extLst>
            </p:cNvPr>
            <p:cNvSpPr/>
            <p:nvPr/>
          </p:nvSpPr>
          <p:spPr>
            <a:xfrm rot="10800000">
              <a:off x="4368215" y="1320908"/>
              <a:ext cx="3389310" cy="66295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554D510-9AFD-4D81-9BED-853A909CD390}"/>
              </a:ext>
            </a:extLst>
          </p:cNvPr>
          <p:cNvGrpSpPr/>
          <p:nvPr/>
        </p:nvGrpSpPr>
        <p:grpSpPr>
          <a:xfrm rot="10800000">
            <a:off x="7538933" y="1392812"/>
            <a:ext cx="3365743" cy="3168003"/>
            <a:chOff x="4368215" y="1320908"/>
            <a:chExt cx="3455568" cy="310288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DB7064C-CD04-45C7-AC79-7A618CB957DE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9408758-8632-4BA4-A8A9-2A588E71C1B7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490DB92-A457-4A9B-81C9-5A41EF38967D}"/>
                  </a:ext>
                </a:extLst>
              </p:cNvPr>
              <p:cNvCxnSpPr>
                <a:cxnSpLocks/>
                <a:stCxn id="51" idx="0"/>
                <a:endCxn id="51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D1AEB29-DE20-4345-BD73-4E61A8E04BC8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5E8C902-2535-4BB6-AABC-03C2BA6EBE24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43DDDD9-D400-424F-92A5-B828ACE21BCF}"/>
                </a:ext>
              </a:extLst>
            </p:cNvPr>
            <p:cNvSpPr/>
            <p:nvPr/>
          </p:nvSpPr>
          <p:spPr>
            <a:xfrm rot="10800000">
              <a:off x="4368215" y="1320908"/>
              <a:ext cx="3389310" cy="66295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96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502E9B9-1A76-4C8C-9620-092B7E8B02EF}"/>
              </a:ext>
            </a:extLst>
          </p:cNvPr>
          <p:cNvSpPr txBox="1"/>
          <p:nvPr/>
        </p:nvSpPr>
        <p:spPr>
          <a:xfrm>
            <a:off x="486563" y="883857"/>
            <a:ext cx="2021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Defect location</a:t>
            </a:r>
          </a:p>
          <a:p>
            <a:pPr algn="r"/>
            <a:r>
              <a:rPr lang="en-US" dirty="0"/>
              <a:t>Transducer location</a:t>
            </a:r>
          </a:p>
          <a:p>
            <a:pPr algn="r"/>
            <a:r>
              <a:rPr lang="en-US" dirty="0"/>
              <a:t>Defect size</a:t>
            </a:r>
          </a:p>
          <a:p>
            <a:pPr algn="r"/>
            <a:r>
              <a:rPr lang="en-US" dirty="0"/>
              <a:t>Plate thicknesses</a:t>
            </a:r>
          </a:p>
          <a:p>
            <a:pPr algn="r"/>
            <a:r>
              <a:rPr lang="en-US" dirty="0"/>
              <a:t>Large edge defects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Total: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Augmented total: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09A60-112D-48EE-91A0-692054BCE59C}"/>
              </a:ext>
            </a:extLst>
          </p:cNvPr>
          <p:cNvSpPr txBox="1"/>
          <p:nvPr/>
        </p:nvSpPr>
        <p:spPr>
          <a:xfrm>
            <a:off x="3280097" y="514525"/>
            <a:ext cx="12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49BE9-9B66-430B-9FA3-D739234AC3D4}"/>
              </a:ext>
            </a:extLst>
          </p:cNvPr>
          <p:cNvSpPr txBox="1"/>
          <p:nvPr/>
        </p:nvSpPr>
        <p:spPr>
          <a:xfrm>
            <a:off x="3372376" y="883857"/>
            <a:ext cx="165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243</a:t>
            </a:r>
          </a:p>
          <a:p>
            <a:r>
              <a:rPr lang="en-US" dirty="0"/>
              <a:t>36</a:t>
            </a:r>
          </a:p>
          <a:p>
            <a:r>
              <a:rPr lang="en-US" dirty="0"/>
              <a:t>130</a:t>
            </a:r>
          </a:p>
          <a:p>
            <a:r>
              <a:rPr lang="en-US" dirty="0"/>
              <a:t>40</a:t>
            </a:r>
          </a:p>
          <a:p>
            <a:r>
              <a:rPr lang="en-US" dirty="0"/>
              <a:t>54</a:t>
            </a:r>
          </a:p>
          <a:p>
            <a:endParaRPr lang="en-US" dirty="0"/>
          </a:p>
          <a:p>
            <a:r>
              <a:rPr lang="en-US" dirty="0"/>
              <a:t>503</a:t>
            </a:r>
          </a:p>
          <a:p>
            <a:endParaRPr lang="en-US" dirty="0"/>
          </a:p>
          <a:p>
            <a:r>
              <a:rPr lang="en-US" dirty="0"/>
              <a:t>1006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49FE6-AF0D-4379-8EDE-19B482A27A9F}"/>
              </a:ext>
            </a:extLst>
          </p:cNvPr>
          <p:cNvSpPr txBox="1"/>
          <p:nvPr/>
        </p:nvSpPr>
        <p:spPr>
          <a:xfrm>
            <a:off x="8691074" y="2805264"/>
            <a:ext cx="3048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cases</a:t>
            </a:r>
          </a:p>
          <a:p>
            <a:endParaRPr lang="en-US" dirty="0"/>
          </a:p>
          <a:p>
            <a:r>
              <a:rPr lang="en-US" dirty="0"/>
              <a:t>Unbounded</a:t>
            </a:r>
          </a:p>
          <a:p>
            <a:r>
              <a:rPr lang="en-US" dirty="0"/>
              <a:t>Delamination</a:t>
            </a:r>
          </a:p>
          <a:p>
            <a:r>
              <a:rPr lang="en-US" dirty="0"/>
              <a:t>Regression (continuous)</a:t>
            </a:r>
          </a:p>
          <a:p>
            <a:r>
              <a:rPr lang="en-US" dirty="0"/>
              <a:t>Noise (SNR)</a:t>
            </a:r>
          </a:p>
          <a:p>
            <a:r>
              <a:rPr lang="en-US" dirty="0" err="1"/>
              <a:t>VeRy</a:t>
            </a:r>
            <a:r>
              <a:rPr lang="en-US" dirty="0"/>
              <a:t> </a:t>
            </a:r>
            <a:r>
              <a:rPr lang="en-US" dirty="0" err="1"/>
              <a:t>sMaLl</a:t>
            </a:r>
            <a:r>
              <a:rPr lang="en-US" dirty="0"/>
              <a:t> defects (&lt;10mm)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defects</a:t>
            </a:r>
          </a:p>
          <a:p>
            <a:r>
              <a:rPr lang="en-US" dirty="0"/>
              <a:t>Layered defects</a:t>
            </a:r>
          </a:p>
          <a:p>
            <a:r>
              <a:rPr lang="en-US" dirty="0"/>
              <a:t>Irregular shape</a:t>
            </a:r>
          </a:p>
          <a:p>
            <a:endParaRPr lang="en-US" dirty="0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472B82C9-C48D-42EF-9286-9217C7A4D11D}"/>
              </a:ext>
            </a:extLst>
          </p:cNvPr>
          <p:cNvSpPr/>
          <p:nvPr/>
        </p:nvSpPr>
        <p:spPr>
          <a:xfrm rot="10800000">
            <a:off x="8320151" y="5327811"/>
            <a:ext cx="173631" cy="796403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3FCE9-B215-440D-BE6A-8DCBBE950530}"/>
              </a:ext>
            </a:extLst>
          </p:cNvPr>
          <p:cNvSpPr txBox="1"/>
          <p:nvPr/>
        </p:nvSpPr>
        <p:spPr>
          <a:xfrm>
            <a:off x="5645364" y="5327812"/>
            <a:ext cx="249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Could be included in training set if needed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DC4BDB1-9E89-47A0-8D9A-187A84368747}"/>
              </a:ext>
            </a:extLst>
          </p:cNvPr>
          <p:cNvSpPr/>
          <p:nvPr/>
        </p:nvSpPr>
        <p:spPr>
          <a:xfrm rot="10800000">
            <a:off x="8320152" y="3548542"/>
            <a:ext cx="181518" cy="1225273"/>
          </a:xfrm>
          <a:prstGeom prst="rightBracket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DEF22-CB1A-42C7-BB6E-8816553856DC}"/>
              </a:ext>
            </a:extLst>
          </p:cNvPr>
          <p:cNvSpPr txBox="1"/>
          <p:nvPr/>
        </p:nvSpPr>
        <p:spPr>
          <a:xfrm>
            <a:off x="5645364" y="3648696"/>
            <a:ext cx="2298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test generalizability of model / future areas of 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8F6B4A-70FB-417F-BA6E-67BC72E0F942}"/>
              </a:ext>
            </a:extLst>
          </p:cNvPr>
          <p:cNvCxnSpPr>
            <a:cxnSpLocks/>
          </p:cNvCxnSpPr>
          <p:nvPr/>
        </p:nvCxnSpPr>
        <p:spPr>
          <a:xfrm flipV="1">
            <a:off x="1531196" y="3548542"/>
            <a:ext cx="0" cy="56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9B8D38-2D01-413D-B6BE-DF4D2A74C4DF}"/>
              </a:ext>
            </a:extLst>
          </p:cNvPr>
          <p:cNvSpPr txBox="1"/>
          <p:nvPr/>
        </p:nvSpPr>
        <p:spPr>
          <a:xfrm>
            <a:off x="632900" y="4190259"/>
            <a:ext cx="249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180 rotation. Could double again with Gaussian noise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961AD-A03C-4114-87F1-F46F6E88D98F}"/>
              </a:ext>
            </a:extLst>
          </p:cNvPr>
          <p:cNvSpPr txBox="1"/>
          <p:nvPr/>
        </p:nvSpPr>
        <p:spPr>
          <a:xfrm>
            <a:off x="4877436" y="883857"/>
            <a:ext cx="5926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rd4_shape_thickness_locx_locy.png</a:t>
            </a:r>
          </a:p>
          <a:p>
            <a:r>
              <a:rPr lang="en-US" dirty="0"/>
              <a:t>rd5_thickness_locx_locy.png</a:t>
            </a:r>
          </a:p>
          <a:p>
            <a:r>
              <a:rPr lang="en-US" dirty="0"/>
              <a:t>rd6_plateThickness_defectThickness_defectSize.png</a:t>
            </a:r>
          </a:p>
          <a:p>
            <a:r>
              <a:rPr lang="en-US" dirty="0"/>
              <a:t>rd7_plateThickness_locx_locy.png</a:t>
            </a:r>
          </a:p>
          <a:p>
            <a:r>
              <a:rPr lang="en-US" dirty="0"/>
              <a:t>Rd8_plateThickness_edgewidth.png</a:t>
            </a:r>
          </a:p>
        </p:txBody>
      </p:sp>
    </p:spTree>
    <p:extLst>
      <p:ext uri="{BB962C8B-B14F-4D97-AF65-F5344CB8AC3E}">
        <p14:creationId xmlns:p14="http://schemas.microsoft.com/office/powerpoint/2010/main" val="317535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079B04-C027-4339-9F5D-2C87F02B8855}"/>
              </a:ext>
            </a:extLst>
          </p:cNvPr>
          <p:cNvGrpSpPr/>
          <p:nvPr/>
        </p:nvGrpSpPr>
        <p:grpSpPr>
          <a:xfrm>
            <a:off x="266734" y="187023"/>
            <a:ext cx="2034394" cy="2676386"/>
            <a:chOff x="4368217" y="1412141"/>
            <a:chExt cx="3356587" cy="457118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EE56DD1-4837-4A4A-A77A-570BC743FB26}"/>
                </a:ext>
              </a:extLst>
            </p:cNvPr>
            <p:cNvSpPr txBox="1"/>
            <p:nvPr/>
          </p:nvSpPr>
          <p:spPr>
            <a:xfrm>
              <a:off x="5404974" y="5352514"/>
              <a:ext cx="1250270" cy="630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Noise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AE38E6B-B9F9-45B8-9DF2-4F300A32BAF8}"/>
                </a:ext>
              </a:extLst>
            </p:cNvPr>
            <p:cNvSpPr/>
            <p:nvPr/>
          </p:nvSpPr>
          <p:spPr>
            <a:xfrm rot="10800000">
              <a:off x="4368217" y="1412141"/>
              <a:ext cx="3356587" cy="3226733"/>
            </a:xfrm>
            <a:prstGeom prst="rect">
              <a:avLst/>
            </a:prstGeom>
            <a:ln w="28575">
              <a:prstDash val="soli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75E50DD-6147-430D-AE3A-AD576DB5D33E}"/>
                </a:ext>
              </a:extLst>
            </p:cNvPr>
            <p:cNvSpPr/>
            <p:nvPr/>
          </p:nvSpPr>
          <p:spPr>
            <a:xfrm rot="10800000">
              <a:off x="5932760" y="2836173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CB9BEDF-1C73-4A66-88DB-BD793A52A8E6}"/>
                </a:ext>
              </a:extLst>
            </p:cNvPr>
            <p:cNvSpPr/>
            <p:nvPr/>
          </p:nvSpPr>
          <p:spPr>
            <a:xfrm>
              <a:off x="5066950" y="2114026"/>
              <a:ext cx="117446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806CE3C-B478-4412-A77C-8C84A3B78232}"/>
                </a:ext>
              </a:extLst>
            </p:cNvPr>
            <p:cNvSpPr/>
            <p:nvPr/>
          </p:nvSpPr>
          <p:spPr>
            <a:xfrm>
              <a:off x="6416354" y="2147583"/>
              <a:ext cx="117446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7104EF-06EC-4B89-BBFF-A855F3ADC0C0}"/>
                </a:ext>
              </a:extLst>
            </p:cNvPr>
            <p:cNvSpPr/>
            <p:nvPr/>
          </p:nvSpPr>
          <p:spPr>
            <a:xfrm>
              <a:off x="5225117" y="3083649"/>
              <a:ext cx="152400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E55506-5FED-4758-A690-2940FB40B168}"/>
                </a:ext>
              </a:extLst>
            </p:cNvPr>
            <p:cNvSpPr/>
            <p:nvPr/>
          </p:nvSpPr>
          <p:spPr>
            <a:xfrm>
              <a:off x="5469796" y="3806501"/>
              <a:ext cx="152400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E4CC3A-7D41-43BC-AE42-43B45CC7504D}"/>
                </a:ext>
              </a:extLst>
            </p:cNvPr>
            <p:cNvSpPr/>
            <p:nvPr/>
          </p:nvSpPr>
          <p:spPr>
            <a:xfrm>
              <a:off x="6201210" y="3353499"/>
              <a:ext cx="152400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AC2C18-7E7A-4171-8A35-925525C6E3B4}"/>
                </a:ext>
              </a:extLst>
            </p:cNvPr>
            <p:cNvSpPr/>
            <p:nvPr/>
          </p:nvSpPr>
          <p:spPr>
            <a:xfrm>
              <a:off x="6880893" y="3083649"/>
              <a:ext cx="152400" cy="151002"/>
            </a:xfrm>
            <a:custGeom>
              <a:avLst/>
              <a:gdLst>
                <a:gd name="connsiteX0" fmla="*/ 0 w 117446"/>
                <a:gd name="connsiteY0" fmla="*/ 41945 h 151002"/>
                <a:gd name="connsiteX1" fmla="*/ 16778 w 117446"/>
                <a:gd name="connsiteY1" fmla="*/ 117446 h 151002"/>
                <a:gd name="connsiteX2" fmla="*/ 25167 w 117446"/>
                <a:gd name="connsiteY2" fmla="*/ 142613 h 151002"/>
                <a:gd name="connsiteX3" fmla="*/ 50334 w 117446"/>
                <a:gd name="connsiteY3" fmla="*/ 151002 h 151002"/>
                <a:gd name="connsiteX4" fmla="*/ 109057 w 117446"/>
                <a:gd name="connsiteY4" fmla="*/ 109057 h 151002"/>
                <a:gd name="connsiteX5" fmla="*/ 117446 w 117446"/>
                <a:gd name="connsiteY5" fmla="*/ 75501 h 151002"/>
                <a:gd name="connsiteX6" fmla="*/ 109057 w 117446"/>
                <a:gd name="connsiteY6" fmla="*/ 41945 h 151002"/>
                <a:gd name="connsiteX7" fmla="*/ 83890 w 117446"/>
                <a:gd name="connsiteY7" fmla="*/ 33556 h 151002"/>
                <a:gd name="connsiteX8" fmla="*/ 16778 w 117446"/>
                <a:gd name="connsiteY8" fmla="*/ 25167 h 151002"/>
                <a:gd name="connsiteX9" fmla="*/ 33556 w 117446"/>
                <a:gd name="connsiteY9" fmla="*/ 0 h 15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46" h="151002">
                  <a:moveTo>
                    <a:pt x="0" y="41945"/>
                  </a:moveTo>
                  <a:cubicBezTo>
                    <a:pt x="5766" y="70777"/>
                    <a:pt x="8880" y="89803"/>
                    <a:pt x="16778" y="117446"/>
                  </a:cubicBezTo>
                  <a:cubicBezTo>
                    <a:pt x="19207" y="125949"/>
                    <a:pt x="18914" y="136360"/>
                    <a:pt x="25167" y="142613"/>
                  </a:cubicBezTo>
                  <a:cubicBezTo>
                    <a:pt x="31420" y="148866"/>
                    <a:pt x="41945" y="148206"/>
                    <a:pt x="50334" y="151002"/>
                  </a:cubicBezTo>
                  <a:cubicBezTo>
                    <a:pt x="72992" y="139673"/>
                    <a:pt x="95453" y="132864"/>
                    <a:pt x="109057" y="109057"/>
                  </a:cubicBezTo>
                  <a:cubicBezTo>
                    <a:pt x="114777" y="99047"/>
                    <a:pt x="114650" y="86686"/>
                    <a:pt x="117446" y="75501"/>
                  </a:cubicBezTo>
                  <a:cubicBezTo>
                    <a:pt x="114650" y="64316"/>
                    <a:pt x="116259" y="50948"/>
                    <a:pt x="109057" y="41945"/>
                  </a:cubicBezTo>
                  <a:cubicBezTo>
                    <a:pt x="103533" y="35040"/>
                    <a:pt x="92590" y="35138"/>
                    <a:pt x="83890" y="33556"/>
                  </a:cubicBezTo>
                  <a:cubicBezTo>
                    <a:pt x="61709" y="29523"/>
                    <a:pt x="39149" y="27963"/>
                    <a:pt x="16778" y="25167"/>
                  </a:cubicBezTo>
                  <a:lnTo>
                    <a:pt x="33556" y="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F62E4B-F66D-4053-9495-34588903D7CF}"/>
              </a:ext>
            </a:extLst>
          </p:cNvPr>
          <p:cNvGrpSpPr/>
          <p:nvPr/>
        </p:nvGrpSpPr>
        <p:grpSpPr>
          <a:xfrm>
            <a:off x="2709884" y="251521"/>
            <a:ext cx="2241485" cy="2617225"/>
            <a:chOff x="4648693" y="1524915"/>
            <a:chExt cx="3469232" cy="442049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EF003B-F311-4356-AA6A-9FCA59CFC963}"/>
                </a:ext>
              </a:extLst>
            </p:cNvPr>
            <p:cNvSpPr txBox="1"/>
            <p:nvPr/>
          </p:nvSpPr>
          <p:spPr>
            <a:xfrm>
              <a:off x="5520740" y="5347928"/>
              <a:ext cx="2009207" cy="59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Unbounded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A0023C-86EB-431D-B95E-8974704DCF40}"/>
                </a:ext>
              </a:extLst>
            </p:cNvPr>
            <p:cNvSpPr/>
            <p:nvPr/>
          </p:nvSpPr>
          <p:spPr>
            <a:xfrm rot="10800000">
              <a:off x="4648693" y="1524915"/>
              <a:ext cx="3469232" cy="3385143"/>
            </a:xfrm>
            <a:prstGeom prst="rect">
              <a:avLst/>
            </a:prstGeom>
            <a:ln w="28575"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8AF2FE-41C1-4FEE-B854-BCC92D0512F3}"/>
                </a:ext>
              </a:extLst>
            </p:cNvPr>
            <p:cNvSpPr/>
            <p:nvPr/>
          </p:nvSpPr>
          <p:spPr>
            <a:xfrm rot="10800000">
              <a:off x="6249082" y="3137138"/>
              <a:ext cx="268451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B3F1E4-7A14-4F5A-8208-C9BA79C4BB0D}"/>
              </a:ext>
            </a:extLst>
          </p:cNvPr>
          <p:cNvGrpSpPr/>
          <p:nvPr/>
        </p:nvGrpSpPr>
        <p:grpSpPr>
          <a:xfrm>
            <a:off x="5626406" y="242066"/>
            <a:ext cx="2270637" cy="1990409"/>
            <a:chOff x="4368217" y="1328253"/>
            <a:chExt cx="3455566" cy="309553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FA755A-94B2-4665-849C-8F6683FD0371}"/>
                </a:ext>
              </a:extLst>
            </p:cNvPr>
            <p:cNvSpPr/>
            <p:nvPr/>
          </p:nvSpPr>
          <p:spPr>
            <a:xfrm rot="10800000">
              <a:off x="4368217" y="1328253"/>
              <a:ext cx="3397541" cy="309553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367DC4-8FBB-4337-8948-CE297D9970DE}"/>
                </a:ext>
              </a:extLst>
            </p:cNvPr>
            <p:cNvCxnSpPr>
              <a:cxnSpLocks/>
              <a:stCxn id="18" idx="0"/>
              <a:endCxn id="18" idx="2"/>
            </p:cNvCxnSpPr>
            <p:nvPr/>
          </p:nvCxnSpPr>
          <p:spPr>
            <a:xfrm rot="10800000">
              <a:off x="6066987" y="1328253"/>
              <a:ext cx="0" cy="309553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E6EF3D-EFC6-46C5-9390-53386F1BF787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rot="10800000" flipH="1">
              <a:off x="4368217" y="2876022"/>
              <a:ext cx="345556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B1C4B4-3795-4355-A351-66239EB0FF59}"/>
                </a:ext>
              </a:extLst>
            </p:cNvPr>
            <p:cNvSpPr/>
            <p:nvPr/>
          </p:nvSpPr>
          <p:spPr>
            <a:xfrm rot="10800000">
              <a:off x="5932760" y="2752283"/>
              <a:ext cx="268450" cy="24747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7394D4-7D6B-4AAA-B6D8-88A83DA2B08C}"/>
                </a:ext>
              </a:extLst>
            </p:cNvPr>
            <p:cNvSpPr/>
            <p:nvPr/>
          </p:nvSpPr>
          <p:spPr>
            <a:xfrm rot="10800000">
              <a:off x="4957894" y="1761693"/>
              <a:ext cx="759728" cy="65230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3842CF6-556E-471E-929B-A607C67777FC}"/>
                </a:ext>
              </a:extLst>
            </p:cNvPr>
            <p:cNvCxnSpPr/>
            <p:nvPr/>
          </p:nvCxnSpPr>
          <p:spPr>
            <a:xfrm flipV="1">
              <a:off x="4957893" y="1761692"/>
              <a:ext cx="251669" cy="19294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AA8621-8F1C-4F7E-AD80-67C72EF68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0085" y="1761692"/>
              <a:ext cx="532355" cy="3698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EB33A3-F545-47C3-A9DB-66BA3139E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5869" y="1831602"/>
              <a:ext cx="781753" cy="5466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558D24-16F1-4857-9DF3-418E25FBA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8049" y="2024549"/>
              <a:ext cx="571598" cy="4058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659467D-AAC3-49EF-A313-06796DBC9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414" y="2227487"/>
              <a:ext cx="205233" cy="1706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046FF23-EC1F-46DC-94E1-7CD45E59AF40}"/>
              </a:ext>
            </a:extLst>
          </p:cNvPr>
          <p:cNvGrpSpPr/>
          <p:nvPr/>
        </p:nvGrpSpPr>
        <p:grpSpPr>
          <a:xfrm>
            <a:off x="8978990" y="205200"/>
            <a:ext cx="2522781" cy="2236941"/>
            <a:chOff x="4368217" y="1328253"/>
            <a:chExt cx="3837960" cy="351219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00F5A4-86F9-4C65-BD87-ECBBE35466D5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F7BE878-108A-4448-88A4-FD8CFC04A8B6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FCB244-E9F2-43F4-86B1-2FBBA8290B52}"/>
                  </a:ext>
                </a:extLst>
              </p:cNvPr>
              <p:cNvCxnSpPr>
                <a:cxnSpLocks/>
                <a:stCxn id="39" idx="0"/>
                <a:endCxn id="39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898CEE7-DEFA-4240-9E6C-C4D0A7E6866A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0446723-7F9F-4BC2-BA57-AAC854B4B804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0F94E0-A382-4ADD-A81D-7173680CB606}"/>
                </a:ext>
              </a:extLst>
            </p:cNvPr>
            <p:cNvSpPr/>
            <p:nvPr/>
          </p:nvSpPr>
          <p:spPr>
            <a:xfrm>
              <a:off x="4420998" y="4417668"/>
              <a:ext cx="3431097" cy="422780"/>
            </a:xfrm>
            <a:custGeom>
              <a:avLst/>
              <a:gdLst>
                <a:gd name="connsiteX0" fmla="*/ 0 w 3431097"/>
                <a:gd name="connsiteY0" fmla="*/ 422780 h 422780"/>
                <a:gd name="connsiteX1" fmla="*/ 67112 w 3431097"/>
                <a:gd name="connsiteY1" fmla="*/ 406002 h 422780"/>
                <a:gd name="connsiteX2" fmla="*/ 92279 w 3431097"/>
                <a:gd name="connsiteY2" fmla="*/ 389224 h 422780"/>
                <a:gd name="connsiteX3" fmla="*/ 117446 w 3431097"/>
                <a:gd name="connsiteY3" fmla="*/ 380835 h 422780"/>
                <a:gd name="connsiteX4" fmla="*/ 142613 w 3431097"/>
                <a:gd name="connsiteY4" fmla="*/ 364057 h 422780"/>
                <a:gd name="connsiteX5" fmla="*/ 192947 w 3431097"/>
                <a:gd name="connsiteY5" fmla="*/ 347279 h 422780"/>
                <a:gd name="connsiteX6" fmla="*/ 218114 w 3431097"/>
                <a:gd name="connsiteY6" fmla="*/ 338890 h 422780"/>
                <a:gd name="connsiteX7" fmla="*/ 251670 w 3431097"/>
                <a:gd name="connsiteY7" fmla="*/ 330501 h 422780"/>
                <a:gd name="connsiteX8" fmla="*/ 285226 w 3431097"/>
                <a:gd name="connsiteY8" fmla="*/ 313723 h 422780"/>
                <a:gd name="connsiteX9" fmla="*/ 318782 w 3431097"/>
                <a:gd name="connsiteY9" fmla="*/ 305334 h 422780"/>
                <a:gd name="connsiteX10" fmla="*/ 369116 w 3431097"/>
                <a:gd name="connsiteY10" fmla="*/ 288556 h 422780"/>
                <a:gd name="connsiteX11" fmla="*/ 436228 w 3431097"/>
                <a:gd name="connsiteY11" fmla="*/ 271778 h 422780"/>
                <a:gd name="connsiteX12" fmla="*/ 503340 w 3431097"/>
                <a:gd name="connsiteY12" fmla="*/ 246611 h 422780"/>
                <a:gd name="connsiteX13" fmla="*/ 528507 w 3431097"/>
                <a:gd name="connsiteY13" fmla="*/ 238222 h 422780"/>
                <a:gd name="connsiteX14" fmla="*/ 629174 w 3431097"/>
                <a:gd name="connsiteY14" fmla="*/ 221444 h 422780"/>
                <a:gd name="connsiteX15" fmla="*/ 654341 w 3431097"/>
                <a:gd name="connsiteY15" fmla="*/ 213055 h 422780"/>
                <a:gd name="connsiteX16" fmla="*/ 729842 w 3431097"/>
                <a:gd name="connsiteY16" fmla="*/ 196277 h 422780"/>
                <a:gd name="connsiteX17" fmla="*/ 796954 w 3431097"/>
                <a:gd name="connsiteY17" fmla="*/ 171110 h 422780"/>
                <a:gd name="connsiteX18" fmla="*/ 822121 w 3431097"/>
                <a:gd name="connsiteY18" fmla="*/ 162721 h 422780"/>
                <a:gd name="connsiteX19" fmla="*/ 1082180 w 3431097"/>
                <a:gd name="connsiteY19" fmla="*/ 154332 h 422780"/>
                <a:gd name="connsiteX20" fmla="*/ 1124125 w 3431097"/>
                <a:gd name="connsiteY20" fmla="*/ 145943 h 422780"/>
                <a:gd name="connsiteX21" fmla="*/ 1233182 w 3431097"/>
                <a:gd name="connsiteY21" fmla="*/ 129165 h 422780"/>
                <a:gd name="connsiteX22" fmla="*/ 1409351 w 3431097"/>
                <a:gd name="connsiteY22" fmla="*/ 145943 h 422780"/>
                <a:gd name="connsiteX23" fmla="*/ 1434518 w 3431097"/>
                <a:gd name="connsiteY23" fmla="*/ 154332 h 422780"/>
                <a:gd name="connsiteX24" fmla="*/ 1551963 w 3431097"/>
                <a:gd name="connsiteY24" fmla="*/ 162721 h 422780"/>
                <a:gd name="connsiteX25" fmla="*/ 1694576 w 3431097"/>
                <a:gd name="connsiteY25" fmla="*/ 145943 h 422780"/>
                <a:gd name="connsiteX26" fmla="*/ 1744910 w 3431097"/>
                <a:gd name="connsiteY26" fmla="*/ 120776 h 422780"/>
                <a:gd name="connsiteX27" fmla="*/ 1778466 w 3431097"/>
                <a:gd name="connsiteY27" fmla="*/ 112387 h 422780"/>
                <a:gd name="connsiteX28" fmla="*/ 1803633 w 3431097"/>
                <a:gd name="connsiteY28" fmla="*/ 103998 h 422780"/>
                <a:gd name="connsiteX29" fmla="*/ 1837189 w 3431097"/>
                <a:gd name="connsiteY29" fmla="*/ 95609 h 422780"/>
                <a:gd name="connsiteX30" fmla="*/ 1862356 w 3431097"/>
                <a:gd name="connsiteY30" fmla="*/ 87220 h 422780"/>
                <a:gd name="connsiteX31" fmla="*/ 2122415 w 3431097"/>
                <a:gd name="connsiteY31" fmla="*/ 70442 h 422780"/>
                <a:gd name="connsiteX32" fmla="*/ 2793534 w 3431097"/>
                <a:gd name="connsiteY32" fmla="*/ 53664 h 422780"/>
                <a:gd name="connsiteX33" fmla="*/ 2835479 w 3431097"/>
                <a:gd name="connsiteY33" fmla="*/ 45275 h 422780"/>
                <a:gd name="connsiteX34" fmla="*/ 2860646 w 3431097"/>
                <a:gd name="connsiteY34" fmla="*/ 36886 h 422780"/>
                <a:gd name="connsiteX35" fmla="*/ 2927758 w 3431097"/>
                <a:gd name="connsiteY35" fmla="*/ 28497 h 422780"/>
                <a:gd name="connsiteX36" fmla="*/ 3431097 w 3431097"/>
                <a:gd name="connsiteY36" fmla="*/ 20108 h 42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431097" h="422780">
                  <a:moveTo>
                    <a:pt x="0" y="422780"/>
                  </a:moveTo>
                  <a:cubicBezTo>
                    <a:pt x="15954" y="419589"/>
                    <a:pt x="49915" y="414601"/>
                    <a:pt x="67112" y="406002"/>
                  </a:cubicBezTo>
                  <a:cubicBezTo>
                    <a:pt x="76130" y="401493"/>
                    <a:pt x="83261" y="393733"/>
                    <a:pt x="92279" y="389224"/>
                  </a:cubicBezTo>
                  <a:cubicBezTo>
                    <a:pt x="100188" y="385269"/>
                    <a:pt x="109537" y="384790"/>
                    <a:pt x="117446" y="380835"/>
                  </a:cubicBezTo>
                  <a:cubicBezTo>
                    <a:pt x="126464" y="376326"/>
                    <a:pt x="133400" y="368152"/>
                    <a:pt x="142613" y="364057"/>
                  </a:cubicBezTo>
                  <a:cubicBezTo>
                    <a:pt x="158774" y="356874"/>
                    <a:pt x="176169" y="352872"/>
                    <a:pt x="192947" y="347279"/>
                  </a:cubicBezTo>
                  <a:cubicBezTo>
                    <a:pt x="201336" y="344483"/>
                    <a:pt x="209535" y="341035"/>
                    <a:pt x="218114" y="338890"/>
                  </a:cubicBezTo>
                  <a:cubicBezTo>
                    <a:pt x="229299" y="336094"/>
                    <a:pt x="240875" y="334549"/>
                    <a:pt x="251670" y="330501"/>
                  </a:cubicBezTo>
                  <a:cubicBezTo>
                    <a:pt x="263379" y="326110"/>
                    <a:pt x="273517" y="318114"/>
                    <a:pt x="285226" y="313723"/>
                  </a:cubicBezTo>
                  <a:cubicBezTo>
                    <a:pt x="296021" y="309675"/>
                    <a:pt x="307739" y="308647"/>
                    <a:pt x="318782" y="305334"/>
                  </a:cubicBezTo>
                  <a:cubicBezTo>
                    <a:pt x="335722" y="300252"/>
                    <a:pt x="351958" y="292845"/>
                    <a:pt x="369116" y="288556"/>
                  </a:cubicBezTo>
                  <a:cubicBezTo>
                    <a:pt x="391487" y="282963"/>
                    <a:pt x="415603" y="282090"/>
                    <a:pt x="436228" y="271778"/>
                  </a:cubicBezTo>
                  <a:cubicBezTo>
                    <a:pt x="488356" y="245714"/>
                    <a:pt x="450037" y="261840"/>
                    <a:pt x="503340" y="246611"/>
                  </a:cubicBezTo>
                  <a:cubicBezTo>
                    <a:pt x="511843" y="244182"/>
                    <a:pt x="519836" y="239956"/>
                    <a:pt x="528507" y="238222"/>
                  </a:cubicBezTo>
                  <a:cubicBezTo>
                    <a:pt x="561865" y="231550"/>
                    <a:pt x="596901" y="232202"/>
                    <a:pt x="629174" y="221444"/>
                  </a:cubicBezTo>
                  <a:cubicBezTo>
                    <a:pt x="637563" y="218648"/>
                    <a:pt x="645762" y="215200"/>
                    <a:pt x="654341" y="213055"/>
                  </a:cubicBezTo>
                  <a:cubicBezTo>
                    <a:pt x="670286" y="209069"/>
                    <a:pt x="712618" y="202736"/>
                    <a:pt x="729842" y="196277"/>
                  </a:cubicBezTo>
                  <a:cubicBezTo>
                    <a:pt x="854948" y="149362"/>
                    <a:pt x="676368" y="205563"/>
                    <a:pt x="796954" y="171110"/>
                  </a:cubicBezTo>
                  <a:cubicBezTo>
                    <a:pt x="805457" y="168681"/>
                    <a:pt x="813293" y="163240"/>
                    <a:pt x="822121" y="162721"/>
                  </a:cubicBezTo>
                  <a:cubicBezTo>
                    <a:pt x="908703" y="157628"/>
                    <a:pt x="995494" y="157128"/>
                    <a:pt x="1082180" y="154332"/>
                  </a:cubicBezTo>
                  <a:lnTo>
                    <a:pt x="1124125" y="145943"/>
                  </a:lnTo>
                  <a:cubicBezTo>
                    <a:pt x="1166804" y="138183"/>
                    <a:pt x="1189192" y="135449"/>
                    <a:pt x="1233182" y="129165"/>
                  </a:cubicBezTo>
                  <a:cubicBezTo>
                    <a:pt x="1274236" y="132323"/>
                    <a:pt x="1362010" y="137335"/>
                    <a:pt x="1409351" y="145943"/>
                  </a:cubicBezTo>
                  <a:cubicBezTo>
                    <a:pt x="1418051" y="147525"/>
                    <a:pt x="1425736" y="153299"/>
                    <a:pt x="1434518" y="154332"/>
                  </a:cubicBezTo>
                  <a:cubicBezTo>
                    <a:pt x="1473497" y="158918"/>
                    <a:pt x="1512815" y="159925"/>
                    <a:pt x="1551963" y="162721"/>
                  </a:cubicBezTo>
                  <a:cubicBezTo>
                    <a:pt x="1613731" y="157574"/>
                    <a:pt x="1642102" y="159062"/>
                    <a:pt x="1694576" y="145943"/>
                  </a:cubicBezTo>
                  <a:cubicBezTo>
                    <a:pt x="1751134" y="131803"/>
                    <a:pt x="1687499" y="145381"/>
                    <a:pt x="1744910" y="120776"/>
                  </a:cubicBezTo>
                  <a:cubicBezTo>
                    <a:pt x="1755507" y="116234"/>
                    <a:pt x="1767380" y="115554"/>
                    <a:pt x="1778466" y="112387"/>
                  </a:cubicBezTo>
                  <a:cubicBezTo>
                    <a:pt x="1786969" y="109958"/>
                    <a:pt x="1795130" y="106427"/>
                    <a:pt x="1803633" y="103998"/>
                  </a:cubicBezTo>
                  <a:cubicBezTo>
                    <a:pt x="1814719" y="100831"/>
                    <a:pt x="1826103" y="98776"/>
                    <a:pt x="1837189" y="95609"/>
                  </a:cubicBezTo>
                  <a:cubicBezTo>
                    <a:pt x="1845692" y="93180"/>
                    <a:pt x="1853547" y="87997"/>
                    <a:pt x="1862356" y="87220"/>
                  </a:cubicBezTo>
                  <a:cubicBezTo>
                    <a:pt x="1948886" y="79585"/>
                    <a:pt x="2035608" y="73657"/>
                    <a:pt x="2122415" y="70442"/>
                  </a:cubicBezTo>
                  <a:cubicBezTo>
                    <a:pt x="2497048" y="56567"/>
                    <a:pt x="2273379" y="63478"/>
                    <a:pt x="2793534" y="53664"/>
                  </a:cubicBezTo>
                  <a:cubicBezTo>
                    <a:pt x="2807516" y="50868"/>
                    <a:pt x="2821646" y="48733"/>
                    <a:pt x="2835479" y="45275"/>
                  </a:cubicBezTo>
                  <a:cubicBezTo>
                    <a:pt x="2844058" y="43130"/>
                    <a:pt x="2851946" y="38468"/>
                    <a:pt x="2860646" y="36886"/>
                  </a:cubicBezTo>
                  <a:cubicBezTo>
                    <a:pt x="2882827" y="32853"/>
                    <a:pt x="2905387" y="31293"/>
                    <a:pt x="2927758" y="28497"/>
                  </a:cubicBezTo>
                  <a:cubicBezTo>
                    <a:pt x="3104136" y="-30296"/>
                    <a:pt x="2944082" y="20108"/>
                    <a:pt x="3431097" y="20108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1B5224D-89F1-45B6-8AEA-C2368C0423F7}"/>
                </a:ext>
              </a:extLst>
            </p:cNvPr>
            <p:cNvCxnSpPr>
              <a:cxnSpLocks/>
            </p:cNvCxnSpPr>
            <p:nvPr/>
          </p:nvCxnSpPr>
          <p:spPr>
            <a:xfrm>
              <a:off x="4410161" y="4417668"/>
              <a:ext cx="0" cy="42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6555DC7-46A2-44D5-B89F-42F3096DB56F}"/>
                </a:ext>
              </a:extLst>
            </p:cNvPr>
            <p:cNvCxnSpPr>
              <a:cxnSpLocks/>
              <a:endCxn id="30" idx="9"/>
            </p:cNvCxnSpPr>
            <p:nvPr/>
          </p:nvCxnSpPr>
          <p:spPr>
            <a:xfrm flipH="1">
              <a:off x="4739780" y="4417668"/>
              <a:ext cx="25168" cy="305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828CD8-A2BE-41D0-80EE-C958758DE278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4506286" y="4417668"/>
              <a:ext cx="6991" cy="389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627D4F4-448D-45E2-8502-39D73FEFDEF8}"/>
                </a:ext>
              </a:extLst>
            </p:cNvPr>
            <p:cNvCxnSpPr>
              <a:cxnSpLocks/>
              <a:endCxn id="30" idx="13"/>
            </p:cNvCxnSpPr>
            <p:nvPr/>
          </p:nvCxnSpPr>
          <p:spPr>
            <a:xfrm>
              <a:off x="4949505" y="4462674"/>
              <a:ext cx="0" cy="19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33D472-5C40-4506-8C10-D12601559386}"/>
                </a:ext>
              </a:extLst>
            </p:cNvPr>
            <p:cNvCxnSpPr>
              <a:cxnSpLocks/>
            </p:cNvCxnSpPr>
            <p:nvPr/>
          </p:nvCxnSpPr>
          <p:spPr>
            <a:xfrm>
              <a:off x="5234730" y="4442965"/>
              <a:ext cx="0" cy="19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15BDB4-CE66-47A1-8DAC-82EE1DB03D62}"/>
                </a:ext>
              </a:extLst>
            </p:cNvPr>
            <p:cNvCxnSpPr>
              <a:cxnSpLocks/>
              <a:endCxn id="30" idx="20"/>
            </p:cNvCxnSpPr>
            <p:nvPr/>
          </p:nvCxnSpPr>
          <p:spPr>
            <a:xfrm>
              <a:off x="5545123" y="4442965"/>
              <a:ext cx="0" cy="120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959716A-9367-4F68-A059-B2A47D4B82D5}"/>
                </a:ext>
              </a:extLst>
            </p:cNvPr>
            <p:cNvCxnSpPr>
              <a:cxnSpLocks/>
            </p:cNvCxnSpPr>
            <p:nvPr/>
          </p:nvCxnSpPr>
          <p:spPr>
            <a:xfrm>
              <a:off x="4815434" y="4126545"/>
              <a:ext cx="2234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0FA89F-B494-4825-A56C-6378C5FED847}"/>
                </a:ext>
              </a:extLst>
            </p:cNvPr>
            <p:cNvSpPr txBox="1"/>
            <p:nvPr/>
          </p:nvSpPr>
          <p:spPr>
            <a:xfrm>
              <a:off x="6066985" y="1835118"/>
              <a:ext cx="2139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Thickness decreases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E6E7FD-EB1D-4ED7-AD6A-7FDEF3B5FDD3}"/>
              </a:ext>
            </a:extLst>
          </p:cNvPr>
          <p:cNvGrpSpPr/>
          <p:nvPr/>
        </p:nvGrpSpPr>
        <p:grpSpPr>
          <a:xfrm>
            <a:off x="266733" y="3281238"/>
            <a:ext cx="2402386" cy="2253092"/>
            <a:chOff x="4368217" y="1328253"/>
            <a:chExt cx="3455566" cy="309553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F4555EA-09C4-4857-B6AC-841C5BA3B144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495C70A-593F-42A3-945E-AE8826ACFB43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F862909-9592-4370-ADAD-D310D7706AB9}"/>
                  </a:ext>
                </a:extLst>
              </p:cNvPr>
              <p:cNvCxnSpPr>
                <a:cxnSpLocks/>
                <a:stCxn id="48" idx="0"/>
                <a:endCxn id="48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FA6DFE7-C2E6-46F8-AFE6-A2836FB21FAE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C7C226-2E1A-4EA4-A451-23EDE9BAD637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9C4CA5-D149-41BE-B690-815443373052}"/>
                </a:ext>
              </a:extLst>
            </p:cNvPr>
            <p:cNvSpPr/>
            <p:nvPr/>
          </p:nvSpPr>
          <p:spPr>
            <a:xfrm rot="10800000">
              <a:off x="4957894" y="1761693"/>
              <a:ext cx="759728" cy="65230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4DF0AA5-064F-413C-8CFC-7C557962F528}"/>
                </a:ext>
              </a:extLst>
            </p:cNvPr>
            <p:cNvSpPr/>
            <p:nvPr/>
          </p:nvSpPr>
          <p:spPr>
            <a:xfrm rot="10800000">
              <a:off x="5200130" y="1968371"/>
              <a:ext cx="275256" cy="2389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75A4FC-B7A4-45D2-B9A3-C66C8844615A}"/>
              </a:ext>
            </a:extLst>
          </p:cNvPr>
          <p:cNvGrpSpPr/>
          <p:nvPr/>
        </p:nvGrpSpPr>
        <p:grpSpPr>
          <a:xfrm>
            <a:off x="3446999" y="3281238"/>
            <a:ext cx="2313491" cy="2253091"/>
            <a:chOff x="4368217" y="1328253"/>
            <a:chExt cx="3455566" cy="30955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F296B1D-E84D-458B-8B31-968A05194393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8A70A2-CF64-4B70-B46D-5849A0C00881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24F4B17-71DB-4826-A78B-7C18CE2FD508}"/>
                  </a:ext>
                </a:extLst>
              </p:cNvPr>
              <p:cNvCxnSpPr>
                <a:cxnSpLocks/>
                <a:stCxn id="58" idx="0"/>
                <a:endCxn id="58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A83DCE9-B43B-4FB0-894C-A4BBBA2A26ED}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8518E3E-ED17-4ED9-84D2-DC4C8E02CB84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26EAC8-2CAB-4339-8E3C-CD30EEAFFBF4}"/>
                </a:ext>
              </a:extLst>
            </p:cNvPr>
            <p:cNvSpPr/>
            <p:nvPr/>
          </p:nvSpPr>
          <p:spPr>
            <a:xfrm rot="10800000">
              <a:off x="4770880" y="1738293"/>
              <a:ext cx="614841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1CADD73-EF05-403D-A65D-208FE8F6A787}"/>
                </a:ext>
              </a:extLst>
            </p:cNvPr>
            <p:cNvSpPr/>
            <p:nvPr/>
          </p:nvSpPr>
          <p:spPr>
            <a:xfrm rot="10800000">
              <a:off x="6621711" y="1882975"/>
              <a:ext cx="614841" cy="43832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188DD6C-EE99-44E0-9EF8-D541CE93C6F5}"/>
                </a:ext>
              </a:extLst>
            </p:cNvPr>
            <p:cNvSpPr/>
            <p:nvPr/>
          </p:nvSpPr>
          <p:spPr>
            <a:xfrm rot="10800000">
              <a:off x="6621711" y="3576455"/>
              <a:ext cx="614841" cy="4383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5AFE2DB-ED99-4907-A895-9FD2C4F3BAF2}"/>
                </a:ext>
              </a:extLst>
            </p:cNvPr>
            <p:cNvSpPr/>
            <p:nvPr/>
          </p:nvSpPr>
          <p:spPr>
            <a:xfrm rot="10800000">
              <a:off x="4770879" y="3592477"/>
              <a:ext cx="614841" cy="43832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D02BED-3A37-428E-BE3D-28CBA95F91AE}"/>
              </a:ext>
            </a:extLst>
          </p:cNvPr>
          <p:cNvGrpSpPr/>
          <p:nvPr/>
        </p:nvGrpSpPr>
        <p:grpSpPr>
          <a:xfrm>
            <a:off x="6500433" y="3324038"/>
            <a:ext cx="2443416" cy="2167488"/>
            <a:chOff x="4368215" y="1320908"/>
            <a:chExt cx="3455568" cy="310288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614B546-136D-44E4-962C-D07832134CEE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458960D-6510-4FF2-8CB7-53E6420D6A75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4AF998B-014E-49F0-9AA3-13A4FE401D3B}"/>
                  </a:ext>
                </a:extLst>
              </p:cNvPr>
              <p:cNvCxnSpPr>
                <a:cxnSpLocks/>
                <a:stCxn id="67" idx="0"/>
                <a:endCxn id="67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7583DD1-821F-4A22-9802-D07B963E4694}"/>
                  </a:ext>
                </a:extLst>
              </p:cNvPr>
              <p:cNvCxnSpPr>
                <a:cxnSpLocks/>
                <a:stCxn id="67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38DD23B-C1FA-438A-A686-7CE06E3CAA47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E689E3-9982-4C8C-BE0C-42A6DFE17EC2}"/>
                </a:ext>
              </a:extLst>
            </p:cNvPr>
            <p:cNvSpPr/>
            <p:nvPr/>
          </p:nvSpPr>
          <p:spPr>
            <a:xfrm rot="10800000">
              <a:off x="4368215" y="1320908"/>
              <a:ext cx="3389310" cy="66295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C46CC49-5E7B-416A-9B1B-A611A6FBAE83}"/>
                </a:ext>
              </a:extLst>
            </p:cNvPr>
            <p:cNvSpPr/>
            <p:nvPr/>
          </p:nvSpPr>
          <p:spPr>
            <a:xfrm rot="10800000">
              <a:off x="7563773" y="2627790"/>
              <a:ext cx="201983" cy="179599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49952F7-0F91-4528-9924-2AA0D86C43F0}"/>
              </a:ext>
            </a:extLst>
          </p:cNvPr>
          <p:cNvSpPr txBox="1"/>
          <p:nvPr/>
        </p:nvSpPr>
        <p:spPr>
          <a:xfrm>
            <a:off x="5161522" y="2493303"/>
            <a:ext cx="320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Enclosed defects (delamination)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F6A2B0-5F9D-4F15-AABE-B6560BEB874C}"/>
              </a:ext>
            </a:extLst>
          </p:cNvPr>
          <p:cNvSpPr txBox="1"/>
          <p:nvPr/>
        </p:nvSpPr>
        <p:spPr>
          <a:xfrm>
            <a:off x="8610966" y="2507206"/>
            <a:ext cx="33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changes (regression)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F17C4BA-13F9-4651-AAB5-F44F4F1C7BC5}"/>
              </a:ext>
            </a:extLst>
          </p:cNvPr>
          <p:cNvSpPr txBox="1"/>
          <p:nvPr/>
        </p:nvSpPr>
        <p:spPr>
          <a:xfrm>
            <a:off x="6868223" y="5784498"/>
            <a:ext cx="174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edge defects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4D4D3A-9585-499A-A578-EDF6F252CBFE}"/>
              </a:ext>
            </a:extLst>
          </p:cNvPr>
          <p:cNvSpPr txBox="1"/>
          <p:nvPr/>
        </p:nvSpPr>
        <p:spPr>
          <a:xfrm>
            <a:off x="3729742" y="5832777"/>
            <a:ext cx="174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defects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A09266-2C70-42B1-9178-56F9FDE3244D}"/>
              </a:ext>
            </a:extLst>
          </p:cNvPr>
          <p:cNvSpPr txBox="1"/>
          <p:nvPr/>
        </p:nvSpPr>
        <p:spPr>
          <a:xfrm>
            <a:off x="690229" y="5832777"/>
            <a:ext cx="174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Layered defects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27726D6-7E41-430E-90A8-E2670A60EA7B}"/>
              </a:ext>
            </a:extLst>
          </p:cNvPr>
          <p:cNvGrpSpPr/>
          <p:nvPr/>
        </p:nvGrpSpPr>
        <p:grpSpPr>
          <a:xfrm>
            <a:off x="9650623" y="3281237"/>
            <a:ext cx="2274644" cy="2253092"/>
            <a:chOff x="4368217" y="1328253"/>
            <a:chExt cx="3455566" cy="309553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326DFA7-97CC-4ACE-88A5-A779AB90726A}"/>
                </a:ext>
              </a:extLst>
            </p:cNvPr>
            <p:cNvGrpSpPr/>
            <p:nvPr/>
          </p:nvGrpSpPr>
          <p:grpSpPr>
            <a:xfrm>
              <a:off x="4368217" y="1328253"/>
              <a:ext cx="3455566" cy="3095538"/>
              <a:chOff x="7440858" y="1512811"/>
              <a:chExt cx="3455566" cy="3095538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2B9EEC9-1663-4F59-B738-4E23B254FE47}"/>
                  </a:ext>
                </a:extLst>
              </p:cNvPr>
              <p:cNvSpPr/>
              <p:nvPr/>
            </p:nvSpPr>
            <p:spPr>
              <a:xfrm rot="10800000">
                <a:off x="7440858" y="1512811"/>
                <a:ext cx="3397541" cy="309553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104F7D5-9A84-493C-B4E2-76FF6D8EBC98}"/>
                  </a:ext>
                </a:extLst>
              </p:cNvPr>
              <p:cNvCxnSpPr>
                <a:cxnSpLocks/>
                <a:stCxn id="80" idx="0"/>
                <a:endCxn id="80" idx="2"/>
              </p:cNvCxnSpPr>
              <p:nvPr/>
            </p:nvCxnSpPr>
            <p:spPr>
              <a:xfrm rot="10800000">
                <a:off x="9139628" y="1512811"/>
                <a:ext cx="0" cy="309553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DF09A08-08C5-40A7-9F6C-5AE7672F89D0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rot="10800000" flipH="1">
                <a:off x="7440858" y="3060580"/>
                <a:ext cx="3455566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99643E3-A606-4AFF-A212-F4BF5E1AD851}"/>
                  </a:ext>
                </a:extLst>
              </p:cNvPr>
              <p:cNvSpPr/>
              <p:nvPr/>
            </p:nvSpPr>
            <p:spPr>
              <a:xfrm rot="10800000">
                <a:off x="9005401" y="2936841"/>
                <a:ext cx="268450" cy="24747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A976DC2-6148-4B6A-BF94-60287537E7FB}"/>
                </a:ext>
              </a:extLst>
            </p:cNvPr>
            <p:cNvSpPr/>
            <p:nvPr/>
          </p:nvSpPr>
          <p:spPr>
            <a:xfrm>
              <a:off x="6644081" y="1677786"/>
              <a:ext cx="897622" cy="1065414"/>
            </a:xfrm>
            <a:custGeom>
              <a:avLst/>
              <a:gdLst>
                <a:gd name="connsiteX0" fmla="*/ 0 w 897622"/>
                <a:gd name="connsiteY0" fmla="*/ 184570 h 1065414"/>
                <a:gd name="connsiteX1" fmla="*/ 33556 w 897622"/>
                <a:gd name="connsiteY1" fmla="*/ 142625 h 1065414"/>
                <a:gd name="connsiteX2" fmla="*/ 41945 w 897622"/>
                <a:gd name="connsiteY2" fmla="*/ 117458 h 1065414"/>
                <a:gd name="connsiteX3" fmla="*/ 75501 w 897622"/>
                <a:gd name="connsiteY3" fmla="*/ 67124 h 1065414"/>
                <a:gd name="connsiteX4" fmla="*/ 92279 w 897622"/>
                <a:gd name="connsiteY4" fmla="*/ 41957 h 1065414"/>
                <a:gd name="connsiteX5" fmla="*/ 117446 w 897622"/>
                <a:gd name="connsiteY5" fmla="*/ 33568 h 1065414"/>
                <a:gd name="connsiteX6" fmla="*/ 142613 w 897622"/>
                <a:gd name="connsiteY6" fmla="*/ 8401 h 1065414"/>
                <a:gd name="connsiteX7" fmla="*/ 226502 w 897622"/>
                <a:gd name="connsiteY7" fmla="*/ 8401 h 1065414"/>
                <a:gd name="connsiteX8" fmla="*/ 251669 w 897622"/>
                <a:gd name="connsiteY8" fmla="*/ 33568 h 1065414"/>
                <a:gd name="connsiteX9" fmla="*/ 302003 w 897622"/>
                <a:gd name="connsiteY9" fmla="*/ 50346 h 1065414"/>
                <a:gd name="connsiteX10" fmla="*/ 360726 w 897622"/>
                <a:gd name="connsiteY10" fmla="*/ 67124 h 1065414"/>
                <a:gd name="connsiteX11" fmla="*/ 394282 w 897622"/>
                <a:gd name="connsiteY11" fmla="*/ 83902 h 1065414"/>
                <a:gd name="connsiteX12" fmla="*/ 419449 w 897622"/>
                <a:gd name="connsiteY12" fmla="*/ 100680 h 1065414"/>
                <a:gd name="connsiteX13" fmla="*/ 453005 w 897622"/>
                <a:gd name="connsiteY13" fmla="*/ 109069 h 1065414"/>
                <a:gd name="connsiteX14" fmla="*/ 478172 w 897622"/>
                <a:gd name="connsiteY14" fmla="*/ 117458 h 1065414"/>
                <a:gd name="connsiteX15" fmla="*/ 511728 w 897622"/>
                <a:gd name="connsiteY15" fmla="*/ 125847 h 1065414"/>
                <a:gd name="connsiteX16" fmla="*/ 562062 w 897622"/>
                <a:gd name="connsiteY16" fmla="*/ 142625 h 1065414"/>
                <a:gd name="connsiteX17" fmla="*/ 587229 w 897622"/>
                <a:gd name="connsiteY17" fmla="*/ 151014 h 1065414"/>
                <a:gd name="connsiteX18" fmla="*/ 671119 w 897622"/>
                <a:gd name="connsiteY18" fmla="*/ 159403 h 1065414"/>
                <a:gd name="connsiteX19" fmla="*/ 696286 w 897622"/>
                <a:gd name="connsiteY19" fmla="*/ 167792 h 1065414"/>
                <a:gd name="connsiteX20" fmla="*/ 721453 w 897622"/>
                <a:gd name="connsiteY20" fmla="*/ 192959 h 1065414"/>
                <a:gd name="connsiteX21" fmla="*/ 729842 w 897622"/>
                <a:gd name="connsiteY21" fmla="*/ 226515 h 1065414"/>
                <a:gd name="connsiteX22" fmla="*/ 738231 w 897622"/>
                <a:gd name="connsiteY22" fmla="*/ 251682 h 1065414"/>
                <a:gd name="connsiteX23" fmla="*/ 729842 w 897622"/>
                <a:gd name="connsiteY23" fmla="*/ 318794 h 1065414"/>
                <a:gd name="connsiteX24" fmla="*/ 696286 w 897622"/>
                <a:gd name="connsiteY24" fmla="*/ 369128 h 1065414"/>
                <a:gd name="connsiteX25" fmla="*/ 654341 w 897622"/>
                <a:gd name="connsiteY25" fmla="*/ 411073 h 1065414"/>
                <a:gd name="connsiteX26" fmla="*/ 637563 w 897622"/>
                <a:gd name="connsiteY26" fmla="*/ 436240 h 1065414"/>
                <a:gd name="connsiteX27" fmla="*/ 612396 w 897622"/>
                <a:gd name="connsiteY27" fmla="*/ 486574 h 1065414"/>
                <a:gd name="connsiteX28" fmla="*/ 620785 w 897622"/>
                <a:gd name="connsiteY28" fmla="*/ 545297 h 1065414"/>
                <a:gd name="connsiteX29" fmla="*/ 679508 w 897622"/>
                <a:gd name="connsiteY29" fmla="*/ 612408 h 1065414"/>
                <a:gd name="connsiteX30" fmla="*/ 713064 w 897622"/>
                <a:gd name="connsiteY30" fmla="*/ 662742 h 1065414"/>
                <a:gd name="connsiteX31" fmla="*/ 738231 w 897622"/>
                <a:gd name="connsiteY31" fmla="*/ 687909 h 1065414"/>
                <a:gd name="connsiteX32" fmla="*/ 755009 w 897622"/>
                <a:gd name="connsiteY32" fmla="*/ 721465 h 1065414"/>
                <a:gd name="connsiteX33" fmla="*/ 788565 w 897622"/>
                <a:gd name="connsiteY33" fmla="*/ 771799 h 1065414"/>
                <a:gd name="connsiteX34" fmla="*/ 805343 w 897622"/>
                <a:gd name="connsiteY34" fmla="*/ 805355 h 1065414"/>
                <a:gd name="connsiteX35" fmla="*/ 813732 w 897622"/>
                <a:gd name="connsiteY35" fmla="*/ 830522 h 1065414"/>
                <a:gd name="connsiteX36" fmla="*/ 880844 w 897622"/>
                <a:gd name="connsiteY36" fmla="*/ 906023 h 1065414"/>
                <a:gd name="connsiteX37" fmla="*/ 897622 w 897622"/>
                <a:gd name="connsiteY37" fmla="*/ 956357 h 1065414"/>
                <a:gd name="connsiteX38" fmla="*/ 889233 w 897622"/>
                <a:gd name="connsiteY38" fmla="*/ 998302 h 1065414"/>
                <a:gd name="connsiteX39" fmla="*/ 872455 w 897622"/>
                <a:gd name="connsiteY39" fmla="*/ 1023469 h 1065414"/>
                <a:gd name="connsiteX40" fmla="*/ 847288 w 897622"/>
                <a:gd name="connsiteY40" fmla="*/ 1048636 h 1065414"/>
                <a:gd name="connsiteX41" fmla="*/ 822121 w 897622"/>
                <a:gd name="connsiteY41" fmla="*/ 1057025 h 1065414"/>
                <a:gd name="connsiteX42" fmla="*/ 721453 w 897622"/>
                <a:gd name="connsiteY42" fmla="*/ 1065414 h 1065414"/>
                <a:gd name="connsiteX43" fmla="*/ 595618 w 897622"/>
                <a:gd name="connsiteY43" fmla="*/ 1057025 h 1065414"/>
                <a:gd name="connsiteX44" fmla="*/ 545284 w 897622"/>
                <a:gd name="connsiteY44" fmla="*/ 1015080 h 1065414"/>
                <a:gd name="connsiteX45" fmla="*/ 520117 w 897622"/>
                <a:gd name="connsiteY45" fmla="*/ 1006691 h 1065414"/>
                <a:gd name="connsiteX46" fmla="*/ 494950 w 897622"/>
                <a:gd name="connsiteY46" fmla="*/ 981524 h 1065414"/>
                <a:gd name="connsiteX47" fmla="*/ 478172 w 897622"/>
                <a:gd name="connsiteY47" fmla="*/ 931190 h 1065414"/>
                <a:gd name="connsiteX48" fmla="*/ 461394 w 897622"/>
                <a:gd name="connsiteY48" fmla="*/ 872467 h 1065414"/>
                <a:gd name="connsiteX49" fmla="*/ 453005 w 897622"/>
                <a:gd name="connsiteY49" fmla="*/ 847300 h 1065414"/>
                <a:gd name="connsiteX50" fmla="*/ 436227 w 897622"/>
                <a:gd name="connsiteY50" fmla="*/ 746632 h 1065414"/>
                <a:gd name="connsiteX51" fmla="*/ 419449 w 897622"/>
                <a:gd name="connsiteY51" fmla="*/ 721465 h 1065414"/>
                <a:gd name="connsiteX52" fmla="*/ 369115 w 897622"/>
                <a:gd name="connsiteY52" fmla="*/ 704687 h 1065414"/>
                <a:gd name="connsiteX53" fmla="*/ 343948 w 897622"/>
                <a:gd name="connsiteY53" fmla="*/ 696298 h 1065414"/>
                <a:gd name="connsiteX54" fmla="*/ 318781 w 897622"/>
                <a:gd name="connsiteY54" fmla="*/ 679520 h 1065414"/>
                <a:gd name="connsiteX55" fmla="*/ 293614 w 897622"/>
                <a:gd name="connsiteY55" fmla="*/ 654353 h 1065414"/>
                <a:gd name="connsiteX56" fmla="*/ 243280 w 897622"/>
                <a:gd name="connsiteY56" fmla="*/ 637575 h 1065414"/>
                <a:gd name="connsiteX57" fmla="*/ 192947 w 897622"/>
                <a:gd name="connsiteY57" fmla="*/ 587242 h 1065414"/>
                <a:gd name="connsiteX58" fmla="*/ 167780 w 897622"/>
                <a:gd name="connsiteY58" fmla="*/ 562075 h 1065414"/>
                <a:gd name="connsiteX59" fmla="*/ 151002 w 897622"/>
                <a:gd name="connsiteY59" fmla="*/ 536908 h 1065414"/>
                <a:gd name="connsiteX60" fmla="*/ 125835 w 897622"/>
                <a:gd name="connsiteY60" fmla="*/ 511741 h 1065414"/>
                <a:gd name="connsiteX61" fmla="*/ 100668 w 897622"/>
                <a:gd name="connsiteY61" fmla="*/ 478185 h 1065414"/>
                <a:gd name="connsiteX62" fmla="*/ 83890 w 897622"/>
                <a:gd name="connsiteY62" fmla="*/ 427851 h 1065414"/>
                <a:gd name="connsiteX63" fmla="*/ 75501 w 897622"/>
                <a:gd name="connsiteY63" fmla="*/ 402684 h 1065414"/>
                <a:gd name="connsiteX64" fmla="*/ 50334 w 897622"/>
                <a:gd name="connsiteY64" fmla="*/ 352350 h 1065414"/>
                <a:gd name="connsiteX65" fmla="*/ 16778 w 897622"/>
                <a:gd name="connsiteY65" fmla="*/ 234904 h 1065414"/>
                <a:gd name="connsiteX66" fmla="*/ 0 w 897622"/>
                <a:gd name="connsiteY66" fmla="*/ 184570 h 106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897622" h="1065414">
                  <a:moveTo>
                    <a:pt x="0" y="184570"/>
                  </a:moveTo>
                  <a:cubicBezTo>
                    <a:pt x="11185" y="170588"/>
                    <a:pt x="24066" y="157809"/>
                    <a:pt x="33556" y="142625"/>
                  </a:cubicBezTo>
                  <a:cubicBezTo>
                    <a:pt x="38243" y="135126"/>
                    <a:pt x="37651" y="125188"/>
                    <a:pt x="41945" y="117458"/>
                  </a:cubicBezTo>
                  <a:cubicBezTo>
                    <a:pt x="51738" y="99831"/>
                    <a:pt x="64316" y="83902"/>
                    <a:pt x="75501" y="67124"/>
                  </a:cubicBezTo>
                  <a:cubicBezTo>
                    <a:pt x="81094" y="58735"/>
                    <a:pt x="82714" y="45145"/>
                    <a:pt x="92279" y="41957"/>
                  </a:cubicBezTo>
                  <a:lnTo>
                    <a:pt x="117446" y="33568"/>
                  </a:lnTo>
                  <a:cubicBezTo>
                    <a:pt x="125835" y="25179"/>
                    <a:pt x="132312" y="14287"/>
                    <a:pt x="142613" y="8401"/>
                  </a:cubicBezTo>
                  <a:cubicBezTo>
                    <a:pt x="170871" y="-7747"/>
                    <a:pt x="196955" y="3476"/>
                    <a:pt x="226502" y="8401"/>
                  </a:cubicBezTo>
                  <a:cubicBezTo>
                    <a:pt x="234891" y="16790"/>
                    <a:pt x="241298" y="27806"/>
                    <a:pt x="251669" y="33568"/>
                  </a:cubicBezTo>
                  <a:cubicBezTo>
                    <a:pt x="267129" y="42157"/>
                    <a:pt x="284845" y="46057"/>
                    <a:pt x="302003" y="50346"/>
                  </a:cubicBezTo>
                  <a:cubicBezTo>
                    <a:pt x="319031" y="54603"/>
                    <a:pt x="343877" y="59903"/>
                    <a:pt x="360726" y="67124"/>
                  </a:cubicBezTo>
                  <a:cubicBezTo>
                    <a:pt x="372220" y="72050"/>
                    <a:pt x="383424" y="77697"/>
                    <a:pt x="394282" y="83902"/>
                  </a:cubicBezTo>
                  <a:cubicBezTo>
                    <a:pt x="403036" y="88904"/>
                    <a:pt x="410182" y="96708"/>
                    <a:pt x="419449" y="100680"/>
                  </a:cubicBezTo>
                  <a:cubicBezTo>
                    <a:pt x="430046" y="105222"/>
                    <a:pt x="441919" y="105902"/>
                    <a:pt x="453005" y="109069"/>
                  </a:cubicBezTo>
                  <a:cubicBezTo>
                    <a:pt x="461508" y="111498"/>
                    <a:pt x="469669" y="115029"/>
                    <a:pt x="478172" y="117458"/>
                  </a:cubicBezTo>
                  <a:cubicBezTo>
                    <a:pt x="489258" y="120625"/>
                    <a:pt x="500685" y="122534"/>
                    <a:pt x="511728" y="125847"/>
                  </a:cubicBezTo>
                  <a:cubicBezTo>
                    <a:pt x="528668" y="130929"/>
                    <a:pt x="545284" y="137032"/>
                    <a:pt x="562062" y="142625"/>
                  </a:cubicBezTo>
                  <a:cubicBezTo>
                    <a:pt x="570451" y="145421"/>
                    <a:pt x="578430" y="150134"/>
                    <a:pt x="587229" y="151014"/>
                  </a:cubicBezTo>
                  <a:lnTo>
                    <a:pt x="671119" y="159403"/>
                  </a:lnTo>
                  <a:cubicBezTo>
                    <a:pt x="679508" y="162199"/>
                    <a:pt x="688928" y="162887"/>
                    <a:pt x="696286" y="167792"/>
                  </a:cubicBezTo>
                  <a:cubicBezTo>
                    <a:pt x="706157" y="174373"/>
                    <a:pt x="715567" y="182658"/>
                    <a:pt x="721453" y="192959"/>
                  </a:cubicBezTo>
                  <a:cubicBezTo>
                    <a:pt x="727173" y="202969"/>
                    <a:pt x="726675" y="215429"/>
                    <a:pt x="729842" y="226515"/>
                  </a:cubicBezTo>
                  <a:cubicBezTo>
                    <a:pt x="732271" y="235018"/>
                    <a:pt x="735435" y="243293"/>
                    <a:pt x="738231" y="251682"/>
                  </a:cubicBezTo>
                  <a:cubicBezTo>
                    <a:pt x="735435" y="274053"/>
                    <a:pt x="737425" y="297563"/>
                    <a:pt x="729842" y="318794"/>
                  </a:cubicBezTo>
                  <a:cubicBezTo>
                    <a:pt x="723060" y="337784"/>
                    <a:pt x="707471" y="352350"/>
                    <a:pt x="696286" y="369128"/>
                  </a:cubicBezTo>
                  <a:cubicBezTo>
                    <a:pt x="673915" y="402684"/>
                    <a:pt x="687897" y="388702"/>
                    <a:pt x="654341" y="411073"/>
                  </a:cubicBezTo>
                  <a:cubicBezTo>
                    <a:pt x="648748" y="419462"/>
                    <a:pt x="642072" y="427222"/>
                    <a:pt x="637563" y="436240"/>
                  </a:cubicBezTo>
                  <a:cubicBezTo>
                    <a:pt x="602831" y="505704"/>
                    <a:pt x="660479" y="414449"/>
                    <a:pt x="612396" y="486574"/>
                  </a:cubicBezTo>
                  <a:cubicBezTo>
                    <a:pt x="615192" y="506148"/>
                    <a:pt x="613687" y="526842"/>
                    <a:pt x="620785" y="545297"/>
                  </a:cubicBezTo>
                  <a:cubicBezTo>
                    <a:pt x="637660" y="589172"/>
                    <a:pt x="648699" y="591870"/>
                    <a:pt x="679508" y="612408"/>
                  </a:cubicBezTo>
                  <a:cubicBezTo>
                    <a:pt x="690693" y="629186"/>
                    <a:pt x="698805" y="648483"/>
                    <a:pt x="713064" y="662742"/>
                  </a:cubicBezTo>
                  <a:cubicBezTo>
                    <a:pt x="721453" y="671131"/>
                    <a:pt x="731335" y="678255"/>
                    <a:pt x="738231" y="687909"/>
                  </a:cubicBezTo>
                  <a:cubicBezTo>
                    <a:pt x="745500" y="698085"/>
                    <a:pt x="748575" y="710742"/>
                    <a:pt x="755009" y="721465"/>
                  </a:cubicBezTo>
                  <a:cubicBezTo>
                    <a:pt x="765384" y="738756"/>
                    <a:pt x="779547" y="753763"/>
                    <a:pt x="788565" y="771799"/>
                  </a:cubicBezTo>
                  <a:cubicBezTo>
                    <a:pt x="794158" y="782984"/>
                    <a:pt x="800417" y="793861"/>
                    <a:pt x="805343" y="805355"/>
                  </a:cubicBezTo>
                  <a:cubicBezTo>
                    <a:pt x="808826" y="813483"/>
                    <a:pt x="808303" y="823542"/>
                    <a:pt x="813732" y="830522"/>
                  </a:cubicBezTo>
                  <a:cubicBezTo>
                    <a:pt x="833419" y="855834"/>
                    <a:pt x="866956" y="874775"/>
                    <a:pt x="880844" y="906023"/>
                  </a:cubicBezTo>
                  <a:cubicBezTo>
                    <a:pt x="888027" y="922184"/>
                    <a:pt x="897622" y="956357"/>
                    <a:pt x="897622" y="956357"/>
                  </a:cubicBezTo>
                  <a:cubicBezTo>
                    <a:pt x="894826" y="970339"/>
                    <a:pt x="894240" y="984951"/>
                    <a:pt x="889233" y="998302"/>
                  </a:cubicBezTo>
                  <a:cubicBezTo>
                    <a:pt x="885693" y="1007742"/>
                    <a:pt x="878910" y="1015724"/>
                    <a:pt x="872455" y="1023469"/>
                  </a:cubicBezTo>
                  <a:cubicBezTo>
                    <a:pt x="864860" y="1032583"/>
                    <a:pt x="857159" y="1042055"/>
                    <a:pt x="847288" y="1048636"/>
                  </a:cubicBezTo>
                  <a:cubicBezTo>
                    <a:pt x="839930" y="1053541"/>
                    <a:pt x="830886" y="1055856"/>
                    <a:pt x="822121" y="1057025"/>
                  </a:cubicBezTo>
                  <a:cubicBezTo>
                    <a:pt x="788744" y="1061475"/>
                    <a:pt x="755009" y="1062618"/>
                    <a:pt x="721453" y="1065414"/>
                  </a:cubicBezTo>
                  <a:cubicBezTo>
                    <a:pt x="679508" y="1062618"/>
                    <a:pt x="637142" y="1063581"/>
                    <a:pt x="595618" y="1057025"/>
                  </a:cubicBezTo>
                  <a:cubicBezTo>
                    <a:pt x="543660" y="1048821"/>
                    <a:pt x="576564" y="1040104"/>
                    <a:pt x="545284" y="1015080"/>
                  </a:cubicBezTo>
                  <a:cubicBezTo>
                    <a:pt x="538379" y="1009556"/>
                    <a:pt x="528506" y="1009487"/>
                    <a:pt x="520117" y="1006691"/>
                  </a:cubicBezTo>
                  <a:cubicBezTo>
                    <a:pt x="511728" y="998302"/>
                    <a:pt x="500712" y="991895"/>
                    <a:pt x="494950" y="981524"/>
                  </a:cubicBezTo>
                  <a:cubicBezTo>
                    <a:pt x="486361" y="966064"/>
                    <a:pt x="483765" y="947968"/>
                    <a:pt x="478172" y="931190"/>
                  </a:cubicBezTo>
                  <a:cubicBezTo>
                    <a:pt x="458058" y="870848"/>
                    <a:pt x="482461" y="946203"/>
                    <a:pt x="461394" y="872467"/>
                  </a:cubicBezTo>
                  <a:cubicBezTo>
                    <a:pt x="458965" y="863964"/>
                    <a:pt x="455801" y="855689"/>
                    <a:pt x="453005" y="847300"/>
                  </a:cubicBezTo>
                  <a:cubicBezTo>
                    <a:pt x="450347" y="823378"/>
                    <a:pt x="450281" y="774740"/>
                    <a:pt x="436227" y="746632"/>
                  </a:cubicBezTo>
                  <a:cubicBezTo>
                    <a:pt x="431718" y="737614"/>
                    <a:pt x="427999" y="726809"/>
                    <a:pt x="419449" y="721465"/>
                  </a:cubicBezTo>
                  <a:cubicBezTo>
                    <a:pt x="404452" y="712092"/>
                    <a:pt x="385893" y="710280"/>
                    <a:pt x="369115" y="704687"/>
                  </a:cubicBezTo>
                  <a:cubicBezTo>
                    <a:pt x="360726" y="701891"/>
                    <a:pt x="351306" y="701203"/>
                    <a:pt x="343948" y="696298"/>
                  </a:cubicBezTo>
                  <a:cubicBezTo>
                    <a:pt x="335559" y="690705"/>
                    <a:pt x="326526" y="685975"/>
                    <a:pt x="318781" y="679520"/>
                  </a:cubicBezTo>
                  <a:cubicBezTo>
                    <a:pt x="309667" y="671925"/>
                    <a:pt x="303985" y="660115"/>
                    <a:pt x="293614" y="654353"/>
                  </a:cubicBezTo>
                  <a:cubicBezTo>
                    <a:pt x="278154" y="645764"/>
                    <a:pt x="243280" y="637575"/>
                    <a:pt x="243280" y="637575"/>
                  </a:cubicBezTo>
                  <a:lnTo>
                    <a:pt x="192947" y="587242"/>
                  </a:lnTo>
                  <a:cubicBezTo>
                    <a:pt x="184558" y="578853"/>
                    <a:pt x="174361" y="571946"/>
                    <a:pt x="167780" y="562075"/>
                  </a:cubicBezTo>
                  <a:cubicBezTo>
                    <a:pt x="162187" y="553686"/>
                    <a:pt x="157457" y="544653"/>
                    <a:pt x="151002" y="536908"/>
                  </a:cubicBezTo>
                  <a:cubicBezTo>
                    <a:pt x="143407" y="527794"/>
                    <a:pt x="133556" y="520749"/>
                    <a:pt x="125835" y="511741"/>
                  </a:cubicBezTo>
                  <a:cubicBezTo>
                    <a:pt x="116736" y="501125"/>
                    <a:pt x="109057" y="489370"/>
                    <a:pt x="100668" y="478185"/>
                  </a:cubicBezTo>
                  <a:lnTo>
                    <a:pt x="83890" y="427851"/>
                  </a:lnTo>
                  <a:cubicBezTo>
                    <a:pt x="81094" y="419462"/>
                    <a:pt x="80406" y="410042"/>
                    <a:pt x="75501" y="402684"/>
                  </a:cubicBezTo>
                  <a:cubicBezTo>
                    <a:pt x="57879" y="376252"/>
                    <a:pt x="58349" y="381739"/>
                    <a:pt x="50334" y="352350"/>
                  </a:cubicBezTo>
                  <a:cubicBezTo>
                    <a:pt x="50171" y="351751"/>
                    <a:pt x="24815" y="242941"/>
                    <a:pt x="16778" y="234904"/>
                  </a:cubicBezTo>
                  <a:lnTo>
                    <a:pt x="0" y="18457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0433DDF-3B2B-462F-9709-AD3590EE8251}"/>
              </a:ext>
            </a:extLst>
          </p:cNvPr>
          <p:cNvSpPr txBox="1"/>
          <p:nvPr/>
        </p:nvSpPr>
        <p:spPr>
          <a:xfrm>
            <a:off x="9985828" y="5842353"/>
            <a:ext cx="174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Irregular defects</a:t>
            </a:r>
          </a:p>
        </p:txBody>
      </p:sp>
    </p:spTree>
    <p:extLst>
      <p:ext uri="{BB962C8B-B14F-4D97-AF65-F5344CB8AC3E}">
        <p14:creationId xmlns:p14="http://schemas.microsoft.com/office/powerpoint/2010/main" val="136838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196DAB7-9EA6-47DF-BFBE-FB33619A9A5A}"/>
              </a:ext>
            </a:extLst>
          </p:cNvPr>
          <p:cNvSpPr txBox="1"/>
          <p:nvPr/>
        </p:nvSpPr>
        <p:spPr>
          <a:xfrm>
            <a:off x="473719" y="810820"/>
            <a:ext cx="5050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study</a:t>
            </a:r>
          </a:p>
          <a:p>
            <a:r>
              <a:rPr lang="en-US" dirty="0"/>
              <a:t>Size of defect study</a:t>
            </a:r>
          </a:p>
          <a:p>
            <a:r>
              <a:rPr lang="en-US" dirty="0"/>
              <a:t>Frequency invariance</a:t>
            </a:r>
          </a:p>
          <a:p>
            <a:r>
              <a:rPr lang="en-US" dirty="0"/>
              <a:t>Material </a:t>
            </a:r>
          </a:p>
          <a:p>
            <a:r>
              <a:rPr lang="en-US" dirty="0"/>
              <a:t>Experimental data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Custom CNN model to improve accuracy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C3462-91F1-4C40-99A3-0EBF6924EA2F}"/>
              </a:ext>
            </a:extLst>
          </p:cNvPr>
          <p:cNvSpPr txBox="1"/>
          <p:nvPr/>
        </p:nvSpPr>
        <p:spPr>
          <a:xfrm>
            <a:off x="253068" y="3644636"/>
            <a:ext cx="505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CNN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B9FDB-C43F-44B6-8F64-F45795615F0E}"/>
              </a:ext>
            </a:extLst>
          </p:cNvPr>
          <p:cNvSpPr txBox="1"/>
          <p:nvPr/>
        </p:nvSpPr>
        <p:spPr>
          <a:xfrm>
            <a:off x="473719" y="4083925"/>
            <a:ext cx="5050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Batch size</a:t>
            </a:r>
          </a:p>
          <a:p>
            <a:r>
              <a:rPr lang="en-US" dirty="0"/>
              <a:t>Weight decay</a:t>
            </a:r>
          </a:p>
          <a:p>
            <a:r>
              <a:rPr lang="en-US" dirty="0"/>
              <a:t>Percent start</a:t>
            </a:r>
          </a:p>
          <a:p>
            <a:r>
              <a:rPr lang="en-US" dirty="0"/>
              <a:t>Number of epochs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5606EF-2E29-4BEA-BBB1-E569B9FAB5D2}"/>
              </a:ext>
            </a:extLst>
          </p:cNvPr>
          <p:cNvSpPr txBox="1"/>
          <p:nvPr/>
        </p:nvSpPr>
        <p:spPr>
          <a:xfrm>
            <a:off x="253068" y="279198"/>
            <a:ext cx="505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work</a:t>
            </a:r>
          </a:p>
        </p:txBody>
      </p:sp>
    </p:spTree>
    <p:extLst>
      <p:ext uri="{BB962C8B-B14F-4D97-AF65-F5344CB8AC3E}">
        <p14:creationId xmlns:p14="http://schemas.microsoft.com/office/powerpoint/2010/main" val="39175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644</Words>
  <Application>Microsoft Office PowerPoint</Application>
  <PresentationFormat>Widescreen</PresentationFormat>
  <Paragraphs>208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Eckels</dc:creator>
  <cp:lastModifiedBy>Joshua Eckels</cp:lastModifiedBy>
  <cp:revision>30</cp:revision>
  <dcterms:created xsi:type="dcterms:W3CDTF">2020-08-03T15:36:07Z</dcterms:created>
  <dcterms:modified xsi:type="dcterms:W3CDTF">2020-08-14T22:38:34Z</dcterms:modified>
</cp:coreProperties>
</file>