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F321-A7E1-46E4-AD9C-8448B7B8F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29B6E-63A7-CF60-867B-ADAE84ED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4B55-7250-2A95-7EAA-C6E9F5F0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6D4B-840D-6489-8202-E836AEE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820E-DD0C-A261-5916-95F000A1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BF67-4F11-8361-FFB1-FA7E96DA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A0BE6-41AE-A91E-D813-610D16BD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AD8E-58D3-CD13-77BC-F022A6EA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1EE0-2D2C-947C-9CCB-E427D5B8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E36F-34BA-5F3D-6BD9-DF0B67E4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4BCF-7E98-A934-9FA4-A165CEB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0262-372A-6315-32FB-6C5E04C3E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BB8D-9A03-6055-668D-C6C75E72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4ACA-7A5A-79FA-F64B-0B2D0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5712-ACF2-5D7E-E238-71B1B773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0D8-6F53-D1EA-9895-70C1E2F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82A3-7BD1-9C7D-51D1-7A1E1F94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CBDB-5214-4C52-178D-DFC1DE5F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BA74-B5CA-BCD3-30BA-D808E0EA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8927-F629-6F34-3061-F8A46CE3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64C2-A1B5-6570-52C6-3F64652C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DBCC-2BA2-2BEE-8010-19EA6F3A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579C-6D07-EE82-6CD2-8811894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3CED-23F1-934D-C99E-F0EE24C7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4A24-680B-EFFA-59F3-DBB1458B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F9FA-80FE-698F-9FD3-1ABCC0C3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9F66-A2D9-DB86-859B-581844DD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0F07-A496-1CA3-E653-97FCED96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DFCD-F0D2-D613-8063-4E9114BD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766E5-3A74-3D82-B904-5A094A4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78910-453A-18E5-0BCF-BC1F5199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B254-7428-FC79-2686-3B435BC7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8960-F4F7-F956-1D10-B95D7351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ED72C-6689-C1EB-75B5-E6B1FF8E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4D05-B3A6-CEEB-457D-1745B83D0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ABF30-3375-7CF0-C347-F1596B00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6BB5E-F99C-2EEC-8267-2B343B0E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6E745-3633-4814-E4C2-2901B49F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C6278-0E10-E461-49F3-B0B3B149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FAA1-08B7-9C93-D152-DD611047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097BF-5C78-1F23-384F-43B2C43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C9A06-F82C-4967-E1AB-C6471CD5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2CF45-D55D-8E09-966F-0D4BE40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478A7-B9B8-2073-75CD-077BA73B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F2D93-A432-38CF-719B-3305DF39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518E3-6183-A3A8-0BF0-8DA74B8A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09CC-4D0B-740F-972F-4589B04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D53-94E5-71B0-80E0-AC08AE8A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CD-C970-6239-453B-15C559FA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2FC37-8A2E-B4B6-DA8B-9BAD5614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FDBD-8CA4-A3CD-6AB8-0139E25E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9BF82-6A99-15C0-8D87-9FBA2CED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D254-7EC3-72AC-446B-48D81B3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AD922-24FE-F4F2-D385-11DA4A489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89AE9-75A1-AE57-EF75-23F1391C6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A03D-8B1F-0985-6F91-4BAF70D2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95EE-861D-B01D-0E90-22C6C8F7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89D8-0DAC-9507-0398-C072E6B5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1113D-41FC-EF40-D86E-A8A0FCCD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58E5-7687-C0A4-5FE1-04A60E6E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27F3-B25D-D39D-8114-0F006D6D0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384F1-D252-43AE-909E-CEEA924E6A7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6620-8F41-89F2-092C-538BF226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B137-7EEB-EC5E-5E69-E4C8F887E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F13C9-6927-4D4B-98C6-E63A076A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CF176-7109-5AEB-D81F-CC278EAD486E}"/>
              </a:ext>
            </a:extLst>
          </p:cNvPr>
          <p:cNvGrpSpPr/>
          <p:nvPr/>
        </p:nvGrpSpPr>
        <p:grpSpPr>
          <a:xfrm>
            <a:off x="1361872" y="1429966"/>
            <a:ext cx="6585457" cy="3154710"/>
            <a:chOff x="1361872" y="1429966"/>
            <a:chExt cx="6585457" cy="31547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519DDE-EEF3-8DDE-C024-1E4173CDF413}"/>
                </a:ext>
              </a:extLst>
            </p:cNvPr>
            <p:cNvSpPr txBox="1"/>
            <p:nvPr/>
          </p:nvSpPr>
          <p:spPr>
            <a:xfrm>
              <a:off x="1361872" y="1429966"/>
              <a:ext cx="658545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sz="199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z="6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38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tils</a:t>
              </a:r>
              <a:endParaRPr lang="en-US" sz="19900" dirty="0">
                <a:latin typeface="Avenir Next LT Pro" panose="020B05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ED94468-B5F8-9F50-4256-8DD486662BA5}"/>
                </a:ext>
              </a:extLst>
            </p:cNvPr>
            <p:cNvSpPr/>
            <p:nvPr/>
          </p:nvSpPr>
          <p:spPr>
            <a:xfrm>
              <a:off x="4031757" y="1935732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046AED5-7754-938D-0446-4CA8671B0374}"/>
                </a:ext>
              </a:extLst>
            </p:cNvPr>
            <p:cNvSpPr/>
            <p:nvPr/>
          </p:nvSpPr>
          <p:spPr>
            <a:xfrm rot="18924198">
              <a:off x="3349768" y="2202432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0708B912-528E-9629-6899-E7AB4EE7FE5B}"/>
                </a:ext>
              </a:extLst>
            </p:cNvPr>
            <p:cNvSpPr/>
            <p:nvPr/>
          </p:nvSpPr>
          <p:spPr>
            <a:xfrm rot="16200000">
              <a:off x="3109737" y="2911092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7311DB92-00A0-2934-30A4-9746370D54DA}"/>
                </a:ext>
              </a:extLst>
            </p:cNvPr>
            <p:cNvSpPr/>
            <p:nvPr/>
          </p:nvSpPr>
          <p:spPr>
            <a:xfrm rot="13615753">
              <a:off x="3345959" y="3627371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4C19DB3A-723D-439E-D8A5-10E962EFCAFB}"/>
                </a:ext>
              </a:extLst>
            </p:cNvPr>
            <p:cNvSpPr/>
            <p:nvPr/>
          </p:nvSpPr>
          <p:spPr>
            <a:xfrm rot="10800000">
              <a:off x="4046999" y="3905501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3FDEB09B-4206-7528-76B2-20A1A8B0647B}"/>
                </a:ext>
              </a:extLst>
            </p:cNvPr>
            <p:cNvSpPr/>
            <p:nvPr/>
          </p:nvSpPr>
          <p:spPr>
            <a:xfrm rot="5400000">
              <a:off x="4976639" y="2935221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FD71AF4-9063-4211-E704-F589D03BEB52}"/>
                </a:ext>
              </a:extLst>
            </p:cNvPr>
            <p:cNvSpPr/>
            <p:nvPr/>
          </p:nvSpPr>
          <p:spPr>
            <a:xfrm rot="2921873">
              <a:off x="4765311" y="2221481"/>
              <a:ext cx="444231" cy="212727"/>
            </a:xfrm>
            <a:prstGeom prst="trapezoid">
              <a:avLst>
                <a:gd name="adj" fmla="val 4917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08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1AFE85-E40E-D812-691E-A4A77E6BB7F5}"/>
              </a:ext>
            </a:extLst>
          </p:cNvPr>
          <p:cNvGrpSpPr/>
          <p:nvPr/>
        </p:nvGrpSpPr>
        <p:grpSpPr>
          <a:xfrm>
            <a:off x="2483694" y="1293780"/>
            <a:ext cx="8568763" cy="3361818"/>
            <a:chOff x="2483694" y="1293780"/>
            <a:chExt cx="8568763" cy="336181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BA4BBA68-7FF0-0F15-D084-89261AD1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3694" y="1512388"/>
              <a:ext cx="2584417" cy="31432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BA118C-0EE2-8EC1-03EE-A7C5839E6B7E}"/>
                </a:ext>
              </a:extLst>
            </p:cNvPr>
            <p:cNvSpPr txBox="1"/>
            <p:nvPr/>
          </p:nvSpPr>
          <p:spPr>
            <a:xfrm>
              <a:off x="5496128" y="1293780"/>
              <a:ext cx="5556329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latin typeface="Avenir Next LT Pro" panose="020B0504020202020204" pitchFamily="34" charset="0"/>
                </a:rPr>
                <a:t>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37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Eckels, Joshua</dc:creator>
  <cp:lastModifiedBy>Eckels, Joshua</cp:lastModifiedBy>
  <cp:revision>1</cp:revision>
  <dcterms:created xsi:type="dcterms:W3CDTF">2024-01-26T18:23:42Z</dcterms:created>
  <dcterms:modified xsi:type="dcterms:W3CDTF">2024-01-26T23:40:09Z</dcterms:modified>
</cp:coreProperties>
</file>