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41414"/>
    <a:srgbClr val="000000"/>
    <a:srgbClr val="FFCB0B"/>
    <a:srgbClr val="003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C374-0C65-4915-B41D-0984837461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06A45-ABA7-45D7-9729-FF3B6C16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06A45-ABA7-45D7-9729-FF3B6C16B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0236-965F-4C90-4FF8-9903138C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7135-8ED7-9D9A-8DE0-36EF3DDB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92DF-61F2-0854-849F-51D9005D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F966-56EA-4B27-9382-EE25343E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C3B0-9FDF-C82C-7DC8-57519191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48AE-A6B4-379E-0E24-C0FDB2C0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E13D2-EF32-DF98-18D6-F2C059253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9F07-8478-4ED6-E84E-E4491F85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8192-17EF-4011-F5AD-C3189D61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9253-CF69-8BF3-33FA-FEAE84B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745B4-8542-9457-293D-D56BA78A0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C46D-9B5D-E82A-5921-0CCEDBAF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7EE3-B81B-E03C-ED7A-B8861DB1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C59F-740F-6C76-771C-D1C63E0F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C2A8-BB50-0E82-093A-C9F48BC1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8604-F839-8B52-F61E-015B8E26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DF57-9B47-2EF3-7CCC-502EAEB5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7E11-8CA9-179A-0768-FF6A3FC6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B0A1-606F-38C9-6FCA-9F3B62D0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954E-F10D-3485-4315-3B1474EC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992F-FB91-84CB-86BC-9930BF6F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4A81-6B0D-968D-7D4B-E47F848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5A0D-9DCE-4E46-DC3A-9EA041FC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EE4D-CF97-EECB-A6C0-EA269824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B1A8-0AD9-DE17-A2E9-4EE32DF3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7F74-4299-51AA-FCED-E30A87AA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E127-BCF5-C69D-2766-5F764E5B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2C4-3EC8-3CE3-3C3E-FADFFA69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3654F-968A-4757-2478-963EC2FA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DFFC-FDD9-6BB4-BE91-2AC6CD8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FCF75-0BCB-A682-67A4-6D010396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0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FFAE-DCF5-82D2-A3F2-C89EEC32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796C9-74CD-A2DB-09E3-9AD750A1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8D682-CB4E-52CD-648D-8729C3B6A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CAE-8692-886A-E41A-A5993080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1CCC0-E995-2B81-1023-B52BAC1A9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DCFA1-76D3-6227-DB43-E2243D95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07745-ED49-6367-7D4E-B446E659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85426-E426-4485-CA32-DA8DAE52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281C-82B1-9646-829E-E3D0D761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2782B-CE4F-610A-145B-37826869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EB08-7FF4-7873-4ABD-A341E7E0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7AC6E-01BC-1D59-6F3F-4603DEDF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0358B-6BD0-2DDD-1EBE-DA597E34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89C8-F637-3EB6-C13B-5141823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76F5-869B-55E0-9661-6D412E5F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7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4AF6-2754-D1E5-AE74-7F9FF0C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98D4-9452-103D-AFC3-8B3166D3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CFBF-A163-8F3A-F6D3-3D37F968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E501-8573-050D-8AB4-369100A3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06B0-98D2-9CAD-08CD-050EF71E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25C39-9016-C46B-7321-CD5E7DB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3DEB-555A-8C18-4127-1B78ECFE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B5D84-6E62-FC01-4D4A-5E8500FB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EA1F2-941F-0CFE-5116-55B12FC29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B993-9A55-F6AA-E63D-CBA8A1E3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47648-F3C7-0069-E58F-90A9CF7C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6B55B-D60F-0F31-91A7-A6C9AED1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2BC32-CA44-0E87-56AB-5EBF402F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397B-415B-DD39-25AA-1488B208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33D4-6899-D6F3-66D8-B9CEAD6D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21602-EDCD-47BC-A650-EC68B425F6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5E7B-D84A-9202-F271-4DC30FAB9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9312-50E6-A3B8-84EA-2E1CEC8ED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BD348-0B42-4373-ACD9-E4976385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6D214A6-2268-8D9E-AABB-704A9BDB9780}"/>
              </a:ext>
            </a:extLst>
          </p:cNvPr>
          <p:cNvSpPr>
            <a:spLocks noChangeAspect="1"/>
          </p:cNvSpPr>
          <p:nvPr/>
        </p:nvSpPr>
        <p:spPr>
          <a:xfrm>
            <a:off x="0" y="304800"/>
            <a:ext cx="5836920" cy="5836920"/>
          </a:xfrm>
          <a:prstGeom prst="ellipse">
            <a:avLst/>
          </a:prstGeom>
          <a:gradFill flip="none" rotWithShape="1">
            <a:gsLst>
              <a:gs pos="0">
                <a:srgbClr val="800000"/>
              </a:gs>
              <a:gs pos="23000">
                <a:srgbClr val="141414"/>
              </a:gs>
              <a:gs pos="100000">
                <a:srgbClr val="003E7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13619E-015D-BCCF-FF52-7FE9C048D991}"/>
              </a:ext>
            </a:extLst>
          </p:cNvPr>
          <p:cNvSpPr/>
          <p:nvPr/>
        </p:nvSpPr>
        <p:spPr>
          <a:xfrm>
            <a:off x="3759110" y="214054"/>
            <a:ext cx="1733550" cy="838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41D610-2046-A754-E7C4-7A9F3FAD397F}"/>
              </a:ext>
            </a:extLst>
          </p:cNvPr>
          <p:cNvSpPr/>
          <p:nvPr/>
        </p:nvSpPr>
        <p:spPr>
          <a:xfrm rot="5400000">
            <a:off x="5106738" y="525683"/>
            <a:ext cx="689929" cy="838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AE4A6C-3C87-5080-30EF-16A2E10C10E8}"/>
              </a:ext>
            </a:extLst>
          </p:cNvPr>
          <p:cNvSpPr/>
          <p:nvPr/>
        </p:nvSpPr>
        <p:spPr>
          <a:xfrm>
            <a:off x="4747805" y="240724"/>
            <a:ext cx="704850" cy="640080"/>
          </a:xfrm>
          <a:custGeom>
            <a:avLst/>
            <a:gdLst>
              <a:gd name="connsiteX0" fmla="*/ 3810 w 704850"/>
              <a:gd name="connsiteY0" fmla="*/ 53340 h 640080"/>
              <a:gd name="connsiteX1" fmla="*/ 154305 w 704850"/>
              <a:gd name="connsiteY1" fmla="*/ 100965 h 640080"/>
              <a:gd name="connsiteX2" fmla="*/ 304800 w 704850"/>
              <a:gd name="connsiteY2" fmla="*/ 169545 h 640080"/>
              <a:gd name="connsiteX3" fmla="*/ 382905 w 704850"/>
              <a:gd name="connsiteY3" fmla="*/ 219075 h 640080"/>
              <a:gd name="connsiteX4" fmla="*/ 459105 w 704850"/>
              <a:gd name="connsiteY4" fmla="*/ 280035 h 640080"/>
              <a:gd name="connsiteX5" fmla="*/ 504825 w 704850"/>
              <a:gd name="connsiteY5" fmla="*/ 321945 h 640080"/>
              <a:gd name="connsiteX6" fmla="*/ 561975 w 704850"/>
              <a:gd name="connsiteY6" fmla="*/ 390525 h 640080"/>
              <a:gd name="connsiteX7" fmla="*/ 605790 w 704850"/>
              <a:gd name="connsiteY7" fmla="*/ 461010 h 640080"/>
              <a:gd name="connsiteX8" fmla="*/ 641985 w 704850"/>
              <a:gd name="connsiteY8" fmla="*/ 544830 h 640080"/>
              <a:gd name="connsiteX9" fmla="*/ 661035 w 704850"/>
              <a:gd name="connsiteY9" fmla="*/ 640080 h 640080"/>
              <a:gd name="connsiteX10" fmla="*/ 704850 w 704850"/>
              <a:gd name="connsiteY10" fmla="*/ 638175 h 640080"/>
              <a:gd name="connsiteX11" fmla="*/ 693420 w 704850"/>
              <a:gd name="connsiteY11" fmla="*/ 13335 h 640080"/>
              <a:gd name="connsiteX12" fmla="*/ 0 w 704850"/>
              <a:gd name="connsiteY12" fmla="*/ 0 h 640080"/>
              <a:gd name="connsiteX13" fmla="*/ 3810 w 704850"/>
              <a:gd name="connsiteY13" fmla="*/ 533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4850" h="640080">
                <a:moveTo>
                  <a:pt x="3810" y="53340"/>
                </a:moveTo>
                <a:lnTo>
                  <a:pt x="154305" y="100965"/>
                </a:lnTo>
                <a:lnTo>
                  <a:pt x="304800" y="169545"/>
                </a:lnTo>
                <a:lnTo>
                  <a:pt x="382905" y="219075"/>
                </a:lnTo>
                <a:lnTo>
                  <a:pt x="459105" y="280035"/>
                </a:lnTo>
                <a:lnTo>
                  <a:pt x="504825" y="321945"/>
                </a:lnTo>
                <a:lnTo>
                  <a:pt x="561975" y="390525"/>
                </a:lnTo>
                <a:lnTo>
                  <a:pt x="605790" y="461010"/>
                </a:lnTo>
                <a:lnTo>
                  <a:pt x="641985" y="544830"/>
                </a:lnTo>
                <a:lnTo>
                  <a:pt x="661035" y="640080"/>
                </a:lnTo>
                <a:lnTo>
                  <a:pt x="704850" y="638175"/>
                </a:lnTo>
                <a:lnTo>
                  <a:pt x="693420" y="13335"/>
                </a:lnTo>
                <a:lnTo>
                  <a:pt x="0" y="0"/>
                </a:lnTo>
                <a:lnTo>
                  <a:pt x="3810" y="53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3A0F0-BEAC-7C0E-B83A-90FAC90AC841}"/>
              </a:ext>
            </a:extLst>
          </p:cNvPr>
          <p:cNvSpPr txBox="1"/>
          <p:nvPr/>
        </p:nvSpPr>
        <p:spPr>
          <a:xfrm>
            <a:off x="340873" y="783414"/>
            <a:ext cx="650931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bg1"/>
                </a:solidFill>
                <a:latin typeface="Bookman Old Style" panose="02050604050505020204" pitchFamily="18" charset="0"/>
              </a:rPr>
              <a:t>JE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10E5B7-775C-8CDD-0EC8-907C34A022E5}"/>
              </a:ext>
            </a:extLst>
          </p:cNvPr>
          <p:cNvGrpSpPr/>
          <p:nvPr/>
        </p:nvGrpSpPr>
        <p:grpSpPr>
          <a:xfrm>
            <a:off x="6054725" y="529590"/>
            <a:ext cx="5836920" cy="5836920"/>
            <a:chOff x="6054725" y="529590"/>
            <a:chExt cx="5836920" cy="58369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C84DFD-9AB4-CE47-B52D-82E107338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725" y="529590"/>
              <a:ext cx="5836920" cy="5836920"/>
            </a:xfrm>
            <a:prstGeom prst="ellipse">
              <a:avLst/>
            </a:prstGeom>
            <a:gradFill flip="none" rotWithShape="1">
              <a:gsLst>
                <a:gs pos="0">
                  <a:srgbClr val="800000"/>
                </a:gs>
                <a:gs pos="23000">
                  <a:srgbClr val="141414"/>
                </a:gs>
                <a:gs pos="100000">
                  <a:srgbClr val="003E7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F4FD53-936C-D6DB-6D7C-48D8CCCA04AA}"/>
                </a:ext>
              </a:extLst>
            </p:cNvPr>
            <p:cNvSpPr/>
            <p:nvPr/>
          </p:nvSpPr>
          <p:spPr>
            <a:xfrm>
              <a:off x="9128760" y="1630680"/>
              <a:ext cx="1742440" cy="698504"/>
            </a:xfrm>
            <a:custGeom>
              <a:avLst/>
              <a:gdLst>
                <a:gd name="connsiteX0" fmla="*/ 41910 w 1734502"/>
                <a:gd name="connsiteY0" fmla="*/ 0 h 698504"/>
                <a:gd name="connsiteX1" fmla="*/ 1691640 w 1734502"/>
                <a:gd name="connsiteY1" fmla="*/ 0 h 698504"/>
                <a:gd name="connsiteX2" fmla="*/ 1733550 w 1734502"/>
                <a:gd name="connsiteY2" fmla="*/ 41910 h 698504"/>
                <a:gd name="connsiteX3" fmla="*/ 1732250 w 1734502"/>
                <a:gd name="connsiteY3" fmla="*/ 45048 h 698504"/>
                <a:gd name="connsiteX4" fmla="*/ 1734502 w 1734502"/>
                <a:gd name="connsiteY4" fmla="*/ 50485 h 698504"/>
                <a:gd name="connsiteX5" fmla="*/ 1734502 w 1734502"/>
                <a:gd name="connsiteY5" fmla="*/ 656594 h 698504"/>
                <a:gd name="connsiteX6" fmla="*/ 1692592 w 1734502"/>
                <a:gd name="connsiteY6" fmla="*/ 698504 h 698504"/>
                <a:gd name="connsiteX7" fmla="*/ 1650682 w 1734502"/>
                <a:gd name="connsiteY7" fmla="*/ 656594 h 698504"/>
                <a:gd name="connsiteX8" fmla="*/ 1650682 w 1734502"/>
                <a:gd name="connsiteY8" fmla="*/ 645369 h 698504"/>
                <a:gd name="connsiteX9" fmla="*/ 1634490 w 1734502"/>
                <a:gd name="connsiteY9" fmla="*/ 573404 h 698504"/>
                <a:gd name="connsiteX10" fmla="*/ 1598295 w 1734502"/>
                <a:gd name="connsiteY10" fmla="*/ 489584 h 698504"/>
                <a:gd name="connsiteX11" fmla="*/ 1554480 w 1734502"/>
                <a:gd name="connsiteY11" fmla="*/ 419099 h 698504"/>
                <a:gd name="connsiteX12" fmla="*/ 1497330 w 1734502"/>
                <a:gd name="connsiteY12" fmla="*/ 350519 h 698504"/>
                <a:gd name="connsiteX13" fmla="*/ 1451610 w 1734502"/>
                <a:gd name="connsiteY13" fmla="*/ 308609 h 698504"/>
                <a:gd name="connsiteX14" fmla="*/ 1375410 w 1734502"/>
                <a:gd name="connsiteY14" fmla="*/ 247649 h 698504"/>
                <a:gd name="connsiteX15" fmla="*/ 1297305 w 1734502"/>
                <a:gd name="connsiteY15" fmla="*/ 198119 h 698504"/>
                <a:gd name="connsiteX16" fmla="*/ 1146810 w 1734502"/>
                <a:gd name="connsiteY16" fmla="*/ 129539 h 698504"/>
                <a:gd name="connsiteX17" fmla="*/ 1002338 w 1734502"/>
                <a:gd name="connsiteY17" fmla="*/ 83820 h 698504"/>
                <a:gd name="connsiteX18" fmla="*/ 41910 w 1734502"/>
                <a:gd name="connsiteY18" fmla="*/ 83820 h 698504"/>
                <a:gd name="connsiteX19" fmla="*/ 0 w 1734502"/>
                <a:gd name="connsiteY19" fmla="*/ 41910 h 698504"/>
                <a:gd name="connsiteX20" fmla="*/ 41910 w 1734502"/>
                <a:gd name="connsiteY20" fmla="*/ 0 h 69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4502" h="698504">
                  <a:moveTo>
                    <a:pt x="41910" y="0"/>
                  </a:moveTo>
                  <a:lnTo>
                    <a:pt x="1691640" y="0"/>
                  </a:lnTo>
                  <a:cubicBezTo>
                    <a:pt x="1714786" y="0"/>
                    <a:pt x="1733550" y="18764"/>
                    <a:pt x="1733550" y="41910"/>
                  </a:cubicBezTo>
                  <a:lnTo>
                    <a:pt x="1732250" y="45048"/>
                  </a:lnTo>
                  <a:lnTo>
                    <a:pt x="1734502" y="50485"/>
                  </a:lnTo>
                  <a:lnTo>
                    <a:pt x="1734502" y="656594"/>
                  </a:lnTo>
                  <a:cubicBezTo>
                    <a:pt x="1734502" y="679740"/>
                    <a:pt x="1715738" y="698504"/>
                    <a:pt x="1692592" y="698504"/>
                  </a:cubicBezTo>
                  <a:cubicBezTo>
                    <a:pt x="1669446" y="698504"/>
                    <a:pt x="1650682" y="679740"/>
                    <a:pt x="1650682" y="656594"/>
                  </a:cubicBezTo>
                  <a:lnTo>
                    <a:pt x="1650682" y="645369"/>
                  </a:lnTo>
                  <a:lnTo>
                    <a:pt x="1634490" y="573404"/>
                  </a:lnTo>
                  <a:lnTo>
                    <a:pt x="1598295" y="489584"/>
                  </a:lnTo>
                  <a:lnTo>
                    <a:pt x="1554480" y="419099"/>
                  </a:lnTo>
                  <a:lnTo>
                    <a:pt x="1497330" y="350519"/>
                  </a:lnTo>
                  <a:lnTo>
                    <a:pt x="1451610" y="308609"/>
                  </a:lnTo>
                  <a:lnTo>
                    <a:pt x="1375410" y="247649"/>
                  </a:lnTo>
                  <a:lnTo>
                    <a:pt x="1297305" y="198119"/>
                  </a:lnTo>
                  <a:lnTo>
                    <a:pt x="1146810" y="129539"/>
                  </a:lnTo>
                  <a:lnTo>
                    <a:pt x="1002338" y="83820"/>
                  </a:lnTo>
                  <a:lnTo>
                    <a:pt x="41910" y="83820"/>
                  </a:lnTo>
                  <a:cubicBezTo>
                    <a:pt x="18764" y="83820"/>
                    <a:pt x="0" y="65056"/>
                    <a:pt x="0" y="41910"/>
                  </a:cubicBezTo>
                  <a:cubicBezTo>
                    <a:pt x="0" y="18764"/>
                    <a:pt x="18764" y="0"/>
                    <a:pt x="419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39B158A-1EFD-DF98-E96F-D9748C63C290}"/>
                </a:ext>
              </a:extLst>
            </p:cNvPr>
            <p:cNvSpPr/>
            <p:nvPr/>
          </p:nvSpPr>
          <p:spPr>
            <a:xfrm flipV="1">
              <a:off x="9149080" y="4465320"/>
              <a:ext cx="1742440" cy="698504"/>
            </a:xfrm>
            <a:custGeom>
              <a:avLst/>
              <a:gdLst>
                <a:gd name="connsiteX0" fmla="*/ 41910 w 1734502"/>
                <a:gd name="connsiteY0" fmla="*/ 0 h 698504"/>
                <a:gd name="connsiteX1" fmla="*/ 1691640 w 1734502"/>
                <a:gd name="connsiteY1" fmla="*/ 0 h 698504"/>
                <a:gd name="connsiteX2" fmla="*/ 1733550 w 1734502"/>
                <a:gd name="connsiteY2" fmla="*/ 41910 h 698504"/>
                <a:gd name="connsiteX3" fmla="*/ 1732250 w 1734502"/>
                <a:gd name="connsiteY3" fmla="*/ 45048 h 698504"/>
                <a:gd name="connsiteX4" fmla="*/ 1734502 w 1734502"/>
                <a:gd name="connsiteY4" fmla="*/ 50485 h 698504"/>
                <a:gd name="connsiteX5" fmla="*/ 1734502 w 1734502"/>
                <a:gd name="connsiteY5" fmla="*/ 656594 h 698504"/>
                <a:gd name="connsiteX6" fmla="*/ 1692592 w 1734502"/>
                <a:gd name="connsiteY6" fmla="*/ 698504 h 698504"/>
                <a:gd name="connsiteX7" fmla="*/ 1650682 w 1734502"/>
                <a:gd name="connsiteY7" fmla="*/ 656594 h 698504"/>
                <a:gd name="connsiteX8" fmla="*/ 1650682 w 1734502"/>
                <a:gd name="connsiteY8" fmla="*/ 645369 h 698504"/>
                <a:gd name="connsiteX9" fmla="*/ 1634490 w 1734502"/>
                <a:gd name="connsiteY9" fmla="*/ 573404 h 698504"/>
                <a:gd name="connsiteX10" fmla="*/ 1598295 w 1734502"/>
                <a:gd name="connsiteY10" fmla="*/ 489584 h 698504"/>
                <a:gd name="connsiteX11" fmla="*/ 1554480 w 1734502"/>
                <a:gd name="connsiteY11" fmla="*/ 419099 h 698504"/>
                <a:gd name="connsiteX12" fmla="*/ 1497330 w 1734502"/>
                <a:gd name="connsiteY12" fmla="*/ 350519 h 698504"/>
                <a:gd name="connsiteX13" fmla="*/ 1451610 w 1734502"/>
                <a:gd name="connsiteY13" fmla="*/ 308609 h 698504"/>
                <a:gd name="connsiteX14" fmla="*/ 1375410 w 1734502"/>
                <a:gd name="connsiteY14" fmla="*/ 247649 h 698504"/>
                <a:gd name="connsiteX15" fmla="*/ 1297305 w 1734502"/>
                <a:gd name="connsiteY15" fmla="*/ 198119 h 698504"/>
                <a:gd name="connsiteX16" fmla="*/ 1146810 w 1734502"/>
                <a:gd name="connsiteY16" fmla="*/ 129539 h 698504"/>
                <a:gd name="connsiteX17" fmla="*/ 1002338 w 1734502"/>
                <a:gd name="connsiteY17" fmla="*/ 83820 h 698504"/>
                <a:gd name="connsiteX18" fmla="*/ 41910 w 1734502"/>
                <a:gd name="connsiteY18" fmla="*/ 83820 h 698504"/>
                <a:gd name="connsiteX19" fmla="*/ 0 w 1734502"/>
                <a:gd name="connsiteY19" fmla="*/ 41910 h 698504"/>
                <a:gd name="connsiteX20" fmla="*/ 41910 w 1734502"/>
                <a:gd name="connsiteY20" fmla="*/ 0 h 69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4502" h="698504">
                  <a:moveTo>
                    <a:pt x="41910" y="0"/>
                  </a:moveTo>
                  <a:lnTo>
                    <a:pt x="1691640" y="0"/>
                  </a:lnTo>
                  <a:cubicBezTo>
                    <a:pt x="1714786" y="0"/>
                    <a:pt x="1733550" y="18764"/>
                    <a:pt x="1733550" y="41910"/>
                  </a:cubicBezTo>
                  <a:lnTo>
                    <a:pt x="1732250" y="45048"/>
                  </a:lnTo>
                  <a:lnTo>
                    <a:pt x="1734502" y="50485"/>
                  </a:lnTo>
                  <a:lnTo>
                    <a:pt x="1734502" y="656594"/>
                  </a:lnTo>
                  <a:cubicBezTo>
                    <a:pt x="1734502" y="679740"/>
                    <a:pt x="1715738" y="698504"/>
                    <a:pt x="1692592" y="698504"/>
                  </a:cubicBezTo>
                  <a:cubicBezTo>
                    <a:pt x="1669446" y="698504"/>
                    <a:pt x="1650682" y="679740"/>
                    <a:pt x="1650682" y="656594"/>
                  </a:cubicBezTo>
                  <a:lnTo>
                    <a:pt x="1650682" y="645369"/>
                  </a:lnTo>
                  <a:lnTo>
                    <a:pt x="1634490" y="573404"/>
                  </a:lnTo>
                  <a:lnTo>
                    <a:pt x="1598295" y="489584"/>
                  </a:lnTo>
                  <a:lnTo>
                    <a:pt x="1554480" y="419099"/>
                  </a:lnTo>
                  <a:lnTo>
                    <a:pt x="1497330" y="350519"/>
                  </a:lnTo>
                  <a:lnTo>
                    <a:pt x="1451610" y="308609"/>
                  </a:lnTo>
                  <a:lnTo>
                    <a:pt x="1375410" y="247649"/>
                  </a:lnTo>
                  <a:lnTo>
                    <a:pt x="1297305" y="198119"/>
                  </a:lnTo>
                  <a:lnTo>
                    <a:pt x="1146810" y="129539"/>
                  </a:lnTo>
                  <a:lnTo>
                    <a:pt x="1002338" y="83820"/>
                  </a:lnTo>
                  <a:lnTo>
                    <a:pt x="41910" y="83820"/>
                  </a:lnTo>
                  <a:cubicBezTo>
                    <a:pt x="18764" y="83820"/>
                    <a:pt x="0" y="65056"/>
                    <a:pt x="0" y="41910"/>
                  </a:cubicBezTo>
                  <a:cubicBezTo>
                    <a:pt x="0" y="18764"/>
                    <a:pt x="18764" y="0"/>
                    <a:pt x="419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4ECEC8-F257-82D5-7D9D-18F7A56A638B}"/>
                </a:ext>
              </a:extLst>
            </p:cNvPr>
            <p:cNvSpPr/>
            <p:nvPr/>
          </p:nvSpPr>
          <p:spPr>
            <a:xfrm>
              <a:off x="9130792" y="2959552"/>
              <a:ext cx="1198118" cy="841866"/>
            </a:xfrm>
            <a:custGeom>
              <a:avLst/>
              <a:gdLst>
                <a:gd name="connsiteX0" fmla="*/ 1156208 w 1198118"/>
                <a:gd name="connsiteY0" fmla="*/ 0 h 841866"/>
                <a:gd name="connsiteX1" fmla="*/ 1198118 w 1198118"/>
                <a:gd name="connsiteY1" fmla="*/ 41910 h 841866"/>
                <a:gd name="connsiteX2" fmla="*/ 1198118 w 1198118"/>
                <a:gd name="connsiteY2" fmla="*/ 420934 h 841866"/>
                <a:gd name="connsiteX3" fmla="*/ 1198118 w 1198118"/>
                <a:gd name="connsiteY3" fmla="*/ 799956 h 841866"/>
                <a:gd name="connsiteX4" fmla="*/ 1156208 w 1198118"/>
                <a:gd name="connsiteY4" fmla="*/ 841866 h 841866"/>
                <a:gd name="connsiteX5" fmla="*/ 1114298 w 1198118"/>
                <a:gd name="connsiteY5" fmla="*/ 799956 h 841866"/>
                <a:gd name="connsiteX6" fmla="*/ 1114298 w 1198118"/>
                <a:gd name="connsiteY6" fmla="*/ 780507 h 841866"/>
                <a:gd name="connsiteX7" fmla="*/ 1100963 w 1198118"/>
                <a:gd name="connsiteY7" fmla="*/ 720499 h 841866"/>
                <a:gd name="connsiteX8" fmla="*/ 1074293 w 1198118"/>
                <a:gd name="connsiteY8" fmla="*/ 655729 h 841866"/>
                <a:gd name="connsiteX9" fmla="*/ 1034288 w 1198118"/>
                <a:gd name="connsiteY9" fmla="*/ 596674 h 841866"/>
                <a:gd name="connsiteX10" fmla="*/ 990473 w 1198118"/>
                <a:gd name="connsiteY10" fmla="*/ 549049 h 841866"/>
                <a:gd name="connsiteX11" fmla="*/ 940943 w 1198118"/>
                <a:gd name="connsiteY11" fmla="*/ 512854 h 841866"/>
                <a:gd name="connsiteX12" fmla="*/ 883793 w 1198118"/>
                <a:gd name="connsiteY12" fmla="*/ 486184 h 841866"/>
                <a:gd name="connsiteX13" fmla="*/ 828548 w 1198118"/>
                <a:gd name="connsiteY13" fmla="*/ 470944 h 841866"/>
                <a:gd name="connsiteX14" fmla="*/ 758063 w 1198118"/>
                <a:gd name="connsiteY14" fmla="*/ 467134 h 841866"/>
                <a:gd name="connsiteX15" fmla="*/ 705153 w 1198118"/>
                <a:gd name="connsiteY15" fmla="*/ 462844 h 841866"/>
                <a:gd name="connsiteX16" fmla="*/ 41910 w 1198118"/>
                <a:gd name="connsiteY16" fmla="*/ 462844 h 841866"/>
                <a:gd name="connsiteX17" fmla="*/ 0 w 1198118"/>
                <a:gd name="connsiteY17" fmla="*/ 420934 h 841866"/>
                <a:gd name="connsiteX18" fmla="*/ 41910 w 1198118"/>
                <a:gd name="connsiteY18" fmla="*/ 379024 h 841866"/>
                <a:gd name="connsiteX19" fmla="*/ 717628 w 1198118"/>
                <a:gd name="connsiteY19" fmla="*/ 379024 h 841866"/>
                <a:gd name="connsiteX20" fmla="*/ 758698 w 1198118"/>
                <a:gd name="connsiteY20" fmla="*/ 375694 h 841866"/>
                <a:gd name="connsiteX21" fmla="*/ 829183 w 1198118"/>
                <a:gd name="connsiteY21" fmla="*/ 371884 h 841866"/>
                <a:gd name="connsiteX22" fmla="*/ 884428 w 1198118"/>
                <a:gd name="connsiteY22" fmla="*/ 356644 h 841866"/>
                <a:gd name="connsiteX23" fmla="*/ 941578 w 1198118"/>
                <a:gd name="connsiteY23" fmla="*/ 329974 h 841866"/>
                <a:gd name="connsiteX24" fmla="*/ 991108 w 1198118"/>
                <a:gd name="connsiteY24" fmla="*/ 293779 h 841866"/>
                <a:gd name="connsiteX25" fmla="*/ 1034923 w 1198118"/>
                <a:gd name="connsiteY25" fmla="*/ 246154 h 841866"/>
                <a:gd name="connsiteX26" fmla="*/ 1074928 w 1198118"/>
                <a:gd name="connsiteY26" fmla="*/ 187099 h 841866"/>
                <a:gd name="connsiteX27" fmla="*/ 1101598 w 1198118"/>
                <a:gd name="connsiteY27" fmla="*/ 122329 h 841866"/>
                <a:gd name="connsiteX28" fmla="*/ 1114298 w 1198118"/>
                <a:gd name="connsiteY28" fmla="*/ 65179 h 841866"/>
                <a:gd name="connsiteX29" fmla="*/ 1114298 w 1198118"/>
                <a:gd name="connsiteY29" fmla="*/ 41910 h 841866"/>
                <a:gd name="connsiteX30" fmla="*/ 1156208 w 1198118"/>
                <a:gd name="connsiteY30" fmla="*/ 0 h 8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8118" h="841866">
                  <a:moveTo>
                    <a:pt x="1156208" y="0"/>
                  </a:moveTo>
                  <a:cubicBezTo>
                    <a:pt x="1179354" y="0"/>
                    <a:pt x="1198118" y="18764"/>
                    <a:pt x="1198118" y="41910"/>
                  </a:cubicBezTo>
                  <a:lnTo>
                    <a:pt x="1198118" y="420934"/>
                  </a:lnTo>
                  <a:lnTo>
                    <a:pt x="1198118" y="799956"/>
                  </a:lnTo>
                  <a:cubicBezTo>
                    <a:pt x="1198118" y="823102"/>
                    <a:pt x="1179354" y="841866"/>
                    <a:pt x="1156208" y="841866"/>
                  </a:cubicBezTo>
                  <a:cubicBezTo>
                    <a:pt x="1133062" y="841866"/>
                    <a:pt x="1114298" y="823102"/>
                    <a:pt x="1114298" y="799956"/>
                  </a:cubicBezTo>
                  <a:lnTo>
                    <a:pt x="1114298" y="780507"/>
                  </a:lnTo>
                  <a:lnTo>
                    <a:pt x="1100963" y="720499"/>
                  </a:lnTo>
                  <a:lnTo>
                    <a:pt x="1074293" y="655729"/>
                  </a:lnTo>
                  <a:lnTo>
                    <a:pt x="1034288" y="596674"/>
                  </a:lnTo>
                  <a:lnTo>
                    <a:pt x="990473" y="549049"/>
                  </a:lnTo>
                  <a:lnTo>
                    <a:pt x="940943" y="512854"/>
                  </a:lnTo>
                  <a:lnTo>
                    <a:pt x="883793" y="486184"/>
                  </a:lnTo>
                  <a:lnTo>
                    <a:pt x="828548" y="470944"/>
                  </a:lnTo>
                  <a:lnTo>
                    <a:pt x="758063" y="467134"/>
                  </a:lnTo>
                  <a:lnTo>
                    <a:pt x="705153" y="462844"/>
                  </a:lnTo>
                  <a:lnTo>
                    <a:pt x="41910" y="462844"/>
                  </a:lnTo>
                  <a:cubicBezTo>
                    <a:pt x="18764" y="462844"/>
                    <a:pt x="0" y="444080"/>
                    <a:pt x="0" y="420934"/>
                  </a:cubicBezTo>
                  <a:cubicBezTo>
                    <a:pt x="0" y="397788"/>
                    <a:pt x="18764" y="379024"/>
                    <a:pt x="41910" y="379024"/>
                  </a:cubicBezTo>
                  <a:lnTo>
                    <a:pt x="717628" y="379024"/>
                  </a:lnTo>
                  <a:lnTo>
                    <a:pt x="758698" y="375694"/>
                  </a:lnTo>
                  <a:lnTo>
                    <a:pt x="829183" y="371884"/>
                  </a:lnTo>
                  <a:lnTo>
                    <a:pt x="884428" y="356644"/>
                  </a:lnTo>
                  <a:lnTo>
                    <a:pt x="941578" y="329974"/>
                  </a:lnTo>
                  <a:lnTo>
                    <a:pt x="991108" y="293779"/>
                  </a:lnTo>
                  <a:lnTo>
                    <a:pt x="1034923" y="246154"/>
                  </a:lnTo>
                  <a:lnTo>
                    <a:pt x="1074928" y="187099"/>
                  </a:lnTo>
                  <a:lnTo>
                    <a:pt x="1101598" y="122329"/>
                  </a:lnTo>
                  <a:lnTo>
                    <a:pt x="1114298" y="65179"/>
                  </a:lnTo>
                  <a:lnTo>
                    <a:pt x="1114298" y="41910"/>
                  </a:lnTo>
                  <a:cubicBezTo>
                    <a:pt x="1114298" y="18764"/>
                    <a:pt x="1133062" y="0"/>
                    <a:pt x="11562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C987D35-C979-6826-FD65-26976057A51A}"/>
                </a:ext>
              </a:extLst>
            </p:cNvPr>
            <p:cNvSpPr/>
            <p:nvPr/>
          </p:nvSpPr>
          <p:spPr>
            <a:xfrm>
              <a:off x="7307580" y="1627632"/>
              <a:ext cx="1652778" cy="838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1B6F8BD-B748-A4BC-A5AC-2F0D6725F8E0}"/>
                </a:ext>
              </a:extLst>
            </p:cNvPr>
            <p:cNvSpPr/>
            <p:nvPr/>
          </p:nvSpPr>
          <p:spPr>
            <a:xfrm>
              <a:off x="7183166" y="1632585"/>
              <a:ext cx="530358" cy="577881"/>
            </a:xfrm>
            <a:custGeom>
              <a:avLst/>
              <a:gdLst>
                <a:gd name="connsiteX0" fmla="*/ 221569 w 530358"/>
                <a:gd name="connsiteY0" fmla="*/ 0 h 577881"/>
                <a:gd name="connsiteX1" fmla="*/ 221855 w 530358"/>
                <a:gd name="connsiteY1" fmla="*/ 76 h 577881"/>
                <a:gd name="connsiteX2" fmla="*/ 199267 w 530358"/>
                <a:gd name="connsiteY2" fmla="*/ 46456 h 577881"/>
                <a:gd name="connsiteX3" fmla="*/ 202257 w 530358"/>
                <a:gd name="connsiteY3" fmla="*/ 333277 h 577881"/>
                <a:gd name="connsiteX4" fmla="*/ 409032 w 530358"/>
                <a:gd name="connsiteY4" fmla="*/ 485313 h 577881"/>
                <a:gd name="connsiteX5" fmla="*/ 503516 w 530358"/>
                <a:gd name="connsiteY5" fmla="*/ 500420 h 577881"/>
                <a:gd name="connsiteX6" fmla="*/ 519228 w 530358"/>
                <a:gd name="connsiteY6" fmla="*/ 504199 h 577881"/>
                <a:gd name="connsiteX7" fmla="*/ 529728 w 530358"/>
                <a:gd name="connsiteY7" fmla="*/ 521194 h 577881"/>
                <a:gd name="connsiteX8" fmla="*/ 526838 w 530358"/>
                <a:gd name="connsiteY8" fmla="*/ 540961 h 577881"/>
                <a:gd name="connsiteX9" fmla="*/ 515984 w 530358"/>
                <a:gd name="connsiteY9" fmla="*/ 549115 h 577881"/>
                <a:gd name="connsiteX10" fmla="*/ 476667 w 530358"/>
                <a:gd name="connsiteY10" fmla="*/ 561061 h 577881"/>
                <a:gd name="connsiteX11" fmla="*/ 30547 w 530358"/>
                <a:gd name="connsiteY11" fmla="*/ 426204 h 577881"/>
                <a:gd name="connsiteX12" fmla="*/ 91120 w 530358"/>
                <a:gd name="connsiteY12" fmla="*/ 58143 h 577881"/>
                <a:gd name="connsiteX13" fmla="*/ 135742 w 530358"/>
                <a:gd name="connsiteY13" fmla="*/ 7079 h 577881"/>
                <a:gd name="connsiteX14" fmla="*/ 141559 w 530358"/>
                <a:gd name="connsiteY14" fmla="*/ 3810 h 57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358" h="577881">
                  <a:moveTo>
                    <a:pt x="221569" y="0"/>
                  </a:moveTo>
                  <a:lnTo>
                    <a:pt x="221855" y="76"/>
                  </a:lnTo>
                  <a:lnTo>
                    <a:pt x="199267" y="46456"/>
                  </a:lnTo>
                  <a:cubicBezTo>
                    <a:pt x="157842" y="148402"/>
                    <a:pt x="157310" y="250223"/>
                    <a:pt x="202257" y="333277"/>
                  </a:cubicBezTo>
                  <a:cubicBezTo>
                    <a:pt x="242710" y="408027"/>
                    <a:pt x="316037" y="460250"/>
                    <a:pt x="409032" y="485313"/>
                  </a:cubicBezTo>
                  <a:lnTo>
                    <a:pt x="503516" y="500420"/>
                  </a:lnTo>
                  <a:lnTo>
                    <a:pt x="519228" y="504199"/>
                  </a:lnTo>
                  <a:cubicBezTo>
                    <a:pt x="524339" y="508047"/>
                    <a:pt x="528242" y="514016"/>
                    <a:pt x="529728" y="521194"/>
                  </a:cubicBezTo>
                  <a:cubicBezTo>
                    <a:pt x="531214" y="528371"/>
                    <a:pt x="530001" y="535400"/>
                    <a:pt x="526838" y="540961"/>
                  </a:cubicBezTo>
                  <a:lnTo>
                    <a:pt x="515984" y="549115"/>
                  </a:lnTo>
                  <a:lnTo>
                    <a:pt x="476667" y="561061"/>
                  </a:lnTo>
                  <a:cubicBezTo>
                    <a:pt x="282901" y="606790"/>
                    <a:pt x="102113" y="558444"/>
                    <a:pt x="30547" y="426204"/>
                  </a:cubicBezTo>
                  <a:cubicBezTo>
                    <a:pt x="-27874" y="318253"/>
                    <a:pt x="317" y="179946"/>
                    <a:pt x="91120" y="58143"/>
                  </a:cubicBezTo>
                  <a:lnTo>
                    <a:pt x="135742" y="7079"/>
                  </a:lnTo>
                  <a:lnTo>
                    <a:pt x="141559" y="38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CA27E8E-F0A1-7091-DDD4-34533371B00C}"/>
                </a:ext>
              </a:extLst>
            </p:cNvPr>
            <p:cNvSpPr/>
            <p:nvPr/>
          </p:nvSpPr>
          <p:spPr>
            <a:xfrm rot="19478126">
              <a:off x="7238844" y="3957612"/>
              <a:ext cx="2209005" cy="1276096"/>
            </a:xfrm>
            <a:custGeom>
              <a:avLst/>
              <a:gdLst>
                <a:gd name="connsiteX0" fmla="*/ 2209005 w 2209005"/>
                <a:gd name="connsiteY0" fmla="*/ 69295 h 1276096"/>
                <a:gd name="connsiteX1" fmla="*/ 385147 w 2209005"/>
                <a:gd name="connsiteY1" fmla="*/ 69295 h 1276096"/>
                <a:gd name="connsiteX2" fmla="*/ 277968 w 2209005"/>
                <a:gd name="connsiteY2" fmla="*/ 173216 h 1276096"/>
                <a:gd name="connsiteX3" fmla="*/ 232628 w 2209005"/>
                <a:gd name="connsiteY3" fmla="*/ 247237 h 1276096"/>
                <a:gd name="connsiteX4" fmla="*/ 176819 w 2209005"/>
                <a:gd name="connsiteY4" fmla="*/ 834957 h 1276096"/>
                <a:gd name="connsiteX5" fmla="*/ 1403678 w 2209005"/>
                <a:gd name="connsiteY5" fmla="*/ 1139069 h 1276096"/>
                <a:gd name="connsiteX6" fmla="*/ 45656 w 2209005"/>
                <a:gd name="connsiteY6" fmla="*/ 892722 h 1276096"/>
                <a:gd name="connsiteX7" fmla="*/ 283139 w 2209005"/>
                <a:gd name="connsiteY7" fmla="*/ 65949 h 1276096"/>
                <a:gd name="connsiteX8" fmla="*/ 354224 w 2209005"/>
                <a:gd name="connsiteY8" fmla="*/ 0 h 1276096"/>
                <a:gd name="connsiteX9" fmla="*/ 355482 w 2209005"/>
                <a:gd name="connsiteY9" fmla="*/ 1599 h 127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005" h="1276096">
                  <a:moveTo>
                    <a:pt x="2209005" y="69295"/>
                  </a:moveTo>
                  <a:lnTo>
                    <a:pt x="385147" y="69295"/>
                  </a:lnTo>
                  <a:lnTo>
                    <a:pt x="277968" y="173216"/>
                  </a:lnTo>
                  <a:lnTo>
                    <a:pt x="232628" y="247237"/>
                  </a:lnTo>
                  <a:cubicBezTo>
                    <a:pt x="123542" y="446228"/>
                    <a:pt x="97734" y="655383"/>
                    <a:pt x="176819" y="834957"/>
                  </a:cubicBezTo>
                  <a:cubicBezTo>
                    <a:pt x="334222" y="1192359"/>
                    <a:pt x="858578" y="1322334"/>
                    <a:pt x="1403678" y="1139069"/>
                  </a:cubicBezTo>
                  <a:cubicBezTo>
                    <a:pt x="825692" y="1393622"/>
                    <a:pt x="217684" y="1283330"/>
                    <a:pt x="45656" y="892722"/>
                  </a:cubicBezTo>
                  <a:cubicBezTo>
                    <a:pt x="-67237" y="636387"/>
                    <a:pt x="35687" y="323033"/>
                    <a:pt x="283139" y="65949"/>
                  </a:cubicBezTo>
                  <a:lnTo>
                    <a:pt x="354224" y="0"/>
                  </a:lnTo>
                  <a:lnTo>
                    <a:pt x="355482" y="1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128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Bookman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Eckels, Joshua</dc:creator>
  <cp:lastModifiedBy>Eckels, Joshua</cp:lastModifiedBy>
  <cp:revision>2</cp:revision>
  <dcterms:created xsi:type="dcterms:W3CDTF">2024-04-16T02:46:54Z</dcterms:created>
  <dcterms:modified xsi:type="dcterms:W3CDTF">2024-04-19T03:30:40Z</dcterms:modified>
</cp:coreProperties>
</file>