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2E8"/>
    <a:srgbClr val="FCE5CC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7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11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82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6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8720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996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660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76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63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47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205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FA76E5-9E23-4743-B8F3-7EB0E583A615}" type="datetimeFigureOut">
              <a:rPr lang="hu-HU" smtClean="0"/>
              <a:t>2023.01.20.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9CA553-5251-4707-B4D0-5DEB2D991AE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273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1B54C2-BD5F-A832-D883-B5E215289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Pétermanó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E3F073-2F1F-13BD-6A49-44E1A5E26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Ecker Bálint, Marton Balázs, Paróczi Krisztián</a:t>
            </a:r>
          </a:p>
        </p:txBody>
      </p:sp>
    </p:spTree>
    <p:extLst>
      <p:ext uri="{BB962C8B-B14F-4D97-AF65-F5344CB8AC3E}">
        <p14:creationId xmlns:p14="http://schemas.microsoft.com/office/powerpoint/2010/main" val="21388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552A3C-3659-486E-86AC-C738A507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Linux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windows</a:t>
            </a:r>
            <a:endParaRPr lang="hu-HU" dirty="0"/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520864B3-F8A6-4667-A95F-D8F2C7F5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03816"/>
              </p:ext>
            </p:extLst>
          </p:nvPr>
        </p:nvGraphicFramePr>
        <p:xfrm>
          <a:off x="2032000" y="1874517"/>
          <a:ext cx="81280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198353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856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0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Általában ingyenes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Fizetős, és nem a legolcsóbb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5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Sok számára érhetetlen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 egyik legegyszerűbb operációsrendszer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3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Csak az informatikához értők között ismertebb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Alap OP rendszer (ismert)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4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Általában szerverek futtatásához és különféle munkákhoz használják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Szórakozás, mindennapi használatra, irodai munkára használják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Sok fajta Linux van, és ezekből sok különböző 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Nagyon hasonlóak a Windowsok egymáshoz (emiatt könnyebb váltani)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4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Nehezen lekövethető, biztonságosabb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Könnyen feltörhető, és könnyebb hozzáférni mások információjához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4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Sok tudást igényel, főleg ha igazán megakarja ismerni az ember (izgalmasabb)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Alaptudással is könnyen használható, csak a gépet kell tudni kezelni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5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79C571-1E88-4662-9201-5FDFAB9B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</a:t>
            </a:r>
            <a:r>
              <a:rPr lang="hu-HU" dirty="0" err="1"/>
              <a:t>op</a:t>
            </a:r>
            <a:r>
              <a:rPr lang="hu-HU" dirty="0"/>
              <a:t> rendszerek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D02BDA75-4A31-4186-B1DE-09C97810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45933"/>
              </p:ext>
            </p:extLst>
          </p:nvPr>
        </p:nvGraphicFramePr>
        <p:xfrm>
          <a:off x="1991762" y="1945639"/>
          <a:ext cx="8168238" cy="375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238">
                  <a:extLst>
                    <a:ext uri="{9D8B030D-6E8A-4147-A177-3AD203B41FA5}">
                      <a16:colId xmlns:a16="http://schemas.microsoft.com/office/drawing/2014/main" val="505864925"/>
                    </a:ext>
                  </a:extLst>
                </a:gridCol>
              </a:tblGrid>
              <a:tr h="375385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Linux fajták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376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 err="1"/>
                        <a:t>Arch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33961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 err="1"/>
                        <a:t>Ubuntu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08828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 err="1"/>
                        <a:t>Lite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85983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 err="1"/>
                        <a:t>Puppy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41660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/>
                        <a:t>Alpine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02274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 err="1"/>
                        <a:t>openSUSE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3086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/>
                        <a:t>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92293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/>
                        <a:t>Rocky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13459"/>
                  </a:ext>
                </a:extLst>
              </a:tr>
              <a:tr h="375385">
                <a:tc>
                  <a:txBody>
                    <a:bodyPr/>
                    <a:lstStyle/>
                    <a:p>
                      <a:r>
                        <a:rPr lang="hu-HU" dirty="0" err="1"/>
                        <a:t>Kubuntu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2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4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E8E6B2-9791-2790-5FBB-543900CE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Cégünkről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B6D289-13C0-18C5-EBF5-B5A1BB47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Nevünk: A Péter </a:t>
            </a:r>
            <a:r>
              <a:rPr lang="hu-HU" dirty="0" err="1"/>
              <a:t>szimaptikus</a:t>
            </a:r>
            <a:r>
              <a:rPr lang="hu-HU" dirty="0"/>
              <a:t> név^^</a:t>
            </a:r>
          </a:p>
          <a:p>
            <a:endParaRPr lang="hu-HU" dirty="0"/>
          </a:p>
          <a:p>
            <a:r>
              <a:rPr lang="hu-HU" dirty="0"/>
              <a:t>Eleinte kis munkákat csináltunk és családi vállalkozásban vettünk részt</a:t>
            </a:r>
          </a:p>
          <a:p>
            <a:endParaRPr lang="hu-HU" dirty="0"/>
          </a:p>
          <a:p>
            <a:r>
              <a:rPr lang="hu-HU" dirty="0"/>
              <a:t>Középiskolát végeztünk</a:t>
            </a:r>
          </a:p>
          <a:p>
            <a:endParaRPr lang="hu-HU" dirty="0"/>
          </a:p>
          <a:p>
            <a:r>
              <a:rPr lang="hu-HU" dirty="0"/>
              <a:t>Sok féle diákmunkában volt tapasztalatunk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17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606474EF-57AD-A254-09A5-F7AD666D7C17}"/>
              </a:ext>
            </a:extLst>
          </p:cNvPr>
          <p:cNvSpPr txBox="1"/>
          <p:nvPr/>
        </p:nvSpPr>
        <p:spPr>
          <a:xfrm>
            <a:off x="4159624" y="2828835"/>
            <a:ext cx="4106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dirty="0"/>
              <a:t>A csapattagok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46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>
            <a:extLst>
              <a:ext uri="{FF2B5EF4-FFF2-40B4-BE49-F238E27FC236}">
                <a16:creationId xmlns:a16="http://schemas.microsoft.com/office/drawing/2014/main" id="{FD6500F2-B407-B162-F167-49F07C80FAA7}"/>
              </a:ext>
            </a:extLst>
          </p:cNvPr>
          <p:cNvSpPr txBox="1"/>
          <p:nvPr/>
        </p:nvSpPr>
        <p:spPr>
          <a:xfrm>
            <a:off x="4697505" y="-3993"/>
            <a:ext cx="279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csapattagok</a:t>
            </a:r>
          </a:p>
          <a:p>
            <a:endParaRPr lang="hu-HU" dirty="0"/>
          </a:p>
        </p:txBody>
      </p:sp>
      <p:sp>
        <p:nvSpPr>
          <p:cNvPr id="11" name="Ív 10">
            <a:extLst>
              <a:ext uri="{FF2B5EF4-FFF2-40B4-BE49-F238E27FC236}">
                <a16:creationId xmlns:a16="http://schemas.microsoft.com/office/drawing/2014/main" id="{13394DD4-040A-CAF2-C498-62907D1336DD}"/>
              </a:ext>
            </a:extLst>
          </p:cNvPr>
          <p:cNvSpPr/>
          <p:nvPr/>
        </p:nvSpPr>
        <p:spPr>
          <a:xfrm>
            <a:off x="3845857" y="-1429744"/>
            <a:ext cx="4500282" cy="2639634"/>
          </a:xfrm>
          <a:prstGeom prst="arc">
            <a:avLst>
              <a:gd name="adj1" fmla="val 16200000"/>
              <a:gd name="adj2" fmla="val 125549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1643EF-08E0-E5EA-0589-D97C59E00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5" t="18195" r="19671" b="38594"/>
          <a:stretch/>
        </p:blipFill>
        <p:spPr>
          <a:xfrm>
            <a:off x="3448219" y="13713"/>
            <a:ext cx="1106621" cy="1476716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4B7A9B02-3872-00B4-E25D-0BC228ECF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b="11683"/>
          <a:stretch/>
        </p:blipFill>
        <p:spPr>
          <a:xfrm>
            <a:off x="5486983" y="611802"/>
            <a:ext cx="1106621" cy="147671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F147AA9-D372-161B-89F5-C407F26AE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51" y="13713"/>
            <a:ext cx="1106621" cy="14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9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>
            <a:extLst>
              <a:ext uri="{FF2B5EF4-FFF2-40B4-BE49-F238E27FC236}">
                <a16:creationId xmlns:a16="http://schemas.microsoft.com/office/drawing/2014/main" id="{FD6500F2-B407-B162-F167-49F07C80FAA7}"/>
              </a:ext>
            </a:extLst>
          </p:cNvPr>
          <p:cNvSpPr txBox="1"/>
          <p:nvPr/>
        </p:nvSpPr>
        <p:spPr>
          <a:xfrm>
            <a:off x="4697505" y="-3993"/>
            <a:ext cx="279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csapattagok</a:t>
            </a:r>
          </a:p>
          <a:p>
            <a:endParaRPr lang="hu-HU" dirty="0"/>
          </a:p>
        </p:txBody>
      </p:sp>
      <p:sp>
        <p:nvSpPr>
          <p:cNvPr id="11" name="Ív 10">
            <a:extLst>
              <a:ext uri="{FF2B5EF4-FFF2-40B4-BE49-F238E27FC236}">
                <a16:creationId xmlns:a16="http://schemas.microsoft.com/office/drawing/2014/main" id="{13394DD4-040A-CAF2-C498-62907D1336DD}"/>
              </a:ext>
            </a:extLst>
          </p:cNvPr>
          <p:cNvSpPr/>
          <p:nvPr/>
        </p:nvSpPr>
        <p:spPr>
          <a:xfrm>
            <a:off x="3845857" y="-1429744"/>
            <a:ext cx="4500282" cy="2639634"/>
          </a:xfrm>
          <a:prstGeom prst="arc">
            <a:avLst>
              <a:gd name="adj1" fmla="val 16200000"/>
              <a:gd name="adj2" fmla="val 125549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1643EF-08E0-E5EA-0589-D97C59E00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5" t="18195" r="19671" b="38594"/>
          <a:stretch/>
        </p:blipFill>
        <p:spPr>
          <a:xfrm>
            <a:off x="283677" y="1582466"/>
            <a:ext cx="3463568" cy="4621913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4B7A9B02-3872-00B4-E25D-0BC228ECF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b="11683"/>
          <a:stretch/>
        </p:blipFill>
        <p:spPr>
          <a:xfrm>
            <a:off x="5486983" y="611802"/>
            <a:ext cx="1106621" cy="147671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F147AA9-D372-161B-89F5-C407F26AE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51" y="13713"/>
            <a:ext cx="1106621" cy="1476716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10B49DFE-C0C7-F952-89BA-F270FB0C5422}"/>
              </a:ext>
            </a:extLst>
          </p:cNvPr>
          <p:cNvSpPr txBox="1"/>
          <p:nvPr/>
        </p:nvSpPr>
        <p:spPr>
          <a:xfrm>
            <a:off x="4168588" y="3030993"/>
            <a:ext cx="36148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Közgazdasági középiskolát végzett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Diákmunka: Utcaseprő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Álnéven: </a:t>
            </a:r>
            <a:r>
              <a:rPr lang="hu-HU" dirty="0" err="1"/>
              <a:t>Dzsúlió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512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>
            <a:extLst>
              <a:ext uri="{FF2B5EF4-FFF2-40B4-BE49-F238E27FC236}">
                <a16:creationId xmlns:a16="http://schemas.microsoft.com/office/drawing/2014/main" id="{FD6500F2-B407-B162-F167-49F07C80FAA7}"/>
              </a:ext>
            </a:extLst>
          </p:cNvPr>
          <p:cNvSpPr txBox="1"/>
          <p:nvPr/>
        </p:nvSpPr>
        <p:spPr>
          <a:xfrm>
            <a:off x="4697505" y="-3993"/>
            <a:ext cx="279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csapattagok</a:t>
            </a:r>
          </a:p>
          <a:p>
            <a:endParaRPr lang="hu-HU" dirty="0"/>
          </a:p>
        </p:txBody>
      </p:sp>
      <p:sp>
        <p:nvSpPr>
          <p:cNvPr id="11" name="Ív 10">
            <a:extLst>
              <a:ext uri="{FF2B5EF4-FFF2-40B4-BE49-F238E27FC236}">
                <a16:creationId xmlns:a16="http://schemas.microsoft.com/office/drawing/2014/main" id="{13394DD4-040A-CAF2-C498-62907D1336DD}"/>
              </a:ext>
            </a:extLst>
          </p:cNvPr>
          <p:cNvSpPr/>
          <p:nvPr/>
        </p:nvSpPr>
        <p:spPr>
          <a:xfrm>
            <a:off x="3845857" y="-1429744"/>
            <a:ext cx="4500282" cy="2639634"/>
          </a:xfrm>
          <a:prstGeom prst="arc">
            <a:avLst>
              <a:gd name="adj1" fmla="val 16200000"/>
              <a:gd name="adj2" fmla="val 125549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1643EF-08E0-E5EA-0589-D97C59E00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5" t="18195" r="19671" b="38594"/>
          <a:stretch/>
        </p:blipFill>
        <p:spPr>
          <a:xfrm>
            <a:off x="3448219" y="13713"/>
            <a:ext cx="1106621" cy="147671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F147AA9-D372-161B-89F5-C407F26A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51" y="13713"/>
            <a:ext cx="1106621" cy="1476716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2AE21CB7-EB6A-3BD8-4A6B-9738A9B55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b="11683"/>
          <a:stretch/>
        </p:blipFill>
        <p:spPr>
          <a:xfrm>
            <a:off x="283677" y="1582465"/>
            <a:ext cx="3463568" cy="4621913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CE7C232-B7AC-1530-F4E0-AE0C2107AC3E}"/>
              </a:ext>
            </a:extLst>
          </p:cNvPr>
          <p:cNvSpPr txBox="1"/>
          <p:nvPr/>
        </p:nvSpPr>
        <p:spPr>
          <a:xfrm>
            <a:off x="4231342" y="2933886"/>
            <a:ext cx="3998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Iskola: Grafikus Középiskolát végzett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Diákmunka: Gyapot szedés, Sírásó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Álnéven: KRUMPLI</a:t>
            </a:r>
          </a:p>
        </p:txBody>
      </p:sp>
    </p:spTree>
    <p:extLst>
      <p:ext uri="{BB962C8B-B14F-4D97-AF65-F5344CB8AC3E}">
        <p14:creationId xmlns:p14="http://schemas.microsoft.com/office/powerpoint/2010/main" val="77593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>
            <a:extLst>
              <a:ext uri="{FF2B5EF4-FFF2-40B4-BE49-F238E27FC236}">
                <a16:creationId xmlns:a16="http://schemas.microsoft.com/office/drawing/2014/main" id="{FD6500F2-B407-B162-F167-49F07C80FAA7}"/>
              </a:ext>
            </a:extLst>
          </p:cNvPr>
          <p:cNvSpPr txBox="1"/>
          <p:nvPr/>
        </p:nvSpPr>
        <p:spPr>
          <a:xfrm>
            <a:off x="4697505" y="-3993"/>
            <a:ext cx="279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csapattagok</a:t>
            </a:r>
          </a:p>
          <a:p>
            <a:endParaRPr lang="hu-HU" dirty="0"/>
          </a:p>
        </p:txBody>
      </p:sp>
      <p:sp>
        <p:nvSpPr>
          <p:cNvPr id="11" name="Ív 10">
            <a:extLst>
              <a:ext uri="{FF2B5EF4-FFF2-40B4-BE49-F238E27FC236}">
                <a16:creationId xmlns:a16="http://schemas.microsoft.com/office/drawing/2014/main" id="{13394DD4-040A-CAF2-C498-62907D1336DD}"/>
              </a:ext>
            </a:extLst>
          </p:cNvPr>
          <p:cNvSpPr/>
          <p:nvPr/>
        </p:nvSpPr>
        <p:spPr>
          <a:xfrm>
            <a:off x="3845857" y="-1429744"/>
            <a:ext cx="4500282" cy="2639634"/>
          </a:xfrm>
          <a:prstGeom prst="arc">
            <a:avLst>
              <a:gd name="adj1" fmla="val 16200000"/>
              <a:gd name="adj2" fmla="val 125549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1643EF-08E0-E5EA-0589-D97C59E00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5" t="18195" r="19671" b="38594"/>
          <a:stretch/>
        </p:blipFill>
        <p:spPr>
          <a:xfrm>
            <a:off x="3448219" y="13713"/>
            <a:ext cx="1106621" cy="1476716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4B7A9B02-3872-00B4-E25D-0BC228ECF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b="11683"/>
          <a:stretch/>
        </p:blipFill>
        <p:spPr>
          <a:xfrm>
            <a:off x="5486983" y="611802"/>
            <a:ext cx="1106621" cy="1476716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2667451A-7DC3-C376-361D-F07C6689D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7" y="1582465"/>
            <a:ext cx="3463568" cy="462191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268EC33-AC5A-33E3-A307-8513E69E1D20}"/>
              </a:ext>
            </a:extLst>
          </p:cNvPr>
          <p:cNvSpPr txBox="1"/>
          <p:nvPr/>
        </p:nvSpPr>
        <p:spPr>
          <a:xfrm>
            <a:off x="4697505" y="3290047"/>
            <a:ext cx="3941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Informatikai középiskolát végzett</a:t>
            </a:r>
          </a:p>
          <a:p>
            <a:endParaRPr lang="hu-HU" dirty="0"/>
          </a:p>
          <a:p>
            <a:r>
              <a:rPr lang="hu-HU" dirty="0"/>
              <a:t>Diákmunka: Papírírószerbolt, Kocsmáros</a:t>
            </a:r>
          </a:p>
          <a:p>
            <a:endParaRPr lang="hu-HU" dirty="0"/>
          </a:p>
          <a:p>
            <a:r>
              <a:rPr lang="hu-HU" dirty="0"/>
              <a:t>Álnéven: </a:t>
            </a:r>
            <a:r>
              <a:rPr lang="hu-HU" dirty="0" err="1"/>
              <a:t>Dzsáfár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770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zövegdoboz 9">
            <a:extLst>
              <a:ext uri="{FF2B5EF4-FFF2-40B4-BE49-F238E27FC236}">
                <a16:creationId xmlns:a16="http://schemas.microsoft.com/office/drawing/2014/main" id="{FD6500F2-B407-B162-F167-49F07C80FAA7}"/>
              </a:ext>
            </a:extLst>
          </p:cNvPr>
          <p:cNvSpPr txBox="1"/>
          <p:nvPr/>
        </p:nvSpPr>
        <p:spPr>
          <a:xfrm>
            <a:off x="4697505" y="-3993"/>
            <a:ext cx="279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 csapattagok</a:t>
            </a:r>
          </a:p>
          <a:p>
            <a:endParaRPr lang="hu-HU" dirty="0"/>
          </a:p>
        </p:txBody>
      </p:sp>
      <p:sp>
        <p:nvSpPr>
          <p:cNvPr id="11" name="Ív 10">
            <a:extLst>
              <a:ext uri="{FF2B5EF4-FFF2-40B4-BE49-F238E27FC236}">
                <a16:creationId xmlns:a16="http://schemas.microsoft.com/office/drawing/2014/main" id="{13394DD4-040A-CAF2-C498-62907D1336DD}"/>
              </a:ext>
            </a:extLst>
          </p:cNvPr>
          <p:cNvSpPr/>
          <p:nvPr/>
        </p:nvSpPr>
        <p:spPr>
          <a:xfrm>
            <a:off x="3845857" y="-1429744"/>
            <a:ext cx="4500282" cy="2639634"/>
          </a:xfrm>
          <a:prstGeom prst="arc">
            <a:avLst>
              <a:gd name="adj1" fmla="val 16200000"/>
              <a:gd name="adj2" fmla="val 125549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1643EF-08E0-E5EA-0589-D97C59E00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5" t="18195" r="19671" b="38594"/>
          <a:stretch/>
        </p:blipFill>
        <p:spPr>
          <a:xfrm>
            <a:off x="3448219" y="13713"/>
            <a:ext cx="1106621" cy="1476716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4B7A9B02-3872-00B4-E25D-0BC228ECF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b="11683"/>
          <a:stretch/>
        </p:blipFill>
        <p:spPr>
          <a:xfrm>
            <a:off x="5486983" y="611802"/>
            <a:ext cx="1106621" cy="147671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F147AA9-D372-161B-89F5-C407F26AE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51" y="13713"/>
            <a:ext cx="1106621" cy="1476716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6E1C69FA-6131-52C6-EDF1-FE80085B025D}"/>
              </a:ext>
            </a:extLst>
          </p:cNvPr>
          <p:cNvSpPr txBox="1"/>
          <p:nvPr/>
        </p:nvSpPr>
        <p:spPr>
          <a:xfrm>
            <a:off x="4367896" y="1257272"/>
            <a:ext cx="345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dirty="0"/>
              <a:t>Költségterv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E4831EE-B3C9-3AFF-97B9-3C575AD57123}"/>
              </a:ext>
            </a:extLst>
          </p:cNvPr>
          <p:cNvSpPr txBox="1"/>
          <p:nvPr/>
        </p:nvSpPr>
        <p:spPr>
          <a:xfrm>
            <a:off x="7998561" y="5830115"/>
            <a:ext cx="3292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dirty="0"/>
          </a:p>
          <a:p>
            <a:pPr algn="ctr"/>
            <a:r>
              <a:rPr lang="hu-HU" dirty="0"/>
              <a:t>Garanciát vállalunk a munkánkért</a:t>
            </a:r>
          </a:p>
        </p:txBody>
      </p:sp>
      <p:graphicFrame>
        <p:nvGraphicFramePr>
          <p:cNvPr id="9" name="Táblázat 11">
            <a:extLst>
              <a:ext uri="{FF2B5EF4-FFF2-40B4-BE49-F238E27FC236}">
                <a16:creationId xmlns:a16="http://schemas.microsoft.com/office/drawing/2014/main" id="{BC20A970-4EF4-6313-14D9-616492A61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01234"/>
              </p:ext>
            </p:extLst>
          </p:nvPr>
        </p:nvGraphicFramePr>
        <p:xfrm>
          <a:off x="1178670" y="2711302"/>
          <a:ext cx="8956868" cy="15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217">
                  <a:extLst>
                    <a:ext uri="{9D8B030D-6E8A-4147-A177-3AD203B41FA5}">
                      <a16:colId xmlns:a16="http://schemas.microsoft.com/office/drawing/2014/main" val="4047409589"/>
                    </a:ext>
                  </a:extLst>
                </a:gridCol>
                <a:gridCol w="2239217">
                  <a:extLst>
                    <a:ext uri="{9D8B030D-6E8A-4147-A177-3AD203B41FA5}">
                      <a16:colId xmlns:a16="http://schemas.microsoft.com/office/drawing/2014/main" val="2480449663"/>
                    </a:ext>
                  </a:extLst>
                </a:gridCol>
                <a:gridCol w="2239217">
                  <a:extLst>
                    <a:ext uri="{9D8B030D-6E8A-4147-A177-3AD203B41FA5}">
                      <a16:colId xmlns:a16="http://schemas.microsoft.com/office/drawing/2014/main" val="2747238070"/>
                    </a:ext>
                  </a:extLst>
                </a:gridCol>
                <a:gridCol w="2239217">
                  <a:extLst>
                    <a:ext uri="{9D8B030D-6E8A-4147-A177-3AD203B41FA5}">
                      <a16:colId xmlns:a16="http://schemas.microsoft.com/office/drawing/2014/main" val="2652306209"/>
                    </a:ext>
                  </a:extLst>
                </a:gridCol>
              </a:tblGrid>
              <a:tr h="405400">
                <a:tc gridSpan="2">
                  <a:txBody>
                    <a:bodyPr/>
                    <a:lstStyle/>
                    <a:p>
                      <a:r>
                        <a:rPr lang="hu-HU" dirty="0"/>
                        <a:t>Újra telepítés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dirty="0"/>
                        <a:t>Hálózat építés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8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Munkadíj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2450Ft/gép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Munkadíj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1500Ft/méter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6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Új operációs rendszer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2000-5000Ft-ig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UTP kábel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300Ft/méter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1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Kábelcsatorna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290Ft/méter</a:t>
                      </a:r>
                    </a:p>
                  </a:txBody>
                  <a:tcP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7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7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00234 -0.231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155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00052 -0.3430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715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0053 -0.25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25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2152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00951 -0.2442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-1219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ECD56C-06B9-1645-7468-C358399F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2136"/>
          </a:xfrm>
        </p:spPr>
        <p:txBody>
          <a:bodyPr>
            <a:normAutofit fontScale="90000"/>
          </a:bodyPr>
          <a:lstStyle/>
          <a:p>
            <a:r>
              <a:rPr lang="hu-HU" dirty="0"/>
              <a:t>Közvélemény kutatás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BC089830-CE83-4702-93CC-CC6DEC3D8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3027"/>
              </p:ext>
            </p:extLst>
          </p:nvPr>
        </p:nvGraphicFramePr>
        <p:xfrm>
          <a:off x="2032000" y="1371516"/>
          <a:ext cx="8128000" cy="520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415352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37327488"/>
                    </a:ext>
                  </a:extLst>
                </a:gridCol>
              </a:tblGrid>
              <a:tr h="242907">
                <a:tc>
                  <a:txBody>
                    <a:bodyPr/>
                    <a:lstStyle/>
                    <a:p>
                      <a:r>
                        <a:rPr lang="hu-HU" sz="1400" dirty="0"/>
                        <a:t>Kérdések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Válaszok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4522"/>
                  </a:ext>
                </a:extLst>
              </a:tr>
              <a:tr h="419263">
                <a:tc>
                  <a:txBody>
                    <a:bodyPr/>
                    <a:lstStyle/>
                    <a:p>
                      <a:r>
                        <a:rPr lang="hu-HU" sz="1400" dirty="0"/>
                        <a:t>Ön honnan hallott erről a cégről?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Ismerős által. Az interneten keresgéltem és rátaláltam a cégre.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9662"/>
                  </a:ext>
                </a:extLst>
              </a:tr>
              <a:tr h="419263">
                <a:tc>
                  <a:txBody>
                    <a:bodyPr/>
                    <a:lstStyle/>
                    <a:p>
                      <a:r>
                        <a:rPr lang="hu-HU" sz="1400" dirty="0"/>
                        <a:t>Mit gondol mivel lehetne javítani a céget?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Több embert lehetne alkalmazni. Kezdésnek minden tökéletes.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46972"/>
                  </a:ext>
                </a:extLst>
              </a:tr>
              <a:tr h="419263">
                <a:tc>
                  <a:txBody>
                    <a:bodyPr/>
                    <a:lstStyle/>
                    <a:p>
                      <a:r>
                        <a:rPr lang="hu-HU" sz="1400" dirty="0"/>
                        <a:t>Mi a szakmája/mivel foglalkozik?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Szobafestő vagyok. Vízalatti hegesztő a szakmám.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3126"/>
                  </a:ext>
                </a:extLst>
              </a:tr>
              <a:tr h="598948">
                <a:tc>
                  <a:txBody>
                    <a:bodyPr/>
                    <a:lstStyle/>
                    <a:p>
                      <a:r>
                        <a:rPr lang="hu-HU" sz="1400" dirty="0"/>
                        <a:t>Mit gondol ideális munkának?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Valamilyen informatikai ülő munka. Valamilyen szabadban dolgozható szerelő munka.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79529"/>
                  </a:ext>
                </a:extLst>
              </a:tr>
              <a:tr h="778632">
                <a:tc>
                  <a:txBody>
                    <a:bodyPr/>
                    <a:lstStyle/>
                    <a:p>
                      <a:r>
                        <a:rPr lang="hu-HU" sz="1400" dirty="0"/>
                        <a:t>Önnek mik az alap elvárások egy cégtől?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Legyenek kaja szünetek, és el lehessen menni a mosdóba akármikor. Legyen kommunikáció a főnök és a dolgozók között. Minőségi legyen a munka.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39146"/>
                  </a:ext>
                </a:extLst>
              </a:tr>
              <a:tr h="419263">
                <a:tc>
                  <a:txBody>
                    <a:bodyPr/>
                    <a:lstStyle/>
                    <a:p>
                      <a:r>
                        <a:rPr lang="hu-HU" sz="1400" dirty="0"/>
                        <a:t>Önnek szimpatikusak a cég tagjai?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Krumpli elég betegnek néz ki, de a többiek szimpatikusak.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94947"/>
                  </a:ext>
                </a:extLst>
              </a:tr>
              <a:tr h="419263">
                <a:tc>
                  <a:txBody>
                    <a:bodyPr/>
                    <a:lstStyle/>
                    <a:p>
                      <a:r>
                        <a:rPr lang="hu-HU" sz="1400" dirty="0"/>
                        <a:t>Egy nap hány órát tölt a gépe/telefonja előtt?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Napi 4-5 óra szórakozás, 8 óra munka. Napi 3-6 óra.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03346"/>
                  </a:ext>
                </a:extLst>
              </a:tr>
              <a:tr h="419263">
                <a:tc>
                  <a:txBody>
                    <a:bodyPr/>
                    <a:lstStyle/>
                    <a:p>
                      <a:r>
                        <a:rPr lang="hu-HU" sz="1400" dirty="0"/>
                        <a:t>Melyik márkát preferálja a legjobban a számítógépeknél és okostelefonoknál?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Asus</a:t>
                      </a:r>
                      <a:r>
                        <a:rPr lang="hu-HU" sz="1400" dirty="0"/>
                        <a:t>,  Apple, HP,  </a:t>
                      </a:r>
                      <a:r>
                        <a:rPr lang="hu-HU" sz="1400" dirty="0" err="1"/>
                        <a:t>Acer</a:t>
                      </a:r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94567"/>
                  </a:ext>
                </a:extLst>
              </a:tr>
              <a:tr h="242907">
                <a:tc>
                  <a:txBody>
                    <a:bodyPr/>
                    <a:lstStyle/>
                    <a:p>
                      <a:r>
                        <a:rPr lang="hu-HU" sz="1400" dirty="0"/>
                        <a:t>Ön milyen operációsrendszert használ?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Windows 10,  </a:t>
                      </a:r>
                      <a:r>
                        <a:rPr lang="hu-HU" sz="1400" dirty="0" err="1"/>
                        <a:t>Arch</a:t>
                      </a:r>
                      <a:r>
                        <a:rPr lang="hu-HU" sz="1400" dirty="0"/>
                        <a:t> Linux, </a:t>
                      </a:r>
                      <a:r>
                        <a:rPr lang="hu-HU" sz="1400" dirty="0" err="1"/>
                        <a:t>MacOS</a:t>
                      </a:r>
                      <a:endParaRPr lang="hu-H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97876"/>
                  </a:ext>
                </a:extLst>
              </a:tr>
              <a:tr h="242907">
                <a:tc>
                  <a:txBody>
                    <a:bodyPr/>
                    <a:lstStyle/>
                    <a:p>
                      <a:r>
                        <a:rPr lang="hu-HU" sz="1400" dirty="0"/>
                        <a:t>Milyen helyekre szeretne eljutni?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London, Amsterdam, Buenos Aires, Mexikó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1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151621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Jelvény</Template>
  <TotalTime>231</TotalTime>
  <Words>417</Words>
  <Application>Microsoft Office PowerPoint</Application>
  <PresentationFormat>Szélesvásznú</PresentationFormat>
  <Paragraphs>95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Jelvény</vt:lpstr>
      <vt:lpstr>Pétermanó</vt:lpstr>
      <vt:lpstr>A Cégünkről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Közvélemény kutatás</vt:lpstr>
      <vt:lpstr>Linux vs windows</vt:lpstr>
      <vt:lpstr>Egyéb op rendszerek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Krisztián Paróczi</dc:creator>
  <cp:lastModifiedBy>Suli</cp:lastModifiedBy>
  <cp:revision>8</cp:revision>
  <dcterms:created xsi:type="dcterms:W3CDTF">2023-01-16T22:44:31Z</dcterms:created>
  <dcterms:modified xsi:type="dcterms:W3CDTF">2023-01-20T09:09:57Z</dcterms:modified>
</cp:coreProperties>
</file>