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>
        <p:scale>
          <a:sx n="100" d="100"/>
          <a:sy n="100" d="100"/>
        </p:scale>
        <p:origin x="-1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D97663-9032-4EBC-9DA3-DB8B670BA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B4E56F-6A51-4257-B4C5-27FFDC0EF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ECD6F1-0F37-4401-A93D-DBE8704D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A598-92A7-449D-8F15-F2EE9B096742}" type="datetimeFigureOut">
              <a:rPr lang="de-AT" smtClean="0"/>
              <a:t>02.12.2020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C52828-6650-4474-9A51-8287A943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0B4B0E-202F-4DDE-99AF-B08035E1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4373-CF6E-4376-A03E-8B8E1CA391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118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4114D-82EC-40A7-8E8D-915682BA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640A4A-2051-4907-AF39-E3FCB2A1A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A7A529-F25B-4DB8-B0EB-04A49A25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A598-92A7-449D-8F15-F2EE9B096742}" type="datetimeFigureOut">
              <a:rPr lang="de-AT" smtClean="0"/>
              <a:t>02.12.2020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ECC57-E6C1-4B15-8501-C0C61E0F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5D3615-BF2C-4625-A773-A003068A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4373-CF6E-4376-A03E-8B8E1CA391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961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57A5D6A-A27E-49F2-A499-37E17371D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B283C9-DAE8-41B8-AB7D-1EA14F07E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C59631-0082-4B6B-8B8D-C1115C5A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A598-92A7-449D-8F15-F2EE9B096742}" type="datetimeFigureOut">
              <a:rPr lang="de-AT" smtClean="0"/>
              <a:t>02.12.2020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B10086-6151-4CE6-8234-8328D26D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4E29C9-6B26-4965-96F6-4A5E5928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4373-CF6E-4376-A03E-8B8E1CA391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598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B3FBC-1ACB-460F-A41A-B5AF62F7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C36708-F96D-489F-9110-F208638DC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C27A3A-0711-4721-9504-A5E7C73E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A598-92A7-449D-8F15-F2EE9B096742}" type="datetimeFigureOut">
              <a:rPr lang="de-AT" smtClean="0"/>
              <a:t>02.12.2020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461E3B-198A-4F12-B610-991F68F4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5BF13F-8B87-4C6D-A821-58B4F380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4373-CF6E-4376-A03E-8B8E1CA391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956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AE489-7700-4E92-894E-2D288E77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CBD3D0-EC78-49AB-B5FE-A831CB515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3A0A6D-6E0D-4F6E-9D12-7EA2D1C3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A598-92A7-449D-8F15-F2EE9B096742}" type="datetimeFigureOut">
              <a:rPr lang="de-AT" smtClean="0"/>
              <a:t>02.12.2020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71CFEB-30EE-4EEB-95B4-E85DE5095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A52262-A51D-4E37-BBAE-F175B10A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4373-CF6E-4376-A03E-8B8E1CA391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79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55334E-3153-4A2E-B15C-6BED78FB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A8B0FD-41BC-4BCF-AEFE-A53B4FF1C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135941-3085-46E7-854C-36AF04D2A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F79D6B-F5DD-4B16-866D-9A7BF06B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A598-92A7-449D-8F15-F2EE9B096742}" type="datetimeFigureOut">
              <a:rPr lang="de-AT" smtClean="0"/>
              <a:t>02.12.2020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E41E23-8EB8-445D-AAFB-0F6E340E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D21BA6-F83A-4521-95E8-F51A2774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4373-CF6E-4376-A03E-8B8E1CA391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609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2D473-C838-4D17-89CC-D99DFCECE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35EFAE-1BDF-4A60-BD72-BEAEDD311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6A3180-7AB7-4899-A1CC-472194C6F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FBD3476-6547-493B-A544-06292CFBE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F0658B-4FF4-4B05-97F0-B19CDE4B9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FCD3202-4C8A-4CE1-AC42-45CE49E7A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A598-92A7-449D-8F15-F2EE9B096742}" type="datetimeFigureOut">
              <a:rPr lang="de-AT" smtClean="0"/>
              <a:t>02.12.2020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3A76B72-DFF0-4DBA-B67C-FECB6DD4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E58DDD-F8D5-4D1E-BF46-1E50552A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4373-CF6E-4376-A03E-8B8E1CA391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39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EB934-B14E-4470-B11C-B07CD6FC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39E020-5D14-48D6-A6C8-8926C67D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A598-92A7-449D-8F15-F2EE9B096742}" type="datetimeFigureOut">
              <a:rPr lang="de-AT" smtClean="0"/>
              <a:t>02.12.2020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5C51B5-25E6-4DB3-A2A4-CECCD0948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DFDB59-2EB1-4421-B9CA-B323B3B4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4373-CF6E-4376-A03E-8B8E1CA391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747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9C637CE-697B-47FC-ACE3-6BA4EAC1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A598-92A7-449D-8F15-F2EE9B096742}" type="datetimeFigureOut">
              <a:rPr lang="de-AT" smtClean="0"/>
              <a:t>02.12.2020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31292C1-631F-431D-8A14-C92497C1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A3DE79-4123-4022-8AB9-72065366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4373-CF6E-4376-A03E-8B8E1CA391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463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6B0D4-CC79-4ECE-93FC-DDE384C32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633927-1C47-459A-986F-6651DED48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15EB63-BFA8-48F0-AD0C-5CE4ECCA3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8CF93B-D175-4A61-98C3-33F1C558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A598-92A7-449D-8F15-F2EE9B096742}" type="datetimeFigureOut">
              <a:rPr lang="de-AT" smtClean="0"/>
              <a:t>02.12.2020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25F537-F825-4C80-B23D-55EED694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B977F4-FFB2-49A5-8CBD-1AFC44A8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4373-CF6E-4376-A03E-8B8E1CA391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609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E9A49-1114-44FD-A103-20EC370BB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5F7C89-3C71-40C0-A3B4-8F956BBD7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2936C5-0771-44AB-8DF8-8CF0682E3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C1CA66-A57D-4DEE-B3FA-7FCB11B31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A598-92A7-449D-8F15-F2EE9B096742}" type="datetimeFigureOut">
              <a:rPr lang="de-AT" smtClean="0"/>
              <a:t>02.12.2020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DD134E-B0C9-44DE-86BE-702A8F1A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BC663A-CA3C-4874-87F6-468F9CBD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94373-CF6E-4376-A03E-8B8E1CA391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548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980C79F-C0BA-42EB-8A25-041D4520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022F37-0D1F-4811-8E1D-AC4985FB1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DE64B0-D7A4-457C-B30A-864A511D0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9A598-92A7-449D-8F15-F2EE9B096742}" type="datetimeFigureOut">
              <a:rPr lang="de-AT" smtClean="0"/>
              <a:t>02.12.2020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A26653-0E68-4FC9-A999-F65671686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B905BD-BD44-4087-B766-A55757F31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94373-CF6E-4376-A03E-8B8E1CA3912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450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D6BB7B7-6362-4630-8766-44C9EB8E665C}"/>
              </a:ext>
            </a:extLst>
          </p:cNvPr>
          <p:cNvSpPr/>
          <p:nvPr/>
        </p:nvSpPr>
        <p:spPr>
          <a:xfrm>
            <a:off x="1558834" y="844731"/>
            <a:ext cx="9170126" cy="526868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F1DEFF0B-397C-4943-820C-6FC027A3EE81}"/>
              </a:ext>
            </a:extLst>
          </p:cNvPr>
          <p:cNvCxnSpPr/>
          <p:nvPr/>
        </p:nvCxnSpPr>
        <p:spPr>
          <a:xfrm>
            <a:off x="4171406" y="844731"/>
            <a:ext cx="0" cy="5268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A9B7AD2-9592-44DA-A539-82826DA5C971}"/>
              </a:ext>
            </a:extLst>
          </p:cNvPr>
          <p:cNvSpPr/>
          <p:nvPr/>
        </p:nvSpPr>
        <p:spPr>
          <a:xfrm>
            <a:off x="4302034" y="2936966"/>
            <a:ext cx="984061" cy="655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deploy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9711ECD-7C44-4A4C-BAEC-22964BD0F069}"/>
              </a:ext>
            </a:extLst>
          </p:cNvPr>
          <p:cNvSpPr/>
          <p:nvPr/>
        </p:nvSpPr>
        <p:spPr>
          <a:xfrm>
            <a:off x="1733006" y="1062447"/>
            <a:ext cx="2299054" cy="9840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E3794A4-F7E2-485C-ABF0-68BCD3766DDC}"/>
              </a:ext>
            </a:extLst>
          </p:cNvPr>
          <p:cNvSpPr txBox="1"/>
          <p:nvPr/>
        </p:nvSpPr>
        <p:spPr>
          <a:xfrm>
            <a:off x="1837499" y="119664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VM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87B8753-3037-48F4-9572-794D8422EF3C}"/>
              </a:ext>
            </a:extLst>
          </p:cNvPr>
          <p:cNvSpPr txBox="1"/>
          <p:nvPr/>
        </p:nvSpPr>
        <p:spPr>
          <a:xfrm>
            <a:off x="1837499" y="157468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32 GB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0474144-D73C-4F47-ACD2-C34488DE4527}"/>
              </a:ext>
            </a:extLst>
          </p:cNvPr>
          <p:cNvSpPr txBox="1"/>
          <p:nvPr/>
        </p:nvSpPr>
        <p:spPr>
          <a:xfrm>
            <a:off x="2727523" y="157468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2 CPUs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E2B539A-AB3E-4168-BA3C-4591D730F027}"/>
              </a:ext>
            </a:extLst>
          </p:cNvPr>
          <p:cNvSpPr/>
          <p:nvPr/>
        </p:nvSpPr>
        <p:spPr>
          <a:xfrm>
            <a:off x="1733006" y="2180716"/>
            <a:ext cx="2299054" cy="9840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92CEE61-78FC-41C0-9F36-12E1D71CB564}"/>
              </a:ext>
            </a:extLst>
          </p:cNvPr>
          <p:cNvSpPr/>
          <p:nvPr/>
        </p:nvSpPr>
        <p:spPr>
          <a:xfrm>
            <a:off x="1741725" y="3264626"/>
            <a:ext cx="2299054" cy="9840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639EAE2-1C0E-4C1F-B0C6-6C57DC200163}"/>
              </a:ext>
            </a:extLst>
          </p:cNvPr>
          <p:cNvSpPr/>
          <p:nvPr/>
        </p:nvSpPr>
        <p:spPr>
          <a:xfrm>
            <a:off x="5617029" y="997131"/>
            <a:ext cx="4911634" cy="49246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ACCB365-AC31-4C86-8C26-733E84652E56}"/>
              </a:ext>
            </a:extLst>
          </p:cNvPr>
          <p:cNvSpPr/>
          <p:nvPr/>
        </p:nvSpPr>
        <p:spPr>
          <a:xfrm>
            <a:off x="5799907" y="1205357"/>
            <a:ext cx="4554593" cy="9840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5D01511-CDFA-4B7B-8084-79A1E532B0E7}"/>
              </a:ext>
            </a:extLst>
          </p:cNvPr>
          <p:cNvSpPr txBox="1"/>
          <p:nvPr/>
        </p:nvSpPr>
        <p:spPr>
          <a:xfrm>
            <a:off x="5904400" y="1339558"/>
            <a:ext cx="184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VM | Container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603BD38-86AF-4468-A492-1A7F2A192D22}"/>
              </a:ext>
            </a:extLst>
          </p:cNvPr>
          <p:cNvSpPr txBox="1"/>
          <p:nvPr/>
        </p:nvSpPr>
        <p:spPr>
          <a:xfrm>
            <a:off x="5904401" y="1717598"/>
            <a:ext cx="147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32 GB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8CD6DE5-59A4-4050-AAF7-39E7E43220BF}"/>
              </a:ext>
            </a:extLst>
          </p:cNvPr>
          <p:cNvSpPr txBox="1"/>
          <p:nvPr/>
        </p:nvSpPr>
        <p:spPr>
          <a:xfrm>
            <a:off x="6794425" y="1717598"/>
            <a:ext cx="165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2 CPUs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E6E6E15-6375-4368-B4CE-559D3A97CAC4}"/>
              </a:ext>
            </a:extLst>
          </p:cNvPr>
          <p:cNvSpPr txBox="1"/>
          <p:nvPr/>
        </p:nvSpPr>
        <p:spPr>
          <a:xfrm>
            <a:off x="7748471" y="1717598"/>
            <a:ext cx="102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1TB HDD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FEEF57C-C27F-4ACF-BED6-82FB8C839FF0}"/>
              </a:ext>
            </a:extLst>
          </p:cNvPr>
          <p:cNvSpPr/>
          <p:nvPr/>
        </p:nvSpPr>
        <p:spPr>
          <a:xfrm>
            <a:off x="9254581" y="1274242"/>
            <a:ext cx="948336" cy="443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Image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0989547-3E57-4596-BD56-56CA7D00E72F}"/>
              </a:ext>
            </a:extLst>
          </p:cNvPr>
          <p:cNvSpPr txBox="1"/>
          <p:nvPr/>
        </p:nvSpPr>
        <p:spPr>
          <a:xfrm>
            <a:off x="9271817" y="1786483"/>
            <a:ext cx="94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uptime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0381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7097CAC-5359-4805-B193-699152400902}"/>
              </a:ext>
            </a:extLst>
          </p:cNvPr>
          <p:cNvSpPr txBox="1"/>
          <p:nvPr/>
        </p:nvSpPr>
        <p:spPr>
          <a:xfrm>
            <a:off x="1432560" y="1196340"/>
            <a:ext cx="670042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highlight>
                  <a:srgbClr val="00FF00"/>
                </a:highlight>
              </a:rPr>
              <a:t>Server:</a:t>
            </a:r>
          </a:p>
          <a:p>
            <a:r>
              <a:rPr lang="de-AT" dirty="0">
                <a:highlight>
                  <a:srgbClr val="00FF00"/>
                </a:highlight>
              </a:rPr>
              <a:t>- Projekt starten</a:t>
            </a:r>
          </a:p>
          <a:p>
            <a:r>
              <a:rPr lang="de-AT" dirty="0">
                <a:highlight>
                  <a:srgbClr val="00FF00"/>
                </a:highlight>
              </a:rPr>
              <a:t>- MVVM Light hinzufügen</a:t>
            </a:r>
          </a:p>
          <a:p>
            <a:r>
              <a:rPr lang="de-AT" dirty="0">
                <a:highlight>
                  <a:srgbClr val="00FF00"/>
                </a:highlight>
              </a:rPr>
              <a:t>- GUI Für Server Umsetzen</a:t>
            </a:r>
          </a:p>
          <a:p>
            <a:r>
              <a:rPr lang="de-AT" dirty="0">
                <a:highlight>
                  <a:srgbClr val="00FF00"/>
                </a:highlight>
              </a:rPr>
              <a:t>- ViewModel aufbauen</a:t>
            </a:r>
          </a:p>
          <a:p>
            <a:r>
              <a:rPr lang="de-AT" dirty="0">
                <a:highlight>
                  <a:srgbClr val="00FF00"/>
                </a:highlight>
              </a:rPr>
              <a:t>- GUI Logik implementieren (</a:t>
            </a:r>
            <a:r>
              <a:rPr lang="de-AT" dirty="0" err="1">
                <a:highlight>
                  <a:srgbClr val="00FF00"/>
                </a:highlight>
              </a:rPr>
              <a:t>MainviewModel</a:t>
            </a:r>
            <a:r>
              <a:rPr lang="de-AT" dirty="0">
                <a:highlight>
                  <a:srgbClr val="00FF00"/>
                </a:highlight>
              </a:rPr>
              <a:t>)</a:t>
            </a:r>
          </a:p>
          <a:p>
            <a:r>
              <a:rPr lang="de-AT" dirty="0"/>
              <a:t>- TCP Kommunikation Implementieren</a:t>
            </a:r>
          </a:p>
          <a:p>
            <a:r>
              <a:rPr lang="de-AT" dirty="0"/>
              <a:t>	Datenaustausch Protokoll ? Wie übermitteln wir die daten? </a:t>
            </a:r>
          </a:p>
          <a:p>
            <a:r>
              <a:rPr lang="de-AT" dirty="0"/>
              <a:t>Client bauen</a:t>
            </a:r>
          </a:p>
          <a:p>
            <a:r>
              <a:rPr lang="de-AT" dirty="0"/>
              <a:t>- UI</a:t>
            </a:r>
          </a:p>
          <a:p>
            <a:r>
              <a:rPr lang="de-AT" dirty="0"/>
              <a:t>- Kommunikation</a:t>
            </a:r>
          </a:p>
        </p:txBody>
      </p:sp>
    </p:spTree>
    <p:extLst>
      <p:ext uri="{BB962C8B-B14F-4D97-AF65-F5344CB8AC3E}">
        <p14:creationId xmlns:p14="http://schemas.microsoft.com/office/powerpoint/2010/main" val="106447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Breitbild</PresentationFormat>
  <Paragraphs>21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Eckkrammer</dc:creator>
  <cp:lastModifiedBy>Florian Eckkrammer</cp:lastModifiedBy>
  <cp:revision>3</cp:revision>
  <dcterms:created xsi:type="dcterms:W3CDTF">2020-12-02T11:02:30Z</dcterms:created>
  <dcterms:modified xsi:type="dcterms:W3CDTF">2020-12-02T13:17:47Z</dcterms:modified>
</cp:coreProperties>
</file>