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73" autoAdjust="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287B-984A-4497-8262-1B907FF4A55D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8D594-F66B-434B-90A3-8C862B462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34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Durable </a:t>
            </a:r>
            <a:r>
              <a:rPr lang="de-DE" dirty="0" err="1"/>
              <a:t>Functions</a:t>
            </a:r>
            <a:r>
              <a:rPr lang="de-DE" dirty="0"/>
              <a:t>:</a:t>
            </a:r>
          </a:p>
          <a:p>
            <a:r>
              <a:rPr lang="de-DE" dirty="0"/>
              <a:t>	 </a:t>
            </a:r>
            <a:r>
              <a:rPr lang="de-DE" dirty="0" err="1"/>
              <a:t>Orchestarator</a:t>
            </a:r>
            <a:r>
              <a:rPr lang="de-DE" dirty="0"/>
              <a:t> Client (Startpunkt)</a:t>
            </a:r>
          </a:p>
          <a:p>
            <a:r>
              <a:rPr lang="de-DE" dirty="0"/>
              <a:t>	</a:t>
            </a:r>
            <a:r>
              <a:rPr lang="de-DE" dirty="0" err="1"/>
              <a:t>Orchestrator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(verwaltet Workflow der Orchestration, welcher aus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besteht)</a:t>
            </a:r>
          </a:p>
          <a:p>
            <a:r>
              <a:rPr lang="de-DE" dirty="0"/>
              <a:t>	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(jede übt einen Asynchronen Task aus)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8D594-F66B-434B-90A3-8C862B46289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1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azuretools.vscode-azurefunc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ortal.azure.com/#create/Microsoft.FunctionA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de-de/pricing/details/bandwidth/" TargetMode="External"/><Relationship Id="rId2" Type="http://schemas.openxmlformats.org/officeDocument/2006/relationships/hyperlink" Target="https://azure.microsoft.com/de-de/pricing/details/storage/fi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de-de/pricing/details/function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azure/developer/javascript/tutorial/vscode-function-app-http-trigger/tutorial-vscode-serverless-node-test-local" TargetMode="External"/><Relationship Id="rId2" Type="http://schemas.openxmlformats.org/officeDocument/2006/relationships/hyperlink" Target="https://docs.microsoft.com/de-de/azure/azure-functions/functions-develop-vs-code?tabs=node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erless360.com/azure-functions" TargetMode="External"/><Relationship Id="rId2" Type="http://schemas.openxmlformats.org/officeDocument/2006/relationships/hyperlink" Target="https://schwabencode.com/blog/2020/03/04/Azure-Functions-Mediat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onit.com/blog/serverless-aws-lambda-vs-microsoft-azure-functions-vs-google-cloud-functions-vs-ibm-openwhis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DC9630-48AD-44A4-AB94-61CFA4FAB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de-DE"/>
              <a:t>Azure Functions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2B3AD-276A-4969-847A-6CA4A120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By Tristan Eckstaller</a:t>
            </a:r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30" name="Picture 6" descr="Azure Functions with MediatR and Dependency Injection - SchwabenCode.com |  Benjamin Abt">
            <a:extLst>
              <a:ext uri="{FF2B5EF4-FFF2-40B4-BE49-F238E27FC236}">
                <a16:creationId xmlns:a16="http://schemas.microsoft.com/office/drawing/2014/main" id="{9FCB3131-BE84-49CD-90F4-098D57EE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403" y="2090840"/>
            <a:ext cx="4207669" cy="28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7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C66E1-E8F7-40FA-A7DE-457308A9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758A1-81C5-4928-B13A-817EF490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Anwendungsfälle</a:t>
            </a:r>
          </a:p>
          <a:p>
            <a:r>
              <a:rPr lang="de-DE" dirty="0"/>
              <a:t>Pricing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3823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15A20-6551-4493-851B-26CB7A1E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DE298-A4DD-4922-914F-C14E60530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Unterstützte Programmiersprachen</a:t>
            </a:r>
          </a:p>
          <a:p>
            <a:pPr lvl="1"/>
            <a:r>
              <a:rPr lang="de-DE" dirty="0"/>
              <a:t>C#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 err="1"/>
              <a:t>TypeScript</a:t>
            </a:r>
            <a:endParaRPr lang="de-DE" dirty="0"/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/>
              <a:t>Java</a:t>
            </a:r>
          </a:p>
          <a:p>
            <a:pPr lvl="1"/>
            <a:r>
              <a:rPr lang="de-DE" dirty="0" err="1"/>
              <a:t>Powershell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B0221F-FA07-402F-9385-6E56074ED6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Besonderheit </a:t>
            </a:r>
            <a:r>
              <a:rPr lang="de-DE" dirty="0" err="1"/>
              <a:t>ggü</a:t>
            </a:r>
            <a:r>
              <a:rPr lang="de-DE" dirty="0"/>
              <a:t>. Anderen Anbietern:</a:t>
            </a:r>
          </a:p>
          <a:p>
            <a:pPr lvl="1"/>
            <a:r>
              <a:rPr lang="de-DE" dirty="0"/>
              <a:t>Integrierte Authentifizierung</a:t>
            </a:r>
          </a:p>
          <a:p>
            <a:pPr lvl="1"/>
            <a:r>
              <a:rPr lang="de-DE"/>
              <a:t>Docker-Container möglich</a:t>
            </a:r>
          </a:p>
          <a:p>
            <a:pPr lvl="1"/>
            <a:r>
              <a:rPr lang="de-DE" dirty="0"/>
              <a:t>Durable </a:t>
            </a:r>
            <a:r>
              <a:rPr lang="de-DE" dirty="0" err="1"/>
              <a:t>Functions</a:t>
            </a:r>
            <a:r>
              <a:rPr lang="de-DE" dirty="0"/>
              <a:t> (</a:t>
            </a:r>
            <a:r>
              <a:rPr lang="de-DE" dirty="0" err="1"/>
              <a:t>Stateful</a:t>
            </a:r>
            <a:r>
              <a:rPr lang="de-DE" dirty="0"/>
              <a:t>)</a:t>
            </a:r>
          </a:p>
          <a:p>
            <a:r>
              <a:rPr lang="de-DE" dirty="0" err="1"/>
              <a:t>Function</a:t>
            </a:r>
            <a:r>
              <a:rPr lang="de-DE" dirty="0"/>
              <a:t> erstellbar in </a:t>
            </a:r>
            <a:r>
              <a:rPr lang="de-DE" dirty="0" err="1"/>
              <a:t>vscode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Extension</a:t>
            </a:r>
            <a:r>
              <a:rPr lang="de-DE" dirty="0"/>
              <a:t>) oder direkt im </a:t>
            </a:r>
            <a:r>
              <a:rPr lang="de-DE" dirty="0">
                <a:hlinkClick r:id="rId4"/>
              </a:rPr>
              <a:t>Azure-Portal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40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CE1EC-C598-4765-9063-639EC610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9DD31-2506-427B-B94B-534B1580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Selten benötigte Aufrufe/Zugriffe</a:t>
            </a:r>
          </a:p>
          <a:p>
            <a:r>
              <a:rPr lang="de-DE" dirty="0"/>
              <a:t>Sehr schnelle Entwicklung</a:t>
            </a:r>
          </a:p>
          <a:p>
            <a:r>
              <a:rPr lang="de-DE" dirty="0"/>
              <a:t>Verschiedene Trigger (HTTP, </a:t>
            </a:r>
            <a:r>
              <a:rPr lang="de-DE" dirty="0" err="1"/>
              <a:t>Timer</a:t>
            </a:r>
            <a:r>
              <a:rPr lang="de-DE" dirty="0"/>
              <a:t>, Queue)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Integration von Legacy Systemen als Proxy</a:t>
            </a:r>
          </a:p>
          <a:p>
            <a:pPr lvl="1"/>
            <a:r>
              <a:rPr lang="de-DE" dirty="0"/>
              <a:t>IoT</a:t>
            </a:r>
          </a:p>
          <a:p>
            <a:pPr lvl="1"/>
            <a:r>
              <a:rPr lang="de-DE" dirty="0"/>
              <a:t>Einfache APIs und Microservices</a:t>
            </a:r>
          </a:p>
          <a:p>
            <a:pPr lvl="1"/>
            <a:r>
              <a:rPr lang="de-DE" dirty="0"/>
              <a:t>Emails senden, Backups starten, Datenbankbereinigung, Bestellungsverarbeitung, Nachrichten, etc.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07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0B9A0-53A5-46B2-ADA8-327344AA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Pricing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46B4B-0E08-4263-AE72-2D1BE6AD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Belegter Speicher in Azure (Weiteres </a:t>
            </a:r>
            <a:r>
              <a:rPr lang="de-DE" dirty="0">
                <a:hlinkClick r:id="rId2"/>
              </a:rPr>
              <a:t>hier</a:t>
            </a:r>
            <a:r>
              <a:rPr lang="de-DE" dirty="0"/>
              <a:t>)</a:t>
            </a:r>
          </a:p>
          <a:p>
            <a:r>
              <a:rPr lang="de-DE" dirty="0"/>
              <a:t>Netzwerkverkehr in Azure (Weiteres </a:t>
            </a:r>
            <a:r>
              <a:rPr lang="de-DE" dirty="0">
                <a:hlinkClick r:id="rId3"/>
              </a:rPr>
              <a:t>hier</a:t>
            </a:r>
            <a:r>
              <a:rPr lang="de-DE" dirty="0"/>
              <a:t>)</a:t>
            </a:r>
          </a:p>
          <a:p>
            <a:r>
              <a:rPr lang="de-DE" dirty="0"/>
              <a:t>Verbrauchsgesteuert:</a:t>
            </a:r>
          </a:p>
          <a:p>
            <a:pPr lvl="1"/>
            <a:r>
              <a:rPr lang="de-DE" dirty="0"/>
              <a:t>0,000016 $/GB-Sekunde (400.000 GB-Sekunden kostenlos im Monat)</a:t>
            </a:r>
          </a:p>
          <a:p>
            <a:pPr lvl="1"/>
            <a:r>
              <a:rPr lang="de-DE" dirty="0"/>
              <a:t>0,20 $ je Million Ausführungen (1 Million Ausführungen kostenlos im Monat)</a:t>
            </a:r>
          </a:p>
          <a:p>
            <a:r>
              <a:rPr lang="de-DE" dirty="0"/>
              <a:t>Premiumtarif (höhere Performance)</a:t>
            </a:r>
          </a:p>
          <a:p>
            <a:pPr lvl="1"/>
            <a:r>
              <a:rPr lang="de-DE" dirty="0"/>
              <a:t>Keine Gebühren je Ausführung</a:t>
            </a:r>
          </a:p>
          <a:p>
            <a:pPr lvl="1"/>
            <a:r>
              <a:rPr lang="de-DE" dirty="0"/>
              <a:t>Ist einer Instanz zugeordnet</a:t>
            </a:r>
          </a:p>
          <a:p>
            <a:pPr lvl="1"/>
            <a:r>
              <a:rPr lang="de-DE" dirty="0"/>
              <a:t>Verwendbar, wenn man bereits andere Applikationen in Azure laufen hat, läuft zum selben Tarif</a:t>
            </a:r>
          </a:p>
          <a:p>
            <a:pPr lvl="1"/>
            <a:r>
              <a:rPr lang="de-DE" dirty="0" err="1"/>
              <a:t>vCPU</a:t>
            </a:r>
            <a:r>
              <a:rPr lang="de-DE" dirty="0"/>
              <a:t> Dauer: 0,173 $ </a:t>
            </a:r>
            <a:r>
              <a:rPr lang="de-DE" dirty="0" err="1"/>
              <a:t>vCPU</a:t>
            </a:r>
            <a:r>
              <a:rPr lang="de-DE" dirty="0"/>
              <a:t>/h; </a:t>
            </a:r>
            <a:r>
              <a:rPr lang="en-US" dirty="0"/>
              <a:t>Memory Duration: 0,0123 $ GB/hour </a:t>
            </a:r>
            <a:endParaRPr lang="de-DE" dirty="0"/>
          </a:p>
          <a:p>
            <a:r>
              <a:rPr lang="de-DE" dirty="0"/>
              <a:t>Mehr unter: </a:t>
            </a:r>
            <a:r>
              <a:rPr lang="de-DE" dirty="0">
                <a:hlinkClick r:id="rId4"/>
              </a:rPr>
              <a:t>https://azure.microsoft.com/de-de/pricing/details/functions/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17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13A80-9585-4EF9-AD5D-A9E5C305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2C1F8-7CEA-42A9-8E46-DD41B3E9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 ausgeführt mit Visual Studio Code</a:t>
            </a:r>
          </a:p>
          <a:p>
            <a:r>
              <a:rPr lang="de-DE" dirty="0"/>
              <a:t>Anleitung: </a:t>
            </a:r>
            <a:r>
              <a:rPr lang="de-DE" dirty="0">
                <a:hlinkClick r:id="rId2"/>
              </a:rPr>
              <a:t>https://docs.microsoft.com/de-de/azure/azure-functions/functions-develop-vs-code?tabs=nodejs</a:t>
            </a:r>
            <a:r>
              <a:rPr lang="de-DE" dirty="0"/>
              <a:t> </a:t>
            </a:r>
          </a:p>
          <a:p>
            <a:r>
              <a:rPr lang="de-DE" dirty="0"/>
              <a:t>Anleitung zum lokal ausführen: </a:t>
            </a:r>
            <a:r>
              <a:rPr lang="de-DE" dirty="0">
                <a:hlinkClick r:id="rId3"/>
              </a:rPr>
              <a:t>https://docs.microsoft.com/de-de/azure/developer/javascript/tutorial/vscode-function-app-http-trigger/tutorial-vscode-serverless-node-test-local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45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294A5-2E99-45D6-9E56-0530E068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268B95-A56B-4E34-A983-62D5457A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  <a:p>
            <a:pPr lvl="1"/>
            <a:r>
              <a:rPr lang="de-DE" dirty="0"/>
              <a:t>Seite 1: </a:t>
            </a:r>
            <a:r>
              <a:rPr lang="de-DE" dirty="0">
                <a:hlinkClick r:id="rId2"/>
              </a:rPr>
              <a:t>https://schwabencode.com/blog/2020/03/04/Azure-Functions-MediatR</a:t>
            </a:r>
            <a:endParaRPr lang="de-DE" dirty="0"/>
          </a:p>
          <a:p>
            <a:r>
              <a:rPr lang="de-DE" dirty="0"/>
              <a:t>Quellen: </a:t>
            </a:r>
          </a:p>
          <a:p>
            <a:pPr lvl="1"/>
            <a:r>
              <a:rPr lang="de-DE" dirty="0"/>
              <a:t>Seite 3+4: </a:t>
            </a:r>
            <a:r>
              <a:rPr lang="de-DE" dirty="0">
                <a:hlinkClick r:id="rId3"/>
              </a:rPr>
              <a:t>https://www.serverless360.com/azure-functions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Seite 3+4: </a:t>
            </a:r>
            <a:r>
              <a:rPr lang="de-DE" dirty="0">
                <a:hlinkClick r:id="rId4"/>
              </a:rPr>
              <a:t>https://panonit.com/blog/serverless-aws-lambda-vs-microsoft-azure-functions-vs-google-cloud-functions-vs-ibm-openwhisk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0436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331</Words>
  <Application>Microsoft Office PowerPoint</Application>
  <PresentationFormat>Breitbild</PresentationFormat>
  <Paragraphs>57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Ausschnitt</vt:lpstr>
      <vt:lpstr>Azure Functions</vt:lpstr>
      <vt:lpstr>Agenda</vt:lpstr>
      <vt:lpstr>Allgemein</vt:lpstr>
      <vt:lpstr>Anwendungsfälle</vt:lpstr>
      <vt:lpstr>Pricing</vt:lpstr>
      <vt:lpstr>Demo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</dc:title>
  <dc:creator>Eckstaller, Tristan Benedikt Torben</dc:creator>
  <cp:lastModifiedBy>Eckstaller, Tristan Benedikt Torben</cp:lastModifiedBy>
  <cp:revision>5</cp:revision>
  <dcterms:created xsi:type="dcterms:W3CDTF">2021-12-05T16:53:19Z</dcterms:created>
  <dcterms:modified xsi:type="dcterms:W3CDTF">2021-12-09T06:47:59Z</dcterms:modified>
</cp:coreProperties>
</file>