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B9D6-7049-438B-BEE0-3D1F2A26558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8101-585B-4DC8-9F74-AD57E454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B9D6-7049-438B-BEE0-3D1F2A26558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8101-585B-4DC8-9F74-AD57E454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B9D6-7049-438B-BEE0-3D1F2A26558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8101-585B-4DC8-9F74-AD57E454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B9D6-7049-438B-BEE0-3D1F2A26558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8101-585B-4DC8-9F74-AD57E454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B9D6-7049-438B-BEE0-3D1F2A26558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8101-585B-4DC8-9F74-AD57E454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B9D6-7049-438B-BEE0-3D1F2A26558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8101-585B-4DC8-9F74-AD57E454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8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B9D6-7049-438B-BEE0-3D1F2A26558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8101-585B-4DC8-9F74-AD57E454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B9D6-7049-438B-BEE0-3D1F2A26558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8101-585B-4DC8-9F74-AD57E454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B9D6-7049-438B-BEE0-3D1F2A26558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8101-585B-4DC8-9F74-AD57E454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4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B9D6-7049-438B-BEE0-3D1F2A26558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8101-585B-4DC8-9F74-AD57E454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B9D6-7049-438B-BEE0-3D1F2A26558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8101-585B-4DC8-9F74-AD57E454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B9D6-7049-438B-BEE0-3D1F2A26558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8101-585B-4DC8-9F74-AD57E454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4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176" y="333213"/>
            <a:ext cx="1332855" cy="75941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Requestor Login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1089" y="333213"/>
            <a:ext cx="1234699" cy="75941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Requests List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1658" y="333213"/>
            <a:ext cx="1418096" cy="76199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New Request 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3176" y="3490992"/>
            <a:ext cx="1053885" cy="54502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Admin Login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0300" y="1291527"/>
            <a:ext cx="1045488" cy="44945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 1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0300" y="1725475"/>
            <a:ext cx="1045488" cy="44945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 2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0300" y="2133599"/>
            <a:ext cx="1045488" cy="44945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 3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1658" y="1317351"/>
            <a:ext cx="1418096" cy="4804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 of request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1658" y="1983778"/>
            <a:ext cx="1418096" cy="4804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Info (ID, Name,…)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6494" y="2667001"/>
            <a:ext cx="1423260" cy="4804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Reason for application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95624" y="333213"/>
            <a:ext cx="1030640" cy="75941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Approval Status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5292" y="3490992"/>
            <a:ext cx="953146" cy="54502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Pending Requests for approval List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76030" y="4241372"/>
            <a:ext cx="852407" cy="44945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 1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6030" y="4699868"/>
            <a:ext cx="852408" cy="44945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 2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00537" y="4241365"/>
            <a:ext cx="1220814" cy="48077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Approved/Rejected Request Email Notification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83602" y="4241371"/>
            <a:ext cx="953146" cy="44945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 1 Details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83602" y="4705845"/>
            <a:ext cx="953146" cy="44945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 2 Details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75292" y="5294611"/>
            <a:ext cx="953145" cy="54502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Approved Request List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76030" y="5984928"/>
            <a:ext cx="852408" cy="44945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Approved Req. 1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76030" y="6443424"/>
            <a:ext cx="852408" cy="44945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Approved Req. 2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69215" y="5978950"/>
            <a:ext cx="953146" cy="44945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Approved Req. 1 Details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69215" y="6443424"/>
            <a:ext cx="953146" cy="44945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Approved Req. 2 Details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36748" y="4241371"/>
            <a:ext cx="953146" cy="44945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Approve/Reject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36748" y="4699868"/>
            <a:ext cx="953146" cy="459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Approve/Reject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7" name="Elbow Connector 56"/>
          <p:cNvCxnSpPr>
            <a:stCxn id="16" idx="3"/>
            <a:endCxn id="33" idx="1"/>
          </p:cNvCxnSpPr>
          <p:nvPr/>
        </p:nvCxnSpPr>
        <p:spPr>
          <a:xfrm flipV="1">
            <a:off x="2828437" y="4466097"/>
            <a:ext cx="3551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7" idx="3"/>
            <a:endCxn id="37" idx="1"/>
          </p:cNvCxnSpPr>
          <p:nvPr/>
        </p:nvCxnSpPr>
        <p:spPr>
          <a:xfrm>
            <a:off x="2828438" y="4924594"/>
            <a:ext cx="355164" cy="59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772074" y="333213"/>
            <a:ext cx="1030640" cy="75941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Admin Login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990304" y="333213"/>
            <a:ext cx="1030640" cy="4791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Request List View (paginated)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180804" y="812370"/>
            <a:ext cx="840140" cy="3677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 1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80804" y="1180127"/>
            <a:ext cx="840140" cy="3677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 2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208534" y="333213"/>
            <a:ext cx="1030640" cy="4791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Utilities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399034" y="815114"/>
            <a:ext cx="840140" cy="164911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Account Subscription/Charge amount change </a:t>
            </a:r>
            <a:b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sz="8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800" dirty="0" smtClean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(Applicable for Global related account request)</a:t>
            </a:r>
            <a:endParaRPr lang="en-US" sz="800" dirty="0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399034" y="2464225"/>
            <a:ext cx="840140" cy="66093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 user role (approver, requestor or admin)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180804" y="1547884"/>
            <a:ext cx="840140" cy="3677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 3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180804" y="1915641"/>
            <a:ext cx="840140" cy="3677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 …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399034" y="3109324"/>
            <a:ext cx="840140" cy="66093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Manage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9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106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DE CHAVEZ</dc:creator>
  <cp:lastModifiedBy>MIGUEL DE CHAVEZ</cp:lastModifiedBy>
  <cp:revision>15</cp:revision>
  <dcterms:created xsi:type="dcterms:W3CDTF">2023-12-13T01:57:18Z</dcterms:created>
  <dcterms:modified xsi:type="dcterms:W3CDTF">2023-12-14T05:41:28Z</dcterms:modified>
</cp:coreProperties>
</file>