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 flipH="1">
            <a:off x="33736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 flipH="1">
            <a:off x="54622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/>
        </p:nvSpPr>
        <p:spPr>
          <a:xfrm>
            <a:off x="392150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</a:t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3214825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 Интернет</a:t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6129150" y="3387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hape 189"/>
          <p:cNvCxnSpPr/>
          <p:nvPr/>
        </p:nvCxnSpPr>
        <p:spPr>
          <a:xfrm flipH="1">
            <a:off x="33736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Shape 190"/>
          <p:cNvCxnSpPr/>
          <p:nvPr/>
        </p:nvCxnSpPr>
        <p:spPr>
          <a:xfrm flipH="1">
            <a:off x="54622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Shape 191"/>
          <p:cNvSpPr txBox="1"/>
          <p:nvPr/>
        </p:nvSpPr>
        <p:spPr>
          <a:xfrm>
            <a:off x="392150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3214825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 Интернет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6129150" y="3387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896200" y="926925"/>
            <a:ext cx="3105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 получил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отправил обратно страницу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307025" y="877425"/>
            <a:ext cx="285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получил код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страницы и отобразил её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356500" y="1702250"/>
            <a:ext cx="28521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0000"/>
                </a:solidFill>
              </a:rPr>
              <a:t>Frontend</a:t>
            </a:r>
            <a:endParaRPr b="1" sz="24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0000"/>
                </a:solidFill>
              </a:rPr>
              <a:t>и вёрстка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896825" y="1769550"/>
            <a:ext cx="28521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0000"/>
                </a:solidFill>
              </a:rPr>
              <a:t>Back</a:t>
            </a:r>
            <a:r>
              <a:rPr b="1" lang="ru" sz="2400">
                <a:solidFill>
                  <a:srgbClr val="FF0000"/>
                </a:solidFill>
              </a:rPr>
              <a:t>end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 flipH="1">
            <a:off x="33736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 flipH="1">
            <a:off x="54622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/>
        </p:nvSpPr>
        <p:spPr>
          <a:xfrm>
            <a:off x="392150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214825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 Интернет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6129150" y="3387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276275" y="814125"/>
            <a:ext cx="2745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адрес сайта и нажали Enter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 flipH="1">
            <a:off x="33736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Shape 74"/>
          <p:cNvCxnSpPr/>
          <p:nvPr/>
        </p:nvCxnSpPr>
        <p:spPr>
          <a:xfrm flipH="1">
            <a:off x="54622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/>
        </p:nvSpPr>
        <p:spPr>
          <a:xfrm>
            <a:off x="392150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</a:t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3214825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 Интернет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6129150" y="3387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76275" y="814125"/>
            <a:ext cx="2745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адрес сайта и нажали Enter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76275" y="1519100"/>
            <a:ext cx="2881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отправил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сервер: запросил страницу</a:t>
            </a:r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2976700" y="1835925"/>
            <a:ext cx="27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 flipH="1">
            <a:off x="33736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Shape 86"/>
          <p:cNvCxnSpPr/>
          <p:nvPr/>
        </p:nvCxnSpPr>
        <p:spPr>
          <a:xfrm flipH="1">
            <a:off x="54622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/>
        </p:nvSpPr>
        <p:spPr>
          <a:xfrm>
            <a:off x="392150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3214825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 Интернет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129150" y="3387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276275" y="814125"/>
            <a:ext cx="2745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адрес сайта и нажали Enter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276275" y="1519100"/>
            <a:ext cx="2881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отправил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сервер: запросил страницу</a:t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2976700" y="1835925"/>
            <a:ext cx="27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5896200" y="1841325"/>
            <a:ext cx="3105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 получил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отправил обратно страницу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 rot="10800000">
            <a:off x="2940875" y="2517375"/>
            <a:ext cx="2852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 flipH="1">
            <a:off x="33736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Shape 100"/>
          <p:cNvCxnSpPr/>
          <p:nvPr/>
        </p:nvCxnSpPr>
        <p:spPr>
          <a:xfrm flipH="1">
            <a:off x="54622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Shape 101"/>
          <p:cNvSpPr txBox="1"/>
          <p:nvPr/>
        </p:nvSpPr>
        <p:spPr>
          <a:xfrm>
            <a:off x="392150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3214825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 Интернет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129150" y="3387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76275" y="814125"/>
            <a:ext cx="2745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адрес сайта и нажали Enter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76275" y="1519100"/>
            <a:ext cx="2881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отправил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сервер: запросил страницу</a:t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2976700" y="1835925"/>
            <a:ext cx="27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5896200" y="1841325"/>
            <a:ext cx="3105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 получил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отправил обратно страницу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 rot="10800000">
            <a:off x="2940875" y="2517375"/>
            <a:ext cx="2852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307025" y="2249025"/>
            <a:ext cx="285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получил код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страницы и отобразил её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 flipH="1">
            <a:off x="33736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 flipH="1">
            <a:off x="54622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 txBox="1"/>
          <p:nvPr/>
        </p:nvSpPr>
        <p:spPr>
          <a:xfrm>
            <a:off x="392150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214825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 Интернет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6129150" y="3387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76275" y="814125"/>
            <a:ext cx="2745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адрес сайта и нажали Enter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276275" y="1519100"/>
            <a:ext cx="2881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отправил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сервер: запросил страницу</a:t>
            </a:r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2976700" y="1835925"/>
            <a:ext cx="27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5896200" y="1841325"/>
            <a:ext cx="3105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 получил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отправил обратно страницу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Shape 123"/>
          <p:cNvCxnSpPr/>
          <p:nvPr/>
        </p:nvCxnSpPr>
        <p:spPr>
          <a:xfrm rot="10800000">
            <a:off x="2940875" y="2517375"/>
            <a:ext cx="2852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307025" y="2249025"/>
            <a:ext cx="285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получил код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страницы и отобразил её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275400" y="2940150"/>
            <a:ext cx="234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поисковый запрос и нажали Enter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hape 130"/>
          <p:cNvCxnSpPr/>
          <p:nvPr/>
        </p:nvCxnSpPr>
        <p:spPr>
          <a:xfrm flipH="1">
            <a:off x="33736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 flipH="1">
            <a:off x="54622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Shape 132"/>
          <p:cNvSpPr txBox="1"/>
          <p:nvPr/>
        </p:nvSpPr>
        <p:spPr>
          <a:xfrm>
            <a:off x="392150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3214825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 Интернет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6129150" y="3387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276275" y="814125"/>
            <a:ext cx="2745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адрес сайта и нажали Enter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276275" y="1519100"/>
            <a:ext cx="2881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отправил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сервер: запросил страницу</a:t>
            </a:r>
            <a:endParaRPr/>
          </a:p>
        </p:txBody>
      </p:sp>
      <p:cxnSp>
        <p:nvCxnSpPr>
          <p:cNvPr id="137" name="Shape 137"/>
          <p:cNvCxnSpPr/>
          <p:nvPr/>
        </p:nvCxnSpPr>
        <p:spPr>
          <a:xfrm>
            <a:off x="2976700" y="1835925"/>
            <a:ext cx="27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5896200" y="1841325"/>
            <a:ext cx="3105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 получил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отправил обратно страницу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Shape 139"/>
          <p:cNvCxnSpPr/>
          <p:nvPr/>
        </p:nvCxnSpPr>
        <p:spPr>
          <a:xfrm rot="10800000">
            <a:off x="2940875" y="2517375"/>
            <a:ext cx="2852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307025" y="2249025"/>
            <a:ext cx="285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получил код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страницы и отобразил её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275400" y="2940150"/>
            <a:ext cx="234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поисковый запрос и нажали Enter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76275" y="3564825"/>
            <a:ext cx="2881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отправил поисковый запрос на сервер</a:t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>
            <a:off x="2976575" y="3864225"/>
            <a:ext cx="27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hape 148"/>
          <p:cNvCxnSpPr/>
          <p:nvPr/>
        </p:nvCxnSpPr>
        <p:spPr>
          <a:xfrm flipH="1">
            <a:off x="33736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/>
          <p:nvPr/>
        </p:nvCxnSpPr>
        <p:spPr>
          <a:xfrm flipH="1">
            <a:off x="54622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Shape 150"/>
          <p:cNvSpPr txBox="1"/>
          <p:nvPr/>
        </p:nvSpPr>
        <p:spPr>
          <a:xfrm>
            <a:off x="392150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3214825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 Интернет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6129150" y="3387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276275" y="814125"/>
            <a:ext cx="2745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адрес сайта и нажали Enter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276275" y="1519100"/>
            <a:ext cx="2881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отправил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сервер: запросил страницу</a:t>
            </a:r>
            <a:endParaRPr/>
          </a:p>
        </p:txBody>
      </p:sp>
      <p:cxnSp>
        <p:nvCxnSpPr>
          <p:cNvPr id="155" name="Shape 155"/>
          <p:cNvCxnSpPr/>
          <p:nvPr/>
        </p:nvCxnSpPr>
        <p:spPr>
          <a:xfrm>
            <a:off x="2976700" y="1835925"/>
            <a:ext cx="27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5896200" y="1841325"/>
            <a:ext cx="3105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 получил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отправил обратно страницу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Shape 157"/>
          <p:cNvCxnSpPr/>
          <p:nvPr/>
        </p:nvCxnSpPr>
        <p:spPr>
          <a:xfrm rot="10800000">
            <a:off x="2940875" y="2517375"/>
            <a:ext cx="2852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307025" y="2249025"/>
            <a:ext cx="285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получил код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страницы и отобразил её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275400" y="2940150"/>
            <a:ext cx="234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поисковый запрос и нажали Enter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276275" y="3564825"/>
            <a:ext cx="2881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отправил поисковый запрос на сервер</a:t>
            </a:r>
            <a:endParaRPr/>
          </a:p>
        </p:txBody>
      </p:sp>
      <p:cxnSp>
        <p:nvCxnSpPr>
          <p:cNvPr id="161" name="Shape 161"/>
          <p:cNvCxnSpPr/>
          <p:nvPr/>
        </p:nvCxnSpPr>
        <p:spPr>
          <a:xfrm>
            <a:off x="2976575" y="3864225"/>
            <a:ext cx="27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5972400" y="3670125"/>
            <a:ext cx="3105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 получил запрос,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подобрал подходящие страницы,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сформировал код страницы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результатами и отправил обратно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 rot="10800000">
            <a:off x="2976800" y="4500600"/>
            <a:ext cx="2901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 flipH="1">
            <a:off x="33736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Shape 169"/>
          <p:cNvCxnSpPr/>
          <p:nvPr/>
        </p:nvCxnSpPr>
        <p:spPr>
          <a:xfrm flipH="1">
            <a:off x="5462275" y="414900"/>
            <a:ext cx="9000" cy="43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Shape 170"/>
          <p:cNvSpPr txBox="1"/>
          <p:nvPr/>
        </p:nvSpPr>
        <p:spPr>
          <a:xfrm>
            <a:off x="392150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3214825" y="3645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 Интернет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6129150" y="338700"/>
            <a:ext cx="241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276275" y="814125"/>
            <a:ext cx="2745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адрес сайта и нажали Enter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276275" y="1519100"/>
            <a:ext cx="2881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отправил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сервер: запросил страницу</a:t>
            </a:r>
            <a:endParaRPr/>
          </a:p>
        </p:txBody>
      </p:sp>
      <p:cxnSp>
        <p:nvCxnSpPr>
          <p:cNvPr id="175" name="Shape 175"/>
          <p:cNvCxnSpPr/>
          <p:nvPr/>
        </p:nvCxnSpPr>
        <p:spPr>
          <a:xfrm>
            <a:off x="2976700" y="1835925"/>
            <a:ext cx="27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x="5896200" y="1841325"/>
            <a:ext cx="3105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 получил запрос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отправил обратно страницу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Shape 177"/>
          <p:cNvCxnSpPr/>
          <p:nvPr/>
        </p:nvCxnSpPr>
        <p:spPr>
          <a:xfrm rot="10800000">
            <a:off x="2940875" y="2517375"/>
            <a:ext cx="2852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307025" y="2249025"/>
            <a:ext cx="285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получил код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страницы и отобразил её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275400" y="2940150"/>
            <a:ext cx="234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ввели поисковый запрос и нажали Enter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276275" y="3564825"/>
            <a:ext cx="2881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отправил поисковый запрос на сервер</a:t>
            </a:r>
            <a:endParaRPr/>
          </a:p>
        </p:txBody>
      </p:sp>
      <p:cxnSp>
        <p:nvCxnSpPr>
          <p:cNvPr id="181" name="Shape 181"/>
          <p:cNvCxnSpPr/>
          <p:nvPr/>
        </p:nvCxnSpPr>
        <p:spPr>
          <a:xfrm>
            <a:off x="2976575" y="3864225"/>
            <a:ext cx="27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5972400" y="3670125"/>
            <a:ext cx="3105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 получил запрос,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подобрал подходящие страницы,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сформировал код страницы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результатами и отправил обратно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/>
          <p:nvPr/>
        </p:nvCxnSpPr>
        <p:spPr>
          <a:xfrm rot="10800000">
            <a:off x="2976800" y="4500600"/>
            <a:ext cx="2901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315950" y="4229550"/>
            <a:ext cx="285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Браузер получил код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страницы и отобразил её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