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6" r:id="rId7"/>
    <p:sldId id="267" r:id="rId8"/>
    <p:sldId id="264" r:id="rId9"/>
    <p:sldId id="265" r:id="rId10"/>
    <p:sldId id="268" r:id="rId11"/>
    <p:sldId id="269" r:id="rId12"/>
    <p:sldId id="270" r:id="rId13"/>
    <p:sldId id="271" r:id="rId14"/>
    <p:sldId id="26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88253-72D9-492F-BAA9-012F5BF383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B8C50F-7221-4FE7-B4C0-DD8F9DCA1A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400" dirty="0"/>
            <a:t>Introduction au projet</a:t>
          </a:r>
          <a:endParaRPr lang="en-US" sz="2400" dirty="0"/>
        </a:p>
      </dgm:t>
    </dgm:pt>
    <dgm:pt modelId="{1244199E-BBC0-490A-B2A9-154E81AF9135}" type="parTrans" cxnId="{1E631CEE-AB3C-4075-BCC1-CA3D58D29F33}">
      <dgm:prSet/>
      <dgm:spPr/>
      <dgm:t>
        <a:bodyPr/>
        <a:lstStyle/>
        <a:p>
          <a:endParaRPr lang="en-US" sz="2400"/>
        </a:p>
      </dgm:t>
    </dgm:pt>
    <dgm:pt modelId="{1A0C2D79-2A31-4A37-AFFF-FA581E200253}" type="sibTrans" cxnId="{1E631CEE-AB3C-4075-BCC1-CA3D58D29F33}">
      <dgm:prSet/>
      <dgm:spPr/>
      <dgm:t>
        <a:bodyPr/>
        <a:lstStyle/>
        <a:p>
          <a:endParaRPr lang="en-US" sz="2400"/>
        </a:p>
      </dgm:t>
    </dgm:pt>
    <dgm:pt modelId="{2B2A655D-B10C-4D88-A20D-893302C762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400"/>
            <a:t>Technologies utilisées</a:t>
          </a:r>
          <a:endParaRPr lang="en-US" sz="2400"/>
        </a:p>
      </dgm:t>
    </dgm:pt>
    <dgm:pt modelId="{848A61AA-B7FF-4855-901A-4502EA6F365F}" type="parTrans" cxnId="{BF92C69D-A336-4D79-973D-D50E8FDAF74E}">
      <dgm:prSet/>
      <dgm:spPr/>
      <dgm:t>
        <a:bodyPr/>
        <a:lstStyle/>
        <a:p>
          <a:endParaRPr lang="en-US" sz="2400"/>
        </a:p>
      </dgm:t>
    </dgm:pt>
    <dgm:pt modelId="{16FDDC31-D1EF-4F4A-9B17-73447A921554}" type="sibTrans" cxnId="{BF92C69D-A336-4D79-973D-D50E8FDAF74E}">
      <dgm:prSet/>
      <dgm:spPr/>
      <dgm:t>
        <a:bodyPr/>
        <a:lstStyle/>
        <a:p>
          <a:endParaRPr lang="en-US" sz="2400"/>
        </a:p>
      </dgm:t>
    </dgm:pt>
    <dgm:pt modelId="{D0FAC363-05AC-409A-9E4A-FF17E689BB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400"/>
            <a:t>Méthode de travail</a:t>
          </a:r>
          <a:endParaRPr lang="en-US" sz="2400"/>
        </a:p>
      </dgm:t>
    </dgm:pt>
    <dgm:pt modelId="{F0AE4C69-0E42-4849-B885-CA7C47AAAE17}" type="parTrans" cxnId="{45A6ABA2-2651-4CA7-B83A-1FE92A246600}">
      <dgm:prSet/>
      <dgm:spPr/>
      <dgm:t>
        <a:bodyPr/>
        <a:lstStyle/>
        <a:p>
          <a:endParaRPr lang="en-US" sz="2400"/>
        </a:p>
      </dgm:t>
    </dgm:pt>
    <dgm:pt modelId="{E7438333-11AC-4D38-80CA-B08D261BAF73}" type="sibTrans" cxnId="{45A6ABA2-2651-4CA7-B83A-1FE92A246600}">
      <dgm:prSet/>
      <dgm:spPr/>
      <dgm:t>
        <a:bodyPr/>
        <a:lstStyle/>
        <a:p>
          <a:endParaRPr lang="en-US" sz="2400"/>
        </a:p>
      </dgm:t>
    </dgm:pt>
    <dgm:pt modelId="{5572F37D-BD12-4484-A5FA-916D6CD366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400" dirty="0"/>
            <a:t>Partie A : Extraction des sources de données</a:t>
          </a:r>
          <a:endParaRPr lang="en-US" sz="2400" dirty="0"/>
        </a:p>
      </dgm:t>
    </dgm:pt>
    <dgm:pt modelId="{6C0CB186-4637-4D09-BD0F-7DDED4327A6A}" type="parTrans" cxnId="{8AAAC55F-E57B-4410-A362-29656B601970}">
      <dgm:prSet/>
      <dgm:spPr/>
      <dgm:t>
        <a:bodyPr/>
        <a:lstStyle/>
        <a:p>
          <a:endParaRPr lang="en-US" sz="2400"/>
        </a:p>
      </dgm:t>
    </dgm:pt>
    <dgm:pt modelId="{F10319F2-D60E-402A-925B-C814BD7958EE}" type="sibTrans" cxnId="{8AAAC55F-E57B-4410-A362-29656B601970}">
      <dgm:prSet/>
      <dgm:spPr/>
      <dgm:t>
        <a:bodyPr/>
        <a:lstStyle/>
        <a:p>
          <a:endParaRPr lang="en-US" sz="2400"/>
        </a:p>
      </dgm:t>
    </dgm:pt>
    <dgm:pt modelId="{14F02076-D8FD-47EF-B815-A59EE6E95D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400" dirty="0"/>
            <a:t>Partie B : Insertion des données dans la wiki base</a:t>
          </a:r>
          <a:endParaRPr lang="en-US" sz="2400" dirty="0"/>
        </a:p>
      </dgm:t>
    </dgm:pt>
    <dgm:pt modelId="{9ECEFA83-D61A-4C4C-B427-EA5BC8187484}" type="parTrans" cxnId="{5A62591E-C4E3-4FE4-86B8-85DD5F93AFF7}">
      <dgm:prSet/>
      <dgm:spPr/>
      <dgm:t>
        <a:bodyPr/>
        <a:lstStyle/>
        <a:p>
          <a:endParaRPr lang="en-US" sz="2400"/>
        </a:p>
      </dgm:t>
    </dgm:pt>
    <dgm:pt modelId="{0D573B95-2211-424A-BDAA-A1FEA4B2DD53}" type="sibTrans" cxnId="{5A62591E-C4E3-4FE4-86B8-85DD5F93AFF7}">
      <dgm:prSet/>
      <dgm:spPr/>
      <dgm:t>
        <a:bodyPr/>
        <a:lstStyle/>
        <a:p>
          <a:endParaRPr lang="en-US" sz="2400"/>
        </a:p>
      </dgm:t>
    </dgm:pt>
    <dgm:pt modelId="{B3AE1C87-AFCB-4BBE-81B9-B6ED81774D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400" dirty="0"/>
            <a:t>Partie C : Utilisation de l’API </a:t>
          </a:r>
          <a:r>
            <a:rPr lang="fr-FR" sz="2400" dirty="0" err="1"/>
            <a:t>QAnswer</a:t>
          </a:r>
          <a:endParaRPr lang="en-US" sz="2400" dirty="0"/>
        </a:p>
      </dgm:t>
    </dgm:pt>
    <dgm:pt modelId="{78A47F4E-7E0C-41E7-B9A3-2FB036A18852}" type="parTrans" cxnId="{8EBA9982-34FE-4B0B-BFBC-F29CDE28157E}">
      <dgm:prSet/>
      <dgm:spPr/>
      <dgm:t>
        <a:bodyPr/>
        <a:lstStyle/>
        <a:p>
          <a:endParaRPr lang="en-US" sz="2400"/>
        </a:p>
      </dgm:t>
    </dgm:pt>
    <dgm:pt modelId="{B538C676-EB2A-49B2-BE6A-7C0C80B23D85}" type="sibTrans" cxnId="{8EBA9982-34FE-4B0B-BFBC-F29CDE28157E}">
      <dgm:prSet/>
      <dgm:spPr/>
      <dgm:t>
        <a:bodyPr/>
        <a:lstStyle/>
        <a:p>
          <a:endParaRPr lang="en-US" sz="2400"/>
        </a:p>
      </dgm:t>
    </dgm:pt>
    <dgm:pt modelId="{09DEA327-B55C-4479-AA47-6F9B1318AD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400" dirty="0"/>
            <a:t>Rétrospective</a:t>
          </a:r>
          <a:endParaRPr lang="en-US" sz="2400" dirty="0"/>
        </a:p>
      </dgm:t>
    </dgm:pt>
    <dgm:pt modelId="{8570A2B5-7A14-4C64-AAA1-C153F5EB2A53}" type="parTrans" cxnId="{B61B4F9C-8388-49D7-AE17-97717861EA5E}">
      <dgm:prSet/>
      <dgm:spPr/>
      <dgm:t>
        <a:bodyPr/>
        <a:lstStyle/>
        <a:p>
          <a:endParaRPr lang="en-US" sz="2400"/>
        </a:p>
      </dgm:t>
    </dgm:pt>
    <dgm:pt modelId="{B12B51A8-0A31-4E23-9482-5B9CA01A7991}" type="sibTrans" cxnId="{B61B4F9C-8388-49D7-AE17-97717861EA5E}">
      <dgm:prSet/>
      <dgm:spPr/>
      <dgm:t>
        <a:bodyPr/>
        <a:lstStyle/>
        <a:p>
          <a:endParaRPr lang="en-US" sz="2400"/>
        </a:p>
      </dgm:t>
    </dgm:pt>
    <dgm:pt modelId="{5716E01F-95B4-49E8-B0AE-94C3A34813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Conclusion</a:t>
          </a:r>
        </a:p>
      </dgm:t>
    </dgm:pt>
    <dgm:pt modelId="{88FA7C70-30E7-4D4A-A0CA-04352A12C149}" type="parTrans" cxnId="{BCF62A03-C9B1-4B34-85BE-81EC243E9BA1}">
      <dgm:prSet/>
      <dgm:spPr/>
      <dgm:t>
        <a:bodyPr/>
        <a:lstStyle/>
        <a:p>
          <a:endParaRPr lang="fr-FR"/>
        </a:p>
      </dgm:t>
    </dgm:pt>
    <dgm:pt modelId="{C18BBA92-C1AA-4B69-B692-013D062BCE8C}" type="sibTrans" cxnId="{BCF62A03-C9B1-4B34-85BE-81EC243E9BA1}">
      <dgm:prSet/>
      <dgm:spPr/>
      <dgm:t>
        <a:bodyPr/>
        <a:lstStyle/>
        <a:p>
          <a:endParaRPr lang="fr-FR"/>
        </a:p>
      </dgm:t>
    </dgm:pt>
    <dgm:pt modelId="{2332553E-0C2C-4340-AFCB-D478788F37D7}" type="pres">
      <dgm:prSet presAssocID="{DD088253-72D9-492F-BAA9-012F5BF38382}" presName="root" presStyleCnt="0">
        <dgm:presLayoutVars>
          <dgm:dir/>
          <dgm:resizeHandles val="exact"/>
        </dgm:presLayoutVars>
      </dgm:prSet>
      <dgm:spPr/>
    </dgm:pt>
    <dgm:pt modelId="{6926FE4F-2766-4944-A7D0-E38C73AABE66}" type="pres">
      <dgm:prSet presAssocID="{FDB8C50F-7221-4FE7-B4C0-DD8F9DCA1AEB}" presName="compNode" presStyleCnt="0"/>
      <dgm:spPr/>
    </dgm:pt>
    <dgm:pt modelId="{4BD8533B-593C-4F47-804E-087B0DB6C08A}" type="pres">
      <dgm:prSet presAssocID="{FDB8C50F-7221-4FE7-B4C0-DD8F9DCA1AEB}" presName="bgRect" presStyleLbl="bgShp" presStyleIdx="0" presStyleCnt="8"/>
      <dgm:spPr/>
    </dgm:pt>
    <dgm:pt modelId="{4040CBA4-BAF0-4341-812C-375179CF9A2F}" type="pres">
      <dgm:prSet presAssocID="{FDB8C50F-7221-4FE7-B4C0-DD8F9DCA1AE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657F1F4-1056-4D07-AF7C-A1CA6EE4EBEF}" type="pres">
      <dgm:prSet presAssocID="{FDB8C50F-7221-4FE7-B4C0-DD8F9DCA1AEB}" presName="spaceRect" presStyleCnt="0"/>
      <dgm:spPr/>
    </dgm:pt>
    <dgm:pt modelId="{A0A10C71-F055-4CA4-B4C4-6636C56321AE}" type="pres">
      <dgm:prSet presAssocID="{FDB8C50F-7221-4FE7-B4C0-DD8F9DCA1AEB}" presName="parTx" presStyleLbl="revTx" presStyleIdx="0" presStyleCnt="8">
        <dgm:presLayoutVars>
          <dgm:chMax val="0"/>
          <dgm:chPref val="0"/>
        </dgm:presLayoutVars>
      </dgm:prSet>
      <dgm:spPr/>
    </dgm:pt>
    <dgm:pt modelId="{D69A592B-5D1D-4FC7-BBB8-40004D4ADDF5}" type="pres">
      <dgm:prSet presAssocID="{1A0C2D79-2A31-4A37-AFFF-FA581E200253}" presName="sibTrans" presStyleCnt="0"/>
      <dgm:spPr/>
    </dgm:pt>
    <dgm:pt modelId="{500D8FD6-63E5-4EDB-93F2-9CF7B8BDE9E0}" type="pres">
      <dgm:prSet presAssocID="{2B2A655D-B10C-4D88-A20D-893302C7628A}" presName="compNode" presStyleCnt="0"/>
      <dgm:spPr/>
    </dgm:pt>
    <dgm:pt modelId="{C6A9D1C1-CFE0-4D60-A878-0B895F7D2AD0}" type="pres">
      <dgm:prSet presAssocID="{2B2A655D-B10C-4D88-A20D-893302C7628A}" presName="bgRect" presStyleLbl="bgShp" presStyleIdx="1" presStyleCnt="8"/>
      <dgm:spPr/>
    </dgm:pt>
    <dgm:pt modelId="{5591BB59-3762-41FC-A2CB-2D9400F0E940}" type="pres">
      <dgm:prSet presAssocID="{2B2A655D-B10C-4D88-A20D-893302C7628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B48ED98-9E33-4C34-A93D-0E1CD057EFF8}" type="pres">
      <dgm:prSet presAssocID="{2B2A655D-B10C-4D88-A20D-893302C7628A}" presName="spaceRect" presStyleCnt="0"/>
      <dgm:spPr/>
    </dgm:pt>
    <dgm:pt modelId="{7A32047B-872E-4CF7-B1A3-242FC56AD0E3}" type="pres">
      <dgm:prSet presAssocID="{2B2A655D-B10C-4D88-A20D-893302C7628A}" presName="parTx" presStyleLbl="revTx" presStyleIdx="1" presStyleCnt="8">
        <dgm:presLayoutVars>
          <dgm:chMax val="0"/>
          <dgm:chPref val="0"/>
        </dgm:presLayoutVars>
      </dgm:prSet>
      <dgm:spPr/>
    </dgm:pt>
    <dgm:pt modelId="{66014A05-DE8D-4556-B62B-A12619458130}" type="pres">
      <dgm:prSet presAssocID="{16FDDC31-D1EF-4F4A-9B17-73447A921554}" presName="sibTrans" presStyleCnt="0"/>
      <dgm:spPr/>
    </dgm:pt>
    <dgm:pt modelId="{46A00E01-7B0B-4F06-8027-FD5F78E83EEE}" type="pres">
      <dgm:prSet presAssocID="{D0FAC363-05AC-409A-9E4A-FF17E689BB44}" presName="compNode" presStyleCnt="0"/>
      <dgm:spPr/>
    </dgm:pt>
    <dgm:pt modelId="{8F9CEBA0-49FC-42FC-B2D4-D9CB66DBF515}" type="pres">
      <dgm:prSet presAssocID="{D0FAC363-05AC-409A-9E4A-FF17E689BB44}" presName="bgRect" presStyleLbl="bgShp" presStyleIdx="2" presStyleCnt="8"/>
      <dgm:spPr/>
    </dgm:pt>
    <dgm:pt modelId="{4E5300C9-AED1-4A40-8B44-11A6AC1658EF}" type="pres">
      <dgm:prSet presAssocID="{D0FAC363-05AC-409A-9E4A-FF17E689BB4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3D1DE5A-19DC-485E-9579-0E9BFBC86D32}" type="pres">
      <dgm:prSet presAssocID="{D0FAC363-05AC-409A-9E4A-FF17E689BB44}" presName="spaceRect" presStyleCnt="0"/>
      <dgm:spPr/>
    </dgm:pt>
    <dgm:pt modelId="{56C71E9B-209D-41AF-8F56-42791C97DCC4}" type="pres">
      <dgm:prSet presAssocID="{D0FAC363-05AC-409A-9E4A-FF17E689BB44}" presName="parTx" presStyleLbl="revTx" presStyleIdx="2" presStyleCnt="8">
        <dgm:presLayoutVars>
          <dgm:chMax val="0"/>
          <dgm:chPref val="0"/>
        </dgm:presLayoutVars>
      </dgm:prSet>
      <dgm:spPr/>
    </dgm:pt>
    <dgm:pt modelId="{F0210935-17A3-4F49-B6FD-6FC6ED45296C}" type="pres">
      <dgm:prSet presAssocID="{E7438333-11AC-4D38-80CA-B08D261BAF73}" presName="sibTrans" presStyleCnt="0"/>
      <dgm:spPr/>
    </dgm:pt>
    <dgm:pt modelId="{2AD97C6B-4A29-43E6-BC85-3C64BF9D1DC1}" type="pres">
      <dgm:prSet presAssocID="{5572F37D-BD12-4484-A5FA-916D6CD366FF}" presName="compNode" presStyleCnt="0"/>
      <dgm:spPr/>
    </dgm:pt>
    <dgm:pt modelId="{928356B3-035E-4490-9520-53682A319F91}" type="pres">
      <dgm:prSet presAssocID="{5572F37D-BD12-4484-A5FA-916D6CD366FF}" presName="bgRect" presStyleLbl="bgShp" presStyleIdx="3" presStyleCnt="8"/>
      <dgm:spPr/>
    </dgm:pt>
    <dgm:pt modelId="{31E3F5B3-E27A-4A9E-AB0E-269A03FA10C3}" type="pres">
      <dgm:prSet presAssocID="{5572F37D-BD12-4484-A5FA-916D6CD366F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B0F95F-2218-4696-8BC8-110C2A327F3A}" type="pres">
      <dgm:prSet presAssocID="{5572F37D-BD12-4484-A5FA-916D6CD366FF}" presName="spaceRect" presStyleCnt="0"/>
      <dgm:spPr/>
    </dgm:pt>
    <dgm:pt modelId="{C0DBA6DA-49C1-40EE-ABDC-3F901C7EC1CF}" type="pres">
      <dgm:prSet presAssocID="{5572F37D-BD12-4484-A5FA-916D6CD366FF}" presName="parTx" presStyleLbl="revTx" presStyleIdx="3" presStyleCnt="8">
        <dgm:presLayoutVars>
          <dgm:chMax val="0"/>
          <dgm:chPref val="0"/>
        </dgm:presLayoutVars>
      </dgm:prSet>
      <dgm:spPr/>
    </dgm:pt>
    <dgm:pt modelId="{88032EF1-F456-4124-8694-DF2008C2499A}" type="pres">
      <dgm:prSet presAssocID="{F10319F2-D60E-402A-925B-C814BD7958EE}" presName="sibTrans" presStyleCnt="0"/>
      <dgm:spPr/>
    </dgm:pt>
    <dgm:pt modelId="{A17FF756-70D2-455D-9ABF-1B0140482445}" type="pres">
      <dgm:prSet presAssocID="{14F02076-D8FD-47EF-B815-A59EE6E95D95}" presName="compNode" presStyleCnt="0"/>
      <dgm:spPr/>
    </dgm:pt>
    <dgm:pt modelId="{4B1A3254-5C06-4FFC-8173-E4CD038C9E1D}" type="pres">
      <dgm:prSet presAssocID="{14F02076-D8FD-47EF-B815-A59EE6E95D95}" presName="bgRect" presStyleLbl="bgShp" presStyleIdx="4" presStyleCnt="8"/>
      <dgm:spPr/>
    </dgm:pt>
    <dgm:pt modelId="{B6BAE3D4-06A7-4486-B120-92764EFDD304}" type="pres">
      <dgm:prSet presAssocID="{14F02076-D8FD-47EF-B815-A59EE6E95D9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eekTemple"/>
        </a:ext>
      </dgm:extLst>
    </dgm:pt>
    <dgm:pt modelId="{34693EFC-9B85-4465-A49C-D1E10442BFC7}" type="pres">
      <dgm:prSet presAssocID="{14F02076-D8FD-47EF-B815-A59EE6E95D95}" presName="spaceRect" presStyleCnt="0"/>
      <dgm:spPr/>
    </dgm:pt>
    <dgm:pt modelId="{6763C5B3-CC4B-4E35-86E6-4F18CDC875FF}" type="pres">
      <dgm:prSet presAssocID="{14F02076-D8FD-47EF-B815-A59EE6E95D95}" presName="parTx" presStyleLbl="revTx" presStyleIdx="4" presStyleCnt="8">
        <dgm:presLayoutVars>
          <dgm:chMax val="0"/>
          <dgm:chPref val="0"/>
        </dgm:presLayoutVars>
      </dgm:prSet>
      <dgm:spPr/>
    </dgm:pt>
    <dgm:pt modelId="{48C5F67E-CBD8-4F6A-8DC5-BC0F967111DB}" type="pres">
      <dgm:prSet presAssocID="{0D573B95-2211-424A-BDAA-A1FEA4B2DD53}" presName="sibTrans" presStyleCnt="0"/>
      <dgm:spPr/>
    </dgm:pt>
    <dgm:pt modelId="{14783A83-F1B9-4B3E-A826-BDCEE53E3F64}" type="pres">
      <dgm:prSet presAssocID="{B3AE1C87-AFCB-4BBE-81B9-B6ED81774D0E}" presName="compNode" presStyleCnt="0"/>
      <dgm:spPr/>
    </dgm:pt>
    <dgm:pt modelId="{2EF2C056-F5E1-4A1E-B4C2-46BCEA9A044F}" type="pres">
      <dgm:prSet presAssocID="{B3AE1C87-AFCB-4BBE-81B9-B6ED81774D0E}" presName="bgRect" presStyleLbl="bgShp" presStyleIdx="5" presStyleCnt="8"/>
      <dgm:spPr/>
    </dgm:pt>
    <dgm:pt modelId="{CD05BC22-B8CD-4DC7-9CE7-19E631B6C945}" type="pres">
      <dgm:prSet presAssocID="{B3AE1C87-AFCB-4BBE-81B9-B6ED81774D0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32104728-7943-4056-90BF-B077E7870D8B}" type="pres">
      <dgm:prSet presAssocID="{B3AE1C87-AFCB-4BBE-81B9-B6ED81774D0E}" presName="spaceRect" presStyleCnt="0"/>
      <dgm:spPr/>
    </dgm:pt>
    <dgm:pt modelId="{C3309AA0-027F-4DCB-B2BC-A428350125BF}" type="pres">
      <dgm:prSet presAssocID="{B3AE1C87-AFCB-4BBE-81B9-B6ED81774D0E}" presName="parTx" presStyleLbl="revTx" presStyleIdx="5" presStyleCnt="8">
        <dgm:presLayoutVars>
          <dgm:chMax val="0"/>
          <dgm:chPref val="0"/>
        </dgm:presLayoutVars>
      </dgm:prSet>
      <dgm:spPr/>
    </dgm:pt>
    <dgm:pt modelId="{9E610B18-2753-4DD9-8725-DFD5D00FF2DC}" type="pres">
      <dgm:prSet presAssocID="{B538C676-EB2A-49B2-BE6A-7C0C80B23D85}" presName="sibTrans" presStyleCnt="0"/>
      <dgm:spPr/>
    </dgm:pt>
    <dgm:pt modelId="{93A223D3-4FF6-4E7D-A747-D28FCBC9567E}" type="pres">
      <dgm:prSet presAssocID="{09DEA327-B55C-4479-AA47-6F9B1318ADB7}" presName="compNode" presStyleCnt="0"/>
      <dgm:spPr/>
    </dgm:pt>
    <dgm:pt modelId="{8A60B617-CD83-4CB2-A33A-850EEA2C26C3}" type="pres">
      <dgm:prSet presAssocID="{09DEA327-B55C-4479-AA47-6F9B1318ADB7}" presName="bgRect" presStyleLbl="bgShp" presStyleIdx="6" presStyleCnt="8"/>
      <dgm:spPr/>
    </dgm:pt>
    <dgm:pt modelId="{E73CB534-1B44-42EF-834B-D7F18A5153A8}" type="pres">
      <dgm:prSet presAssocID="{09DEA327-B55C-4479-AA47-6F9B1318ADB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éra vidéo"/>
        </a:ext>
      </dgm:extLst>
    </dgm:pt>
    <dgm:pt modelId="{B8B4D68C-1294-4CDB-91AA-73E8D00E4C98}" type="pres">
      <dgm:prSet presAssocID="{09DEA327-B55C-4479-AA47-6F9B1318ADB7}" presName="spaceRect" presStyleCnt="0"/>
      <dgm:spPr/>
    </dgm:pt>
    <dgm:pt modelId="{0DFCAD18-FD4B-421F-B011-1B24809E89F3}" type="pres">
      <dgm:prSet presAssocID="{09DEA327-B55C-4479-AA47-6F9B1318ADB7}" presName="parTx" presStyleLbl="revTx" presStyleIdx="6" presStyleCnt="8">
        <dgm:presLayoutVars>
          <dgm:chMax val="0"/>
          <dgm:chPref val="0"/>
        </dgm:presLayoutVars>
      </dgm:prSet>
      <dgm:spPr/>
    </dgm:pt>
    <dgm:pt modelId="{797DF2D9-0F95-48BC-AED1-B2D648013B89}" type="pres">
      <dgm:prSet presAssocID="{B12B51A8-0A31-4E23-9482-5B9CA01A7991}" presName="sibTrans" presStyleCnt="0"/>
      <dgm:spPr/>
    </dgm:pt>
    <dgm:pt modelId="{2AD24CD0-9276-4674-B4C5-B02D2B5B11EB}" type="pres">
      <dgm:prSet presAssocID="{5716E01F-95B4-49E8-B0AE-94C3A3481302}" presName="compNode" presStyleCnt="0"/>
      <dgm:spPr/>
    </dgm:pt>
    <dgm:pt modelId="{941D4F99-3F41-4D56-A6ED-824A42646AD0}" type="pres">
      <dgm:prSet presAssocID="{5716E01F-95B4-49E8-B0AE-94C3A3481302}" presName="bgRect" presStyleLbl="bgShp" presStyleIdx="7" presStyleCnt="8"/>
      <dgm:spPr/>
    </dgm:pt>
    <dgm:pt modelId="{45ECFF2C-0755-41BB-AEB0-97E43C8BFC1B}" type="pres">
      <dgm:prSet presAssocID="{5716E01F-95B4-49E8-B0AE-94C3A348130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denas"/>
        </a:ext>
      </dgm:extLst>
    </dgm:pt>
    <dgm:pt modelId="{E085F18A-9D53-4F79-A6EC-E17BA7E30773}" type="pres">
      <dgm:prSet presAssocID="{5716E01F-95B4-49E8-B0AE-94C3A3481302}" presName="spaceRect" presStyleCnt="0"/>
      <dgm:spPr/>
    </dgm:pt>
    <dgm:pt modelId="{1167A240-780B-4E8F-A65F-6C66760A2DFF}" type="pres">
      <dgm:prSet presAssocID="{5716E01F-95B4-49E8-B0AE-94C3A348130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F7BE7502-D05F-493F-BB87-801F4759BFCC}" type="presOf" srcId="{5572F37D-BD12-4484-A5FA-916D6CD366FF}" destId="{C0DBA6DA-49C1-40EE-ABDC-3F901C7EC1CF}" srcOrd="0" destOrd="0" presId="urn:microsoft.com/office/officeart/2018/2/layout/IconVerticalSolidList"/>
    <dgm:cxn modelId="{BCF62A03-C9B1-4B34-85BE-81EC243E9BA1}" srcId="{DD088253-72D9-492F-BAA9-012F5BF38382}" destId="{5716E01F-95B4-49E8-B0AE-94C3A3481302}" srcOrd="7" destOrd="0" parTransId="{88FA7C70-30E7-4D4A-A0CA-04352A12C149}" sibTransId="{C18BBA92-C1AA-4B69-B692-013D062BCE8C}"/>
    <dgm:cxn modelId="{5A62591E-C4E3-4FE4-86B8-85DD5F93AFF7}" srcId="{DD088253-72D9-492F-BAA9-012F5BF38382}" destId="{14F02076-D8FD-47EF-B815-A59EE6E95D95}" srcOrd="4" destOrd="0" parTransId="{9ECEFA83-D61A-4C4C-B427-EA5BC8187484}" sibTransId="{0D573B95-2211-424A-BDAA-A1FEA4B2DD53}"/>
    <dgm:cxn modelId="{72F2A41F-2B0F-4CF2-9BBF-C2DB49DB51CC}" type="presOf" srcId="{DD088253-72D9-492F-BAA9-012F5BF38382}" destId="{2332553E-0C2C-4340-AFCB-D478788F37D7}" srcOrd="0" destOrd="0" presId="urn:microsoft.com/office/officeart/2018/2/layout/IconVerticalSolidList"/>
    <dgm:cxn modelId="{40475A2D-AE11-41FE-9B64-024DF7982A46}" type="presOf" srcId="{B3AE1C87-AFCB-4BBE-81B9-B6ED81774D0E}" destId="{C3309AA0-027F-4DCB-B2BC-A428350125BF}" srcOrd="0" destOrd="0" presId="urn:microsoft.com/office/officeart/2018/2/layout/IconVerticalSolidList"/>
    <dgm:cxn modelId="{D3B3CD32-6A01-4327-9372-899A4B13102B}" type="presOf" srcId="{14F02076-D8FD-47EF-B815-A59EE6E95D95}" destId="{6763C5B3-CC4B-4E35-86E6-4F18CDC875FF}" srcOrd="0" destOrd="0" presId="urn:microsoft.com/office/officeart/2018/2/layout/IconVerticalSolidList"/>
    <dgm:cxn modelId="{8AAAC55F-E57B-4410-A362-29656B601970}" srcId="{DD088253-72D9-492F-BAA9-012F5BF38382}" destId="{5572F37D-BD12-4484-A5FA-916D6CD366FF}" srcOrd="3" destOrd="0" parTransId="{6C0CB186-4637-4D09-BD0F-7DDED4327A6A}" sibTransId="{F10319F2-D60E-402A-925B-C814BD7958EE}"/>
    <dgm:cxn modelId="{DCB47256-50D9-4712-BF00-1977AA9EA4B7}" type="presOf" srcId="{D0FAC363-05AC-409A-9E4A-FF17E689BB44}" destId="{56C71E9B-209D-41AF-8F56-42791C97DCC4}" srcOrd="0" destOrd="0" presId="urn:microsoft.com/office/officeart/2018/2/layout/IconVerticalSolidList"/>
    <dgm:cxn modelId="{8EBA9982-34FE-4B0B-BFBC-F29CDE28157E}" srcId="{DD088253-72D9-492F-BAA9-012F5BF38382}" destId="{B3AE1C87-AFCB-4BBE-81B9-B6ED81774D0E}" srcOrd="5" destOrd="0" parTransId="{78A47F4E-7E0C-41E7-B9A3-2FB036A18852}" sibTransId="{B538C676-EB2A-49B2-BE6A-7C0C80B23D85}"/>
    <dgm:cxn modelId="{B61B4F9C-8388-49D7-AE17-97717861EA5E}" srcId="{DD088253-72D9-492F-BAA9-012F5BF38382}" destId="{09DEA327-B55C-4479-AA47-6F9B1318ADB7}" srcOrd="6" destOrd="0" parTransId="{8570A2B5-7A14-4C64-AAA1-C153F5EB2A53}" sibTransId="{B12B51A8-0A31-4E23-9482-5B9CA01A7991}"/>
    <dgm:cxn modelId="{BF92C69D-A336-4D79-973D-D50E8FDAF74E}" srcId="{DD088253-72D9-492F-BAA9-012F5BF38382}" destId="{2B2A655D-B10C-4D88-A20D-893302C7628A}" srcOrd="1" destOrd="0" parTransId="{848A61AA-B7FF-4855-901A-4502EA6F365F}" sibTransId="{16FDDC31-D1EF-4F4A-9B17-73447A921554}"/>
    <dgm:cxn modelId="{45A6ABA2-2651-4CA7-B83A-1FE92A246600}" srcId="{DD088253-72D9-492F-BAA9-012F5BF38382}" destId="{D0FAC363-05AC-409A-9E4A-FF17E689BB44}" srcOrd="2" destOrd="0" parTransId="{F0AE4C69-0E42-4849-B885-CA7C47AAAE17}" sibTransId="{E7438333-11AC-4D38-80CA-B08D261BAF73}"/>
    <dgm:cxn modelId="{7532BEA3-1E34-4530-9A1E-49F46A90EADB}" type="presOf" srcId="{5716E01F-95B4-49E8-B0AE-94C3A3481302}" destId="{1167A240-780B-4E8F-A65F-6C66760A2DFF}" srcOrd="0" destOrd="0" presId="urn:microsoft.com/office/officeart/2018/2/layout/IconVerticalSolidList"/>
    <dgm:cxn modelId="{BADD98D0-F927-4C76-924F-6A379D4FE839}" type="presOf" srcId="{09DEA327-B55C-4479-AA47-6F9B1318ADB7}" destId="{0DFCAD18-FD4B-421F-B011-1B24809E89F3}" srcOrd="0" destOrd="0" presId="urn:microsoft.com/office/officeart/2018/2/layout/IconVerticalSolidList"/>
    <dgm:cxn modelId="{1E631CEE-AB3C-4075-BCC1-CA3D58D29F33}" srcId="{DD088253-72D9-492F-BAA9-012F5BF38382}" destId="{FDB8C50F-7221-4FE7-B4C0-DD8F9DCA1AEB}" srcOrd="0" destOrd="0" parTransId="{1244199E-BBC0-490A-B2A9-154E81AF9135}" sibTransId="{1A0C2D79-2A31-4A37-AFFF-FA581E200253}"/>
    <dgm:cxn modelId="{9E5548F2-1359-4F17-A468-4623F276CB05}" type="presOf" srcId="{2B2A655D-B10C-4D88-A20D-893302C7628A}" destId="{7A32047B-872E-4CF7-B1A3-242FC56AD0E3}" srcOrd="0" destOrd="0" presId="urn:microsoft.com/office/officeart/2018/2/layout/IconVerticalSolidList"/>
    <dgm:cxn modelId="{6C22B2F5-571F-4641-9143-0E82C28C938C}" type="presOf" srcId="{FDB8C50F-7221-4FE7-B4C0-DD8F9DCA1AEB}" destId="{A0A10C71-F055-4CA4-B4C4-6636C56321AE}" srcOrd="0" destOrd="0" presId="urn:microsoft.com/office/officeart/2018/2/layout/IconVerticalSolidList"/>
    <dgm:cxn modelId="{DC24826B-467C-443D-9FF6-B8F1BE95CB58}" type="presParOf" srcId="{2332553E-0C2C-4340-AFCB-D478788F37D7}" destId="{6926FE4F-2766-4944-A7D0-E38C73AABE66}" srcOrd="0" destOrd="0" presId="urn:microsoft.com/office/officeart/2018/2/layout/IconVerticalSolidList"/>
    <dgm:cxn modelId="{D0244574-D47C-4711-B660-8C899F749CF0}" type="presParOf" srcId="{6926FE4F-2766-4944-A7D0-E38C73AABE66}" destId="{4BD8533B-593C-4F47-804E-087B0DB6C08A}" srcOrd="0" destOrd="0" presId="urn:microsoft.com/office/officeart/2018/2/layout/IconVerticalSolidList"/>
    <dgm:cxn modelId="{534FEABB-0436-4F86-8C13-1893C09D5457}" type="presParOf" srcId="{6926FE4F-2766-4944-A7D0-E38C73AABE66}" destId="{4040CBA4-BAF0-4341-812C-375179CF9A2F}" srcOrd="1" destOrd="0" presId="urn:microsoft.com/office/officeart/2018/2/layout/IconVerticalSolidList"/>
    <dgm:cxn modelId="{73F6AA1D-266D-4367-BC53-ED804FBBC1DF}" type="presParOf" srcId="{6926FE4F-2766-4944-A7D0-E38C73AABE66}" destId="{A657F1F4-1056-4D07-AF7C-A1CA6EE4EBEF}" srcOrd="2" destOrd="0" presId="urn:microsoft.com/office/officeart/2018/2/layout/IconVerticalSolidList"/>
    <dgm:cxn modelId="{C7FBB089-EF0F-45E8-BF17-A702E6D41C64}" type="presParOf" srcId="{6926FE4F-2766-4944-A7D0-E38C73AABE66}" destId="{A0A10C71-F055-4CA4-B4C4-6636C56321AE}" srcOrd="3" destOrd="0" presId="urn:microsoft.com/office/officeart/2018/2/layout/IconVerticalSolidList"/>
    <dgm:cxn modelId="{6E4D7F05-1686-4E76-A91B-228B5A9FCBCE}" type="presParOf" srcId="{2332553E-0C2C-4340-AFCB-D478788F37D7}" destId="{D69A592B-5D1D-4FC7-BBB8-40004D4ADDF5}" srcOrd="1" destOrd="0" presId="urn:microsoft.com/office/officeart/2018/2/layout/IconVerticalSolidList"/>
    <dgm:cxn modelId="{7B33805A-0B3E-4D0C-A4CD-25FFD5062622}" type="presParOf" srcId="{2332553E-0C2C-4340-AFCB-D478788F37D7}" destId="{500D8FD6-63E5-4EDB-93F2-9CF7B8BDE9E0}" srcOrd="2" destOrd="0" presId="urn:microsoft.com/office/officeart/2018/2/layout/IconVerticalSolidList"/>
    <dgm:cxn modelId="{E0399492-71CD-4EF4-8844-EA1F1A02F8CB}" type="presParOf" srcId="{500D8FD6-63E5-4EDB-93F2-9CF7B8BDE9E0}" destId="{C6A9D1C1-CFE0-4D60-A878-0B895F7D2AD0}" srcOrd="0" destOrd="0" presId="urn:microsoft.com/office/officeart/2018/2/layout/IconVerticalSolidList"/>
    <dgm:cxn modelId="{72D4CA91-1CAE-4589-A785-B8C31E0B0AAD}" type="presParOf" srcId="{500D8FD6-63E5-4EDB-93F2-9CF7B8BDE9E0}" destId="{5591BB59-3762-41FC-A2CB-2D9400F0E940}" srcOrd="1" destOrd="0" presId="urn:microsoft.com/office/officeart/2018/2/layout/IconVerticalSolidList"/>
    <dgm:cxn modelId="{480F2E28-DC25-4DC5-BE5F-773464B0386F}" type="presParOf" srcId="{500D8FD6-63E5-4EDB-93F2-9CF7B8BDE9E0}" destId="{BB48ED98-9E33-4C34-A93D-0E1CD057EFF8}" srcOrd="2" destOrd="0" presId="urn:microsoft.com/office/officeart/2018/2/layout/IconVerticalSolidList"/>
    <dgm:cxn modelId="{DCE77B74-3E0C-486C-93DE-A886B71659C9}" type="presParOf" srcId="{500D8FD6-63E5-4EDB-93F2-9CF7B8BDE9E0}" destId="{7A32047B-872E-4CF7-B1A3-242FC56AD0E3}" srcOrd="3" destOrd="0" presId="urn:microsoft.com/office/officeart/2018/2/layout/IconVerticalSolidList"/>
    <dgm:cxn modelId="{CCBCA167-BCB7-4B9C-96D9-CA78B110FB00}" type="presParOf" srcId="{2332553E-0C2C-4340-AFCB-D478788F37D7}" destId="{66014A05-DE8D-4556-B62B-A12619458130}" srcOrd="3" destOrd="0" presId="urn:microsoft.com/office/officeart/2018/2/layout/IconVerticalSolidList"/>
    <dgm:cxn modelId="{9C020005-6CF0-403F-A447-A4871197BBD9}" type="presParOf" srcId="{2332553E-0C2C-4340-AFCB-D478788F37D7}" destId="{46A00E01-7B0B-4F06-8027-FD5F78E83EEE}" srcOrd="4" destOrd="0" presId="urn:microsoft.com/office/officeart/2018/2/layout/IconVerticalSolidList"/>
    <dgm:cxn modelId="{307183DB-2719-488C-8214-8D7ACA5D0C96}" type="presParOf" srcId="{46A00E01-7B0B-4F06-8027-FD5F78E83EEE}" destId="{8F9CEBA0-49FC-42FC-B2D4-D9CB66DBF515}" srcOrd="0" destOrd="0" presId="urn:microsoft.com/office/officeart/2018/2/layout/IconVerticalSolidList"/>
    <dgm:cxn modelId="{9424DFC7-FEBF-44A6-AFAB-2021317EFB2B}" type="presParOf" srcId="{46A00E01-7B0B-4F06-8027-FD5F78E83EEE}" destId="{4E5300C9-AED1-4A40-8B44-11A6AC1658EF}" srcOrd="1" destOrd="0" presId="urn:microsoft.com/office/officeart/2018/2/layout/IconVerticalSolidList"/>
    <dgm:cxn modelId="{7B6F450E-A486-4A2A-9870-FB8EF0064B68}" type="presParOf" srcId="{46A00E01-7B0B-4F06-8027-FD5F78E83EEE}" destId="{E3D1DE5A-19DC-485E-9579-0E9BFBC86D32}" srcOrd="2" destOrd="0" presId="urn:microsoft.com/office/officeart/2018/2/layout/IconVerticalSolidList"/>
    <dgm:cxn modelId="{382D1721-255F-49AF-B072-9FEC9C7C3AE1}" type="presParOf" srcId="{46A00E01-7B0B-4F06-8027-FD5F78E83EEE}" destId="{56C71E9B-209D-41AF-8F56-42791C97DCC4}" srcOrd="3" destOrd="0" presId="urn:microsoft.com/office/officeart/2018/2/layout/IconVerticalSolidList"/>
    <dgm:cxn modelId="{31F08582-36D0-4F92-929E-7070D7E14C83}" type="presParOf" srcId="{2332553E-0C2C-4340-AFCB-D478788F37D7}" destId="{F0210935-17A3-4F49-B6FD-6FC6ED45296C}" srcOrd="5" destOrd="0" presId="urn:microsoft.com/office/officeart/2018/2/layout/IconVerticalSolidList"/>
    <dgm:cxn modelId="{68EA5077-01F3-4353-AD3B-0976C20E9EA1}" type="presParOf" srcId="{2332553E-0C2C-4340-AFCB-D478788F37D7}" destId="{2AD97C6B-4A29-43E6-BC85-3C64BF9D1DC1}" srcOrd="6" destOrd="0" presId="urn:microsoft.com/office/officeart/2018/2/layout/IconVerticalSolidList"/>
    <dgm:cxn modelId="{2076BB2F-FDD4-43B6-9C65-7FD17E200BCE}" type="presParOf" srcId="{2AD97C6B-4A29-43E6-BC85-3C64BF9D1DC1}" destId="{928356B3-035E-4490-9520-53682A319F91}" srcOrd="0" destOrd="0" presId="urn:microsoft.com/office/officeart/2018/2/layout/IconVerticalSolidList"/>
    <dgm:cxn modelId="{F65BBCBF-763E-4201-9483-CF34889610DF}" type="presParOf" srcId="{2AD97C6B-4A29-43E6-BC85-3C64BF9D1DC1}" destId="{31E3F5B3-E27A-4A9E-AB0E-269A03FA10C3}" srcOrd="1" destOrd="0" presId="urn:microsoft.com/office/officeart/2018/2/layout/IconVerticalSolidList"/>
    <dgm:cxn modelId="{5188B4B2-C578-4E2D-823B-D1F0AC391AE5}" type="presParOf" srcId="{2AD97C6B-4A29-43E6-BC85-3C64BF9D1DC1}" destId="{1DB0F95F-2218-4696-8BC8-110C2A327F3A}" srcOrd="2" destOrd="0" presId="urn:microsoft.com/office/officeart/2018/2/layout/IconVerticalSolidList"/>
    <dgm:cxn modelId="{18FBE367-D40D-4F75-A840-8B3BCC538C7C}" type="presParOf" srcId="{2AD97C6B-4A29-43E6-BC85-3C64BF9D1DC1}" destId="{C0DBA6DA-49C1-40EE-ABDC-3F901C7EC1CF}" srcOrd="3" destOrd="0" presId="urn:microsoft.com/office/officeart/2018/2/layout/IconVerticalSolidList"/>
    <dgm:cxn modelId="{40464098-F691-4AA5-8161-E8E805DC31D1}" type="presParOf" srcId="{2332553E-0C2C-4340-AFCB-D478788F37D7}" destId="{88032EF1-F456-4124-8694-DF2008C2499A}" srcOrd="7" destOrd="0" presId="urn:microsoft.com/office/officeart/2018/2/layout/IconVerticalSolidList"/>
    <dgm:cxn modelId="{066DE4F6-8588-4B75-82A6-F97CC7E52205}" type="presParOf" srcId="{2332553E-0C2C-4340-AFCB-D478788F37D7}" destId="{A17FF756-70D2-455D-9ABF-1B0140482445}" srcOrd="8" destOrd="0" presId="urn:microsoft.com/office/officeart/2018/2/layout/IconVerticalSolidList"/>
    <dgm:cxn modelId="{78ADC1CC-7699-4A31-9B08-9D297244967E}" type="presParOf" srcId="{A17FF756-70D2-455D-9ABF-1B0140482445}" destId="{4B1A3254-5C06-4FFC-8173-E4CD038C9E1D}" srcOrd="0" destOrd="0" presId="urn:microsoft.com/office/officeart/2018/2/layout/IconVerticalSolidList"/>
    <dgm:cxn modelId="{99A94593-0D55-4916-997F-80393E60B350}" type="presParOf" srcId="{A17FF756-70D2-455D-9ABF-1B0140482445}" destId="{B6BAE3D4-06A7-4486-B120-92764EFDD304}" srcOrd="1" destOrd="0" presId="urn:microsoft.com/office/officeart/2018/2/layout/IconVerticalSolidList"/>
    <dgm:cxn modelId="{4E6AD782-4519-4EAA-A0F7-D49DDBF75CAF}" type="presParOf" srcId="{A17FF756-70D2-455D-9ABF-1B0140482445}" destId="{34693EFC-9B85-4465-A49C-D1E10442BFC7}" srcOrd="2" destOrd="0" presId="urn:microsoft.com/office/officeart/2018/2/layout/IconVerticalSolidList"/>
    <dgm:cxn modelId="{A656DF51-A969-4497-975B-0905B8BA9DCA}" type="presParOf" srcId="{A17FF756-70D2-455D-9ABF-1B0140482445}" destId="{6763C5B3-CC4B-4E35-86E6-4F18CDC875FF}" srcOrd="3" destOrd="0" presId="urn:microsoft.com/office/officeart/2018/2/layout/IconVerticalSolidList"/>
    <dgm:cxn modelId="{217E3F8F-45D3-4C29-9F72-88ED88CDD0AF}" type="presParOf" srcId="{2332553E-0C2C-4340-AFCB-D478788F37D7}" destId="{48C5F67E-CBD8-4F6A-8DC5-BC0F967111DB}" srcOrd="9" destOrd="0" presId="urn:microsoft.com/office/officeart/2018/2/layout/IconVerticalSolidList"/>
    <dgm:cxn modelId="{DE9CB2A7-3055-477E-8046-7575D4A4F65E}" type="presParOf" srcId="{2332553E-0C2C-4340-AFCB-D478788F37D7}" destId="{14783A83-F1B9-4B3E-A826-BDCEE53E3F64}" srcOrd="10" destOrd="0" presId="urn:microsoft.com/office/officeart/2018/2/layout/IconVerticalSolidList"/>
    <dgm:cxn modelId="{BEC65781-83D7-4AF8-8269-975C72C57C60}" type="presParOf" srcId="{14783A83-F1B9-4B3E-A826-BDCEE53E3F64}" destId="{2EF2C056-F5E1-4A1E-B4C2-46BCEA9A044F}" srcOrd="0" destOrd="0" presId="urn:microsoft.com/office/officeart/2018/2/layout/IconVerticalSolidList"/>
    <dgm:cxn modelId="{58CD1B2E-AB47-4B58-9265-0D4A06EB7622}" type="presParOf" srcId="{14783A83-F1B9-4B3E-A826-BDCEE53E3F64}" destId="{CD05BC22-B8CD-4DC7-9CE7-19E631B6C945}" srcOrd="1" destOrd="0" presId="urn:microsoft.com/office/officeart/2018/2/layout/IconVerticalSolidList"/>
    <dgm:cxn modelId="{32FC6190-FA44-49A5-A93B-5F7C93C56623}" type="presParOf" srcId="{14783A83-F1B9-4B3E-A826-BDCEE53E3F64}" destId="{32104728-7943-4056-90BF-B077E7870D8B}" srcOrd="2" destOrd="0" presId="urn:microsoft.com/office/officeart/2018/2/layout/IconVerticalSolidList"/>
    <dgm:cxn modelId="{2E9FBC80-58B3-4BB5-B016-94C3E2427292}" type="presParOf" srcId="{14783A83-F1B9-4B3E-A826-BDCEE53E3F64}" destId="{C3309AA0-027F-4DCB-B2BC-A428350125BF}" srcOrd="3" destOrd="0" presId="urn:microsoft.com/office/officeart/2018/2/layout/IconVerticalSolidList"/>
    <dgm:cxn modelId="{28718F38-BF42-4EFC-941D-299E5A76C501}" type="presParOf" srcId="{2332553E-0C2C-4340-AFCB-D478788F37D7}" destId="{9E610B18-2753-4DD9-8725-DFD5D00FF2DC}" srcOrd="11" destOrd="0" presId="urn:microsoft.com/office/officeart/2018/2/layout/IconVerticalSolidList"/>
    <dgm:cxn modelId="{5AA097CF-E95E-4BF3-BA58-113441456FDF}" type="presParOf" srcId="{2332553E-0C2C-4340-AFCB-D478788F37D7}" destId="{93A223D3-4FF6-4E7D-A747-D28FCBC9567E}" srcOrd="12" destOrd="0" presId="urn:microsoft.com/office/officeart/2018/2/layout/IconVerticalSolidList"/>
    <dgm:cxn modelId="{8749E845-A20A-4D0E-B290-BA2F638716C8}" type="presParOf" srcId="{93A223D3-4FF6-4E7D-A747-D28FCBC9567E}" destId="{8A60B617-CD83-4CB2-A33A-850EEA2C26C3}" srcOrd="0" destOrd="0" presId="urn:microsoft.com/office/officeart/2018/2/layout/IconVerticalSolidList"/>
    <dgm:cxn modelId="{44375FA1-35B8-43CE-8CFD-5B56F4EDBC92}" type="presParOf" srcId="{93A223D3-4FF6-4E7D-A747-D28FCBC9567E}" destId="{E73CB534-1B44-42EF-834B-D7F18A5153A8}" srcOrd="1" destOrd="0" presId="urn:microsoft.com/office/officeart/2018/2/layout/IconVerticalSolidList"/>
    <dgm:cxn modelId="{A3395103-CF4B-4984-B58A-0AA0F87B6A12}" type="presParOf" srcId="{93A223D3-4FF6-4E7D-A747-D28FCBC9567E}" destId="{B8B4D68C-1294-4CDB-91AA-73E8D00E4C98}" srcOrd="2" destOrd="0" presId="urn:microsoft.com/office/officeart/2018/2/layout/IconVerticalSolidList"/>
    <dgm:cxn modelId="{0F3C34D7-B8B1-42AF-8091-1748B2ECE795}" type="presParOf" srcId="{93A223D3-4FF6-4E7D-A747-D28FCBC9567E}" destId="{0DFCAD18-FD4B-421F-B011-1B24809E89F3}" srcOrd="3" destOrd="0" presId="urn:microsoft.com/office/officeart/2018/2/layout/IconVerticalSolidList"/>
    <dgm:cxn modelId="{34327326-D306-4E36-8066-BA855C2D71DB}" type="presParOf" srcId="{2332553E-0C2C-4340-AFCB-D478788F37D7}" destId="{797DF2D9-0F95-48BC-AED1-B2D648013B89}" srcOrd="13" destOrd="0" presId="urn:microsoft.com/office/officeart/2018/2/layout/IconVerticalSolidList"/>
    <dgm:cxn modelId="{B443F262-7759-48AF-BCE4-8CBB026F7D38}" type="presParOf" srcId="{2332553E-0C2C-4340-AFCB-D478788F37D7}" destId="{2AD24CD0-9276-4674-B4C5-B02D2B5B11EB}" srcOrd="14" destOrd="0" presId="urn:microsoft.com/office/officeart/2018/2/layout/IconVerticalSolidList"/>
    <dgm:cxn modelId="{A6818268-7554-4145-B30C-A7711700BFDC}" type="presParOf" srcId="{2AD24CD0-9276-4674-B4C5-B02D2B5B11EB}" destId="{941D4F99-3F41-4D56-A6ED-824A42646AD0}" srcOrd="0" destOrd="0" presId="urn:microsoft.com/office/officeart/2018/2/layout/IconVerticalSolidList"/>
    <dgm:cxn modelId="{29E5A841-9E8C-4B01-8CA8-F531DF4987AB}" type="presParOf" srcId="{2AD24CD0-9276-4674-B4C5-B02D2B5B11EB}" destId="{45ECFF2C-0755-41BB-AEB0-97E43C8BFC1B}" srcOrd="1" destOrd="0" presId="urn:microsoft.com/office/officeart/2018/2/layout/IconVerticalSolidList"/>
    <dgm:cxn modelId="{3C8885CD-6246-458F-A399-8C23B2527883}" type="presParOf" srcId="{2AD24CD0-9276-4674-B4C5-B02D2B5B11EB}" destId="{E085F18A-9D53-4F79-A6EC-E17BA7E30773}" srcOrd="2" destOrd="0" presId="urn:microsoft.com/office/officeart/2018/2/layout/IconVerticalSolidList"/>
    <dgm:cxn modelId="{33B69772-6B3E-4DE4-8DA3-C50568C3FFE1}" type="presParOf" srcId="{2AD24CD0-9276-4674-B4C5-B02D2B5B11EB}" destId="{1167A240-780B-4E8F-A65F-6C66760A2D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710951-C36D-4FB3-ADD4-40C6B0AEDEB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B47541-7F98-4B81-A903-A59678C23BE0}">
      <dgm:prSet custT="1"/>
      <dgm:spPr/>
      <dgm:t>
        <a:bodyPr/>
        <a:lstStyle/>
        <a:p>
          <a:pPr algn="ctr">
            <a:defRPr cap="all"/>
          </a:pPr>
          <a:r>
            <a:rPr lang="fr-FR" sz="2400" cap="none" noProof="0" dirty="0"/>
            <a:t>Gestionnaire Git pour l’intégration de code</a:t>
          </a:r>
        </a:p>
      </dgm:t>
    </dgm:pt>
    <dgm:pt modelId="{33FBF7A4-3057-4EC2-AB00-B750D4DED357}" type="parTrans" cxnId="{1F5B3F67-89FE-4305-9AD3-E3650B884838}">
      <dgm:prSet/>
      <dgm:spPr/>
      <dgm:t>
        <a:bodyPr/>
        <a:lstStyle/>
        <a:p>
          <a:endParaRPr lang="en-US"/>
        </a:p>
      </dgm:t>
    </dgm:pt>
    <dgm:pt modelId="{D9374EB5-6A93-403E-BE1F-21280959F2F1}" type="sibTrans" cxnId="{1F5B3F67-89FE-4305-9AD3-E3650B884838}">
      <dgm:prSet/>
      <dgm:spPr/>
      <dgm:t>
        <a:bodyPr/>
        <a:lstStyle/>
        <a:p>
          <a:endParaRPr lang="en-US"/>
        </a:p>
      </dgm:t>
    </dgm:pt>
    <dgm:pt modelId="{38869635-1686-4C4C-A5AC-8593C2DC55FF}">
      <dgm:prSet custT="1"/>
      <dgm:spPr/>
      <dgm:t>
        <a:bodyPr/>
        <a:lstStyle/>
        <a:p>
          <a:pPr>
            <a:defRPr cap="all"/>
          </a:pPr>
          <a:r>
            <a:rPr lang="fr-FR" sz="2400" cap="none" noProof="0" dirty="0"/>
            <a:t>Diagramme de Gantt pour le suivi de projet</a:t>
          </a:r>
        </a:p>
      </dgm:t>
    </dgm:pt>
    <dgm:pt modelId="{4953A78F-BBA8-4B99-A5A2-3CCE368D304E}" type="parTrans" cxnId="{1E6846F7-A5B9-4E24-8934-D25814615110}">
      <dgm:prSet/>
      <dgm:spPr/>
      <dgm:t>
        <a:bodyPr/>
        <a:lstStyle/>
        <a:p>
          <a:endParaRPr lang="en-US"/>
        </a:p>
      </dgm:t>
    </dgm:pt>
    <dgm:pt modelId="{24F55499-F4FC-40D9-8C55-74D060D41106}" type="sibTrans" cxnId="{1E6846F7-A5B9-4E24-8934-D25814615110}">
      <dgm:prSet/>
      <dgm:spPr/>
      <dgm:t>
        <a:bodyPr/>
        <a:lstStyle/>
        <a:p>
          <a:endParaRPr lang="en-US"/>
        </a:p>
      </dgm:t>
    </dgm:pt>
    <dgm:pt modelId="{114448E0-03EE-4B3D-982C-6CB7FD479B7F}">
      <dgm:prSet custT="1"/>
      <dgm:spPr/>
      <dgm:t>
        <a:bodyPr/>
        <a:lstStyle/>
        <a:p>
          <a:pPr algn="ctr">
            <a:defRPr cap="all"/>
          </a:pPr>
          <a:r>
            <a:rPr lang="fr-FR" sz="2400" cap="none" noProof="0" dirty="0"/>
            <a:t>Rendu des documents chaque 1 ou 2 semaines</a:t>
          </a:r>
        </a:p>
      </dgm:t>
    </dgm:pt>
    <dgm:pt modelId="{14F50678-0A69-45DD-91A1-BFA327015CB5}" type="parTrans" cxnId="{1375B3F8-0BFB-4B22-B475-35CE2D4D913A}">
      <dgm:prSet/>
      <dgm:spPr/>
      <dgm:t>
        <a:bodyPr/>
        <a:lstStyle/>
        <a:p>
          <a:endParaRPr lang="en-US"/>
        </a:p>
      </dgm:t>
    </dgm:pt>
    <dgm:pt modelId="{9B8A8499-84C6-406A-87E2-B46B74D875FE}" type="sibTrans" cxnId="{1375B3F8-0BFB-4B22-B475-35CE2D4D913A}">
      <dgm:prSet/>
      <dgm:spPr/>
      <dgm:t>
        <a:bodyPr/>
        <a:lstStyle/>
        <a:p>
          <a:endParaRPr lang="en-US"/>
        </a:p>
      </dgm:t>
    </dgm:pt>
    <dgm:pt modelId="{5E7A81D8-D7DB-4467-90F4-F8873FA291DC}" type="pres">
      <dgm:prSet presAssocID="{AB710951-C36D-4FB3-ADD4-40C6B0AEDEBF}" presName="root" presStyleCnt="0">
        <dgm:presLayoutVars>
          <dgm:dir/>
          <dgm:resizeHandles val="exact"/>
        </dgm:presLayoutVars>
      </dgm:prSet>
      <dgm:spPr/>
    </dgm:pt>
    <dgm:pt modelId="{173D5311-F6CD-460A-9591-249CB9C1CA97}" type="pres">
      <dgm:prSet presAssocID="{E9B47541-7F98-4B81-A903-A59678C23BE0}" presName="compNode" presStyleCnt="0"/>
      <dgm:spPr/>
    </dgm:pt>
    <dgm:pt modelId="{C1799B30-7010-4964-A246-03FF6206EE7A}" type="pres">
      <dgm:prSet presAssocID="{E9B47541-7F98-4B81-A903-A59678C23BE0}" presName="iconBgRect" presStyleLbl="bgShp" presStyleIdx="0" presStyleCnt="3"/>
      <dgm:spPr/>
    </dgm:pt>
    <dgm:pt modelId="{B62DEE09-7D16-45E5-BAAE-3C5E7151AAFE}" type="pres">
      <dgm:prSet presAssocID="{E9B47541-7F98-4B81-A903-A59678C23B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18DB9F8-505B-4D45-8334-FC3A3E64715F}" type="pres">
      <dgm:prSet presAssocID="{E9B47541-7F98-4B81-A903-A59678C23BE0}" presName="spaceRect" presStyleCnt="0"/>
      <dgm:spPr/>
    </dgm:pt>
    <dgm:pt modelId="{8D463666-9C0B-4A99-BB7C-15971625570C}" type="pres">
      <dgm:prSet presAssocID="{E9B47541-7F98-4B81-A903-A59678C23BE0}" presName="textRect" presStyleLbl="revTx" presStyleIdx="0" presStyleCnt="3">
        <dgm:presLayoutVars>
          <dgm:chMax val="1"/>
          <dgm:chPref val="1"/>
        </dgm:presLayoutVars>
      </dgm:prSet>
      <dgm:spPr/>
    </dgm:pt>
    <dgm:pt modelId="{F530F4BB-7525-44E1-AC27-1A3DF629588F}" type="pres">
      <dgm:prSet presAssocID="{D9374EB5-6A93-403E-BE1F-21280959F2F1}" presName="sibTrans" presStyleCnt="0"/>
      <dgm:spPr/>
    </dgm:pt>
    <dgm:pt modelId="{E9E1976F-04D2-44FA-8471-F3BD54A6AB20}" type="pres">
      <dgm:prSet presAssocID="{38869635-1686-4C4C-A5AC-8593C2DC55FF}" presName="compNode" presStyleCnt="0"/>
      <dgm:spPr/>
    </dgm:pt>
    <dgm:pt modelId="{08A06ABF-476B-4EF7-850D-49DD95E71127}" type="pres">
      <dgm:prSet presAssocID="{38869635-1686-4C4C-A5AC-8593C2DC55FF}" presName="iconBgRect" presStyleLbl="bgShp" presStyleIdx="1" presStyleCnt="3"/>
      <dgm:spPr/>
    </dgm:pt>
    <dgm:pt modelId="{2112BB54-C037-4792-8785-BE578EBC755D}" type="pres">
      <dgm:prSet presAssocID="{38869635-1686-4C4C-A5AC-8593C2DC55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2856D20-EDE1-41FE-836F-2AC662F9B6A6}" type="pres">
      <dgm:prSet presAssocID="{38869635-1686-4C4C-A5AC-8593C2DC55FF}" presName="spaceRect" presStyleCnt="0"/>
      <dgm:spPr/>
    </dgm:pt>
    <dgm:pt modelId="{1BA0E3E0-2908-49E3-AE26-FFC4AB4A0BBD}" type="pres">
      <dgm:prSet presAssocID="{38869635-1686-4C4C-A5AC-8593C2DC55FF}" presName="textRect" presStyleLbl="revTx" presStyleIdx="1" presStyleCnt="3">
        <dgm:presLayoutVars>
          <dgm:chMax val="1"/>
          <dgm:chPref val="1"/>
        </dgm:presLayoutVars>
      </dgm:prSet>
      <dgm:spPr/>
    </dgm:pt>
    <dgm:pt modelId="{F1BBB5D1-F7F7-4769-B32D-BC63C1A1C93C}" type="pres">
      <dgm:prSet presAssocID="{24F55499-F4FC-40D9-8C55-74D060D41106}" presName="sibTrans" presStyleCnt="0"/>
      <dgm:spPr/>
    </dgm:pt>
    <dgm:pt modelId="{AF3674E5-8A65-4D1B-ACA3-5C041B45EE6D}" type="pres">
      <dgm:prSet presAssocID="{114448E0-03EE-4B3D-982C-6CB7FD479B7F}" presName="compNode" presStyleCnt="0"/>
      <dgm:spPr/>
    </dgm:pt>
    <dgm:pt modelId="{CB2CEC17-D432-4A32-BDDA-B887098ABD2F}" type="pres">
      <dgm:prSet presAssocID="{114448E0-03EE-4B3D-982C-6CB7FD479B7F}" presName="iconBgRect" presStyleLbl="bgShp" presStyleIdx="2" presStyleCnt="3"/>
      <dgm:spPr/>
    </dgm:pt>
    <dgm:pt modelId="{1B0246EE-B2FB-4921-B558-29F19CD8B412}" type="pres">
      <dgm:prSet presAssocID="{114448E0-03EE-4B3D-982C-6CB7FD479B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3027CFC-9964-469A-97DA-0CF7E3936DBD}" type="pres">
      <dgm:prSet presAssocID="{114448E0-03EE-4B3D-982C-6CB7FD479B7F}" presName="spaceRect" presStyleCnt="0"/>
      <dgm:spPr/>
    </dgm:pt>
    <dgm:pt modelId="{52991BA8-43AD-4B81-BF00-A866AB8486C8}" type="pres">
      <dgm:prSet presAssocID="{114448E0-03EE-4B3D-982C-6CB7FD479B7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16101B-8F15-4874-88B7-F2F42989B552}" type="presOf" srcId="{38869635-1686-4C4C-A5AC-8593C2DC55FF}" destId="{1BA0E3E0-2908-49E3-AE26-FFC4AB4A0BBD}" srcOrd="0" destOrd="0" presId="urn:microsoft.com/office/officeart/2018/5/layout/IconCircleLabelList"/>
    <dgm:cxn modelId="{A11E885F-C39C-47B8-BDEA-63FCEA764E72}" type="presOf" srcId="{114448E0-03EE-4B3D-982C-6CB7FD479B7F}" destId="{52991BA8-43AD-4B81-BF00-A866AB8486C8}" srcOrd="0" destOrd="0" presId="urn:microsoft.com/office/officeart/2018/5/layout/IconCircleLabelList"/>
    <dgm:cxn modelId="{1F5B3F67-89FE-4305-9AD3-E3650B884838}" srcId="{AB710951-C36D-4FB3-ADD4-40C6B0AEDEBF}" destId="{E9B47541-7F98-4B81-A903-A59678C23BE0}" srcOrd="0" destOrd="0" parTransId="{33FBF7A4-3057-4EC2-AB00-B750D4DED357}" sibTransId="{D9374EB5-6A93-403E-BE1F-21280959F2F1}"/>
    <dgm:cxn modelId="{4D04C58F-5979-46BC-A909-ACFE89C07798}" type="presOf" srcId="{AB710951-C36D-4FB3-ADD4-40C6B0AEDEBF}" destId="{5E7A81D8-D7DB-4467-90F4-F8873FA291DC}" srcOrd="0" destOrd="0" presId="urn:microsoft.com/office/officeart/2018/5/layout/IconCircleLabelList"/>
    <dgm:cxn modelId="{36498FDD-9D73-43C1-8896-056334ECF6DE}" type="presOf" srcId="{E9B47541-7F98-4B81-A903-A59678C23BE0}" destId="{8D463666-9C0B-4A99-BB7C-15971625570C}" srcOrd="0" destOrd="0" presId="urn:microsoft.com/office/officeart/2018/5/layout/IconCircleLabelList"/>
    <dgm:cxn modelId="{1E6846F7-A5B9-4E24-8934-D25814615110}" srcId="{AB710951-C36D-4FB3-ADD4-40C6B0AEDEBF}" destId="{38869635-1686-4C4C-A5AC-8593C2DC55FF}" srcOrd="1" destOrd="0" parTransId="{4953A78F-BBA8-4B99-A5A2-3CCE368D304E}" sibTransId="{24F55499-F4FC-40D9-8C55-74D060D41106}"/>
    <dgm:cxn modelId="{1375B3F8-0BFB-4B22-B475-35CE2D4D913A}" srcId="{AB710951-C36D-4FB3-ADD4-40C6B0AEDEBF}" destId="{114448E0-03EE-4B3D-982C-6CB7FD479B7F}" srcOrd="2" destOrd="0" parTransId="{14F50678-0A69-45DD-91A1-BFA327015CB5}" sibTransId="{9B8A8499-84C6-406A-87E2-B46B74D875FE}"/>
    <dgm:cxn modelId="{ABAE492E-6A37-4EDA-AF69-89BA7D4361A2}" type="presParOf" srcId="{5E7A81D8-D7DB-4467-90F4-F8873FA291DC}" destId="{173D5311-F6CD-460A-9591-249CB9C1CA97}" srcOrd="0" destOrd="0" presId="urn:microsoft.com/office/officeart/2018/5/layout/IconCircleLabelList"/>
    <dgm:cxn modelId="{5C2F157B-F366-45B6-BDD5-2FA29D3609AA}" type="presParOf" srcId="{173D5311-F6CD-460A-9591-249CB9C1CA97}" destId="{C1799B30-7010-4964-A246-03FF6206EE7A}" srcOrd="0" destOrd="0" presId="urn:microsoft.com/office/officeart/2018/5/layout/IconCircleLabelList"/>
    <dgm:cxn modelId="{402D7B88-1279-4BDE-9D9F-49906161C0A4}" type="presParOf" srcId="{173D5311-F6CD-460A-9591-249CB9C1CA97}" destId="{B62DEE09-7D16-45E5-BAAE-3C5E7151AAFE}" srcOrd="1" destOrd="0" presId="urn:microsoft.com/office/officeart/2018/5/layout/IconCircleLabelList"/>
    <dgm:cxn modelId="{54B9D5E8-C2FA-4504-A7A9-0232E5627099}" type="presParOf" srcId="{173D5311-F6CD-460A-9591-249CB9C1CA97}" destId="{118DB9F8-505B-4D45-8334-FC3A3E64715F}" srcOrd="2" destOrd="0" presId="urn:microsoft.com/office/officeart/2018/5/layout/IconCircleLabelList"/>
    <dgm:cxn modelId="{653683AE-58BC-4AF7-A9C0-305578220814}" type="presParOf" srcId="{173D5311-F6CD-460A-9591-249CB9C1CA97}" destId="{8D463666-9C0B-4A99-BB7C-15971625570C}" srcOrd="3" destOrd="0" presId="urn:microsoft.com/office/officeart/2018/5/layout/IconCircleLabelList"/>
    <dgm:cxn modelId="{1C6D1F8F-7021-4D76-8517-3AC46A8C809C}" type="presParOf" srcId="{5E7A81D8-D7DB-4467-90F4-F8873FA291DC}" destId="{F530F4BB-7525-44E1-AC27-1A3DF629588F}" srcOrd="1" destOrd="0" presId="urn:microsoft.com/office/officeart/2018/5/layout/IconCircleLabelList"/>
    <dgm:cxn modelId="{F8147D43-9BAE-4728-90C8-B617856EEA98}" type="presParOf" srcId="{5E7A81D8-D7DB-4467-90F4-F8873FA291DC}" destId="{E9E1976F-04D2-44FA-8471-F3BD54A6AB20}" srcOrd="2" destOrd="0" presId="urn:microsoft.com/office/officeart/2018/5/layout/IconCircleLabelList"/>
    <dgm:cxn modelId="{FEFFBD1E-36F0-476C-8BAC-227F4E6679F9}" type="presParOf" srcId="{E9E1976F-04D2-44FA-8471-F3BD54A6AB20}" destId="{08A06ABF-476B-4EF7-850D-49DD95E71127}" srcOrd="0" destOrd="0" presId="urn:microsoft.com/office/officeart/2018/5/layout/IconCircleLabelList"/>
    <dgm:cxn modelId="{781E5053-D8A5-4EF6-BA0E-A6C21FD8C57E}" type="presParOf" srcId="{E9E1976F-04D2-44FA-8471-F3BD54A6AB20}" destId="{2112BB54-C037-4792-8785-BE578EBC755D}" srcOrd="1" destOrd="0" presId="urn:microsoft.com/office/officeart/2018/5/layout/IconCircleLabelList"/>
    <dgm:cxn modelId="{2263F5BA-ACAA-44C8-BB7C-97B8FF75DC70}" type="presParOf" srcId="{E9E1976F-04D2-44FA-8471-F3BD54A6AB20}" destId="{D2856D20-EDE1-41FE-836F-2AC662F9B6A6}" srcOrd="2" destOrd="0" presId="urn:microsoft.com/office/officeart/2018/5/layout/IconCircleLabelList"/>
    <dgm:cxn modelId="{03429C3A-AADC-4C77-8782-DAAE4469B6AA}" type="presParOf" srcId="{E9E1976F-04D2-44FA-8471-F3BD54A6AB20}" destId="{1BA0E3E0-2908-49E3-AE26-FFC4AB4A0BBD}" srcOrd="3" destOrd="0" presId="urn:microsoft.com/office/officeart/2018/5/layout/IconCircleLabelList"/>
    <dgm:cxn modelId="{1710EC9F-F468-4788-A80C-8E44F5F11558}" type="presParOf" srcId="{5E7A81D8-D7DB-4467-90F4-F8873FA291DC}" destId="{F1BBB5D1-F7F7-4769-B32D-BC63C1A1C93C}" srcOrd="3" destOrd="0" presId="urn:microsoft.com/office/officeart/2018/5/layout/IconCircleLabelList"/>
    <dgm:cxn modelId="{268F3DC5-F7AA-47E3-A373-043295269AE7}" type="presParOf" srcId="{5E7A81D8-D7DB-4467-90F4-F8873FA291DC}" destId="{AF3674E5-8A65-4D1B-ACA3-5C041B45EE6D}" srcOrd="4" destOrd="0" presId="urn:microsoft.com/office/officeart/2018/5/layout/IconCircleLabelList"/>
    <dgm:cxn modelId="{03B2D439-F1F3-4F9B-A040-678A90C40110}" type="presParOf" srcId="{AF3674E5-8A65-4D1B-ACA3-5C041B45EE6D}" destId="{CB2CEC17-D432-4A32-BDDA-B887098ABD2F}" srcOrd="0" destOrd="0" presId="urn:microsoft.com/office/officeart/2018/5/layout/IconCircleLabelList"/>
    <dgm:cxn modelId="{00A01090-ACCA-4139-BC40-30B9989EDDBB}" type="presParOf" srcId="{AF3674E5-8A65-4D1B-ACA3-5C041B45EE6D}" destId="{1B0246EE-B2FB-4921-B558-29F19CD8B412}" srcOrd="1" destOrd="0" presId="urn:microsoft.com/office/officeart/2018/5/layout/IconCircleLabelList"/>
    <dgm:cxn modelId="{DD1239E4-C385-4329-A874-671DBEA621C1}" type="presParOf" srcId="{AF3674E5-8A65-4D1B-ACA3-5C041B45EE6D}" destId="{E3027CFC-9964-469A-97DA-0CF7E3936DBD}" srcOrd="2" destOrd="0" presId="urn:microsoft.com/office/officeart/2018/5/layout/IconCircleLabelList"/>
    <dgm:cxn modelId="{7470CC48-928C-48E2-8C80-85CA853372DE}" type="presParOf" srcId="{AF3674E5-8A65-4D1B-ACA3-5C041B45EE6D}" destId="{52991BA8-43AD-4B81-BF00-A866AB8486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C17D76-14FD-4D4F-86BA-ADA3AC1D1AA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8B04D7-F4F8-40B2-9914-A38C750BDFFD}">
      <dgm:prSet custT="1"/>
      <dgm:spPr/>
      <dgm:t>
        <a:bodyPr anchor="ctr" anchorCtr="0"/>
        <a:lstStyle/>
        <a:p>
          <a:r>
            <a:rPr lang="fr-FR" sz="2400" dirty="0"/>
            <a:t>	Gestion du temps</a:t>
          </a:r>
          <a:endParaRPr lang="en-US" sz="2400" dirty="0"/>
        </a:p>
      </dgm:t>
    </dgm:pt>
    <dgm:pt modelId="{40CA9497-882F-419F-8169-C582A46601CC}" type="parTrans" cxnId="{EAA87916-CD9E-4BA3-A809-AA27FFAA45E1}">
      <dgm:prSet/>
      <dgm:spPr/>
      <dgm:t>
        <a:bodyPr/>
        <a:lstStyle/>
        <a:p>
          <a:endParaRPr lang="en-US" sz="2400"/>
        </a:p>
      </dgm:t>
    </dgm:pt>
    <dgm:pt modelId="{8B8912AE-87C7-44F0-9993-CD655D22DAF2}" type="sibTrans" cxnId="{EAA87916-CD9E-4BA3-A809-AA27FFAA45E1}">
      <dgm:prSet/>
      <dgm:spPr/>
      <dgm:t>
        <a:bodyPr/>
        <a:lstStyle/>
        <a:p>
          <a:endParaRPr lang="en-US" sz="2400"/>
        </a:p>
      </dgm:t>
    </dgm:pt>
    <dgm:pt modelId="{411D6F43-1E15-4E86-BC67-5229F86DF6CF}">
      <dgm:prSet custT="1"/>
      <dgm:spPr/>
      <dgm:t>
        <a:bodyPr anchor="ctr" anchorCtr="0"/>
        <a:lstStyle/>
        <a:p>
          <a:r>
            <a:rPr lang="fr-FR" sz="2400" dirty="0"/>
            <a:t>	Changement du planning</a:t>
          </a:r>
          <a:endParaRPr lang="en-US" sz="2400" dirty="0"/>
        </a:p>
      </dgm:t>
    </dgm:pt>
    <dgm:pt modelId="{7BF5F031-47BB-4EAA-B62E-7B5E31C50016}" type="parTrans" cxnId="{94ED1080-1458-4BD8-A532-800256CFF45D}">
      <dgm:prSet/>
      <dgm:spPr/>
      <dgm:t>
        <a:bodyPr/>
        <a:lstStyle/>
        <a:p>
          <a:endParaRPr lang="en-US" sz="2400"/>
        </a:p>
      </dgm:t>
    </dgm:pt>
    <dgm:pt modelId="{B4DAF10E-19F1-4C92-8A32-1B14122C5D57}" type="sibTrans" cxnId="{94ED1080-1458-4BD8-A532-800256CFF45D}">
      <dgm:prSet/>
      <dgm:spPr/>
      <dgm:t>
        <a:bodyPr/>
        <a:lstStyle/>
        <a:p>
          <a:endParaRPr lang="en-US" sz="2400"/>
        </a:p>
      </dgm:t>
    </dgm:pt>
    <dgm:pt modelId="{485EA450-EDE9-4DAB-8C5A-4B643115D5AC}">
      <dgm:prSet custT="1"/>
      <dgm:spPr/>
      <dgm:t>
        <a:bodyPr anchor="ctr" anchorCtr="0"/>
        <a:lstStyle/>
        <a:p>
          <a:r>
            <a:rPr lang="fr-FR" sz="2400" dirty="0"/>
            <a:t>	Contenu des sources</a:t>
          </a:r>
          <a:endParaRPr lang="en-US" sz="2400" dirty="0"/>
        </a:p>
      </dgm:t>
    </dgm:pt>
    <dgm:pt modelId="{650BD42D-5E1F-4E40-A3DD-8E4DCA21E991}" type="parTrans" cxnId="{2854AE82-BEB4-4366-951D-8E26CB74F92F}">
      <dgm:prSet/>
      <dgm:spPr/>
      <dgm:t>
        <a:bodyPr/>
        <a:lstStyle/>
        <a:p>
          <a:endParaRPr lang="en-US" sz="2400"/>
        </a:p>
      </dgm:t>
    </dgm:pt>
    <dgm:pt modelId="{F2094EE4-E305-4828-8F37-D6831599CDA8}" type="sibTrans" cxnId="{2854AE82-BEB4-4366-951D-8E26CB74F92F}">
      <dgm:prSet/>
      <dgm:spPr/>
      <dgm:t>
        <a:bodyPr/>
        <a:lstStyle/>
        <a:p>
          <a:endParaRPr lang="en-US" sz="2400"/>
        </a:p>
      </dgm:t>
    </dgm:pt>
    <dgm:pt modelId="{6DB87AED-366F-4944-8C49-EDA966B30607}">
      <dgm:prSet custT="1"/>
      <dgm:spPr/>
      <dgm:t>
        <a:bodyPr anchor="ctr" anchorCtr="0"/>
        <a:lstStyle/>
        <a:p>
          <a:r>
            <a:rPr lang="fr-FR" sz="2400" dirty="0"/>
            <a:t>	Extraction des données</a:t>
          </a:r>
          <a:endParaRPr lang="en-US" sz="2400" dirty="0"/>
        </a:p>
      </dgm:t>
    </dgm:pt>
    <dgm:pt modelId="{C0DF975D-C970-45BD-AC8C-07D2FEBE53F9}" type="parTrans" cxnId="{95E3BA00-09AF-4BE2-9F36-8E9A78114872}">
      <dgm:prSet/>
      <dgm:spPr/>
      <dgm:t>
        <a:bodyPr/>
        <a:lstStyle/>
        <a:p>
          <a:endParaRPr lang="en-US" sz="2400"/>
        </a:p>
      </dgm:t>
    </dgm:pt>
    <dgm:pt modelId="{37242A82-0A63-44CF-B7DE-A065E2E98ADB}" type="sibTrans" cxnId="{95E3BA00-09AF-4BE2-9F36-8E9A78114872}">
      <dgm:prSet/>
      <dgm:spPr/>
      <dgm:t>
        <a:bodyPr/>
        <a:lstStyle/>
        <a:p>
          <a:endParaRPr lang="en-US" sz="2400"/>
        </a:p>
      </dgm:t>
    </dgm:pt>
    <dgm:pt modelId="{D655610B-FAE5-4AF2-A7A4-4C224A14CA19}">
      <dgm:prSet custT="1"/>
      <dgm:spPr/>
      <dgm:t>
        <a:bodyPr anchor="ctr" anchorCtr="0"/>
        <a:lstStyle/>
        <a:p>
          <a:r>
            <a:rPr lang="fr-FR" sz="2400" dirty="0"/>
            <a:t>	Appel à l’API </a:t>
          </a:r>
          <a:r>
            <a:rPr lang="fr-FR" sz="2400" dirty="0" err="1"/>
            <a:t>QAnswer</a:t>
          </a:r>
          <a:r>
            <a:rPr lang="fr-FR" sz="2400" dirty="0"/>
            <a:t> en Spring</a:t>
          </a:r>
          <a:endParaRPr lang="en-US" sz="2400" dirty="0"/>
        </a:p>
      </dgm:t>
    </dgm:pt>
    <dgm:pt modelId="{D4F02F90-6FFF-4641-9559-1799F8C28F30}" type="parTrans" cxnId="{F33ED214-5F29-45AF-A895-23A275DDCEF6}">
      <dgm:prSet/>
      <dgm:spPr/>
      <dgm:t>
        <a:bodyPr/>
        <a:lstStyle/>
        <a:p>
          <a:endParaRPr lang="en-US" sz="2400"/>
        </a:p>
      </dgm:t>
    </dgm:pt>
    <dgm:pt modelId="{349A5D17-49EF-43D0-B44B-1A3183C0F621}" type="sibTrans" cxnId="{F33ED214-5F29-45AF-A895-23A275DDCEF6}">
      <dgm:prSet/>
      <dgm:spPr/>
      <dgm:t>
        <a:bodyPr/>
        <a:lstStyle/>
        <a:p>
          <a:endParaRPr lang="en-US" sz="2400"/>
        </a:p>
      </dgm:t>
    </dgm:pt>
    <dgm:pt modelId="{9848B039-BF8F-4BC1-B36F-9901F77A1F24}">
      <dgm:prSet custT="1"/>
      <dgm:spPr/>
      <dgm:t>
        <a:bodyPr anchor="ctr" anchorCtr="0"/>
        <a:lstStyle/>
        <a:p>
          <a:r>
            <a:rPr lang="fr-FR" sz="2400" dirty="0"/>
            <a:t>	Ajout des données dans la wiki base</a:t>
          </a:r>
          <a:endParaRPr lang="en-US" sz="2400" dirty="0"/>
        </a:p>
      </dgm:t>
    </dgm:pt>
    <dgm:pt modelId="{9F3011F8-FADF-4AB8-AFE7-74829A4E2030}" type="parTrans" cxnId="{0BBDE71C-D259-4547-93F6-2E3B3650E036}">
      <dgm:prSet/>
      <dgm:spPr/>
      <dgm:t>
        <a:bodyPr/>
        <a:lstStyle/>
        <a:p>
          <a:endParaRPr lang="en-US" sz="2400"/>
        </a:p>
      </dgm:t>
    </dgm:pt>
    <dgm:pt modelId="{D1400358-06A4-4FD9-9920-3D0D1475041D}" type="sibTrans" cxnId="{0BBDE71C-D259-4547-93F6-2E3B3650E036}">
      <dgm:prSet/>
      <dgm:spPr/>
      <dgm:t>
        <a:bodyPr/>
        <a:lstStyle/>
        <a:p>
          <a:endParaRPr lang="en-US" sz="2400"/>
        </a:p>
      </dgm:t>
    </dgm:pt>
    <dgm:pt modelId="{28444042-4B91-4BA3-B277-B41D3DEF93C3}" type="pres">
      <dgm:prSet presAssocID="{41C17D76-14FD-4D4F-86BA-ADA3AC1D1AAA}" presName="vert0" presStyleCnt="0">
        <dgm:presLayoutVars>
          <dgm:dir/>
          <dgm:animOne val="branch"/>
          <dgm:animLvl val="lvl"/>
        </dgm:presLayoutVars>
      </dgm:prSet>
      <dgm:spPr/>
    </dgm:pt>
    <dgm:pt modelId="{9FA2F209-F1D1-4C9A-AD8A-D01EC5E25416}" type="pres">
      <dgm:prSet presAssocID="{B18B04D7-F4F8-40B2-9914-A38C750BDFFD}" presName="thickLine" presStyleLbl="alignNode1" presStyleIdx="0" presStyleCnt="6"/>
      <dgm:spPr/>
    </dgm:pt>
    <dgm:pt modelId="{890E5307-396A-4E25-92C8-78B5CECF080B}" type="pres">
      <dgm:prSet presAssocID="{B18B04D7-F4F8-40B2-9914-A38C750BDFFD}" presName="horz1" presStyleCnt="0"/>
      <dgm:spPr/>
    </dgm:pt>
    <dgm:pt modelId="{A0520929-DB66-40F1-A127-C95BD416A273}" type="pres">
      <dgm:prSet presAssocID="{B18B04D7-F4F8-40B2-9914-A38C750BDFFD}" presName="tx1" presStyleLbl="revTx" presStyleIdx="0" presStyleCnt="6"/>
      <dgm:spPr/>
    </dgm:pt>
    <dgm:pt modelId="{37C8E0A9-46B9-45D6-8111-459E9FA9178F}" type="pres">
      <dgm:prSet presAssocID="{B18B04D7-F4F8-40B2-9914-A38C750BDFFD}" presName="vert1" presStyleCnt="0"/>
      <dgm:spPr/>
    </dgm:pt>
    <dgm:pt modelId="{F6B09C99-38F8-44A9-B634-9AD76F31F055}" type="pres">
      <dgm:prSet presAssocID="{411D6F43-1E15-4E86-BC67-5229F86DF6CF}" presName="thickLine" presStyleLbl="alignNode1" presStyleIdx="1" presStyleCnt="6"/>
      <dgm:spPr/>
    </dgm:pt>
    <dgm:pt modelId="{710FE8B7-E946-4ADD-AAF1-97FC83DD78C9}" type="pres">
      <dgm:prSet presAssocID="{411D6F43-1E15-4E86-BC67-5229F86DF6CF}" presName="horz1" presStyleCnt="0"/>
      <dgm:spPr/>
    </dgm:pt>
    <dgm:pt modelId="{0FE82376-B66C-4D40-87F2-4FE2E3CE09BE}" type="pres">
      <dgm:prSet presAssocID="{411D6F43-1E15-4E86-BC67-5229F86DF6CF}" presName="tx1" presStyleLbl="revTx" presStyleIdx="1" presStyleCnt="6"/>
      <dgm:spPr/>
    </dgm:pt>
    <dgm:pt modelId="{4DE6004B-5744-42A6-AA93-67ACA8ACFC8E}" type="pres">
      <dgm:prSet presAssocID="{411D6F43-1E15-4E86-BC67-5229F86DF6CF}" presName="vert1" presStyleCnt="0"/>
      <dgm:spPr/>
    </dgm:pt>
    <dgm:pt modelId="{1B54A6A4-2783-4C94-B2CE-42E63FC8B103}" type="pres">
      <dgm:prSet presAssocID="{485EA450-EDE9-4DAB-8C5A-4B643115D5AC}" presName="thickLine" presStyleLbl="alignNode1" presStyleIdx="2" presStyleCnt="6"/>
      <dgm:spPr/>
    </dgm:pt>
    <dgm:pt modelId="{C857C736-83A5-4289-9BF9-A958B75FA9B5}" type="pres">
      <dgm:prSet presAssocID="{485EA450-EDE9-4DAB-8C5A-4B643115D5AC}" presName="horz1" presStyleCnt="0"/>
      <dgm:spPr/>
    </dgm:pt>
    <dgm:pt modelId="{E555116E-67C3-422F-B7C7-10B7B84F1C60}" type="pres">
      <dgm:prSet presAssocID="{485EA450-EDE9-4DAB-8C5A-4B643115D5AC}" presName="tx1" presStyleLbl="revTx" presStyleIdx="2" presStyleCnt="6"/>
      <dgm:spPr/>
    </dgm:pt>
    <dgm:pt modelId="{0F5E7A55-7AAF-4377-BA3C-F33438C0A3F6}" type="pres">
      <dgm:prSet presAssocID="{485EA450-EDE9-4DAB-8C5A-4B643115D5AC}" presName="vert1" presStyleCnt="0"/>
      <dgm:spPr/>
    </dgm:pt>
    <dgm:pt modelId="{DA157C1B-4CF4-4D29-8170-8CF5442C8494}" type="pres">
      <dgm:prSet presAssocID="{6DB87AED-366F-4944-8C49-EDA966B30607}" presName="thickLine" presStyleLbl="alignNode1" presStyleIdx="3" presStyleCnt="6"/>
      <dgm:spPr/>
    </dgm:pt>
    <dgm:pt modelId="{027B50F1-3851-41F1-B248-82B4C61702AB}" type="pres">
      <dgm:prSet presAssocID="{6DB87AED-366F-4944-8C49-EDA966B30607}" presName="horz1" presStyleCnt="0"/>
      <dgm:spPr/>
    </dgm:pt>
    <dgm:pt modelId="{2E602CDA-6E37-4972-B6D1-386CF07D89C3}" type="pres">
      <dgm:prSet presAssocID="{6DB87AED-366F-4944-8C49-EDA966B30607}" presName="tx1" presStyleLbl="revTx" presStyleIdx="3" presStyleCnt="6"/>
      <dgm:spPr/>
    </dgm:pt>
    <dgm:pt modelId="{ED04F93C-ED45-4CC2-9109-552A6140EC6C}" type="pres">
      <dgm:prSet presAssocID="{6DB87AED-366F-4944-8C49-EDA966B30607}" presName="vert1" presStyleCnt="0"/>
      <dgm:spPr/>
    </dgm:pt>
    <dgm:pt modelId="{979128B5-94D6-403A-814A-855F35562BDA}" type="pres">
      <dgm:prSet presAssocID="{D655610B-FAE5-4AF2-A7A4-4C224A14CA19}" presName="thickLine" presStyleLbl="alignNode1" presStyleIdx="4" presStyleCnt="6"/>
      <dgm:spPr/>
    </dgm:pt>
    <dgm:pt modelId="{F5DF2C9C-C4A1-4BEF-B3D7-C610C490B687}" type="pres">
      <dgm:prSet presAssocID="{D655610B-FAE5-4AF2-A7A4-4C224A14CA19}" presName="horz1" presStyleCnt="0"/>
      <dgm:spPr/>
    </dgm:pt>
    <dgm:pt modelId="{553DD0AC-8CC9-4E34-8BC9-0FAD2CD6AC54}" type="pres">
      <dgm:prSet presAssocID="{D655610B-FAE5-4AF2-A7A4-4C224A14CA19}" presName="tx1" presStyleLbl="revTx" presStyleIdx="4" presStyleCnt="6"/>
      <dgm:spPr/>
    </dgm:pt>
    <dgm:pt modelId="{7DC530BC-A6F4-4E22-8983-BD13B65A8C85}" type="pres">
      <dgm:prSet presAssocID="{D655610B-FAE5-4AF2-A7A4-4C224A14CA19}" presName="vert1" presStyleCnt="0"/>
      <dgm:spPr/>
    </dgm:pt>
    <dgm:pt modelId="{471C0DE4-AD30-482C-A297-1898D8855466}" type="pres">
      <dgm:prSet presAssocID="{9848B039-BF8F-4BC1-B36F-9901F77A1F24}" presName="thickLine" presStyleLbl="alignNode1" presStyleIdx="5" presStyleCnt="6"/>
      <dgm:spPr/>
    </dgm:pt>
    <dgm:pt modelId="{FDC933EB-4972-4492-AFE6-C7ED63F07C53}" type="pres">
      <dgm:prSet presAssocID="{9848B039-BF8F-4BC1-B36F-9901F77A1F24}" presName="horz1" presStyleCnt="0"/>
      <dgm:spPr/>
    </dgm:pt>
    <dgm:pt modelId="{ABB3200F-8D69-44D9-8F72-A4DCF6264C1A}" type="pres">
      <dgm:prSet presAssocID="{9848B039-BF8F-4BC1-B36F-9901F77A1F24}" presName="tx1" presStyleLbl="revTx" presStyleIdx="5" presStyleCnt="6"/>
      <dgm:spPr/>
    </dgm:pt>
    <dgm:pt modelId="{9C998B3E-0944-4BDD-9CDA-758FBAB52B7D}" type="pres">
      <dgm:prSet presAssocID="{9848B039-BF8F-4BC1-B36F-9901F77A1F24}" presName="vert1" presStyleCnt="0"/>
      <dgm:spPr/>
    </dgm:pt>
  </dgm:ptLst>
  <dgm:cxnLst>
    <dgm:cxn modelId="{95E3BA00-09AF-4BE2-9F36-8E9A78114872}" srcId="{41C17D76-14FD-4D4F-86BA-ADA3AC1D1AAA}" destId="{6DB87AED-366F-4944-8C49-EDA966B30607}" srcOrd="3" destOrd="0" parTransId="{C0DF975D-C970-45BD-AC8C-07D2FEBE53F9}" sibTransId="{37242A82-0A63-44CF-B7DE-A065E2E98ADB}"/>
    <dgm:cxn modelId="{F33ED214-5F29-45AF-A895-23A275DDCEF6}" srcId="{41C17D76-14FD-4D4F-86BA-ADA3AC1D1AAA}" destId="{D655610B-FAE5-4AF2-A7A4-4C224A14CA19}" srcOrd="4" destOrd="0" parTransId="{D4F02F90-6FFF-4641-9559-1799F8C28F30}" sibTransId="{349A5D17-49EF-43D0-B44B-1A3183C0F621}"/>
    <dgm:cxn modelId="{EAA87916-CD9E-4BA3-A809-AA27FFAA45E1}" srcId="{41C17D76-14FD-4D4F-86BA-ADA3AC1D1AAA}" destId="{B18B04D7-F4F8-40B2-9914-A38C750BDFFD}" srcOrd="0" destOrd="0" parTransId="{40CA9497-882F-419F-8169-C582A46601CC}" sibTransId="{8B8912AE-87C7-44F0-9993-CD655D22DAF2}"/>
    <dgm:cxn modelId="{41E3FE16-8050-4D24-8B0D-011580B897F8}" type="presOf" srcId="{9848B039-BF8F-4BC1-B36F-9901F77A1F24}" destId="{ABB3200F-8D69-44D9-8F72-A4DCF6264C1A}" srcOrd="0" destOrd="0" presId="urn:microsoft.com/office/officeart/2008/layout/LinedList"/>
    <dgm:cxn modelId="{6AA2791C-CE90-4074-9019-97BAD99E8284}" type="presOf" srcId="{B18B04D7-F4F8-40B2-9914-A38C750BDFFD}" destId="{A0520929-DB66-40F1-A127-C95BD416A273}" srcOrd="0" destOrd="0" presId="urn:microsoft.com/office/officeart/2008/layout/LinedList"/>
    <dgm:cxn modelId="{0BBDE71C-D259-4547-93F6-2E3B3650E036}" srcId="{41C17D76-14FD-4D4F-86BA-ADA3AC1D1AAA}" destId="{9848B039-BF8F-4BC1-B36F-9901F77A1F24}" srcOrd="5" destOrd="0" parTransId="{9F3011F8-FADF-4AB8-AFE7-74829A4E2030}" sibTransId="{D1400358-06A4-4FD9-9920-3D0D1475041D}"/>
    <dgm:cxn modelId="{FF16FE1C-2C19-484F-AE7F-2178F9D70F71}" type="presOf" srcId="{411D6F43-1E15-4E86-BC67-5229F86DF6CF}" destId="{0FE82376-B66C-4D40-87F2-4FE2E3CE09BE}" srcOrd="0" destOrd="0" presId="urn:microsoft.com/office/officeart/2008/layout/LinedList"/>
    <dgm:cxn modelId="{CA0D036C-CCB9-4577-8C1B-AA7B080601B7}" type="presOf" srcId="{D655610B-FAE5-4AF2-A7A4-4C224A14CA19}" destId="{553DD0AC-8CC9-4E34-8BC9-0FAD2CD6AC54}" srcOrd="0" destOrd="0" presId="urn:microsoft.com/office/officeart/2008/layout/LinedList"/>
    <dgm:cxn modelId="{94ED1080-1458-4BD8-A532-800256CFF45D}" srcId="{41C17D76-14FD-4D4F-86BA-ADA3AC1D1AAA}" destId="{411D6F43-1E15-4E86-BC67-5229F86DF6CF}" srcOrd="1" destOrd="0" parTransId="{7BF5F031-47BB-4EAA-B62E-7B5E31C50016}" sibTransId="{B4DAF10E-19F1-4C92-8A32-1B14122C5D57}"/>
    <dgm:cxn modelId="{2854AE82-BEB4-4366-951D-8E26CB74F92F}" srcId="{41C17D76-14FD-4D4F-86BA-ADA3AC1D1AAA}" destId="{485EA450-EDE9-4DAB-8C5A-4B643115D5AC}" srcOrd="2" destOrd="0" parTransId="{650BD42D-5E1F-4E40-A3DD-8E4DCA21E991}" sibTransId="{F2094EE4-E305-4828-8F37-D6831599CDA8}"/>
    <dgm:cxn modelId="{F9E44F91-9DE8-41DE-A67B-9DD174E1002F}" type="presOf" srcId="{485EA450-EDE9-4DAB-8C5A-4B643115D5AC}" destId="{E555116E-67C3-422F-B7C7-10B7B84F1C60}" srcOrd="0" destOrd="0" presId="urn:microsoft.com/office/officeart/2008/layout/LinedList"/>
    <dgm:cxn modelId="{534AFFCA-6073-429F-BBFB-9E6A2C90BE0E}" type="presOf" srcId="{41C17D76-14FD-4D4F-86BA-ADA3AC1D1AAA}" destId="{28444042-4B91-4BA3-B277-B41D3DEF93C3}" srcOrd="0" destOrd="0" presId="urn:microsoft.com/office/officeart/2008/layout/LinedList"/>
    <dgm:cxn modelId="{CE53EBD4-452E-49F6-A4C3-7FAA17C2AD7C}" type="presOf" srcId="{6DB87AED-366F-4944-8C49-EDA966B30607}" destId="{2E602CDA-6E37-4972-B6D1-386CF07D89C3}" srcOrd="0" destOrd="0" presId="urn:microsoft.com/office/officeart/2008/layout/LinedList"/>
    <dgm:cxn modelId="{E2A0EF2A-F6DD-41DA-8039-6F7A28239953}" type="presParOf" srcId="{28444042-4B91-4BA3-B277-B41D3DEF93C3}" destId="{9FA2F209-F1D1-4C9A-AD8A-D01EC5E25416}" srcOrd="0" destOrd="0" presId="urn:microsoft.com/office/officeart/2008/layout/LinedList"/>
    <dgm:cxn modelId="{866516D7-2C5A-4AB5-A5D2-654A6D857EE5}" type="presParOf" srcId="{28444042-4B91-4BA3-B277-B41D3DEF93C3}" destId="{890E5307-396A-4E25-92C8-78B5CECF080B}" srcOrd="1" destOrd="0" presId="urn:microsoft.com/office/officeart/2008/layout/LinedList"/>
    <dgm:cxn modelId="{ECEFBF02-B2EA-4EFF-A6CA-721CFC100640}" type="presParOf" srcId="{890E5307-396A-4E25-92C8-78B5CECF080B}" destId="{A0520929-DB66-40F1-A127-C95BD416A273}" srcOrd="0" destOrd="0" presId="urn:microsoft.com/office/officeart/2008/layout/LinedList"/>
    <dgm:cxn modelId="{35B05E54-F978-488D-AFA6-707ABF64CB32}" type="presParOf" srcId="{890E5307-396A-4E25-92C8-78B5CECF080B}" destId="{37C8E0A9-46B9-45D6-8111-459E9FA9178F}" srcOrd="1" destOrd="0" presId="urn:microsoft.com/office/officeart/2008/layout/LinedList"/>
    <dgm:cxn modelId="{D5778E2E-A38C-47E7-8235-BF14E6AF9040}" type="presParOf" srcId="{28444042-4B91-4BA3-B277-B41D3DEF93C3}" destId="{F6B09C99-38F8-44A9-B634-9AD76F31F055}" srcOrd="2" destOrd="0" presId="urn:microsoft.com/office/officeart/2008/layout/LinedList"/>
    <dgm:cxn modelId="{9778AB62-27E2-4D5D-92D3-EC2B6E9FABF8}" type="presParOf" srcId="{28444042-4B91-4BA3-B277-B41D3DEF93C3}" destId="{710FE8B7-E946-4ADD-AAF1-97FC83DD78C9}" srcOrd="3" destOrd="0" presId="urn:microsoft.com/office/officeart/2008/layout/LinedList"/>
    <dgm:cxn modelId="{AE7C26F8-FD63-407A-AC74-91E2298BD306}" type="presParOf" srcId="{710FE8B7-E946-4ADD-AAF1-97FC83DD78C9}" destId="{0FE82376-B66C-4D40-87F2-4FE2E3CE09BE}" srcOrd="0" destOrd="0" presId="urn:microsoft.com/office/officeart/2008/layout/LinedList"/>
    <dgm:cxn modelId="{B53D0671-F89C-4D63-8D9E-E2B572F96677}" type="presParOf" srcId="{710FE8B7-E946-4ADD-AAF1-97FC83DD78C9}" destId="{4DE6004B-5744-42A6-AA93-67ACA8ACFC8E}" srcOrd="1" destOrd="0" presId="urn:microsoft.com/office/officeart/2008/layout/LinedList"/>
    <dgm:cxn modelId="{B34A2CD0-6B8C-43DA-A6FF-6F1E3BA0DC7A}" type="presParOf" srcId="{28444042-4B91-4BA3-B277-B41D3DEF93C3}" destId="{1B54A6A4-2783-4C94-B2CE-42E63FC8B103}" srcOrd="4" destOrd="0" presId="urn:microsoft.com/office/officeart/2008/layout/LinedList"/>
    <dgm:cxn modelId="{FBFDD76D-5557-4893-92A3-5BD706C0E563}" type="presParOf" srcId="{28444042-4B91-4BA3-B277-B41D3DEF93C3}" destId="{C857C736-83A5-4289-9BF9-A958B75FA9B5}" srcOrd="5" destOrd="0" presId="urn:microsoft.com/office/officeart/2008/layout/LinedList"/>
    <dgm:cxn modelId="{4A33AB04-B3AA-4DEA-836D-1636FFF6BAC1}" type="presParOf" srcId="{C857C736-83A5-4289-9BF9-A958B75FA9B5}" destId="{E555116E-67C3-422F-B7C7-10B7B84F1C60}" srcOrd="0" destOrd="0" presId="urn:microsoft.com/office/officeart/2008/layout/LinedList"/>
    <dgm:cxn modelId="{7C792C90-42FE-4A29-9B6E-DABBC432CEF2}" type="presParOf" srcId="{C857C736-83A5-4289-9BF9-A958B75FA9B5}" destId="{0F5E7A55-7AAF-4377-BA3C-F33438C0A3F6}" srcOrd="1" destOrd="0" presId="urn:microsoft.com/office/officeart/2008/layout/LinedList"/>
    <dgm:cxn modelId="{DADCBB35-976A-43DF-A015-12B26770702E}" type="presParOf" srcId="{28444042-4B91-4BA3-B277-B41D3DEF93C3}" destId="{DA157C1B-4CF4-4D29-8170-8CF5442C8494}" srcOrd="6" destOrd="0" presId="urn:microsoft.com/office/officeart/2008/layout/LinedList"/>
    <dgm:cxn modelId="{067E516C-88AB-482B-8928-03C7FB1B33F3}" type="presParOf" srcId="{28444042-4B91-4BA3-B277-B41D3DEF93C3}" destId="{027B50F1-3851-41F1-B248-82B4C61702AB}" srcOrd="7" destOrd="0" presId="urn:microsoft.com/office/officeart/2008/layout/LinedList"/>
    <dgm:cxn modelId="{FCF11585-4970-401C-BB5A-D3CAA864AF7E}" type="presParOf" srcId="{027B50F1-3851-41F1-B248-82B4C61702AB}" destId="{2E602CDA-6E37-4972-B6D1-386CF07D89C3}" srcOrd="0" destOrd="0" presId="urn:microsoft.com/office/officeart/2008/layout/LinedList"/>
    <dgm:cxn modelId="{BA2B5C21-D63E-4E7A-B953-32C49A1273EF}" type="presParOf" srcId="{027B50F1-3851-41F1-B248-82B4C61702AB}" destId="{ED04F93C-ED45-4CC2-9109-552A6140EC6C}" srcOrd="1" destOrd="0" presId="urn:microsoft.com/office/officeart/2008/layout/LinedList"/>
    <dgm:cxn modelId="{DF6A3867-DD81-4F33-9944-47D0E94D4A6F}" type="presParOf" srcId="{28444042-4B91-4BA3-B277-B41D3DEF93C3}" destId="{979128B5-94D6-403A-814A-855F35562BDA}" srcOrd="8" destOrd="0" presId="urn:microsoft.com/office/officeart/2008/layout/LinedList"/>
    <dgm:cxn modelId="{D9072E7D-38FE-45C0-B9F3-EFC0ACD211DC}" type="presParOf" srcId="{28444042-4B91-4BA3-B277-B41D3DEF93C3}" destId="{F5DF2C9C-C4A1-4BEF-B3D7-C610C490B687}" srcOrd="9" destOrd="0" presId="urn:microsoft.com/office/officeart/2008/layout/LinedList"/>
    <dgm:cxn modelId="{C94ED4E7-B430-4C95-A620-B8EBB709D060}" type="presParOf" srcId="{F5DF2C9C-C4A1-4BEF-B3D7-C610C490B687}" destId="{553DD0AC-8CC9-4E34-8BC9-0FAD2CD6AC54}" srcOrd="0" destOrd="0" presId="urn:microsoft.com/office/officeart/2008/layout/LinedList"/>
    <dgm:cxn modelId="{FB993CA1-F2F2-45EF-AEE7-127DFFBFA2F8}" type="presParOf" srcId="{F5DF2C9C-C4A1-4BEF-B3D7-C610C490B687}" destId="{7DC530BC-A6F4-4E22-8983-BD13B65A8C85}" srcOrd="1" destOrd="0" presId="urn:microsoft.com/office/officeart/2008/layout/LinedList"/>
    <dgm:cxn modelId="{0B019963-188C-4452-918C-C3AE36437232}" type="presParOf" srcId="{28444042-4B91-4BA3-B277-B41D3DEF93C3}" destId="{471C0DE4-AD30-482C-A297-1898D8855466}" srcOrd="10" destOrd="0" presId="urn:microsoft.com/office/officeart/2008/layout/LinedList"/>
    <dgm:cxn modelId="{AFC803F4-E6AC-4608-AC94-22471F36F7DD}" type="presParOf" srcId="{28444042-4B91-4BA3-B277-B41D3DEF93C3}" destId="{FDC933EB-4972-4492-AFE6-C7ED63F07C53}" srcOrd="11" destOrd="0" presId="urn:microsoft.com/office/officeart/2008/layout/LinedList"/>
    <dgm:cxn modelId="{AB757155-77FD-47CD-9A10-BCF65D49CBE3}" type="presParOf" srcId="{FDC933EB-4972-4492-AFE6-C7ED63F07C53}" destId="{ABB3200F-8D69-44D9-8F72-A4DCF6264C1A}" srcOrd="0" destOrd="0" presId="urn:microsoft.com/office/officeart/2008/layout/LinedList"/>
    <dgm:cxn modelId="{C18FA1EE-36A8-4EF9-A8E1-D0B27D5CC9BE}" type="presParOf" srcId="{FDC933EB-4972-4492-AFE6-C7ED63F07C53}" destId="{9C998B3E-0944-4BDD-9CDA-758FBAB52B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8533B-593C-4F47-804E-087B0DB6C08A}">
      <dsp:nvSpPr>
        <dsp:cNvPr id="0" name=""/>
        <dsp:cNvSpPr/>
      </dsp:nvSpPr>
      <dsp:spPr>
        <a:xfrm>
          <a:off x="0" y="519"/>
          <a:ext cx="9905998" cy="4363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0CBA4-BAF0-4341-812C-375179CF9A2F}">
      <dsp:nvSpPr>
        <dsp:cNvPr id="0" name=""/>
        <dsp:cNvSpPr/>
      </dsp:nvSpPr>
      <dsp:spPr>
        <a:xfrm>
          <a:off x="131982" y="98688"/>
          <a:ext cx="239968" cy="2399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10C71-F055-4CA4-B4C4-6636C56321AE}">
      <dsp:nvSpPr>
        <dsp:cNvPr id="0" name=""/>
        <dsp:cNvSpPr/>
      </dsp:nvSpPr>
      <dsp:spPr>
        <a:xfrm>
          <a:off x="503933" y="519"/>
          <a:ext cx="9402064" cy="436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76" tIns="46176" rIns="46176" bIns="461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Introduction au projet</a:t>
          </a:r>
          <a:endParaRPr lang="en-US" sz="2400" kern="1200" dirty="0"/>
        </a:p>
      </dsp:txBody>
      <dsp:txXfrm>
        <a:off x="503933" y="519"/>
        <a:ext cx="9402064" cy="436306"/>
      </dsp:txXfrm>
    </dsp:sp>
    <dsp:sp modelId="{C6A9D1C1-CFE0-4D60-A878-0B895F7D2AD0}">
      <dsp:nvSpPr>
        <dsp:cNvPr id="0" name=""/>
        <dsp:cNvSpPr/>
      </dsp:nvSpPr>
      <dsp:spPr>
        <a:xfrm>
          <a:off x="0" y="545902"/>
          <a:ext cx="9905998" cy="4363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1BB59-3762-41FC-A2CB-2D9400F0E940}">
      <dsp:nvSpPr>
        <dsp:cNvPr id="0" name=""/>
        <dsp:cNvSpPr/>
      </dsp:nvSpPr>
      <dsp:spPr>
        <a:xfrm>
          <a:off x="131982" y="644071"/>
          <a:ext cx="239968" cy="2399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2047B-872E-4CF7-B1A3-242FC56AD0E3}">
      <dsp:nvSpPr>
        <dsp:cNvPr id="0" name=""/>
        <dsp:cNvSpPr/>
      </dsp:nvSpPr>
      <dsp:spPr>
        <a:xfrm>
          <a:off x="503933" y="545902"/>
          <a:ext cx="9402064" cy="436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76" tIns="46176" rIns="46176" bIns="461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Technologies utilisées</a:t>
          </a:r>
          <a:endParaRPr lang="en-US" sz="2400" kern="1200"/>
        </a:p>
      </dsp:txBody>
      <dsp:txXfrm>
        <a:off x="503933" y="545902"/>
        <a:ext cx="9402064" cy="436306"/>
      </dsp:txXfrm>
    </dsp:sp>
    <dsp:sp modelId="{8F9CEBA0-49FC-42FC-B2D4-D9CB66DBF515}">
      <dsp:nvSpPr>
        <dsp:cNvPr id="0" name=""/>
        <dsp:cNvSpPr/>
      </dsp:nvSpPr>
      <dsp:spPr>
        <a:xfrm>
          <a:off x="0" y="1091284"/>
          <a:ext cx="9905998" cy="4363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300C9-AED1-4A40-8B44-11A6AC1658EF}">
      <dsp:nvSpPr>
        <dsp:cNvPr id="0" name=""/>
        <dsp:cNvSpPr/>
      </dsp:nvSpPr>
      <dsp:spPr>
        <a:xfrm>
          <a:off x="131982" y="1189453"/>
          <a:ext cx="239968" cy="2399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71E9B-209D-41AF-8F56-42791C97DCC4}">
      <dsp:nvSpPr>
        <dsp:cNvPr id="0" name=""/>
        <dsp:cNvSpPr/>
      </dsp:nvSpPr>
      <dsp:spPr>
        <a:xfrm>
          <a:off x="503933" y="1091284"/>
          <a:ext cx="9402064" cy="436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76" tIns="46176" rIns="46176" bIns="461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Méthode de travail</a:t>
          </a:r>
          <a:endParaRPr lang="en-US" sz="2400" kern="1200"/>
        </a:p>
      </dsp:txBody>
      <dsp:txXfrm>
        <a:off x="503933" y="1091284"/>
        <a:ext cx="9402064" cy="436306"/>
      </dsp:txXfrm>
    </dsp:sp>
    <dsp:sp modelId="{928356B3-035E-4490-9520-53682A319F91}">
      <dsp:nvSpPr>
        <dsp:cNvPr id="0" name=""/>
        <dsp:cNvSpPr/>
      </dsp:nvSpPr>
      <dsp:spPr>
        <a:xfrm>
          <a:off x="0" y="1636667"/>
          <a:ext cx="9905998" cy="4363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3F5B3-E27A-4A9E-AB0E-269A03FA10C3}">
      <dsp:nvSpPr>
        <dsp:cNvPr id="0" name=""/>
        <dsp:cNvSpPr/>
      </dsp:nvSpPr>
      <dsp:spPr>
        <a:xfrm>
          <a:off x="131982" y="1734836"/>
          <a:ext cx="239968" cy="2399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A6DA-49C1-40EE-ABDC-3F901C7EC1CF}">
      <dsp:nvSpPr>
        <dsp:cNvPr id="0" name=""/>
        <dsp:cNvSpPr/>
      </dsp:nvSpPr>
      <dsp:spPr>
        <a:xfrm>
          <a:off x="503933" y="1636667"/>
          <a:ext cx="9402064" cy="436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76" tIns="46176" rIns="46176" bIns="461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Partie A : Extraction des sources de données</a:t>
          </a:r>
          <a:endParaRPr lang="en-US" sz="2400" kern="1200" dirty="0"/>
        </a:p>
      </dsp:txBody>
      <dsp:txXfrm>
        <a:off x="503933" y="1636667"/>
        <a:ext cx="9402064" cy="436306"/>
      </dsp:txXfrm>
    </dsp:sp>
    <dsp:sp modelId="{4B1A3254-5C06-4FFC-8173-E4CD038C9E1D}">
      <dsp:nvSpPr>
        <dsp:cNvPr id="0" name=""/>
        <dsp:cNvSpPr/>
      </dsp:nvSpPr>
      <dsp:spPr>
        <a:xfrm>
          <a:off x="0" y="2182050"/>
          <a:ext cx="9905998" cy="4363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AE3D4-06A7-4486-B120-92764EFDD304}">
      <dsp:nvSpPr>
        <dsp:cNvPr id="0" name=""/>
        <dsp:cNvSpPr/>
      </dsp:nvSpPr>
      <dsp:spPr>
        <a:xfrm>
          <a:off x="131982" y="2280219"/>
          <a:ext cx="239968" cy="2399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3C5B3-CC4B-4E35-86E6-4F18CDC875FF}">
      <dsp:nvSpPr>
        <dsp:cNvPr id="0" name=""/>
        <dsp:cNvSpPr/>
      </dsp:nvSpPr>
      <dsp:spPr>
        <a:xfrm>
          <a:off x="503933" y="2182050"/>
          <a:ext cx="9402064" cy="436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76" tIns="46176" rIns="46176" bIns="461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Partie B : Insertion des données dans la wiki base</a:t>
          </a:r>
          <a:endParaRPr lang="en-US" sz="2400" kern="1200" dirty="0"/>
        </a:p>
      </dsp:txBody>
      <dsp:txXfrm>
        <a:off x="503933" y="2182050"/>
        <a:ext cx="9402064" cy="436306"/>
      </dsp:txXfrm>
    </dsp:sp>
    <dsp:sp modelId="{2EF2C056-F5E1-4A1E-B4C2-46BCEA9A044F}">
      <dsp:nvSpPr>
        <dsp:cNvPr id="0" name=""/>
        <dsp:cNvSpPr/>
      </dsp:nvSpPr>
      <dsp:spPr>
        <a:xfrm>
          <a:off x="0" y="2727432"/>
          <a:ext cx="9905998" cy="4363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5BC22-B8CD-4DC7-9CE7-19E631B6C945}">
      <dsp:nvSpPr>
        <dsp:cNvPr id="0" name=""/>
        <dsp:cNvSpPr/>
      </dsp:nvSpPr>
      <dsp:spPr>
        <a:xfrm>
          <a:off x="131982" y="2825601"/>
          <a:ext cx="239968" cy="2399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09AA0-027F-4DCB-B2BC-A428350125BF}">
      <dsp:nvSpPr>
        <dsp:cNvPr id="0" name=""/>
        <dsp:cNvSpPr/>
      </dsp:nvSpPr>
      <dsp:spPr>
        <a:xfrm>
          <a:off x="503933" y="2727432"/>
          <a:ext cx="9402064" cy="436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76" tIns="46176" rIns="46176" bIns="461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Partie C : Utilisation de l’API </a:t>
          </a:r>
          <a:r>
            <a:rPr lang="fr-FR" sz="2400" kern="1200" dirty="0" err="1"/>
            <a:t>QAnswer</a:t>
          </a:r>
          <a:endParaRPr lang="en-US" sz="2400" kern="1200" dirty="0"/>
        </a:p>
      </dsp:txBody>
      <dsp:txXfrm>
        <a:off x="503933" y="2727432"/>
        <a:ext cx="9402064" cy="436306"/>
      </dsp:txXfrm>
    </dsp:sp>
    <dsp:sp modelId="{8A60B617-CD83-4CB2-A33A-850EEA2C26C3}">
      <dsp:nvSpPr>
        <dsp:cNvPr id="0" name=""/>
        <dsp:cNvSpPr/>
      </dsp:nvSpPr>
      <dsp:spPr>
        <a:xfrm>
          <a:off x="0" y="3272815"/>
          <a:ext cx="9905998" cy="4363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CB534-1B44-42EF-834B-D7F18A5153A8}">
      <dsp:nvSpPr>
        <dsp:cNvPr id="0" name=""/>
        <dsp:cNvSpPr/>
      </dsp:nvSpPr>
      <dsp:spPr>
        <a:xfrm>
          <a:off x="131982" y="3370984"/>
          <a:ext cx="239968" cy="23996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CAD18-FD4B-421F-B011-1B24809E89F3}">
      <dsp:nvSpPr>
        <dsp:cNvPr id="0" name=""/>
        <dsp:cNvSpPr/>
      </dsp:nvSpPr>
      <dsp:spPr>
        <a:xfrm>
          <a:off x="503933" y="3272815"/>
          <a:ext cx="9402064" cy="436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76" tIns="46176" rIns="46176" bIns="461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Rétrospective</a:t>
          </a:r>
          <a:endParaRPr lang="en-US" sz="2400" kern="1200" dirty="0"/>
        </a:p>
      </dsp:txBody>
      <dsp:txXfrm>
        <a:off x="503933" y="3272815"/>
        <a:ext cx="9402064" cy="436306"/>
      </dsp:txXfrm>
    </dsp:sp>
    <dsp:sp modelId="{941D4F99-3F41-4D56-A6ED-824A42646AD0}">
      <dsp:nvSpPr>
        <dsp:cNvPr id="0" name=""/>
        <dsp:cNvSpPr/>
      </dsp:nvSpPr>
      <dsp:spPr>
        <a:xfrm>
          <a:off x="0" y="3818198"/>
          <a:ext cx="9905998" cy="4363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CFF2C-0755-41BB-AEB0-97E43C8BFC1B}">
      <dsp:nvSpPr>
        <dsp:cNvPr id="0" name=""/>
        <dsp:cNvSpPr/>
      </dsp:nvSpPr>
      <dsp:spPr>
        <a:xfrm>
          <a:off x="131982" y="3916367"/>
          <a:ext cx="239968" cy="23996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7A240-780B-4E8F-A65F-6C66760A2DFF}">
      <dsp:nvSpPr>
        <dsp:cNvPr id="0" name=""/>
        <dsp:cNvSpPr/>
      </dsp:nvSpPr>
      <dsp:spPr>
        <a:xfrm>
          <a:off x="503933" y="3818198"/>
          <a:ext cx="9402064" cy="436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76" tIns="46176" rIns="46176" bIns="461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</a:t>
          </a:r>
        </a:p>
      </dsp:txBody>
      <dsp:txXfrm>
        <a:off x="503933" y="3818198"/>
        <a:ext cx="9402064" cy="436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99B30-7010-4964-A246-03FF6206EE7A}">
      <dsp:nvSpPr>
        <dsp:cNvPr id="0" name=""/>
        <dsp:cNvSpPr/>
      </dsp:nvSpPr>
      <dsp:spPr>
        <a:xfrm>
          <a:off x="624000" y="240855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DEE09-7D16-45E5-BAAE-3C5E7151AAFE}">
      <dsp:nvSpPr>
        <dsp:cNvPr id="0" name=""/>
        <dsp:cNvSpPr/>
      </dsp:nvSpPr>
      <dsp:spPr>
        <a:xfrm>
          <a:off x="100425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63666-9C0B-4A99-BB7C-15971625570C}">
      <dsp:nvSpPr>
        <dsp:cNvPr id="0" name=""/>
        <dsp:cNvSpPr/>
      </dsp:nvSpPr>
      <dsp:spPr>
        <a:xfrm>
          <a:off x="5362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cap="none" noProof="0" dirty="0"/>
            <a:t>Gestionnaire Git pour l’intégration de code</a:t>
          </a:r>
        </a:p>
      </dsp:txBody>
      <dsp:txXfrm>
        <a:off x="53625" y="2580856"/>
        <a:ext cx="2925000" cy="720000"/>
      </dsp:txXfrm>
    </dsp:sp>
    <dsp:sp modelId="{08A06ABF-476B-4EF7-850D-49DD95E71127}">
      <dsp:nvSpPr>
        <dsp:cNvPr id="0" name=""/>
        <dsp:cNvSpPr/>
      </dsp:nvSpPr>
      <dsp:spPr>
        <a:xfrm>
          <a:off x="4060875" y="240855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2BB54-C037-4792-8785-BE578EBC755D}">
      <dsp:nvSpPr>
        <dsp:cNvPr id="0" name=""/>
        <dsp:cNvSpPr/>
      </dsp:nvSpPr>
      <dsp:spPr>
        <a:xfrm>
          <a:off x="4441125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0E3E0-2908-49E3-AE26-FFC4AB4A0BBD}">
      <dsp:nvSpPr>
        <dsp:cNvPr id="0" name=""/>
        <dsp:cNvSpPr/>
      </dsp:nvSpPr>
      <dsp:spPr>
        <a:xfrm>
          <a:off x="3490500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cap="none" noProof="0" dirty="0"/>
            <a:t>Diagramme de Gantt pour le suivi de projet</a:t>
          </a:r>
        </a:p>
      </dsp:txBody>
      <dsp:txXfrm>
        <a:off x="3490500" y="2580856"/>
        <a:ext cx="2925000" cy="720000"/>
      </dsp:txXfrm>
    </dsp:sp>
    <dsp:sp modelId="{CB2CEC17-D432-4A32-BDDA-B887098ABD2F}">
      <dsp:nvSpPr>
        <dsp:cNvPr id="0" name=""/>
        <dsp:cNvSpPr/>
      </dsp:nvSpPr>
      <dsp:spPr>
        <a:xfrm>
          <a:off x="7497750" y="240855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246EE-B2FB-4921-B558-29F19CD8B412}">
      <dsp:nvSpPr>
        <dsp:cNvPr id="0" name=""/>
        <dsp:cNvSpPr/>
      </dsp:nvSpPr>
      <dsp:spPr>
        <a:xfrm>
          <a:off x="787800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91BA8-43AD-4B81-BF00-A866AB8486C8}">
      <dsp:nvSpPr>
        <dsp:cNvPr id="0" name=""/>
        <dsp:cNvSpPr/>
      </dsp:nvSpPr>
      <dsp:spPr>
        <a:xfrm>
          <a:off x="692737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cap="none" noProof="0" dirty="0"/>
            <a:t>Rendu des documents chaque 1 ou 2 semaines</a:t>
          </a:r>
        </a:p>
      </dsp:txBody>
      <dsp:txXfrm>
        <a:off x="6927375" y="2580856"/>
        <a:ext cx="29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2F209-F1D1-4C9A-AD8A-D01EC5E25416}">
      <dsp:nvSpPr>
        <dsp:cNvPr id="0" name=""/>
        <dsp:cNvSpPr/>
      </dsp:nvSpPr>
      <dsp:spPr>
        <a:xfrm>
          <a:off x="0" y="1944"/>
          <a:ext cx="99060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520929-DB66-40F1-A127-C95BD416A273}">
      <dsp:nvSpPr>
        <dsp:cNvPr id="0" name=""/>
        <dsp:cNvSpPr/>
      </dsp:nvSpPr>
      <dsp:spPr>
        <a:xfrm>
          <a:off x="0" y="1944"/>
          <a:ext cx="9906000" cy="66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	Gestion du temps</a:t>
          </a:r>
          <a:endParaRPr lang="en-US" sz="2400" kern="1200" dirty="0"/>
        </a:p>
      </dsp:txBody>
      <dsp:txXfrm>
        <a:off x="0" y="1944"/>
        <a:ext cx="9906000" cy="662939"/>
      </dsp:txXfrm>
    </dsp:sp>
    <dsp:sp modelId="{F6B09C99-38F8-44A9-B634-9AD76F31F055}">
      <dsp:nvSpPr>
        <dsp:cNvPr id="0" name=""/>
        <dsp:cNvSpPr/>
      </dsp:nvSpPr>
      <dsp:spPr>
        <a:xfrm>
          <a:off x="0" y="664884"/>
          <a:ext cx="9906000" cy="0"/>
        </a:xfrm>
        <a:prstGeom prst="line">
          <a:avLst/>
        </a:prstGeom>
        <a:gradFill rotWithShape="0">
          <a:gsLst>
            <a:gs pos="0">
              <a:schemeClr val="accent5">
                <a:hueOff val="852209"/>
                <a:satOff val="-5641"/>
                <a:lumOff val="-98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852209"/>
                <a:satOff val="-5641"/>
                <a:lumOff val="-98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852209"/>
              <a:satOff val="-5641"/>
              <a:lumOff val="-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82376-B66C-4D40-87F2-4FE2E3CE09BE}">
      <dsp:nvSpPr>
        <dsp:cNvPr id="0" name=""/>
        <dsp:cNvSpPr/>
      </dsp:nvSpPr>
      <dsp:spPr>
        <a:xfrm>
          <a:off x="0" y="664884"/>
          <a:ext cx="9906000" cy="66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	Changement du planning</a:t>
          </a:r>
          <a:endParaRPr lang="en-US" sz="2400" kern="1200" dirty="0"/>
        </a:p>
      </dsp:txBody>
      <dsp:txXfrm>
        <a:off x="0" y="664884"/>
        <a:ext cx="9906000" cy="662939"/>
      </dsp:txXfrm>
    </dsp:sp>
    <dsp:sp modelId="{1B54A6A4-2783-4C94-B2CE-42E63FC8B103}">
      <dsp:nvSpPr>
        <dsp:cNvPr id="0" name=""/>
        <dsp:cNvSpPr/>
      </dsp:nvSpPr>
      <dsp:spPr>
        <a:xfrm>
          <a:off x="0" y="1327824"/>
          <a:ext cx="9906000" cy="0"/>
        </a:xfrm>
        <a:prstGeom prst="line">
          <a:avLst/>
        </a:prstGeom>
        <a:gradFill rotWithShape="0">
          <a:gsLst>
            <a:gs pos="0">
              <a:schemeClr val="accent5">
                <a:hueOff val="1704418"/>
                <a:satOff val="-11283"/>
                <a:lumOff val="-19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704418"/>
                <a:satOff val="-11283"/>
                <a:lumOff val="-19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704418"/>
              <a:satOff val="-11283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55116E-67C3-422F-B7C7-10B7B84F1C60}">
      <dsp:nvSpPr>
        <dsp:cNvPr id="0" name=""/>
        <dsp:cNvSpPr/>
      </dsp:nvSpPr>
      <dsp:spPr>
        <a:xfrm>
          <a:off x="0" y="1327824"/>
          <a:ext cx="9906000" cy="66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	Contenu des sources</a:t>
          </a:r>
          <a:endParaRPr lang="en-US" sz="2400" kern="1200" dirty="0"/>
        </a:p>
      </dsp:txBody>
      <dsp:txXfrm>
        <a:off x="0" y="1327824"/>
        <a:ext cx="9906000" cy="662939"/>
      </dsp:txXfrm>
    </dsp:sp>
    <dsp:sp modelId="{DA157C1B-4CF4-4D29-8170-8CF5442C8494}">
      <dsp:nvSpPr>
        <dsp:cNvPr id="0" name=""/>
        <dsp:cNvSpPr/>
      </dsp:nvSpPr>
      <dsp:spPr>
        <a:xfrm>
          <a:off x="0" y="1990764"/>
          <a:ext cx="9906000" cy="0"/>
        </a:xfrm>
        <a:prstGeom prst="line">
          <a:avLst/>
        </a:prstGeom>
        <a:gradFill rotWithShape="0">
          <a:gsLst>
            <a:gs pos="0">
              <a:schemeClr val="accent5">
                <a:hueOff val="2556627"/>
                <a:satOff val="-16924"/>
                <a:lumOff val="-294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556627"/>
                <a:satOff val="-16924"/>
                <a:lumOff val="-294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556627"/>
              <a:satOff val="-16924"/>
              <a:lumOff val="-2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602CDA-6E37-4972-B6D1-386CF07D89C3}">
      <dsp:nvSpPr>
        <dsp:cNvPr id="0" name=""/>
        <dsp:cNvSpPr/>
      </dsp:nvSpPr>
      <dsp:spPr>
        <a:xfrm>
          <a:off x="0" y="1990764"/>
          <a:ext cx="9906000" cy="66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	Extraction des données</a:t>
          </a:r>
          <a:endParaRPr lang="en-US" sz="2400" kern="1200" dirty="0"/>
        </a:p>
      </dsp:txBody>
      <dsp:txXfrm>
        <a:off x="0" y="1990764"/>
        <a:ext cx="9906000" cy="662939"/>
      </dsp:txXfrm>
    </dsp:sp>
    <dsp:sp modelId="{979128B5-94D6-403A-814A-855F35562BDA}">
      <dsp:nvSpPr>
        <dsp:cNvPr id="0" name=""/>
        <dsp:cNvSpPr/>
      </dsp:nvSpPr>
      <dsp:spPr>
        <a:xfrm>
          <a:off x="0" y="2653703"/>
          <a:ext cx="9906000" cy="0"/>
        </a:xfrm>
        <a:prstGeom prst="line">
          <a:avLst/>
        </a:prstGeom>
        <a:gradFill rotWithShape="0">
          <a:gsLst>
            <a:gs pos="0">
              <a:schemeClr val="accent5">
                <a:hueOff val="3408836"/>
                <a:satOff val="-22566"/>
                <a:lumOff val="-392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3408836"/>
                <a:satOff val="-22566"/>
                <a:lumOff val="-392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3408836"/>
              <a:satOff val="-22566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3DD0AC-8CC9-4E34-8BC9-0FAD2CD6AC54}">
      <dsp:nvSpPr>
        <dsp:cNvPr id="0" name=""/>
        <dsp:cNvSpPr/>
      </dsp:nvSpPr>
      <dsp:spPr>
        <a:xfrm>
          <a:off x="0" y="2653703"/>
          <a:ext cx="9906000" cy="66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	Appel à l’API </a:t>
          </a:r>
          <a:r>
            <a:rPr lang="fr-FR" sz="2400" kern="1200" dirty="0" err="1"/>
            <a:t>QAnswer</a:t>
          </a:r>
          <a:r>
            <a:rPr lang="fr-FR" sz="2400" kern="1200" dirty="0"/>
            <a:t> en Spring</a:t>
          </a:r>
          <a:endParaRPr lang="en-US" sz="2400" kern="1200" dirty="0"/>
        </a:p>
      </dsp:txBody>
      <dsp:txXfrm>
        <a:off x="0" y="2653703"/>
        <a:ext cx="9906000" cy="662939"/>
      </dsp:txXfrm>
    </dsp:sp>
    <dsp:sp modelId="{471C0DE4-AD30-482C-A297-1898D8855466}">
      <dsp:nvSpPr>
        <dsp:cNvPr id="0" name=""/>
        <dsp:cNvSpPr/>
      </dsp:nvSpPr>
      <dsp:spPr>
        <a:xfrm>
          <a:off x="0" y="3316643"/>
          <a:ext cx="9906000" cy="0"/>
        </a:xfrm>
        <a:prstGeom prst="line">
          <a:avLst/>
        </a:prstGeom>
        <a:gradFill rotWithShape="0">
          <a:gsLst>
            <a:gs pos="0">
              <a:schemeClr val="accent5">
                <a:hueOff val="4261045"/>
                <a:satOff val="-28207"/>
                <a:lumOff val="-490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261045"/>
                <a:satOff val="-28207"/>
                <a:lumOff val="-490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B3200F-8D69-44D9-8F72-A4DCF6264C1A}">
      <dsp:nvSpPr>
        <dsp:cNvPr id="0" name=""/>
        <dsp:cNvSpPr/>
      </dsp:nvSpPr>
      <dsp:spPr>
        <a:xfrm>
          <a:off x="0" y="3316643"/>
          <a:ext cx="9906000" cy="66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	Ajout des données dans la wiki base</a:t>
          </a:r>
          <a:endParaRPr lang="en-US" sz="2400" kern="1200" dirty="0"/>
        </a:p>
      </dsp:txBody>
      <dsp:txXfrm>
        <a:off x="0" y="3316643"/>
        <a:ext cx="9906000" cy="662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2.sv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12" Type="http://schemas.openxmlformats.org/officeDocument/2006/relationships/image" Target="../media/image4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0.svg"/><Relationship Id="rId5" Type="http://schemas.openxmlformats.org/officeDocument/2006/relationships/image" Target="../media/image49.svg"/><Relationship Id="rId10" Type="http://schemas.openxmlformats.org/officeDocument/2006/relationships/image" Target="../media/image39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47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svg"/><Relationship Id="rId18" Type="http://schemas.openxmlformats.org/officeDocument/2006/relationships/image" Target="../media/image6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62.png"/><Relationship Id="rId17" Type="http://schemas.openxmlformats.org/officeDocument/2006/relationships/image" Target="../media/image65.svg"/><Relationship Id="rId2" Type="http://schemas.openxmlformats.org/officeDocument/2006/relationships/image" Target="../media/image1.jpe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61.sv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11.svg"/><Relationship Id="rId10" Type="http://schemas.openxmlformats.org/officeDocument/2006/relationships/image" Target="../media/image60.png"/><Relationship Id="rId19" Type="http://schemas.openxmlformats.org/officeDocument/2006/relationships/image" Target="../media/image67.svg"/><Relationship Id="rId4" Type="http://schemas.openxmlformats.org/officeDocument/2006/relationships/diagramLayout" Target="../diagrams/layout3.xml"/><Relationship Id="rId9" Type="http://schemas.openxmlformats.org/officeDocument/2006/relationships/image" Target="../media/image59.svg"/><Relationship Id="rId1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>
            <a:extLst>
              <a:ext uri="{FF2B5EF4-FFF2-40B4-BE49-F238E27FC236}">
                <a16:creationId xmlns:a16="http://schemas.microsoft.com/office/drawing/2014/main" id="{2896605C-FC53-4AEA-9227-806DC978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fr-FR" sz="4800" dirty="0"/>
              <a:t>Présentation du projet d’interopérabilité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53DFF0DD-9594-4269-8F0C-FE9FE8AF5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4619189"/>
            <a:ext cx="9904505" cy="1217577"/>
          </a:xfrm>
        </p:spPr>
        <p:txBody>
          <a:bodyPr anchor="ctr" anchorCtr="0">
            <a:noAutofit/>
          </a:bodyPr>
          <a:lstStyle/>
          <a:p>
            <a:pPr algn="ctr"/>
            <a:r>
              <a:rPr lang="fr-FR" sz="2800" dirty="0"/>
              <a:t>ROMDAN Elias		TROTTA Nicolas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5E2510D-660D-4D2F-92DA-09C9B0702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779" y="439988"/>
            <a:ext cx="3321673" cy="1694053"/>
          </a:xfrm>
          <a:prstGeom prst="rect">
            <a:avLst/>
          </a:prstGeom>
        </p:spPr>
      </p:pic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37F5FCD0-5C99-46C3-A628-7657BAB8E3F0}"/>
              </a:ext>
            </a:extLst>
          </p:cNvPr>
          <p:cNvSpPr txBox="1">
            <a:spLocks/>
          </p:cNvSpPr>
          <p:nvPr/>
        </p:nvSpPr>
        <p:spPr>
          <a:xfrm>
            <a:off x="0" y="6324679"/>
            <a:ext cx="3968318" cy="5298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M1 DSC</a:t>
            </a:r>
          </a:p>
        </p:txBody>
      </p:sp>
      <p:sp>
        <p:nvSpPr>
          <p:cNvPr id="33" name="Espace réservé du texte 29">
            <a:extLst>
              <a:ext uri="{FF2B5EF4-FFF2-40B4-BE49-F238E27FC236}">
                <a16:creationId xmlns:a16="http://schemas.microsoft.com/office/drawing/2014/main" id="{5E26F9E4-08CE-49AC-8473-15D383F615B5}"/>
              </a:ext>
            </a:extLst>
          </p:cNvPr>
          <p:cNvSpPr txBox="1">
            <a:spLocks/>
          </p:cNvSpPr>
          <p:nvPr/>
        </p:nvSpPr>
        <p:spPr>
          <a:xfrm>
            <a:off x="8223684" y="6324678"/>
            <a:ext cx="3968318" cy="5298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800" dirty="0"/>
              <a:t>20/03/2020</a:t>
            </a:r>
          </a:p>
        </p:txBody>
      </p:sp>
    </p:spTree>
    <p:extLst>
      <p:ext uri="{BB962C8B-B14F-4D97-AF65-F5344CB8AC3E}">
        <p14:creationId xmlns:p14="http://schemas.microsoft.com/office/powerpoint/2010/main" val="147364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A3A21-5579-41B7-A659-34954178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cap="none" dirty="0"/>
              <a:t>Partie B : Insertion des données dans la wiki base</a:t>
            </a:r>
          </a:p>
        </p:txBody>
      </p:sp>
      <p:pic>
        <p:nvPicPr>
          <p:cNvPr id="31" name="Graphique 30" descr="Document">
            <a:extLst>
              <a:ext uri="{FF2B5EF4-FFF2-40B4-BE49-F238E27FC236}">
                <a16:creationId xmlns:a16="http://schemas.microsoft.com/office/drawing/2014/main" id="{6A00A1F6-C084-4516-BF01-89BDA500D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178" y="3529606"/>
            <a:ext cx="914400" cy="9144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DA5EDD04-8DC4-4176-81B6-15D260396BC2}"/>
              </a:ext>
            </a:extLst>
          </p:cNvPr>
          <p:cNvSpPr txBox="1"/>
          <p:nvPr/>
        </p:nvSpPr>
        <p:spPr>
          <a:xfrm>
            <a:off x="801991" y="4444006"/>
            <a:ext cx="152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Label</a:t>
            </a:r>
          </a:p>
          <a:p>
            <a:pPr algn="ctr"/>
            <a:r>
              <a:rPr lang="fr-FR" sz="2400" dirty="0"/>
              <a:t>Description</a:t>
            </a:r>
            <a:br>
              <a:rPr lang="fr-FR" sz="2400" dirty="0"/>
            </a:br>
            <a:r>
              <a:rPr lang="fr-FR" sz="2400" dirty="0"/>
              <a:t>Langage</a:t>
            </a:r>
          </a:p>
        </p:txBody>
      </p:sp>
      <p:pic>
        <p:nvPicPr>
          <p:cNvPr id="34" name="Graphique 33" descr="Cour">
            <a:extLst>
              <a:ext uri="{FF2B5EF4-FFF2-40B4-BE49-F238E27FC236}">
                <a16:creationId xmlns:a16="http://schemas.microsoft.com/office/drawing/2014/main" id="{0DA6B71D-6328-400F-AE23-E6DC33425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8841" y="3221889"/>
            <a:ext cx="1478570" cy="1478570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7A26DF48-6875-49AA-B33E-33E8B6DACA0B}"/>
              </a:ext>
            </a:extLst>
          </p:cNvPr>
          <p:cNvSpPr txBox="1"/>
          <p:nvPr/>
        </p:nvSpPr>
        <p:spPr>
          <a:xfrm>
            <a:off x="9633903" y="4555351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Wikibase</a:t>
            </a:r>
            <a:endParaRPr lang="fr-FR" sz="2400" dirty="0"/>
          </a:p>
        </p:txBody>
      </p:sp>
      <p:pic>
        <p:nvPicPr>
          <p:cNvPr id="37" name="Graphique 36" descr="Papier">
            <a:extLst>
              <a:ext uri="{FF2B5EF4-FFF2-40B4-BE49-F238E27FC236}">
                <a16:creationId xmlns:a16="http://schemas.microsoft.com/office/drawing/2014/main" id="{93B8AE42-5EB3-475E-834B-EF109BBBC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24865" y="3523458"/>
            <a:ext cx="914400" cy="914400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7CC0749-65C8-4114-9F7F-7A2AB729599A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 flipV="1">
            <a:off x="6239265" y="3961174"/>
            <a:ext cx="1207588" cy="194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D9F003A1-DF3A-49F8-BF4D-2944EC5283D1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4199308" y="3980658"/>
            <a:ext cx="1125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19F5E92-B9A1-4119-85CA-2D251408DC78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V="1">
            <a:off x="2021578" y="3980658"/>
            <a:ext cx="1263330" cy="61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490DD40-40E3-40BD-B314-570EBA741988}"/>
              </a:ext>
            </a:extLst>
          </p:cNvPr>
          <p:cNvSpPr txBox="1"/>
          <p:nvPr/>
        </p:nvSpPr>
        <p:spPr>
          <a:xfrm>
            <a:off x="5215243" y="4376111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api.php</a:t>
            </a:r>
            <a:endParaRPr lang="fr-FR" sz="2400" dirty="0"/>
          </a:p>
        </p:txBody>
      </p:sp>
      <p:pic>
        <p:nvPicPr>
          <p:cNvPr id="4" name="Graphique 3" descr="Police">
            <a:extLst>
              <a:ext uri="{FF2B5EF4-FFF2-40B4-BE49-F238E27FC236}">
                <a16:creationId xmlns:a16="http://schemas.microsoft.com/office/drawing/2014/main" id="{61702F78-261C-44C8-9328-9C94450954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4908" y="3523458"/>
            <a:ext cx="914400" cy="9144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892C8BB-26FB-468C-BDBB-EB8754F7D2AE}"/>
              </a:ext>
            </a:extLst>
          </p:cNvPr>
          <p:cNvSpPr txBox="1"/>
          <p:nvPr/>
        </p:nvSpPr>
        <p:spPr>
          <a:xfrm>
            <a:off x="2924700" y="4444006"/>
            <a:ext cx="1534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Contrôle</a:t>
            </a:r>
            <a:br>
              <a:rPr lang="fr-FR" sz="2400" dirty="0"/>
            </a:br>
            <a:r>
              <a:rPr lang="fr-FR" sz="2400" dirty="0"/>
              <a:t>d’existence</a:t>
            </a:r>
            <a:br>
              <a:rPr lang="fr-FR" sz="2400" dirty="0"/>
            </a:br>
            <a:r>
              <a:rPr lang="fr-FR" sz="2400" dirty="0"/>
              <a:t>de l’entité</a:t>
            </a:r>
          </a:p>
        </p:txBody>
      </p:sp>
      <p:pic>
        <p:nvPicPr>
          <p:cNvPr id="26" name="Graphique 25" descr="Fermer">
            <a:extLst>
              <a:ext uri="{FF2B5EF4-FFF2-40B4-BE49-F238E27FC236}">
                <a16:creationId xmlns:a16="http://schemas.microsoft.com/office/drawing/2014/main" id="{ABF83CCC-6AF1-4303-92B0-CB2D4A7E15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4908" y="1791936"/>
            <a:ext cx="914400" cy="914400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1B4C83A-CE71-49EE-A8CC-1DD2D394ED91}"/>
              </a:ext>
            </a:extLst>
          </p:cNvPr>
          <p:cNvCxnSpPr>
            <a:cxnSpLocks/>
            <a:stCxn id="4" idx="0"/>
            <a:endCxn id="26" idx="2"/>
          </p:cNvCxnSpPr>
          <p:nvPr/>
        </p:nvCxnSpPr>
        <p:spPr>
          <a:xfrm flipV="1">
            <a:off x="3742108" y="2706336"/>
            <a:ext cx="0" cy="8171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que 31" descr="Boîte">
            <a:extLst>
              <a:ext uri="{FF2B5EF4-FFF2-40B4-BE49-F238E27FC236}">
                <a16:creationId xmlns:a16="http://schemas.microsoft.com/office/drawing/2014/main" id="{F7B91684-4B8F-49E6-B9AF-C6B0C216CA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6853" y="3503974"/>
            <a:ext cx="914400" cy="91440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6F5252A4-1C31-4699-A3D6-A4ED3881F607}"/>
              </a:ext>
            </a:extLst>
          </p:cNvPr>
          <p:cNvSpPr txBox="1"/>
          <p:nvPr/>
        </p:nvSpPr>
        <p:spPr>
          <a:xfrm>
            <a:off x="6971746" y="4437858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ItemDocument</a:t>
            </a:r>
            <a:endParaRPr lang="fr-FR" sz="2400" dirty="0"/>
          </a:p>
          <a:p>
            <a:pPr algn="ctr"/>
            <a:r>
              <a:rPr lang="fr-FR" sz="2400" dirty="0" err="1"/>
              <a:t>Statements</a:t>
            </a:r>
            <a:endParaRPr lang="fr-FR" sz="2400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4262CEFE-EA11-48B3-9B28-945B2B800F53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8361253" y="3961174"/>
            <a:ext cx="12075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9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A3A21-5579-41B7-A659-34954178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cap="none" dirty="0"/>
              <a:t>Interface d’insertion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B919DE-0EB4-46FD-B4CB-4F242D67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51000"/>
            <a:ext cx="9905998" cy="48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A3A21-5579-41B7-A659-34954178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cap="none" dirty="0"/>
              <a:t>Partie C : Utilisation de l’API </a:t>
            </a:r>
            <a:r>
              <a:rPr lang="fr-FR" sz="4800" cap="none" dirty="0" err="1"/>
              <a:t>QAnswer</a:t>
            </a:r>
            <a:endParaRPr lang="fr-FR" sz="4800" cap="none" dirty="0"/>
          </a:p>
        </p:txBody>
      </p:sp>
      <p:pic>
        <p:nvPicPr>
          <p:cNvPr id="8" name="Graphique 7" descr="Cour">
            <a:extLst>
              <a:ext uri="{FF2B5EF4-FFF2-40B4-BE49-F238E27FC236}">
                <a16:creationId xmlns:a16="http://schemas.microsoft.com/office/drawing/2014/main" id="{6B284754-88D2-45D4-AAB2-566DBA32F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8841" y="2097088"/>
            <a:ext cx="1478570" cy="1478570"/>
          </a:xfrm>
          <a:prstGeom prst="rect">
            <a:avLst/>
          </a:prstGeom>
        </p:spPr>
      </p:pic>
      <p:pic>
        <p:nvPicPr>
          <p:cNvPr id="36" name="Graphique 35" descr="Cour">
            <a:extLst>
              <a:ext uri="{FF2B5EF4-FFF2-40B4-BE49-F238E27FC236}">
                <a16:creationId xmlns:a16="http://schemas.microsoft.com/office/drawing/2014/main" id="{C751D7C6-6A32-4548-82EB-F35F7DC8C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8841" y="4314943"/>
            <a:ext cx="1478570" cy="1478570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5F15A73-A81D-427A-B8EE-42212071F6C7}"/>
              </a:ext>
            </a:extLst>
          </p:cNvPr>
          <p:cNvSpPr txBox="1"/>
          <p:nvPr/>
        </p:nvSpPr>
        <p:spPr>
          <a:xfrm>
            <a:off x="9633903" y="3429000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Wikidata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BC78EBB-4C93-4A4D-A8D7-B773BE2F444F}"/>
              </a:ext>
            </a:extLst>
          </p:cNvPr>
          <p:cNvSpPr txBox="1"/>
          <p:nvPr/>
        </p:nvSpPr>
        <p:spPr>
          <a:xfrm>
            <a:off x="9633903" y="564840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Wikibase</a:t>
            </a:r>
            <a:endParaRPr lang="fr-FR" sz="2400" dirty="0"/>
          </a:p>
        </p:txBody>
      </p:sp>
      <p:pic>
        <p:nvPicPr>
          <p:cNvPr id="12" name="Graphique 11" descr="Antenne relais téléphonique">
            <a:extLst>
              <a:ext uri="{FF2B5EF4-FFF2-40B4-BE49-F238E27FC236}">
                <a16:creationId xmlns:a16="http://schemas.microsoft.com/office/drawing/2014/main" id="{FD1BEF1F-682E-43D3-9F36-3E6CF5663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1220" y="2288016"/>
            <a:ext cx="914400" cy="914400"/>
          </a:xfrm>
          <a:prstGeom prst="rect">
            <a:avLst/>
          </a:prstGeom>
        </p:spPr>
      </p:pic>
      <p:pic>
        <p:nvPicPr>
          <p:cNvPr id="41" name="Graphique 40" descr="Antenne relais téléphonique">
            <a:extLst>
              <a:ext uri="{FF2B5EF4-FFF2-40B4-BE49-F238E27FC236}">
                <a16:creationId xmlns:a16="http://schemas.microsoft.com/office/drawing/2014/main" id="{8A4F54FF-AD14-4A90-B076-9859CE951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0877" y="2335706"/>
            <a:ext cx="914400" cy="9144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09C4E2BB-47C7-4741-A2A7-781660D873F8}"/>
              </a:ext>
            </a:extLst>
          </p:cNvPr>
          <p:cNvSpPr txBox="1"/>
          <p:nvPr/>
        </p:nvSpPr>
        <p:spPr>
          <a:xfrm>
            <a:off x="4227853" y="3111759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signin</a:t>
            </a:r>
            <a:endParaRPr lang="fr-FR" sz="2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8521A7E-42C0-47C3-8EA9-D43A84357479}"/>
              </a:ext>
            </a:extLst>
          </p:cNvPr>
          <p:cNvSpPr txBox="1"/>
          <p:nvPr/>
        </p:nvSpPr>
        <p:spPr>
          <a:xfrm>
            <a:off x="6279440" y="3111760"/>
            <a:ext cx="221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fullInterpretation</a:t>
            </a:r>
            <a:endParaRPr lang="fr-FR" sz="2400" dirty="0"/>
          </a:p>
        </p:txBody>
      </p:sp>
      <p:pic>
        <p:nvPicPr>
          <p:cNvPr id="16" name="Graphique 15" descr="Document">
            <a:extLst>
              <a:ext uri="{FF2B5EF4-FFF2-40B4-BE49-F238E27FC236}">
                <a16:creationId xmlns:a16="http://schemas.microsoft.com/office/drawing/2014/main" id="{AC738F87-0546-42A7-9688-595A408F7B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2571" y="3575658"/>
            <a:ext cx="914400" cy="914400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51A28CC0-24D1-42E7-8893-CE629309C8FE}"/>
              </a:ext>
            </a:extLst>
          </p:cNvPr>
          <p:cNvSpPr txBox="1"/>
          <p:nvPr/>
        </p:nvSpPr>
        <p:spPr>
          <a:xfrm>
            <a:off x="458825" y="4490058"/>
            <a:ext cx="27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Question + Langage</a:t>
            </a:r>
          </a:p>
        </p:txBody>
      </p:sp>
      <p:pic>
        <p:nvPicPr>
          <p:cNvPr id="47" name="Graphique 46" descr="Antenne relais téléphonique">
            <a:extLst>
              <a:ext uri="{FF2B5EF4-FFF2-40B4-BE49-F238E27FC236}">
                <a16:creationId xmlns:a16="http://schemas.microsoft.com/office/drawing/2014/main" id="{0713D7C7-8BA1-45EF-B410-B232CDEF5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7579" y="4597028"/>
            <a:ext cx="914400" cy="9144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1613E387-0FA4-4BF0-84B5-8AA250AA127C}"/>
              </a:ext>
            </a:extLst>
          </p:cNvPr>
          <p:cNvSpPr txBox="1"/>
          <p:nvPr/>
        </p:nvSpPr>
        <p:spPr>
          <a:xfrm>
            <a:off x="6086498" y="5463738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full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9C88EA2F-5ABD-4BD2-8E68-D9DE7353445D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2266971" y="2745216"/>
            <a:ext cx="1934249" cy="12876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9656BAE-ACA9-4462-905D-11A262B4ED3B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>
            <a:off x="2266971" y="4032858"/>
            <a:ext cx="3640608" cy="1021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00852D8-1B0C-4158-B24D-EEAD44E5743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15620" y="2745216"/>
            <a:ext cx="1815257" cy="30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78CC024-E65D-4EA4-8F22-082E20CEE882}"/>
              </a:ext>
            </a:extLst>
          </p:cNvPr>
          <p:cNvCxnSpPr>
            <a:cxnSpLocks/>
            <a:stCxn id="41" idx="3"/>
            <a:endCxn id="8" idx="1"/>
          </p:cNvCxnSpPr>
          <p:nvPr/>
        </p:nvCxnSpPr>
        <p:spPr>
          <a:xfrm>
            <a:off x="7845277" y="2792906"/>
            <a:ext cx="1723564" cy="43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A47D37AE-B7DB-4248-BF8D-C4FE361F1E4B}"/>
              </a:ext>
            </a:extLst>
          </p:cNvPr>
          <p:cNvCxnSpPr>
            <a:cxnSpLocks/>
            <a:stCxn id="47" idx="3"/>
            <a:endCxn id="36" idx="1"/>
          </p:cNvCxnSpPr>
          <p:nvPr/>
        </p:nvCxnSpPr>
        <p:spPr>
          <a:xfrm>
            <a:off x="6821979" y="5054228"/>
            <a:ext cx="27468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7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A3A21-5579-41B7-A659-34954178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cap="none" dirty="0"/>
              <a:t>Interface d’utilisation de </a:t>
            </a:r>
            <a:r>
              <a:rPr lang="fr-FR" sz="4800" cap="none" dirty="0" err="1"/>
              <a:t>QAnswer</a:t>
            </a:r>
            <a:endParaRPr lang="fr-FR" sz="4800" cap="non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7433D07-F532-40BA-9D6E-AB4AD5766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51000"/>
            <a:ext cx="9905998" cy="48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7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26AABB41-E859-41F3-B0E4-BD0C9182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cap="none" dirty="0"/>
              <a:t>Rétrospective</a:t>
            </a:r>
          </a:p>
        </p:txBody>
      </p:sp>
      <p:graphicFrame>
        <p:nvGraphicFramePr>
          <p:cNvPr id="16" name="Espace réservé du contenu 1">
            <a:extLst>
              <a:ext uri="{FF2B5EF4-FFF2-40B4-BE49-F238E27FC236}">
                <a16:creationId xmlns:a16="http://schemas.microsoft.com/office/drawing/2014/main" id="{84674A4C-EDFE-4B63-9E7F-E82DB6A1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076034"/>
              </p:ext>
            </p:extLst>
          </p:nvPr>
        </p:nvGraphicFramePr>
        <p:xfrm>
          <a:off x="1141413" y="2257954"/>
          <a:ext cx="9906000" cy="3981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3" name="Rectangle 132" descr="Stopwatch">
            <a:extLst>
              <a:ext uri="{FF2B5EF4-FFF2-40B4-BE49-F238E27FC236}">
                <a16:creationId xmlns:a16="http://schemas.microsoft.com/office/drawing/2014/main" id="{55210D6D-9B26-4CD5-9DE9-E75069FC9BEF}"/>
              </a:ext>
            </a:extLst>
          </p:cNvPr>
          <p:cNvSpPr/>
          <p:nvPr/>
        </p:nvSpPr>
        <p:spPr>
          <a:xfrm>
            <a:off x="1400899" y="2280586"/>
            <a:ext cx="647841" cy="647841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5" name="Rectangle 134" descr="Head with Gears">
            <a:extLst>
              <a:ext uri="{FF2B5EF4-FFF2-40B4-BE49-F238E27FC236}">
                <a16:creationId xmlns:a16="http://schemas.microsoft.com/office/drawing/2014/main" id="{ACC0E8AC-1DA7-4EFD-AFC9-DB16D9E71605}"/>
              </a:ext>
            </a:extLst>
          </p:cNvPr>
          <p:cNvSpPr/>
          <p:nvPr/>
        </p:nvSpPr>
        <p:spPr>
          <a:xfrm>
            <a:off x="1400899" y="2942797"/>
            <a:ext cx="647841" cy="647841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6" name="Rectangle 135" descr="Cement truck">
            <a:extLst>
              <a:ext uri="{FF2B5EF4-FFF2-40B4-BE49-F238E27FC236}">
                <a16:creationId xmlns:a16="http://schemas.microsoft.com/office/drawing/2014/main" id="{E83AEFA2-23F1-410A-841E-F0A4F27E3C38}"/>
              </a:ext>
            </a:extLst>
          </p:cNvPr>
          <p:cNvSpPr/>
          <p:nvPr/>
        </p:nvSpPr>
        <p:spPr>
          <a:xfrm>
            <a:off x="1400899" y="3605008"/>
            <a:ext cx="647841" cy="647841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7" name="Rectangle 136" descr="Database">
            <a:extLst>
              <a:ext uri="{FF2B5EF4-FFF2-40B4-BE49-F238E27FC236}">
                <a16:creationId xmlns:a16="http://schemas.microsoft.com/office/drawing/2014/main" id="{92AE30CA-3765-4D08-807E-2427EF86D1FC}"/>
              </a:ext>
            </a:extLst>
          </p:cNvPr>
          <p:cNvSpPr/>
          <p:nvPr/>
        </p:nvSpPr>
        <p:spPr>
          <a:xfrm>
            <a:off x="1398865" y="4252849"/>
            <a:ext cx="647841" cy="647841"/>
          </a:xfrm>
          <a:prstGeom prst="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8" name="Rectangle 137" descr="Speaker Phone">
            <a:extLst>
              <a:ext uri="{FF2B5EF4-FFF2-40B4-BE49-F238E27FC236}">
                <a16:creationId xmlns:a16="http://schemas.microsoft.com/office/drawing/2014/main" id="{E91596A0-CD35-4E1A-93A0-B017A34F90C5}"/>
              </a:ext>
            </a:extLst>
          </p:cNvPr>
          <p:cNvSpPr/>
          <p:nvPr/>
        </p:nvSpPr>
        <p:spPr>
          <a:xfrm>
            <a:off x="1398865" y="4945265"/>
            <a:ext cx="647841" cy="647841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9" name="Rectangle 138" descr="QrCode1">
            <a:extLst>
              <a:ext uri="{FF2B5EF4-FFF2-40B4-BE49-F238E27FC236}">
                <a16:creationId xmlns:a16="http://schemas.microsoft.com/office/drawing/2014/main" id="{8DFFC357-2DAD-4403-BC90-482EAC1DB449}"/>
              </a:ext>
            </a:extLst>
          </p:cNvPr>
          <p:cNvSpPr/>
          <p:nvPr/>
        </p:nvSpPr>
        <p:spPr>
          <a:xfrm>
            <a:off x="1398865" y="5591641"/>
            <a:ext cx="647841" cy="647841"/>
          </a:xfrm>
          <a:prstGeom prst="rect">
            <a:avLst/>
          </a:prstGeom>
          <a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095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A3A21-5579-41B7-A659-34954178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cap="none" dirty="0"/>
              <a:t>Conclusion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4A94F8C-FDFC-4E43-B177-1211990D65B6}"/>
              </a:ext>
            </a:extLst>
          </p:cNvPr>
          <p:cNvSpPr/>
          <p:nvPr/>
        </p:nvSpPr>
        <p:spPr>
          <a:xfrm>
            <a:off x="1141413" y="3320395"/>
            <a:ext cx="1843596" cy="126193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Extraire les données des sources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697D55E-5811-462B-B5D5-17C5E29200D9}"/>
              </a:ext>
            </a:extLst>
          </p:cNvPr>
          <p:cNvSpPr/>
          <p:nvPr/>
        </p:nvSpPr>
        <p:spPr>
          <a:xfrm>
            <a:off x="9203815" y="3334691"/>
            <a:ext cx="1843596" cy="126193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Ajouter les données à la </a:t>
            </a:r>
            <a:r>
              <a:rPr lang="fr-FR" sz="2400" dirty="0" err="1"/>
              <a:t>wikibase</a:t>
            </a:r>
            <a:endParaRPr lang="fr-FR" sz="24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29EF394-B786-44DD-A5A8-75F3E621F5EB}"/>
              </a:ext>
            </a:extLst>
          </p:cNvPr>
          <p:cNvSpPr/>
          <p:nvPr/>
        </p:nvSpPr>
        <p:spPr>
          <a:xfrm>
            <a:off x="5172614" y="4977544"/>
            <a:ext cx="1843596" cy="126193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Interroger la </a:t>
            </a:r>
            <a:r>
              <a:rPr lang="fr-FR" sz="2400" dirty="0" err="1"/>
              <a:t>wikibase</a:t>
            </a:r>
            <a:endParaRPr lang="fr-FR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588F0BC-2521-404D-A6EC-90074CD9F1F7}"/>
              </a:ext>
            </a:extLst>
          </p:cNvPr>
          <p:cNvSpPr/>
          <p:nvPr/>
        </p:nvSpPr>
        <p:spPr>
          <a:xfrm>
            <a:off x="4700618" y="2097088"/>
            <a:ext cx="2787588" cy="83686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Application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7B378BC-A6BC-4E1E-8D50-496731413D8A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flipH="1">
            <a:off x="2985009" y="2933951"/>
            <a:ext cx="3109403" cy="10174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7B125C0-E531-4C61-B5FF-CB79701CCBD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4412" y="2933951"/>
            <a:ext cx="0" cy="2043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BC53854-13E1-4DEB-869F-06CC16054D94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>
            <a:off x="6094412" y="2933951"/>
            <a:ext cx="3109403" cy="10317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9367C7A7-2E35-4922-A3E1-7CF5A3D9376F}"/>
              </a:ext>
            </a:extLst>
          </p:cNvPr>
          <p:cNvSpPr txBox="1"/>
          <p:nvPr/>
        </p:nvSpPr>
        <p:spPr>
          <a:xfrm>
            <a:off x="7880498" y="319816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Bot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E69E47-F802-42A9-A791-CCAFC02F788A}"/>
              </a:ext>
            </a:extLst>
          </p:cNvPr>
          <p:cNvSpPr txBox="1"/>
          <p:nvPr/>
        </p:nvSpPr>
        <p:spPr>
          <a:xfrm>
            <a:off x="3222003" y="3198167"/>
            <a:ext cx="1086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Parseur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97203ED-2774-491D-BC8E-9454E0B80637}"/>
              </a:ext>
            </a:extLst>
          </p:cNvPr>
          <p:cNvSpPr txBox="1"/>
          <p:nvPr/>
        </p:nvSpPr>
        <p:spPr>
          <a:xfrm>
            <a:off x="6094411" y="4120667"/>
            <a:ext cx="129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QAnswer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064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26AABB41-E859-41F3-B0E4-BD0C9182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cap="none" dirty="0"/>
              <a:t>Plan</a:t>
            </a:r>
          </a:p>
        </p:txBody>
      </p:sp>
      <p:graphicFrame>
        <p:nvGraphicFramePr>
          <p:cNvPr id="156" name="Espace réservé du contenu 13">
            <a:extLst>
              <a:ext uri="{FF2B5EF4-FFF2-40B4-BE49-F238E27FC236}">
                <a16:creationId xmlns:a16="http://schemas.microsoft.com/office/drawing/2014/main" id="{A665C343-985B-447F-8FFB-764E39B8B6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718862"/>
              </p:ext>
            </p:extLst>
          </p:nvPr>
        </p:nvGraphicFramePr>
        <p:xfrm>
          <a:off x="1141413" y="2097088"/>
          <a:ext cx="990599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79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26AABB41-E859-41F3-B0E4-BD0C9182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cap="none" dirty="0"/>
              <a:t>Introduction au projet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F1DB2D4-A47D-442A-90E2-AC40EA75A9B7}"/>
              </a:ext>
            </a:extLst>
          </p:cNvPr>
          <p:cNvSpPr/>
          <p:nvPr/>
        </p:nvSpPr>
        <p:spPr>
          <a:xfrm>
            <a:off x="257769" y="3025977"/>
            <a:ext cx="1843596" cy="6414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Événement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BB4F198-7D57-4FE6-B041-63D67053E62E}"/>
              </a:ext>
            </a:extLst>
          </p:cNvPr>
          <p:cNvSpPr/>
          <p:nvPr/>
        </p:nvSpPr>
        <p:spPr>
          <a:xfrm>
            <a:off x="8306323" y="4347932"/>
            <a:ext cx="1843596" cy="6414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Employé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E26560B-672F-44E4-954C-38DAB9D71BA1}"/>
              </a:ext>
            </a:extLst>
          </p:cNvPr>
          <p:cNvSpPr/>
          <p:nvPr/>
        </p:nvSpPr>
        <p:spPr>
          <a:xfrm>
            <a:off x="5167598" y="6021967"/>
            <a:ext cx="1843596" cy="6414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Produit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6FCE13F-7B8F-4750-A0FE-2FCF226F0167}"/>
              </a:ext>
            </a:extLst>
          </p:cNvPr>
          <p:cNvSpPr/>
          <p:nvPr/>
        </p:nvSpPr>
        <p:spPr>
          <a:xfrm>
            <a:off x="1312581" y="4538232"/>
            <a:ext cx="1843596" cy="6414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Adresse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816E334-C47D-414D-82C7-59AC13D1148E}"/>
              </a:ext>
            </a:extLst>
          </p:cNvPr>
          <p:cNvSpPr/>
          <p:nvPr/>
        </p:nvSpPr>
        <p:spPr>
          <a:xfrm>
            <a:off x="5167598" y="4217527"/>
            <a:ext cx="1843596" cy="6414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Transporteur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AE6FABC-EA3B-4CC7-99FE-AC619B1D8E9A}"/>
              </a:ext>
            </a:extLst>
          </p:cNvPr>
          <p:cNvSpPr/>
          <p:nvPr/>
        </p:nvSpPr>
        <p:spPr>
          <a:xfrm>
            <a:off x="5167598" y="5119747"/>
            <a:ext cx="1843596" cy="6414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Marchandise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40E2F32-A494-474C-8674-95C7C6AF7A4F}"/>
              </a:ext>
            </a:extLst>
          </p:cNvPr>
          <p:cNvSpPr/>
          <p:nvPr/>
        </p:nvSpPr>
        <p:spPr>
          <a:xfrm>
            <a:off x="8306323" y="2260395"/>
            <a:ext cx="1843596" cy="6414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Prospect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65995D5-DDD4-41F2-97FE-B16430C35A06}"/>
              </a:ext>
            </a:extLst>
          </p:cNvPr>
          <p:cNvSpPr/>
          <p:nvPr/>
        </p:nvSpPr>
        <p:spPr>
          <a:xfrm>
            <a:off x="10150804" y="3339277"/>
            <a:ext cx="1843596" cy="6414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Personne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01412D4-D45E-428A-9388-35A190F9F23D}"/>
              </a:ext>
            </a:extLst>
          </p:cNvPr>
          <p:cNvSpPr/>
          <p:nvPr/>
        </p:nvSpPr>
        <p:spPr>
          <a:xfrm>
            <a:off x="2479987" y="3025977"/>
            <a:ext cx="1843596" cy="6414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Entrepôt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9DD2CC5-51FB-4805-B32D-5F686C687666}"/>
              </a:ext>
            </a:extLst>
          </p:cNvPr>
          <p:cNvSpPr/>
          <p:nvPr/>
        </p:nvSpPr>
        <p:spPr>
          <a:xfrm>
            <a:off x="4702206" y="2906984"/>
            <a:ext cx="2787588" cy="83686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Entreprise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43C0EEE-BBD7-461D-946C-DA4039EE59FF}"/>
              </a:ext>
            </a:extLst>
          </p:cNvPr>
          <p:cNvCxnSpPr>
            <a:cxnSpLocks/>
            <a:stCxn id="24" idx="2"/>
            <a:endCxn id="16" idx="3"/>
          </p:cNvCxnSpPr>
          <p:nvPr/>
        </p:nvCxnSpPr>
        <p:spPr>
          <a:xfrm flipH="1">
            <a:off x="3156177" y="3743847"/>
            <a:ext cx="2939823" cy="1115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4D4B2F9-7577-4EFB-92B9-6D56250C897A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089396" y="3743847"/>
            <a:ext cx="6604" cy="4736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3A0AEF1-C882-4212-A8D8-FA14E1A5B39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089396" y="4858937"/>
            <a:ext cx="0" cy="2608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7F3254E-9F0D-44E9-920B-2B7B424CCD72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6089396" y="5761157"/>
            <a:ext cx="0" cy="2608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A5812BF-8693-4261-A1DD-A1E8240F46A8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2234379" y="3667387"/>
            <a:ext cx="1167406" cy="870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3FE3462-CC85-4375-B628-3E0F6805AE59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H="1" flipV="1">
            <a:off x="1179567" y="3667387"/>
            <a:ext cx="1054812" cy="870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9BD0054-323B-4A2F-8FCF-EC6337418AE0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flipH="1">
            <a:off x="7489794" y="2901805"/>
            <a:ext cx="1738327" cy="423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300738C-437B-41C5-A87D-A913DCFA4AD6}"/>
              </a:ext>
            </a:extLst>
          </p:cNvPr>
          <p:cNvCxnSpPr>
            <a:cxnSpLocks/>
            <a:stCxn id="14" idx="0"/>
            <a:endCxn id="24" idx="3"/>
          </p:cNvCxnSpPr>
          <p:nvPr/>
        </p:nvCxnSpPr>
        <p:spPr>
          <a:xfrm flipH="1" flipV="1">
            <a:off x="7489794" y="3325416"/>
            <a:ext cx="1738327" cy="10225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C9A63C0F-E7D2-4504-9837-CD16F1401336}"/>
              </a:ext>
            </a:extLst>
          </p:cNvPr>
          <p:cNvSpPr/>
          <p:nvPr/>
        </p:nvSpPr>
        <p:spPr>
          <a:xfrm>
            <a:off x="1312581" y="5712219"/>
            <a:ext cx="1843596" cy="64141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Extérieur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2219086A-5F8C-4A22-950F-42A3C171C979}"/>
              </a:ext>
            </a:extLst>
          </p:cNvPr>
          <p:cNvSpPr/>
          <p:nvPr/>
        </p:nvSpPr>
        <p:spPr>
          <a:xfrm>
            <a:off x="257769" y="1856768"/>
            <a:ext cx="1843596" cy="64141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Extérieur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E4EBCC5E-0353-4940-A26A-38EB05B5DAA4}"/>
              </a:ext>
            </a:extLst>
          </p:cNvPr>
          <p:cNvSpPr/>
          <p:nvPr/>
        </p:nvSpPr>
        <p:spPr>
          <a:xfrm>
            <a:off x="5174202" y="1851789"/>
            <a:ext cx="1843596" cy="64141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Extérieur</a:t>
            </a:r>
          </a:p>
        </p:txBody>
      </p: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39CE2EEF-6A89-4816-8767-01302C92B747}"/>
              </a:ext>
            </a:extLst>
          </p:cNvPr>
          <p:cNvCxnSpPr>
            <a:cxnSpLocks/>
            <a:stCxn id="21" idx="0"/>
            <a:endCxn id="20" idx="3"/>
          </p:cNvCxnSpPr>
          <p:nvPr/>
        </p:nvCxnSpPr>
        <p:spPr>
          <a:xfrm flipH="1" flipV="1">
            <a:off x="10149919" y="2581100"/>
            <a:ext cx="922683" cy="7581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FCDEB0B1-F845-448A-AA80-51C2BBF92BE6}"/>
              </a:ext>
            </a:extLst>
          </p:cNvPr>
          <p:cNvCxnSpPr>
            <a:cxnSpLocks/>
            <a:stCxn id="21" idx="2"/>
            <a:endCxn id="14" idx="3"/>
          </p:cNvCxnSpPr>
          <p:nvPr/>
        </p:nvCxnSpPr>
        <p:spPr>
          <a:xfrm flipH="1">
            <a:off x="10149919" y="3980687"/>
            <a:ext cx="922683" cy="687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F7B699E6-55EE-49C5-8239-0AD25B5364BB}"/>
              </a:ext>
            </a:extLst>
          </p:cNvPr>
          <p:cNvCxnSpPr>
            <a:cxnSpLocks/>
            <a:stCxn id="64" idx="0"/>
            <a:endCxn id="16" idx="2"/>
          </p:cNvCxnSpPr>
          <p:nvPr/>
        </p:nvCxnSpPr>
        <p:spPr>
          <a:xfrm flipV="1">
            <a:off x="2234379" y="5179642"/>
            <a:ext cx="0" cy="532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281">
            <a:extLst>
              <a:ext uri="{FF2B5EF4-FFF2-40B4-BE49-F238E27FC236}">
                <a16:creationId xmlns:a16="http://schemas.microsoft.com/office/drawing/2014/main" id="{F38DA812-5680-433A-BE57-7652CCC66665}"/>
              </a:ext>
            </a:extLst>
          </p:cNvPr>
          <p:cNvCxnSpPr>
            <a:cxnSpLocks/>
            <a:stCxn id="11" idx="0"/>
            <a:endCxn id="65" idx="2"/>
          </p:cNvCxnSpPr>
          <p:nvPr/>
        </p:nvCxnSpPr>
        <p:spPr>
          <a:xfrm flipV="1">
            <a:off x="1179567" y="2498178"/>
            <a:ext cx="0" cy="52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A36212C7-D23F-4359-A65E-F889C3D31105}"/>
              </a:ext>
            </a:extLst>
          </p:cNvPr>
          <p:cNvCxnSpPr>
            <a:cxnSpLocks/>
            <a:stCxn id="24" idx="0"/>
            <a:endCxn id="117" idx="2"/>
          </p:cNvCxnSpPr>
          <p:nvPr/>
        </p:nvCxnSpPr>
        <p:spPr>
          <a:xfrm flipV="1">
            <a:off x="6096000" y="2493199"/>
            <a:ext cx="0" cy="4137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 : coins arrondis 288">
            <a:extLst>
              <a:ext uri="{FF2B5EF4-FFF2-40B4-BE49-F238E27FC236}">
                <a16:creationId xmlns:a16="http://schemas.microsoft.com/office/drawing/2014/main" id="{E599369F-D9A6-439E-8E97-C22240C6E796}"/>
              </a:ext>
            </a:extLst>
          </p:cNvPr>
          <p:cNvSpPr/>
          <p:nvPr/>
        </p:nvSpPr>
        <p:spPr>
          <a:xfrm>
            <a:off x="10150804" y="5707492"/>
            <a:ext cx="1843596" cy="64141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Extérieur</a:t>
            </a:r>
          </a:p>
        </p:txBody>
      </p: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F5C3BD20-6612-4E53-A548-1DAA3903389F}"/>
              </a:ext>
            </a:extLst>
          </p:cNvPr>
          <p:cNvCxnSpPr>
            <a:cxnSpLocks/>
            <a:stCxn id="21" idx="2"/>
            <a:endCxn id="289" idx="0"/>
          </p:cNvCxnSpPr>
          <p:nvPr/>
        </p:nvCxnSpPr>
        <p:spPr>
          <a:xfrm>
            <a:off x="11072602" y="3980687"/>
            <a:ext cx="0" cy="1726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5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26AABB41-E859-41F3-B0E4-BD0C9182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cap="none" dirty="0"/>
              <a:t>Technologies utilisées</a:t>
            </a:r>
          </a:p>
        </p:txBody>
      </p:sp>
      <p:pic>
        <p:nvPicPr>
          <p:cNvPr id="1028" name="Picture 4" descr="Résultat de recherche d'images pour &quot;java spring&quot;">
            <a:extLst>
              <a:ext uri="{FF2B5EF4-FFF2-40B4-BE49-F238E27FC236}">
                <a16:creationId xmlns:a16="http://schemas.microsoft.com/office/drawing/2014/main" id="{1E6A4E60-4968-445D-92CE-1A05F7E41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89" y="2647504"/>
            <a:ext cx="1243451" cy="12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Thymeleaf&quot;">
            <a:extLst>
              <a:ext uri="{FF2B5EF4-FFF2-40B4-BE49-F238E27FC236}">
                <a16:creationId xmlns:a16="http://schemas.microsoft.com/office/drawing/2014/main" id="{A61F6706-4612-42E7-9690-DE9ED036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186" y="2647504"/>
            <a:ext cx="1243451" cy="12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database h2&quot;">
            <a:extLst>
              <a:ext uri="{FF2B5EF4-FFF2-40B4-BE49-F238E27FC236}">
                <a16:creationId xmlns:a16="http://schemas.microsoft.com/office/drawing/2014/main" id="{E7214703-64C9-41BF-84D1-7C2299818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11" y="4535172"/>
            <a:ext cx="1243451" cy="12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mediawiki&quot;">
            <a:extLst>
              <a:ext uri="{FF2B5EF4-FFF2-40B4-BE49-F238E27FC236}">
                <a16:creationId xmlns:a16="http://schemas.microsoft.com/office/drawing/2014/main" id="{47948D65-70CA-4D7C-B711-B42B55180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59" y="4535171"/>
            <a:ext cx="1243451" cy="121443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QAnswer">
            <a:extLst>
              <a:ext uri="{FF2B5EF4-FFF2-40B4-BE49-F238E27FC236}">
                <a16:creationId xmlns:a16="http://schemas.microsoft.com/office/drawing/2014/main" id="{F18D78EA-8197-4F42-8C76-A31BF24BB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640" y="2910245"/>
            <a:ext cx="3549543" cy="68895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E5418DE-DD4E-4458-862F-304DB56F96EF}"/>
              </a:ext>
            </a:extLst>
          </p:cNvPr>
          <p:cNvSpPr/>
          <p:nvPr/>
        </p:nvSpPr>
        <p:spPr>
          <a:xfrm>
            <a:off x="682937" y="4782391"/>
            <a:ext cx="2925000" cy="72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CB5F8D-D611-400F-B9FE-8C839BA71B5E}"/>
              </a:ext>
            </a:extLst>
          </p:cNvPr>
          <p:cNvSpPr txBox="1"/>
          <p:nvPr/>
        </p:nvSpPr>
        <p:spPr>
          <a:xfrm>
            <a:off x="1141413" y="3830412"/>
            <a:ext cx="1897001" cy="36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2400" kern="1200" cap="none" noProof="0" dirty="0"/>
              <a:t>Spring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073237F-E59E-4CF7-9420-5FC372345761}"/>
              </a:ext>
            </a:extLst>
          </p:cNvPr>
          <p:cNvSpPr txBox="1"/>
          <p:nvPr/>
        </p:nvSpPr>
        <p:spPr>
          <a:xfrm>
            <a:off x="9150410" y="3830412"/>
            <a:ext cx="1897001" cy="36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2400" kern="1200" cap="none" noProof="0" dirty="0" err="1"/>
              <a:t>Thymeleaf</a:t>
            </a:r>
            <a:endParaRPr lang="fr-FR" sz="2400" kern="1200" cap="none" noProof="0" dirty="0"/>
          </a:p>
        </p:txBody>
      </p:sp>
    </p:spTree>
    <p:extLst>
      <p:ext uri="{BB962C8B-B14F-4D97-AF65-F5344CB8AC3E}">
        <p14:creationId xmlns:p14="http://schemas.microsoft.com/office/powerpoint/2010/main" val="417920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26AABB41-E859-41F3-B0E4-BD0C9182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cap="none" dirty="0"/>
              <a:t>Méthode de travail</a:t>
            </a:r>
          </a:p>
        </p:txBody>
      </p:sp>
      <p:graphicFrame>
        <p:nvGraphicFramePr>
          <p:cNvPr id="4" name="Espace réservé du contenu 1">
            <a:extLst>
              <a:ext uri="{FF2B5EF4-FFF2-40B4-BE49-F238E27FC236}">
                <a16:creationId xmlns:a16="http://schemas.microsoft.com/office/drawing/2014/main" id="{FE5AB2F8-48D0-4887-A8E0-6955FBD22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19713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02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A3A21-5579-41B7-A659-34954178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000" cap="none" dirty="0"/>
              <a:t>Partie A : Extraction des sources de données</a:t>
            </a:r>
          </a:p>
        </p:txBody>
      </p:sp>
      <p:pic>
        <p:nvPicPr>
          <p:cNvPr id="5" name="Graphique 4" descr="Papier">
            <a:extLst>
              <a:ext uri="{FF2B5EF4-FFF2-40B4-BE49-F238E27FC236}">
                <a16:creationId xmlns:a16="http://schemas.microsoft.com/office/drawing/2014/main" id="{8CAB6744-C7C2-4821-BCE5-7D4BD4FC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413" y="2232515"/>
            <a:ext cx="914400" cy="914400"/>
          </a:xfrm>
          <a:prstGeom prst="rect">
            <a:avLst/>
          </a:prstGeom>
        </p:spPr>
      </p:pic>
      <p:pic>
        <p:nvPicPr>
          <p:cNvPr id="7" name="Graphique 6" descr="Base de données">
            <a:extLst>
              <a:ext uri="{FF2B5EF4-FFF2-40B4-BE49-F238E27FC236}">
                <a16:creationId xmlns:a16="http://schemas.microsoft.com/office/drawing/2014/main" id="{9CF1F683-3504-4C78-8B7E-C202DB69B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8067" y="3496713"/>
            <a:ext cx="1478570" cy="1478570"/>
          </a:xfrm>
          <a:prstGeom prst="rect">
            <a:avLst/>
          </a:prstGeom>
        </p:spPr>
      </p:pic>
      <p:pic>
        <p:nvPicPr>
          <p:cNvPr id="10" name="Graphique 9" descr="Papier">
            <a:extLst>
              <a:ext uri="{FF2B5EF4-FFF2-40B4-BE49-F238E27FC236}">
                <a16:creationId xmlns:a16="http://schemas.microsoft.com/office/drawing/2014/main" id="{40194693-E6A0-447B-98AB-F5D7C74E8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7701" y="2232515"/>
            <a:ext cx="914400" cy="914400"/>
          </a:xfrm>
          <a:prstGeom prst="rect">
            <a:avLst/>
          </a:prstGeom>
        </p:spPr>
      </p:pic>
      <p:pic>
        <p:nvPicPr>
          <p:cNvPr id="11" name="Graphique 10" descr="Papier">
            <a:extLst>
              <a:ext uri="{FF2B5EF4-FFF2-40B4-BE49-F238E27FC236}">
                <a16:creationId xmlns:a16="http://schemas.microsoft.com/office/drawing/2014/main" id="{76F08DFA-F78A-4044-B8C2-740B3A66F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3988" y="2232515"/>
            <a:ext cx="914400" cy="914400"/>
          </a:xfrm>
          <a:prstGeom prst="rect">
            <a:avLst/>
          </a:prstGeom>
        </p:spPr>
      </p:pic>
      <p:pic>
        <p:nvPicPr>
          <p:cNvPr id="13" name="Graphique 12" descr="Internet">
            <a:extLst>
              <a:ext uri="{FF2B5EF4-FFF2-40B4-BE49-F238E27FC236}">
                <a16:creationId xmlns:a16="http://schemas.microsoft.com/office/drawing/2014/main" id="{54F69C8C-DCDE-4826-BEB5-0211F1750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7701" y="5325082"/>
            <a:ext cx="914400" cy="914400"/>
          </a:xfrm>
          <a:prstGeom prst="rect">
            <a:avLst/>
          </a:prstGeom>
        </p:spPr>
      </p:pic>
      <p:pic>
        <p:nvPicPr>
          <p:cNvPr id="15" name="Graphique 14" descr="Imprimante">
            <a:extLst>
              <a:ext uri="{FF2B5EF4-FFF2-40B4-BE49-F238E27FC236}">
                <a16:creationId xmlns:a16="http://schemas.microsoft.com/office/drawing/2014/main" id="{924287B8-731E-474F-8A57-CDDC97B1F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7927" y="2232515"/>
            <a:ext cx="914400" cy="914400"/>
          </a:xfrm>
          <a:prstGeom prst="rect">
            <a:avLst/>
          </a:prstGeom>
        </p:spPr>
      </p:pic>
      <p:pic>
        <p:nvPicPr>
          <p:cNvPr id="17" name="Graphique 16" descr="Imprimante">
            <a:extLst>
              <a:ext uri="{FF2B5EF4-FFF2-40B4-BE49-F238E27FC236}">
                <a16:creationId xmlns:a16="http://schemas.microsoft.com/office/drawing/2014/main" id="{C321B8C4-0184-46C1-B317-55CCACD5EE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7927" y="5325082"/>
            <a:ext cx="914400" cy="914400"/>
          </a:xfrm>
          <a:prstGeom prst="rect">
            <a:avLst/>
          </a:prstGeom>
        </p:spPr>
      </p:pic>
      <p:pic>
        <p:nvPicPr>
          <p:cNvPr id="20" name="Graphique 19" descr="Fermer">
            <a:extLst>
              <a:ext uri="{FF2B5EF4-FFF2-40B4-BE49-F238E27FC236}">
                <a16:creationId xmlns:a16="http://schemas.microsoft.com/office/drawing/2014/main" id="{1EAFFE39-7069-4512-9639-BD19D525C1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7927" y="3778798"/>
            <a:ext cx="914400" cy="914400"/>
          </a:xfrm>
          <a:prstGeom prst="rect">
            <a:avLst/>
          </a:prstGeom>
        </p:spPr>
      </p:pic>
      <p:pic>
        <p:nvPicPr>
          <p:cNvPr id="22" name="Graphique 21" descr="Boîte">
            <a:extLst>
              <a:ext uri="{FF2B5EF4-FFF2-40B4-BE49-F238E27FC236}">
                <a16:creationId xmlns:a16="http://schemas.microsoft.com/office/drawing/2014/main" id="{D01B261E-28D0-4629-8D98-722617AF07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0953" y="2232515"/>
            <a:ext cx="914400" cy="914400"/>
          </a:xfrm>
          <a:prstGeom prst="rect">
            <a:avLst/>
          </a:prstGeom>
        </p:spPr>
      </p:pic>
      <p:pic>
        <p:nvPicPr>
          <p:cNvPr id="24" name="Graphique 23" descr="Boîte">
            <a:extLst>
              <a:ext uri="{FF2B5EF4-FFF2-40B4-BE49-F238E27FC236}">
                <a16:creationId xmlns:a16="http://schemas.microsoft.com/office/drawing/2014/main" id="{AEC7B07E-16CE-4B8D-B5F3-58ED939E5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0953" y="5325082"/>
            <a:ext cx="914400" cy="91440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49BDCB24-E569-4FCA-AF04-A3E26573C7AF}"/>
              </a:ext>
            </a:extLst>
          </p:cNvPr>
          <p:cNvSpPr txBox="1"/>
          <p:nvPr/>
        </p:nvSpPr>
        <p:spPr>
          <a:xfrm>
            <a:off x="1603104" y="3146915"/>
            <a:ext cx="16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Fichiers CSV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C46DEA0-FBB7-457D-AE10-5801DFA10796}"/>
              </a:ext>
            </a:extLst>
          </p:cNvPr>
          <p:cNvSpPr txBox="1"/>
          <p:nvPr/>
        </p:nvSpPr>
        <p:spPr>
          <a:xfrm>
            <a:off x="1664610" y="6008649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Lien HTML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05E1577-AF76-40C3-8A45-F14B315213AE}"/>
              </a:ext>
            </a:extLst>
          </p:cNvPr>
          <p:cNvSpPr/>
          <p:nvPr/>
        </p:nvSpPr>
        <p:spPr>
          <a:xfrm>
            <a:off x="1209675" y="2232515"/>
            <a:ext cx="2314575" cy="9144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265A3A2-F2A7-40C3-8A24-66C9DDAF3A5B}"/>
              </a:ext>
            </a:extLst>
          </p:cNvPr>
          <p:cNvCxnSpPr>
            <a:stCxn id="25" idx="3"/>
            <a:endCxn id="15" idx="1"/>
          </p:cNvCxnSpPr>
          <p:nvPr/>
        </p:nvCxnSpPr>
        <p:spPr>
          <a:xfrm>
            <a:off x="3524250" y="2689715"/>
            <a:ext cx="13736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06664A6-F47A-4921-A45E-1A1CD8395473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832101" y="5782282"/>
            <a:ext cx="20658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52592AD-EB0A-480D-A1C9-65B22FB9C967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812327" y="5782282"/>
            <a:ext cx="16086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3E00B15-2E3E-4DE2-807C-99FF62823E38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5812327" y="2689715"/>
            <a:ext cx="16086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7225FA98-CAE8-4056-BF6B-7F4D2C03DF8B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8335353" y="2689715"/>
            <a:ext cx="1292714" cy="1546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7430224-E881-465D-81C3-824200DF3D11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8335353" y="4235998"/>
            <a:ext cx="1292714" cy="15462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5ECC950-AFFE-4085-8CF3-603C4D5CDCAA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5355127" y="3146915"/>
            <a:ext cx="0" cy="631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FB1F6B8E-5040-4691-BCF2-D4FB1195D5A5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V="1">
            <a:off x="5355127" y="4693198"/>
            <a:ext cx="0" cy="631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C37897D3-1DEE-45B0-9C5A-A7F21784B606}"/>
              </a:ext>
            </a:extLst>
          </p:cNvPr>
          <p:cNvSpPr txBox="1"/>
          <p:nvPr/>
        </p:nvSpPr>
        <p:spPr>
          <a:xfrm>
            <a:off x="1599928" y="3144682"/>
            <a:ext cx="16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Fichiers CSV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566263B-65F5-4BFA-99B5-8A1FAF834827}"/>
              </a:ext>
            </a:extLst>
          </p:cNvPr>
          <p:cNvSpPr txBox="1"/>
          <p:nvPr/>
        </p:nvSpPr>
        <p:spPr>
          <a:xfrm>
            <a:off x="4479478" y="1884034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Parseur CSV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7C77BEC-BE5B-4CBC-8CA3-9CDD333E2C9F}"/>
              </a:ext>
            </a:extLst>
          </p:cNvPr>
          <p:cNvSpPr txBox="1"/>
          <p:nvPr/>
        </p:nvSpPr>
        <p:spPr>
          <a:xfrm>
            <a:off x="4431252" y="6121833"/>
            <a:ext cx="1847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Parseur HTML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18FC2E5-11A1-4CBC-9B39-B62865623266}"/>
              </a:ext>
            </a:extLst>
          </p:cNvPr>
          <p:cNvSpPr txBox="1"/>
          <p:nvPr/>
        </p:nvSpPr>
        <p:spPr>
          <a:xfrm>
            <a:off x="10012126" y="4863417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BDD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94708C5-FB64-45E2-832E-D31AECE2B388}"/>
              </a:ext>
            </a:extLst>
          </p:cNvPr>
          <p:cNvSpPr txBox="1"/>
          <p:nvPr/>
        </p:nvSpPr>
        <p:spPr>
          <a:xfrm>
            <a:off x="7047636" y="1888499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Liste d’objet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3792BDB-491D-48B8-893E-B73B5B858693}"/>
              </a:ext>
            </a:extLst>
          </p:cNvPr>
          <p:cNvSpPr txBox="1"/>
          <p:nvPr/>
        </p:nvSpPr>
        <p:spPr>
          <a:xfrm>
            <a:off x="7047636" y="6121833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Liste d’objet</a:t>
            </a:r>
          </a:p>
        </p:txBody>
      </p:sp>
    </p:spTree>
    <p:extLst>
      <p:ext uri="{BB962C8B-B14F-4D97-AF65-F5344CB8AC3E}">
        <p14:creationId xmlns:p14="http://schemas.microsoft.com/office/powerpoint/2010/main" val="186820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A3A21-5579-41B7-A659-34954178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cap="none" dirty="0"/>
              <a:t>Interface d’extraction des sources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BFA63D-3445-462A-9925-2F0DF1A8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4" y="1673225"/>
            <a:ext cx="9905998" cy="47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0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A3A21-5579-41B7-A659-34954178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cap="none" dirty="0"/>
              <a:t>Exemple d’une source CSV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D9949953-3F04-46D7-BF0B-38D17E075A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4" y="2097088"/>
            <a:ext cx="9905997" cy="41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0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A3A21-5579-41B7-A659-34954178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cap="none" dirty="0"/>
              <a:t>Exemple d’une source 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22836A-4863-4682-9C04-A8A3AD11DD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2097088"/>
            <a:ext cx="9905997" cy="41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61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188</Words>
  <Application>Microsoft Office PowerPoint</Application>
  <PresentationFormat>Grand écran</PresentationFormat>
  <Paragraphs>79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Présentation du projet d’interopérabilité</vt:lpstr>
      <vt:lpstr>Plan</vt:lpstr>
      <vt:lpstr>Introduction au projet</vt:lpstr>
      <vt:lpstr>Technologies utilisées</vt:lpstr>
      <vt:lpstr>Méthode de travail</vt:lpstr>
      <vt:lpstr>Partie A : Extraction des sources de données</vt:lpstr>
      <vt:lpstr>Interface d’extraction des sources</vt:lpstr>
      <vt:lpstr>Exemple d’une source CSV</vt:lpstr>
      <vt:lpstr>Exemple d’une source HTML</vt:lpstr>
      <vt:lpstr>Partie B : Insertion des données dans la wiki base</vt:lpstr>
      <vt:lpstr>Interface d’insertion des données</vt:lpstr>
      <vt:lpstr>Partie C : Utilisation de l’API QAnswer</vt:lpstr>
      <vt:lpstr>Interface d’utilisation de QAnswer</vt:lpstr>
      <vt:lpstr>Rétrospective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d’interopérabilité</dc:title>
  <dc:creator>Cipher</dc:creator>
  <cp:lastModifiedBy>Cipher</cp:lastModifiedBy>
  <cp:revision>109</cp:revision>
  <dcterms:created xsi:type="dcterms:W3CDTF">2020-03-06T10:53:12Z</dcterms:created>
  <dcterms:modified xsi:type="dcterms:W3CDTF">2020-03-19T16:40:01Z</dcterms:modified>
</cp:coreProperties>
</file>