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7" r:id="rId10"/>
    <p:sldId id="262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5EFD0-47C6-4891-ABF8-BCCFF890BDE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410C04-569F-4476-B056-349C971E3202}">
      <dgm:prSet custT="1"/>
      <dgm:spPr/>
      <dgm:t>
        <a:bodyPr anchor="ctr" anchorCtr="0"/>
        <a:lstStyle/>
        <a:p>
          <a:r>
            <a:rPr lang="fr-FR" sz="2400" dirty="0"/>
            <a:t>Introduction</a:t>
          </a:r>
          <a:endParaRPr lang="en-US" sz="2400" dirty="0"/>
        </a:p>
      </dgm:t>
    </dgm:pt>
    <dgm:pt modelId="{7CEA7BDC-2C0C-4B45-B576-73CC252C55C4}" type="parTrans" cxnId="{88BEAD1F-713D-408F-A2D6-E77592453AAD}">
      <dgm:prSet/>
      <dgm:spPr/>
      <dgm:t>
        <a:bodyPr/>
        <a:lstStyle/>
        <a:p>
          <a:endParaRPr lang="en-US" sz="2400"/>
        </a:p>
      </dgm:t>
    </dgm:pt>
    <dgm:pt modelId="{4082048C-F3F8-4093-8276-7E00B5FBF7CF}" type="sibTrans" cxnId="{88BEAD1F-713D-408F-A2D6-E77592453AAD}">
      <dgm:prSet/>
      <dgm:spPr/>
      <dgm:t>
        <a:bodyPr/>
        <a:lstStyle/>
        <a:p>
          <a:endParaRPr lang="en-US" sz="2400"/>
        </a:p>
      </dgm:t>
    </dgm:pt>
    <dgm:pt modelId="{2AB35E62-4D2B-4371-967D-EE3CB337D924}">
      <dgm:prSet custT="1"/>
      <dgm:spPr/>
      <dgm:t>
        <a:bodyPr anchor="ctr" anchorCtr="0"/>
        <a:lstStyle/>
        <a:p>
          <a:r>
            <a:rPr lang="fr-FR" sz="2400" dirty="0"/>
            <a:t>Description de l’application</a:t>
          </a:r>
          <a:endParaRPr lang="en-US" sz="2400" dirty="0"/>
        </a:p>
      </dgm:t>
    </dgm:pt>
    <dgm:pt modelId="{7C865E84-C1E0-46EA-A7DF-FB8ACFB45B44}" type="parTrans" cxnId="{94B8E783-083B-44F0-A562-50550CE08F13}">
      <dgm:prSet/>
      <dgm:spPr/>
      <dgm:t>
        <a:bodyPr/>
        <a:lstStyle/>
        <a:p>
          <a:endParaRPr lang="en-US" sz="2400"/>
        </a:p>
      </dgm:t>
    </dgm:pt>
    <dgm:pt modelId="{BF5EE99A-D6B4-4837-8986-A9FAAD7006AA}" type="sibTrans" cxnId="{94B8E783-083B-44F0-A562-50550CE08F13}">
      <dgm:prSet/>
      <dgm:spPr/>
      <dgm:t>
        <a:bodyPr/>
        <a:lstStyle/>
        <a:p>
          <a:endParaRPr lang="en-US" sz="2400"/>
        </a:p>
      </dgm:t>
    </dgm:pt>
    <dgm:pt modelId="{DFEF94E3-2F9F-4645-AA82-238DB873D164}">
      <dgm:prSet custT="1"/>
      <dgm:spPr/>
      <dgm:t>
        <a:bodyPr anchor="ctr" anchorCtr="0"/>
        <a:lstStyle/>
        <a:p>
          <a:r>
            <a:rPr lang="fr-FR" sz="2400" noProof="0" dirty="0"/>
            <a:t>Conception de l’application</a:t>
          </a:r>
        </a:p>
      </dgm:t>
    </dgm:pt>
    <dgm:pt modelId="{3DCEDA86-1F67-4720-BE3F-B9D5DD2664AF}" type="parTrans" cxnId="{169712FD-60CC-4C00-BF21-2DDE56E60E96}">
      <dgm:prSet/>
      <dgm:spPr/>
      <dgm:t>
        <a:bodyPr/>
        <a:lstStyle/>
        <a:p>
          <a:endParaRPr lang="en-US" sz="2400"/>
        </a:p>
      </dgm:t>
    </dgm:pt>
    <dgm:pt modelId="{08BE78C2-5601-459E-B436-640B8727A4AC}" type="sibTrans" cxnId="{169712FD-60CC-4C00-BF21-2DDE56E60E96}">
      <dgm:prSet/>
      <dgm:spPr/>
      <dgm:t>
        <a:bodyPr/>
        <a:lstStyle/>
        <a:p>
          <a:endParaRPr lang="en-US" sz="2400"/>
        </a:p>
      </dgm:t>
    </dgm:pt>
    <dgm:pt modelId="{0EC6FC2F-7090-4C26-99C7-DFFACFB55EED}">
      <dgm:prSet custT="1"/>
      <dgm:spPr/>
      <dgm:t>
        <a:bodyPr anchor="ctr" anchorCtr="0"/>
        <a:lstStyle/>
        <a:p>
          <a:r>
            <a:rPr lang="fr-FR" sz="2400" dirty="0"/>
            <a:t>Démonstration</a:t>
          </a:r>
          <a:endParaRPr lang="en-US" sz="2400" dirty="0"/>
        </a:p>
      </dgm:t>
    </dgm:pt>
    <dgm:pt modelId="{5C92235B-F2BA-4591-B2C0-F496506FC9AB}" type="parTrans" cxnId="{994483CA-4837-4C5A-B277-D74FE8E62971}">
      <dgm:prSet/>
      <dgm:spPr/>
      <dgm:t>
        <a:bodyPr/>
        <a:lstStyle/>
        <a:p>
          <a:endParaRPr lang="en-US" sz="2400"/>
        </a:p>
      </dgm:t>
    </dgm:pt>
    <dgm:pt modelId="{4DBCC6EF-5121-4E03-850C-A3EE20869F5E}" type="sibTrans" cxnId="{994483CA-4837-4C5A-B277-D74FE8E62971}">
      <dgm:prSet/>
      <dgm:spPr/>
      <dgm:t>
        <a:bodyPr/>
        <a:lstStyle/>
        <a:p>
          <a:endParaRPr lang="en-US" sz="2400"/>
        </a:p>
      </dgm:t>
    </dgm:pt>
    <dgm:pt modelId="{50E13451-6704-4D84-91DF-0138A74CEFC5}">
      <dgm:prSet custT="1"/>
      <dgm:spPr/>
      <dgm:t>
        <a:bodyPr anchor="ctr" anchorCtr="0"/>
        <a:lstStyle/>
        <a:p>
          <a:r>
            <a:rPr lang="fr-FR" sz="2400" dirty="0"/>
            <a:t>Rétrospective</a:t>
          </a:r>
          <a:endParaRPr lang="en-US" sz="2400" dirty="0"/>
        </a:p>
      </dgm:t>
    </dgm:pt>
    <dgm:pt modelId="{4D28C45B-A3F8-4578-BA51-BA1EF766BD4C}" type="parTrans" cxnId="{C23AA593-91C9-4F94-94B9-D9109B7DBEB1}">
      <dgm:prSet/>
      <dgm:spPr/>
      <dgm:t>
        <a:bodyPr/>
        <a:lstStyle/>
        <a:p>
          <a:endParaRPr lang="en-US" sz="2400"/>
        </a:p>
      </dgm:t>
    </dgm:pt>
    <dgm:pt modelId="{84376E9E-D1C3-4474-B0A3-4F5F1F43C35C}" type="sibTrans" cxnId="{C23AA593-91C9-4F94-94B9-D9109B7DBEB1}">
      <dgm:prSet/>
      <dgm:spPr/>
      <dgm:t>
        <a:bodyPr/>
        <a:lstStyle/>
        <a:p>
          <a:endParaRPr lang="en-US" sz="2400"/>
        </a:p>
      </dgm:t>
    </dgm:pt>
    <dgm:pt modelId="{FF56369E-4CFC-4806-81C3-A8D3B32DEFB8}">
      <dgm:prSet custT="1"/>
      <dgm:spPr/>
      <dgm:t>
        <a:bodyPr anchor="ctr" anchorCtr="0"/>
        <a:lstStyle/>
        <a:p>
          <a:r>
            <a:rPr lang="fr-FR" sz="2400" dirty="0"/>
            <a:t>Conclusion</a:t>
          </a:r>
          <a:endParaRPr lang="en-US" sz="2400" dirty="0"/>
        </a:p>
      </dgm:t>
    </dgm:pt>
    <dgm:pt modelId="{7FCC1E8F-B2E8-47C0-8B3B-DD0B6437FE70}" type="parTrans" cxnId="{F9718BD3-2A94-4BE9-98CF-366C99148634}">
      <dgm:prSet/>
      <dgm:spPr/>
      <dgm:t>
        <a:bodyPr/>
        <a:lstStyle/>
        <a:p>
          <a:endParaRPr lang="en-US" sz="2400"/>
        </a:p>
      </dgm:t>
    </dgm:pt>
    <dgm:pt modelId="{E6C9F740-1D69-4413-A72D-010405E92126}" type="sibTrans" cxnId="{F9718BD3-2A94-4BE9-98CF-366C99148634}">
      <dgm:prSet/>
      <dgm:spPr/>
      <dgm:t>
        <a:bodyPr/>
        <a:lstStyle/>
        <a:p>
          <a:endParaRPr lang="en-US" sz="2400"/>
        </a:p>
      </dgm:t>
    </dgm:pt>
    <dgm:pt modelId="{7E1A9ED0-8FEC-4A99-8829-FC208FAFA7EB}" type="pres">
      <dgm:prSet presAssocID="{1725EFD0-47C6-4891-ABF8-BCCFF890BDEC}" presName="vert0" presStyleCnt="0">
        <dgm:presLayoutVars>
          <dgm:dir/>
          <dgm:animOne val="branch"/>
          <dgm:animLvl val="lvl"/>
        </dgm:presLayoutVars>
      </dgm:prSet>
      <dgm:spPr/>
    </dgm:pt>
    <dgm:pt modelId="{715C0B06-0A68-4413-A539-AD32F40F751F}" type="pres">
      <dgm:prSet presAssocID="{0E410C04-569F-4476-B056-349C971E3202}" presName="thickLine" presStyleLbl="alignNode1" presStyleIdx="0" presStyleCnt="6"/>
      <dgm:spPr/>
    </dgm:pt>
    <dgm:pt modelId="{0073F2BE-B817-4D5D-A110-DCA2E0A2B13A}" type="pres">
      <dgm:prSet presAssocID="{0E410C04-569F-4476-B056-349C971E3202}" presName="horz1" presStyleCnt="0"/>
      <dgm:spPr/>
    </dgm:pt>
    <dgm:pt modelId="{01AC15B5-6D67-48F0-9466-B0FF95562182}" type="pres">
      <dgm:prSet presAssocID="{0E410C04-569F-4476-B056-349C971E3202}" presName="tx1" presStyleLbl="revTx" presStyleIdx="0" presStyleCnt="6"/>
      <dgm:spPr/>
    </dgm:pt>
    <dgm:pt modelId="{F719787B-F304-492E-8B43-9A13ECF40D5B}" type="pres">
      <dgm:prSet presAssocID="{0E410C04-569F-4476-B056-349C971E3202}" presName="vert1" presStyleCnt="0"/>
      <dgm:spPr/>
    </dgm:pt>
    <dgm:pt modelId="{0ECD9217-0F49-4969-9349-50BF95BFAEEB}" type="pres">
      <dgm:prSet presAssocID="{2AB35E62-4D2B-4371-967D-EE3CB337D924}" presName="thickLine" presStyleLbl="alignNode1" presStyleIdx="1" presStyleCnt="6"/>
      <dgm:spPr/>
    </dgm:pt>
    <dgm:pt modelId="{6684FC17-8F68-4260-AED8-688B72305475}" type="pres">
      <dgm:prSet presAssocID="{2AB35E62-4D2B-4371-967D-EE3CB337D924}" presName="horz1" presStyleCnt="0"/>
      <dgm:spPr/>
    </dgm:pt>
    <dgm:pt modelId="{7E351C70-6B01-483A-9E95-C64F28FBCD4B}" type="pres">
      <dgm:prSet presAssocID="{2AB35E62-4D2B-4371-967D-EE3CB337D924}" presName="tx1" presStyleLbl="revTx" presStyleIdx="1" presStyleCnt="6"/>
      <dgm:spPr/>
    </dgm:pt>
    <dgm:pt modelId="{97D8D4A9-FEC3-478C-B12E-90A35475418A}" type="pres">
      <dgm:prSet presAssocID="{2AB35E62-4D2B-4371-967D-EE3CB337D924}" presName="vert1" presStyleCnt="0"/>
      <dgm:spPr/>
    </dgm:pt>
    <dgm:pt modelId="{BA61724E-50AA-4CE7-9BB3-5ACE9CDFE945}" type="pres">
      <dgm:prSet presAssocID="{DFEF94E3-2F9F-4645-AA82-238DB873D164}" presName="thickLine" presStyleLbl="alignNode1" presStyleIdx="2" presStyleCnt="6"/>
      <dgm:spPr/>
    </dgm:pt>
    <dgm:pt modelId="{ACB19086-384B-4211-B619-B7C21355E077}" type="pres">
      <dgm:prSet presAssocID="{DFEF94E3-2F9F-4645-AA82-238DB873D164}" presName="horz1" presStyleCnt="0"/>
      <dgm:spPr/>
    </dgm:pt>
    <dgm:pt modelId="{FE65918D-BF15-480D-AFC9-65001CB543AA}" type="pres">
      <dgm:prSet presAssocID="{DFEF94E3-2F9F-4645-AA82-238DB873D164}" presName="tx1" presStyleLbl="revTx" presStyleIdx="2" presStyleCnt="6"/>
      <dgm:spPr/>
    </dgm:pt>
    <dgm:pt modelId="{C2CB1271-F060-4A8A-BBF3-B9EBD95F49EB}" type="pres">
      <dgm:prSet presAssocID="{DFEF94E3-2F9F-4645-AA82-238DB873D164}" presName="vert1" presStyleCnt="0"/>
      <dgm:spPr/>
    </dgm:pt>
    <dgm:pt modelId="{17FF9475-798D-47AD-96F1-BC267DED8775}" type="pres">
      <dgm:prSet presAssocID="{0EC6FC2F-7090-4C26-99C7-DFFACFB55EED}" presName="thickLine" presStyleLbl="alignNode1" presStyleIdx="3" presStyleCnt="6"/>
      <dgm:spPr/>
    </dgm:pt>
    <dgm:pt modelId="{201533E7-0EEC-4421-8F6B-871312A6B9B6}" type="pres">
      <dgm:prSet presAssocID="{0EC6FC2F-7090-4C26-99C7-DFFACFB55EED}" presName="horz1" presStyleCnt="0"/>
      <dgm:spPr/>
    </dgm:pt>
    <dgm:pt modelId="{15F4FED3-8D87-4D35-85DE-196EE35550BA}" type="pres">
      <dgm:prSet presAssocID="{0EC6FC2F-7090-4C26-99C7-DFFACFB55EED}" presName="tx1" presStyleLbl="revTx" presStyleIdx="3" presStyleCnt="6"/>
      <dgm:spPr/>
    </dgm:pt>
    <dgm:pt modelId="{07028DEA-7D12-431D-B282-DC47B44BD879}" type="pres">
      <dgm:prSet presAssocID="{0EC6FC2F-7090-4C26-99C7-DFFACFB55EED}" presName="vert1" presStyleCnt="0"/>
      <dgm:spPr/>
    </dgm:pt>
    <dgm:pt modelId="{4645A6BE-ACE7-4035-9F41-E04E64152614}" type="pres">
      <dgm:prSet presAssocID="{50E13451-6704-4D84-91DF-0138A74CEFC5}" presName="thickLine" presStyleLbl="alignNode1" presStyleIdx="4" presStyleCnt="6"/>
      <dgm:spPr/>
    </dgm:pt>
    <dgm:pt modelId="{EEA7F69D-3A6C-4CED-BEE3-05E4F3EEA137}" type="pres">
      <dgm:prSet presAssocID="{50E13451-6704-4D84-91DF-0138A74CEFC5}" presName="horz1" presStyleCnt="0"/>
      <dgm:spPr/>
    </dgm:pt>
    <dgm:pt modelId="{9A5C6992-CB9C-4E22-A32A-825A0D22EA37}" type="pres">
      <dgm:prSet presAssocID="{50E13451-6704-4D84-91DF-0138A74CEFC5}" presName="tx1" presStyleLbl="revTx" presStyleIdx="4" presStyleCnt="6"/>
      <dgm:spPr/>
    </dgm:pt>
    <dgm:pt modelId="{298DE03F-199A-4BE5-AC91-410AF1EB71F9}" type="pres">
      <dgm:prSet presAssocID="{50E13451-6704-4D84-91DF-0138A74CEFC5}" presName="vert1" presStyleCnt="0"/>
      <dgm:spPr/>
    </dgm:pt>
    <dgm:pt modelId="{AB2D4979-E637-4092-8CB0-F633999903F2}" type="pres">
      <dgm:prSet presAssocID="{FF56369E-4CFC-4806-81C3-A8D3B32DEFB8}" presName="thickLine" presStyleLbl="alignNode1" presStyleIdx="5" presStyleCnt="6"/>
      <dgm:spPr/>
    </dgm:pt>
    <dgm:pt modelId="{45BDFF20-0BBA-4B9A-A8B4-62F63F346D5D}" type="pres">
      <dgm:prSet presAssocID="{FF56369E-4CFC-4806-81C3-A8D3B32DEFB8}" presName="horz1" presStyleCnt="0"/>
      <dgm:spPr/>
    </dgm:pt>
    <dgm:pt modelId="{FAE9337A-6C45-4AF8-8883-FC9D23A991B1}" type="pres">
      <dgm:prSet presAssocID="{FF56369E-4CFC-4806-81C3-A8D3B32DEFB8}" presName="tx1" presStyleLbl="revTx" presStyleIdx="5" presStyleCnt="6"/>
      <dgm:spPr/>
    </dgm:pt>
    <dgm:pt modelId="{390AC4E0-8AD3-4F52-87E8-A67EA6311CD6}" type="pres">
      <dgm:prSet presAssocID="{FF56369E-4CFC-4806-81C3-A8D3B32DEFB8}" presName="vert1" presStyleCnt="0"/>
      <dgm:spPr/>
    </dgm:pt>
  </dgm:ptLst>
  <dgm:cxnLst>
    <dgm:cxn modelId="{E8E2A703-3B65-43C9-AE68-14509E9B6289}" type="presOf" srcId="{0E410C04-569F-4476-B056-349C971E3202}" destId="{01AC15B5-6D67-48F0-9466-B0FF95562182}" srcOrd="0" destOrd="0" presId="urn:microsoft.com/office/officeart/2008/layout/LinedList"/>
    <dgm:cxn modelId="{7AB2401B-E688-4DA1-9B50-FB19E6EF2032}" type="presOf" srcId="{DFEF94E3-2F9F-4645-AA82-238DB873D164}" destId="{FE65918D-BF15-480D-AFC9-65001CB543AA}" srcOrd="0" destOrd="0" presId="urn:microsoft.com/office/officeart/2008/layout/LinedList"/>
    <dgm:cxn modelId="{88BEAD1F-713D-408F-A2D6-E77592453AAD}" srcId="{1725EFD0-47C6-4891-ABF8-BCCFF890BDEC}" destId="{0E410C04-569F-4476-B056-349C971E3202}" srcOrd="0" destOrd="0" parTransId="{7CEA7BDC-2C0C-4B45-B576-73CC252C55C4}" sibTransId="{4082048C-F3F8-4093-8276-7E00B5FBF7CF}"/>
    <dgm:cxn modelId="{D2BB483E-654F-4E6F-99C0-E9CFBB3C8F5F}" type="presOf" srcId="{FF56369E-4CFC-4806-81C3-A8D3B32DEFB8}" destId="{FAE9337A-6C45-4AF8-8883-FC9D23A991B1}" srcOrd="0" destOrd="0" presId="urn:microsoft.com/office/officeart/2008/layout/LinedList"/>
    <dgm:cxn modelId="{0121794C-AFC1-4470-A7E5-62C516A3787A}" type="presOf" srcId="{0EC6FC2F-7090-4C26-99C7-DFFACFB55EED}" destId="{15F4FED3-8D87-4D35-85DE-196EE35550BA}" srcOrd="0" destOrd="0" presId="urn:microsoft.com/office/officeart/2008/layout/LinedList"/>
    <dgm:cxn modelId="{94B8E783-083B-44F0-A562-50550CE08F13}" srcId="{1725EFD0-47C6-4891-ABF8-BCCFF890BDEC}" destId="{2AB35E62-4D2B-4371-967D-EE3CB337D924}" srcOrd="1" destOrd="0" parTransId="{7C865E84-C1E0-46EA-A7DF-FB8ACFB45B44}" sibTransId="{BF5EE99A-D6B4-4837-8986-A9FAAD7006AA}"/>
    <dgm:cxn modelId="{C23AA593-91C9-4F94-94B9-D9109B7DBEB1}" srcId="{1725EFD0-47C6-4891-ABF8-BCCFF890BDEC}" destId="{50E13451-6704-4D84-91DF-0138A74CEFC5}" srcOrd="4" destOrd="0" parTransId="{4D28C45B-A3F8-4578-BA51-BA1EF766BD4C}" sibTransId="{84376E9E-D1C3-4474-B0A3-4F5F1F43C35C}"/>
    <dgm:cxn modelId="{994483CA-4837-4C5A-B277-D74FE8E62971}" srcId="{1725EFD0-47C6-4891-ABF8-BCCFF890BDEC}" destId="{0EC6FC2F-7090-4C26-99C7-DFFACFB55EED}" srcOrd="3" destOrd="0" parTransId="{5C92235B-F2BA-4591-B2C0-F496506FC9AB}" sibTransId="{4DBCC6EF-5121-4E03-850C-A3EE20869F5E}"/>
    <dgm:cxn modelId="{F9718BD3-2A94-4BE9-98CF-366C99148634}" srcId="{1725EFD0-47C6-4891-ABF8-BCCFF890BDEC}" destId="{FF56369E-4CFC-4806-81C3-A8D3B32DEFB8}" srcOrd="5" destOrd="0" parTransId="{7FCC1E8F-B2E8-47C0-8B3B-DD0B6437FE70}" sibTransId="{E6C9F740-1D69-4413-A72D-010405E92126}"/>
    <dgm:cxn modelId="{80E7B3D6-500C-46F3-8AFD-8079932A9E27}" type="presOf" srcId="{1725EFD0-47C6-4891-ABF8-BCCFF890BDEC}" destId="{7E1A9ED0-8FEC-4A99-8829-FC208FAFA7EB}" srcOrd="0" destOrd="0" presId="urn:microsoft.com/office/officeart/2008/layout/LinedList"/>
    <dgm:cxn modelId="{A8201AE3-CB82-4158-BD19-5F7E91DB6D2B}" type="presOf" srcId="{50E13451-6704-4D84-91DF-0138A74CEFC5}" destId="{9A5C6992-CB9C-4E22-A32A-825A0D22EA37}" srcOrd="0" destOrd="0" presId="urn:microsoft.com/office/officeart/2008/layout/LinedList"/>
    <dgm:cxn modelId="{CBE742E7-9B5A-483A-BF00-D792EB40B473}" type="presOf" srcId="{2AB35E62-4D2B-4371-967D-EE3CB337D924}" destId="{7E351C70-6B01-483A-9E95-C64F28FBCD4B}" srcOrd="0" destOrd="0" presId="urn:microsoft.com/office/officeart/2008/layout/LinedList"/>
    <dgm:cxn modelId="{169712FD-60CC-4C00-BF21-2DDE56E60E96}" srcId="{1725EFD0-47C6-4891-ABF8-BCCFF890BDEC}" destId="{DFEF94E3-2F9F-4645-AA82-238DB873D164}" srcOrd="2" destOrd="0" parTransId="{3DCEDA86-1F67-4720-BE3F-B9D5DD2664AF}" sibTransId="{08BE78C2-5601-459E-B436-640B8727A4AC}"/>
    <dgm:cxn modelId="{50435601-4051-40DD-838B-2D2B6F4CE1B8}" type="presParOf" srcId="{7E1A9ED0-8FEC-4A99-8829-FC208FAFA7EB}" destId="{715C0B06-0A68-4413-A539-AD32F40F751F}" srcOrd="0" destOrd="0" presId="urn:microsoft.com/office/officeart/2008/layout/LinedList"/>
    <dgm:cxn modelId="{24404DFA-F980-4CF1-AA73-6FA9C326F504}" type="presParOf" srcId="{7E1A9ED0-8FEC-4A99-8829-FC208FAFA7EB}" destId="{0073F2BE-B817-4D5D-A110-DCA2E0A2B13A}" srcOrd="1" destOrd="0" presId="urn:microsoft.com/office/officeart/2008/layout/LinedList"/>
    <dgm:cxn modelId="{A5145EDE-A4BD-4FCD-8E3A-9A773F8BB23F}" type="presParOf" srcId="{0073F2BE-B817-4D5D-A110-DCA2E0A2B13A}" destId="{01AC15B5-6D67-48F0-9466-B0FF95562182}" srcOrd="0" destOrd="0" presId="urn:microsoft.com/office/officeart/2008/layout/LinedList"/>
    <dgm:cxn modelId="{4FEC13B0-F0DD-4FDC-BC4E-7E06A37BB2DC}" type="presParOf" srcId="{0073F2BE-B817-4D5D-A110-DCA2E0A2B13A}" destId="{F719787B-F304-492E-8B43-9A13ECF40D5B}" srcOrd="1" destOrd="0" presId="urn:microsoft.com/office/officeart/2008/layout/LinedList"/>
    <dgm:cxn modelId="{8437C74A-AD91-43D0-8726-507EBB0BBE58}" type="presParOf" srcId="{7E1A9ED0-8FEC-4A99-8829-FC208FAFA7EB}" destId="{0ECD9217-0F49-4969-9349-50BF95BFAEEB}" srcOrd="2" destOrd="0" presId="urn:microsoft.com/office/officeart/2008/layout/LinedList"/>
    <dgm:cxn modelId="{188ECE45-30AC-4735-B736-71B659C88680}" type="presParOf" srcId="{7E1A9ED0-8FEC-4A99-8829-FC208FAFA7EB}" destId="{6684FC17-8F68-4260-AED8-688B72305475}" srcOrd="3" destOrd="0" presId="urn:microsoft.com/office/officeart/2008/layout/LinedList"/>
    <dgm:cxn modelId="{CADF1AC2-3368-415B-9F5C-A9A95ABC099B}" type="presParOf" srcId="{6684FC17-8F68-4260-AED8-688B72305475}" destId="{7E351C70-6B01-483A-9E95-C64F28FBCD4B}" srcOrd="0" destOrd="0" presId="urn:microsoft.com/office/officeart/2008/layout/LinedList"/>
    <dgm:cxn modelId="{0E29260D-5B7F-4657-96F6-BFC74B2F4DF3}" type="presParOf" srcId="{6684FC17-8F68-4260-AED8-688B72305475}" destId="{97D8D4A9-FEC3-478C-B12E-90A35475418A}" srcOrd="1" destOrd="0" presId="urn:microsoft.com/office/officeart/2008/layout/LinedList"/>
    <dgm:cxn modelId="{1FA84EA7-B858-48E9-96FE-7A3A346113F0}" type="presParOf" srcId="{7E1A9ED0-8FEC-4A99-8829-FC208FAFA7EB}" destId="{BA61724E-50AA-4CE7-9BB3-5ACE9CDFE945}" srcOrd="4" destOrd="0" presId="urn:microsoft.com/office/officeart/2008/layout/LinedList"/>
    <dgm:cxn modelId="{D679BF12-D6CA-445C-B770-13872E76EBF4}" type="presParOf" srcId="{7E1A9ED0-8FEC-4A99-8829-FC208FAFA7EB}" destId="{ACB19086-384B-4211-B619-B7C21355E077}" srcOrd="5" destOrd="0" presId="urn:microsoft.com/office/officeart/2008/layout/LinedList"/>
    <dgm:cxn modelId="{24EC26C9-14FA-44ED-BBC1-CD4FA5AADA76}" type="presParOf" srcId="{ACB19086-384B-4211-B619-B7C21355E077}" destId="{FE65918D-BF15-480D-AFC9-65001CB543AA}" srcOrd="0" destOrd="0" presId="urn:microsoft.com/office/officeart/2008/layout/LinedList"/>
    <dgm:cxn modelId="{74D721F1-ADE0-4089-A7A4-31863569B739}" type="presParOf" srcId="{ACB19086-384B-4211-B619-B7C21355E077}" destId="{C2CB1271-F060-4A8A-BBF3-B9EBD95F49EB}" srcOrd="1" destOrd="0" presId="urn:microsoft.com/office/officeart/2008/layout/LinedList"/>
    <dgm:cxn modelId="{EA5F31B4-84BB-49F3-A6C6-8D521B3B7668}" type="presParOf" srcId="{7E1A9ED0-8FEC-4A99-8829-FC208FAFA7EB}" destId="{17FF9475-798D-47AD-96F1-BC267DED8775}" srcOrd="6" destOrd="0" presId="urn:microsoft.com/office/officeart/2008/layout/LinedList"/>
    <dgm:cxn modelId="{792E3A12-12EE-4FF8-BFA1-D88C137D79DE}" type="presParOf" srcId="{7E1A9ED0-8FEC-4A99-8829-FC208FAFA7EB}" destId="{201533E7-0EEC-4421-8F6B-871312A6B9B6}" srcOrd="7" destOrd="0" presId="urn:microsoft.com/office/officeart/2008/layout/LinedList"/>
    <dgm:cxn modelId="{5E1C039E-4673-4F75-988F-6FA5FE4C11DB}" type="presParOf" srcId="{201533E7-0EEC-4421-8F6B-871312A6B9B6}" destId="{15F4FED3-8D87-4D35-85DE-196EE35550BA}" srcOrd="0" destOrd="0" presId="urn:microsoft.com/office/officeart/2008/layout/LinedList"/>
    <dgm:cxn modelId="{905BABEA-9BBE-48ED-B2B6-FA9A54EFEC27}" type="presParOf" srcId="{201533E7-0EEC-4421-8F6B-871312A6B9B6}" destId="{07028DEA-7D12-431D-B282-DC47B44BD879}" srcOrd="1" destOrd="0" presId="urn:microsoft.com/office/officeart/2008/layout/LinedList"/>
    <dgm:cxn modelId="{E72917C4-0C76-4105-B4D1-EFD9CA6699A9}" type="presParOf" srcId="{7E1A9ED0-8FEC-4A99-8829-FC208FAFA7EB}" destId="{4645A6BE-ACE7-4035-9F41-E04E64152614}" srcOrd="8" destOrd="0" presId="urn:microsoft.com/office/officeart/2008/layout/LinedList"/>
    <dgm:cxn modelId="{F40ACA0C-6EB3-429F-95D0-2E95ED72AD0E}" type="presParOf" srcId="{7E1A9ED0-8FEC-4A99-8829-FC208FAFA7EB}" destId="{EEA7F69D-3A6C-4CED-BEE3-05E4F3EEA137}" srcOrd="9" destOrd="0" presId="urn:microsoft.com/office/officeart/2008/layout/LinedList"/>
    <dgm:cxn modelId="{DCD901F0-926B-4E1B-99CB-8497247AC491}" type="presParOf" srcId="{EEA7F69D-3A6C-4CED-BEE3-05E4F3EEA137}" destId="{9A5C6992-CB9C-4E22-A32A-825A0D22EA37}" srcOrd="0" destOrd="0" presId="urn:microsoft.com/office/officeart/2008/layout/LinedList"/>
    <dgm:cxn modelId="{18508661-86F0-4A14-A727-B7AA28AFD9F9}" type="presParOf" srcId="{EEA7F69D-3A6C-4CED-BEE3-05E4F3EEA137}" destId="{298DE03F-199A-4BE5-AC91-410AF1EB71F9}" srcOrd="1" destOrd="0" presId="urn:microsoft.com/office/officeart/2008/layout/LinedList"/>
    <dgm:cxn modelId="{E461BC16-813A-42A4-BA2C-1F312ABF60BC}" type="presParOf" srcId="{7E1A9ED0-8FEC-4A99-8829-FC208FAFA7EB}" destId="{AB2D4979-E637-4092-8CB0-F633999903F2}" srcOrd="10" destOrd="0" presId="urn:microsoft.com/office/officeart/2008/layout/LinedList"/>
    <dgm:cxn modelId="{6EED6C2B-D37A-4733-995A-0348ECB3F519}" type="presParOf" srcId="{7E1A9ED0-8FEC-4A99-8829-FC208FAFA7EB}" destId="{45BDFF20-0BBA-4B9A-A8B4-62F63F346D5D}" srcOrd="11" destOrd="0" presId="urn:microsoft.com/office/officeart/2008/layout/LinedList"/>
    <dgm:cxn modelId="{5DFAD412-8689-4D91-8FE6-4BAA52A3FF9B}" type="presParOf" srcId="{45BDFF20-0BBA-4B9A-A8B4-62F63F346D5D}" destId="{FAE9337A-6C45-4AF8-8883-FC9D23A991B1}" srcOrd="0" destOrd="0" presId="urn:microsoft.com/office/officeart/2008/layout/LinedList"/>
    <dgm:cxn modelId="{E3D8AEFB-DFB6-41C4-974A-6360B327A39F}" type="presParOf" srcId="{45BDFF20-0BBA-4B9A-A8B4-62F63F346D5D}" destId="{390AC4E0-8AD3-4F52-87E8-A67EA6311C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C78E1-2CDB-4786-8A54-F2A4821457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DB5508-8F1E-45E7-91CD-C0D141EC30B6}">
      <dgm:prSet custT="1"/>
      <dgm:spPr/>
      <dgm:t>
        <a:bodyPr/>
        <a:lstStyle/>
        <a:p>
          <a:r>
            <a:rPr lang="fr-FR" sz="2400" dirty="0"/>
            <a:t>Collecte étendue des données sur les recettes.</a:t>
          </a:r>
          <a:endParaRPr lang="en-US" sz="2400" dirty="0"/>
        </a:p>
      </dgm:t>
    </dgm:pt>
    <dgm:pt modelId="{2FB2D55E-2E3F-4501-AFEB-4ECF23AD448B}" type="parTrans" cxnId="{FE50485C-85A3-4735-A00A-CD0A02224D7F}">
      <dgm:prSet/>
      <dgm:spPr/>
      <dgm:t>
        <a:bodyPr/>
        <a:lstStyle/>
        <a:p>
          <a:endParaRPr lang="en-US" sz="2400"/>
        </a:p>
      </dgm:t>
    </dgm:pt>
    <dgm:pt modelId="{7164AFB9-125A-475F-BBAA-8850E69932C5}" type="sibTrans" cxnId="{FE50485C-85A3-4735-A00A-CD0A02224D7F}">
      <dgm:prSet/>
      <dgm:spPr/>
      <dgm:t>
        <a:bodyPr/>
        <a:lstStyle/>
        <a:p>
          <a:endParaRPr lang="en-US" sz="2400"/>
        </a:p>
      </dgm:t>
    </dgm:pt>
    <dgm:pt modelId="{7A7766A3-FB6B-4061-B91A-5560B3E93E42}">
      <dgm:prSet custT="1"/>
      <dgm:spPr/>
      <dgm:t>
        <a:bodyPr/>
        <a:lstStyle/>
        <a:p>
          <a:r>
            <a:rPr lang="fr-FR" sz="2400" dirty="0"/>
            <a:t>Accès aux recettes sans le besoin de s’inscrire.</a:t>
          </a:r>
          <a:endParaRPr lang="en-US" sz="2400" dirty="0"/>
        </a:p>
      </dgm:t>
    </dgm:pt>
    <dgm:pt modelId="{0B715DEB-3BEF-49F9-9B90-90CBD303C461}" type="parTrans" cxnId="{FE7A9992-F896-40DD-A431-DE4607255768}">
      <dgm:prSet/>
      <dgm:spPr/>
      <dgm:t>
        <a:bodyPr/>
        <a:lstStyle/>
        <a:p>
          <a:endParaRPr lang="en-US" sz="2400"/>
        </a:p>
      </dgm:t>
    </dgm:pt>
    <dgm:pt modelId="{208814B7-53FE-426F-BA07-9F37D2552E6E}" type="sibTrans" cxnId="{FE7A9992-F896-40DD-A431-DE4607255768}">
      <dgm:prSet/>
      <dgm:spPr/>
      <dgm:t>
        <a:bodyPr/>
        <a:lstStyle/>
        <a:p>
          <a:endParaRPr lang="en-US" sz="2400"/>
        </a:p>
      </dgm:t>
    </dgm:pt>
    <dgm:pt modelId="{88643792-B6C6-421E-A9A2-F43F90521A55}">
      <dgm:prSet custT="1"/>
      <dgm:spPr/>
      <dgm:t>
        <a:bodyPr/>
        <a:lstStyle/>
        <a:p>
          <a:r>
            <a:rPr lang="fr-FR" sz="2400" dirty="0"/>
            <a:t>Gestion des recettes par un administrateur.</a:t>
          </a:r>
          <a:endParaRPr lang="en-US" sz="2400" dirty="0"/>
        </a:p>
      </dgm:t>
    </dgm:pt>
    <dgm:pt modelId="{AF83B0F7-3F96-43F1-AB34-3B38D7270BA2}" type="parTrans" cxnId="{94E0F18D-EF20-4EAB-ACBB-F2F8B8A59DED}">
      <dgm:prSet/>
      <dgm:spPr/>
      <dgm:t>
        <a:bodyPr/>
        <a:lstStyle/>
        <a:p>
          <a:endParaRPr lang="en-US" sz="2400"/>
        </a:p>
      </dgm:t>
    </dgm:pt>
    <dgm:pt modelId="{D8DAB0C3-6BDB-4DCD-8A8D-22DC64F1F720}" type="sibTrans" cxnId="{94E0F18D-EF20-4EAB-ACBB-F2F8B8A59DED}">
      <dgm:prSet/>
      <dgm:spPr/>
      <dgm:t>
        <a:bodyPr/>
        <a:lstStyle/>
        <a:p>
          <a:endParaRPr lang="en-US" sz="2400"/>
        </a:p>
      </dgm:t>
    </dgm:pt>
    <dgm:pt modelId="{D0282D7E-4747-4038-9D11-B7A5C61FA087}">
      <dgm:prSet custT="1"/>
      <dgm:spPr/>
      <dgm:t>
        <a:bodyPr/>
        <a:lstStyle/>
        <a:p>
          <a:r>
            <a:rPr lang="fr-FR" sz="2400" dirty="0"/>
            <a:t>Utilisation des interfaces simplifiées.</a:t>
          </a:r>
          <a:endParaRPr lang="en-US" sz="2400" dirty="0"/>
        </a:p>
      </dgm:t>
    </dgm:pt>
    <dgm:pt modelId="{19847688-B351-43D6-8DA7-AD08CC8E1A57}" type="parTrans" cxnId="{82EA0700-13DB-4491-9AD8-13CCF73D2C17}">
      <dgm:prSet/>
      <dgm:spPr/>
      <dgm:t>
        <a:bodyPr/>
        <a:lstStyle/>
        <a:p>
          <a:endParaRPr lang="en-US" sz="2400"/>
        </a:p>
      </dgm:t>
    </dgm:pt>
    <dgm:pt modelId="{94ACE521-9690-4212-976D-363BBAF3BF6A}" type="sibTrans" cxnId="{82EA0700-13DB-4491-9AD8-13CCF73D2C17}">
      <dgm:prSet/>
      <dgm:spPr/>
      <dgm:t>
        <a:bodyPr/>
        <a:lstStyle/>
        <a:p>
          <a:endParaRPr lang="en-US" sz="2400"/>
        </a:p>
      </dgm:t>
    </dgm:pt>
    <dgm:pt modelId="{17312773-0F36-48D1-B11A-CC67F2721E51}" type="pres">
      <dgm:prSet presAssocID="{284C78E1-2CDB-4786-8A54-F2A482145754}" presName="root" presStyleCnt="0">
        <dgm:presLayoutVars>
          <dgm:dir/>
          <dgm:resizeHandles val="exact"/>
        </dgm:presLayoutVars>
      </dgm:prSet>
      <dgm:spPr/>
    </dgm:pt>
    <dgm:pt modelId="{ACCA5596-6ADB-4CC8-B68C-E77C2B4789EF}" type="pres">
      <dgm:prSet presAssocID="{B6DB5508-8F1E-45E7-91CD-C0D141EC30B6}" presName="compNode" presStyleCnt="0"/>
      <dgm:spPr/>
    </dgm:pt>
    <dgm:pt modelId="{B66035F5-8528-4E51-968F-AE85E5092E3A}" type="pres">
      <dgm:prSet presAssocID="{B6DB5508-8F1E-45E7-91CD-C0D141EC30B6}" presName="bgRect" presStyleLbl="bgShp" presStyleIdx="0" presStyleCnt="4"/>
      <dgm:spPr/>
    </dgm:pt>
    <dgm:pt modelId="{779A1C3B-FC7E-4F72-BCB1-0EB86F7F046F}" type="pres">
      <dgm:prSet presAssocID="{B6DB5508-8F1E-45E7-91CD-C0D141EC30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E211F058-E7F8-45F0-9522-B5B1FA40017C}" type="pres">
      <dgm:prSet presAssocID="{B6DB5508-8F1E-45E7-91CD-C0D141EC30B6}" presName="spaceRect" presStyleCnt="0"/>
      <dgm:spPr/>
    </dgm:pt>
    <dgm:pt modelId="{8444E962-B73D-4B2F-A0EA-76A0DFCC6047}" type="pres">
      <dgm:prSet presAssocID="{B6DB5508-8F1E-45E7-91CD-C0D141EC30B6}" presName="parTx" presStyleLbl="revTx" presStyleIdx="0" presStyleCnt="4">
        <dgm:presLayoutVars>
          <dgm:chMax val="0"/>
          <dgm:chPref val="0"/>
        </dgm:presLayoutVars>
      </dgm:prSet>
      <dgm:spPr/>
    </dgm:pt>
    <dgm:pt modelId="{CD0204A5-BA50-4F02-9557-B989B3974346}" type="pres">
      <dgm:prSet presAssocID="{7164AFB9-125A-475F-BBAA-8850E69932C5}" presName="sibTrans" presStyleCnt="0"/>
      <dgm:spPr/>
    </dgm:pt>
    <dgm:pt modelId="{22C21AE0-0526-4A28-9F9C-A5B95AF6B7E5}" type="pres">
      <dgm:prSet presAssocID="{7A7766A3-FB6B-4061-B91A-5560B3E93E42}" presName="compNode" presStyleCnt="0"/>
      <dgm:spPr/>
    </dgm:pt>
    <dgm:pt modelId="{82D2A936-6A09-4ED7-989B-DE0742F1DE08}" type="pres">
      <dgm:prSet presAssocID="{7A7766A3-FB6B-4061-B91A-5560B3E93E42}" presName="bgRect" presStyleLbl="bgShp" presStyleIdx="1" presStyleCnt="4"/>
      <dgm:spPr/>
    </dgm:pt>
    <dgm:pt modelId="{A5C137E3-8F70-4C46-B5FD-A3AAB9C03F89}" type="pres">
      <dgm:prSet presAssocID="{7A7766A3-FB6B-4061-B91A-5560B3E93E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rimante"/>
        </a:ext>
      </dgm:extLst>
    </dgm:pt>
    <dgm:pt modelId="{663AC0BC-337B-4099-A33F-1B94B8955D1E}" type="pres">
      <dgm:prSet presAssocID="{7A7766A3-FB6B-4061-B91A-5560B3E93E42}" presName="spaceRect" presStyleCnt="0"/>
      <dgm:spPr/>
    </dgm:pt>
    <dgm:pt modelId="{E3455744-5E85-4CE6-9D24-70F3EA7C6EEF}" type="pres">
      <dgm:prSet presAssocID="{7A7766A3-FB6B-4061-B91A-5560B3E93E42}" presName="parTx" presStyleLbl="revTx" presStyleIdx="1" presStyleCnt="4">
        <dgm:presLayoutVars>
          <dgm:chMax val="0"/>
          <dgm:chPref val="0"/>
        </dgm:presLayoutVars>
      </dgm:prSet>
      <dgm:spPr/>
    </dgm:pt>
    <dgm:pt modelId="{475ED0D5-980F-4BDC-A25B-DC6A6BB389F5}" type="pres">
      <dgm:prSet presAssocID="{208814B7-53FE-426F-BA07-9F37D2552E6E}" presName="sibTrans" presStyleCnt="0"/>
      <dgm:spPr/>
    </dgm:pt>
    <dgm:pt modelId="{289DB404-74DA-4FB0-8E5B-0B62E32F8CE1}" type="pres">
      <dgm:prSet presAssocID="{88643792-B6C6-421E-A9A2-F43F90521A55}" presName="compNode" presStyleCnt="0"/>
      <dgm:spPr/>
    </dgm:pt>
    <dgm:pt modelId="{01DFCD1A-3F21-4C03-BE45-2E4CAC65CBB5}" type="pres">
      <dgm:prSet presAssocID="{88643792-B6C6-421E-A9A2-F43F90521A55}" presName="bgRect" presStyleLbl="bgShp" presStyleIdx="2" presStyleCnt="4"/>
      <dgm:spPr/>
    </dgm:pt>
    <dgm:pt modelId="{240FCFEF-AE33-408E-B5E8-A075EAE3FD81}" type="pres">
      <dgm:prSet presAssocID="{88643792-B6C6-421E-A9A2-F43F90521A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sse enregistreuse"/>
        </a:ext>
      </dgm:extLst>
    </dgm:pt>
    <dgm:pt modelId="{FFF29581-3BDF-4141-BC03-111AAEBFFBFE}" type="pres">
      <dgm:prSet presAssocID="{88643792-B6C6-421E-A9A2-F43F90521A55}" presName="spaceRect" presStyleCnt="0"/>
      <dgm:spPr/>
    </dgm:pt>
    <dgm:pt modelId="{3C116E83-1D51-42F3-9891-E0BAACDB7ED2}" type="pres">
      <dgm:prSet presAssocID="{88643792-B6C6-421E-A9A2-F43F90521A55}" presName="parTx" presStyleLbl="revTx" presStyleIdx="2" presStyleCnt="4">
        <dgm:presLayoutVars>
          <dgm:chMax val="0"/>
          <dgm:chPref val="0"/>
        </dgm:presLayoutVars>
      </dgm:prSet>
      <dgm:spPr/>
    </dgm:pt>
    <dgm:pt modelId="{C861E2A1-847D-4072-A559-585B96A38C03}" type="pres">
      <dgm:prSet presAssocID="{D8DAB0C3-6BDB-4DCD-8A8D-22DC64F1F720}" presName="sibTrans" presStyleCnt="0"/>
      <dgm:spPr/>
    </dgm:pt>
    <dgm:pt modelId="{70D50C89-6313-4A86-8C10-A012D614DB5C}" type="pres">
      <dgm:prSet presAssocID="{D0282D7E-4747-4038-9D11-B7A5C61FA087}" presName="compNode" presStyleCnt="0"/>
      <dgm:spPr/>
    </dgm:pt>
    <dgm:pt modelId="{B7C53471-7027-477B-849D-FB6EF851B0D1}" type="pres">
      <dgm:prSet presAssocID="{D0282D7E-4747-4038-9D11-B7A5C61FA087}" presName="bgRect" presStyleLbl="bgShp" presStyleIdx="3" presStyleCnt="4"/>
      <dgm:spPr/>
    </dgm:pt>
    <dgm:pt modelId="{F04244DC-E77D-4234-B6F9-D7AF3BD243CE}" type="pres">
      <dgm:prSet presAssocID="{D0282D7E-4747-4038-9D11-B7A5C61FA0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E241FD27-A7A0-4584-B4BC-B03623642F0B}" type="pres">
      <dgm:prSet presAssocID="{D0282D7E-4747-4038-9D11-B7A5C61FA087}" presName="spaceRect" presStyleCnt="0"/>
      <dgm:spPr/>
    </dgm:pt>
    <dgm:pt modelId="{9EA2B577-35F2-4585-A414-C0A410C88E07}" type="pres">
      <dgm:prSet presAssocID="{D0282D7E-4747-4038-9D11-B7A5C61FA0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EA0700-13DB-4491-9AD8-13CCF73D2C17}" srcId="{284C78E1-2CDB-4786-8A54-F2A482145754}" destId="{D0282D7E-4747-4038-9D11-B7A5C61FA087}" srcOrd="3" destOrd="0" parTransId="{19847688-B351-43D6-8DA7-AD08CC8E1A57}" sibTransId="{94ACE521-9690-4212-976D-363BBAF3BF6A}"/>
    <dgm:cxn modelId="{B00B211A-56A2-4251-8DDB-6BC355F2D45A}" type="presOf" srcId="{284C78E1-2CDB-4786-8A54-F2A482145754}" destId="{17312773-0F36-48D1-B11A-CC67F2721E51}" srcOrd="0" destOrd="0" presId="urn:microsoft.com/office/officeart/2018/2/layout/IconVerticalSolidList"/>
    <dgm:cxn modelId="{8F35C729-52A9-4E17-A321-E848C3A8DB29}" type="presOf" srcId="{B6DB5508-8F1E-45E7-91CD-C0D141EC30B6}" destId="{8444E962-B73D-4B2F-A0EA-76A0DFCC6047}" srcOrd="0" destOrd="0" presId="urn:microsoft.com/office/officeart/2018/2/layout/IconVerticalSolidList"/>
    <dgm:cxn modelId="{FE50485C-85A3-4735-A00A-CD0A02224D7F}" srcId="{284C78E1-2CDB-4786-8A54-F2A482145754}" destId="{B6DB5508-8F1E-45E7-91CD-C0D141EC30B6}" srcOrd="0" destOrd="0" parTransId="{2FB2D55E-2E3F-4501-AFEB-4ECF23AD448B}" sibTransId="{7164AFB9-125A-475F-BBAA-8850E69932C5}"/>
    <dgm:cxn modelId="{845D8F71-455C-415B-A1FA-55C903233292}" type="presOf" srcId="{88643792-B6C6-421E-A9A2-F43F90521A55}" destId="{3C116E83-1D51-42F3-9891-E0BAACDB7ED2}" srcOrd="0" destOrd="0" presId="urn:microsoft.com/office/officeart/2018/2/layout/IconVerticalSolidList"/>
    <dgm:cxn modelId="{4C2F9A82-12A4-4467-A9DC-04A2D8C6AA30}" type="presOf" srcId="{D0282D7E-4747-4038-9D11-B7A5C61FA087}" destId="{9EA2B577-35F2-4585-A414-C0A410C88E07}" srcOrd="0" destOrd="0" presId="urn:microsoft.com/office/officeart/2018/2/layout/IconVerticalSolidList"/>
    <dgm:cxn modelId="{94E0F18D-EF20-4EAB-ACBB-F2F8B8A59DED}" srcId="{284C78E1-2CDB-4786-8A54-F2A482145754}" destId="{88643792-B6C6-421E-A9A2-F43F90521A55}" srcOrd="2" destOrd="0" parTransId="{AF83B0F7-3F96-43F1-AB34-3B38D7270BA2}" sibTransId="{D8DAB0C3-6BDB-4DCD-8A8D-22DC64F1F720}"/>
    <dgm:cxn modelId="{FE7A9992-F896-40DD-A431-DE4607255768}" srcId="{284C78E1-2CDB-4786-8A54-F2A482145754}" destId="{7A7766A3-FB6B-4061-B91A-5560B3E93E42}" srcOrd="1" destOrd="0" parTransId="{0B715DEB-3BEF-49F9-9B90-90CBD303C461}" sibTransId="{208814B7-53FE-426F-BA07-9F37D2552E6E}"/>
    <dgm:cxn modelId="{7A258BFB-4A70-42A1-95AC-4DD6A05F98F2}" type="presOf" srcId="{7A7766A3-FB6B-4061-B91A-5560B3E93E42}" destId="{E3455744-5E85-4CE6-9D24-70F3EA7C6EEF}" srcOrd="0" destOrd="0" presId="urn:microsoft.com/office/officeart/2018/2/layout/IconVerticalSolidList"/>
    <dgm:cxn modelId="{714ACDA6-8F9B-46B9-B0D6-AB75CB58EB06}" type="presParOf" srcId="{17312773-0F36-48D1-B11A-CC67F2721E51}" destId="{ACCA5596-6ADB-4CC8-B68C-E77C2B4789EF}" srcOrd="0" destOrd="0" presId="urn:microsoft.com/office/officeart/2018/2/layout/IconVerticalSolidList"/>
    <dgm:cxn modelId="{E74254D7-149E-477B-96F2-26ED8090C3D4}" type="presParOf" srcId="{ACCA5596-6ADB-4CC8-B68C-E77C2B4789EF}" destId="{B66035F5-8528-4E51-968F-AE85E5092E3A}" srcOrd="0" destOrd="0" presId="urn:microsoft.com/office/officeart/2018/2/layout/IconVerticalSolidList"/>
    <dgm:cxn modelId="{43A5B621-9FBB-4862-B914-34FFC9A18D02}" type="presParOf" srcId="{ACCA5596-6ADB-4CC8-B68C-E77C2B4789EF}" destId="{779A1C3B-FC7E-4F72-BCB1-0EB86F7F046F}" srcOrd="1" destOrd="0" presId="urn:microsoft.com/office/officeart/2018/2/layout/IconVerticalSolidList"/>
    <dgm:cxn modelId="{3550FEB8-7C9B-4DA0-BB34-B33310C5C671}" type="presParOf" srcId="{ACCA5596-6ADB-4CC8-B68C-E77C2B4789EF}" destId="{E211F058-E7F8-45F0-9522-B5B1FA40017C}" srcOrd="2" destOrd="0" presId="urn:microsoft.com/office/officeart/2018/2/layout/IconVerticalSolidList"/>
    <dgm:cxn modelId="{24577E7E-ACA0-4FD4-B086-71CFB876ADFA}" type="presParOf" srcId="{ACCA5596-6ADB-4CC8-B68C-E77C2B4789EF}" destId="{8444E962-B73D-4B2F-A0EA-76A0DFCC6047}" srcOrd="3" destOrd="0" presId="urn:microsoft.com/office/officeart/2018/2/layout/IconVerticalSolidList"/>
    <dgm:cxn modelId="{EA52250B-64CB-4FDC-B077-189078CB7948}" type="presParOf" srcId="{17312773-0F36-48D1-B11A-CC67F2721E51}" destId="{CD0204A5-BA50-4F02-9557-B989B3974346}" srcOrd="1" destOrd="0" presId="urn:microsoft.com/office/officeart/2018/2/layout/IconVerticalSolidList"/>
    <dgm:cxn modelId="{0B6124A3-D575-407C-BAF3-D2C4517DBFD6}" type="presParOf" srcId="{17312773-0F36-48D1-B11A-CC67F2721E51}" destId="{22C21AE0-0526-4A28-9F9C-A5B95AF6B7E5}" srcOrd="2" destOrd="0" presId="urn:microsoft.com/office/officeart/2018/2/layout/IconVerticalSolidList"/>
    <dgm:cxn modelId="{B62EDA09-9FBD-4C1E-93BE-D42B8C527788}" type="presParOf" srcId="{22C21AE0-0526-4A28-9F9C-A5B95AF6B7E5}" destId="{82D2A936-6A09-4ED7-989B-DE0742F1DE08}" srcOrd="0" destOrd="0" presId="urn:microsoft.com/office/officeart/2018/2/layout/IconVerticalSolidList"/>
    <dgm:cxn modelId="{8C487ACE-08B4-4862-9647-191BFF06A778}" type="presParOf" srcId="{22C21AE0-0526-4A28-9F9C-A5B95AF6B7E5}" destId="{A5C137E3-8F70-4C46-B5FD-A3AAB9C03F89}" srcOrd="1" destOrd="0" presId="urn:microsoft.com/office/officeart/2018/2/layout/IconVerticalSolidList"/>
    <dgm:cxn modelId="{33C635B2-7F3F-4F9F-85DD-5AD0FD39F19D}" type="presParOf" srcId="{22C21AE0-0526-4A28-9F9C-A5B95AF6B7E5}" destId="{663AC0BC-337B-4099-A33F-1B94B8955D1E}" srcOrd="2" destOrd="0" presId="urn:microsoft.com/office/officeart/2018/2/layout/IconVerticalSolidList"/>
    <dgm:cxn modelId="{51CD3FE9-83DC-45B9-9660-1A25755DE1DE}" type="presParOf" srcId="{22C21AE0-0526-4A28-9F9C-A5B95AF6B7E5}" destId="{E3455744-5E85-4CE6-9D24-70F3EA7C6EEF}" srcOrd="3" destOrd="0" presId="urn:microsoft.com/office/officeart/2018/2/layout/IconVerticalSolidList"/>
    <dgm:cxn modelId="{CB463A69-607E-4388-B70E-B3D54F8F9D7C}" type="presParOf" srcId="{17312773-0F36-48D1-B11A-CC67F2721E51}" destId="{475ED0D5-980F-4BDC-A25B-DC6A6BB389F5}" srcOrd="3" destOrd="0" presId="urn:microsoft.com/office/officeart/2018/2/layout/IconVerticalSolidList"/>
    <dgm:cxn modelId="{DE5A7C99-9E06-42BF-959B-6160773ED9E2}" type="presParOf" srcId="{17312773-0F36-48D1-B11A-CC67F2721E51}" destId="{289DB404-74DA-4FB0-8E5B-0B62E32F8CE1}" srcOrd="4" destOrd="0" presId="urn:microsoft.com/office/officeart/2018/2/layout/IconVerticalSolidList"/>
    <dgm:cxn modelId="{0AE4C2B8-8B0F-4DA8-930A-74582677B350}" type="presParOf" srcId="{289DB404-74DA-4FB0-8E5B-0B62E32F8CE1}" destId="{01DFCD1A-3F21-4C03-BE45-2E4CAC65CBB5}" srcOrd="0" destOrd="0" presId="urn:microsoft.com/office/officeart/2018/2/layout/IconVerticalSolidList"/>
    <dgm:cxn modelId="{B9BBB48E-A8B2-475D-BC0E-32A1850C4FE0}" type="presParOf" srcId="{289DB404-74DA-4FB0-8E5B-0B62E32F8CE1}" destId="{240FCFEF-AE33-408E-B5E8-A075EAE3FD81}" srcOrd="1" destOrd="0" presId="urn:microsoft.com/office/officeart/2018/2/layout/IconVerticalSolidList"/>
    <dgm:cxn modelId="{AFBBA014-8FC5-4CE8-A1D7-D30A8329610A}" type="presParOf" srcId="{289DB404-74DA-4FB0-8E5B-0B62E32F8CE1}" destId="{FFF29581-3BDF-4141-BC03-111AAEBFFBFE}" srcOrd="2" destOrd="0" presId="urn:microsoft.com/office/officeart/2018/2/layout/IconVerticalSolidList"/>
    <dgm:cxn modelId="{0C7D7630-1D56-4874-BF9E-054D351F4D87}" type="presParOf" srcId="{289DB404-74DA-4FB0-8E5B-0B62E32F8CE1}" destId="{3C116E83-1D51-42F3-9891-E0BAACDB7ED2}" srcOrd="3" destOrd="0" presId="urn:microsoft.com/office/officeart/2018/2/layout/IconVerticalSolidList"/>
    <dgm:cxn modelId="{EBAC2DAE-A5C7-41FF-BD13-6975B21A4E9F}" type="presParOf" srcId="{17312773-0F36-48D1-B11A-CC67F2721E51}" destId="{C861E2A1-847D-4072-A559-585B96A38C03}" srcOrd="5" destOrd="0" presId="urn:microsoft.com/office/officeart/2018/2/layout/IconVerticalSolidList"/>
    <dgm:cxn modelId="{43B84B2C-78F3-45FA-8C1A-DB52E3D0CFC3}" type="presParOf" srcId="{17312773-0F36-48D1-B11A-CC67F2721E51}" destId="{70D50C89-6313-4A86-8C10-A012D614DB5C}" srcOrd="6" destOrd="0" presId="urn:microsoft.com/office/officeart/2018/2/layout/IconVerticalSolidList"/>
    <dgm:cxn modelId="{0DC1EC0B-834A-41D5-B563-BD2968C8AEF2}" type="presParOf" srcId="{70D50C89-6313-4A86-8C10-A012D614DB5C}" destId="{B7C53471-7027-477B-849D-FB6EF851B0D1}" srcOrd="0" destOrd="0" presId="urn:microsoft.com/office/officeart/2018/2/layout/IconVerticalSolidList"/>
    <dgm:cxn modelId="{CAF7618E-CEDE-41EB-8FEB-B867845A6FAA}" type="presParOf" srcId="{70D50C89-6313-4A86-8C10-A012D614DB5C}" destId="{F04244DC-E77D-4234-B6F9-D7AF3BD243CE}" srcOrd="1" destOrd="0" presId="urn:microsoft.com/office/officeart/2018/2/layout/IconVerticalSolidList"/>
    <dgm:cxn modelId="{0D6D0E2D-18A5-4270-91C7-9B1A99E62808}" type="presParOf" srcId="{70D50C89-6313-4A86-8C10-A012D614DB5C}" destId="{E241FD27-A7A0-4584-B4BC-B03623642F0B}" srcOrd="2" destOrd="0" presId="urn:microsoft.com/office/officeart/2018/2/layout/IconVerticalSolidList"/>
    <dgm:cxn modelId="{17162D23-ED9B-4FC7-9667-A1BFC185E01F}" type="presParOf" srcId="{70D50C89-6313-4A86-8C10-A012D614DB5C}" destId="{9EA2B577-35F2-4585-A414-C0A410C88E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57EAA-ECF8-4850-ACC9-BBDF6045D5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C2E57CD1-219A-4ACD-81A9-52271CB86636}">
      <dgm:prSet custT="1"/>
      <dgm:spPr/>
      <dgm:t>
        <a:bodyPr anchor="ctr" anchorCtr="0"/>
        <a:lstStyle/>
        <a:p>
          <a:pPr>
            <a:defRPr cap="all"/>
          </a:pPr>
          <a:r>
            <a:rPr lang="fr-FR" sz="1600" cap="none" dirty="0"/>
            <a:t>Collection des données :</a:t>
          </a:r>
        </a:p>
        <a:p>
          <a:pPr>
            <a:defRPr cap="all"/>
          </a:pPr>
          <a:r>
            <a:rPr lang="fr-FR" sz="1600" cap="none" dirty="0"/>
            <a:t>Explicite</a:t>
          </a:r>
          <a:endParaRPr lang="en-US" sz="1600" cap="none" dirty="0"/>
        </a:p>
      </dgm:t>
    </dgm:pt>
    <dgm:pt modelId="{98843591-7841-456D-B4A3-4985800C9FDA}" type="parTrans" cxnId="{E10A120C-8C7E-4CB7-A9D9-73D6AE45B2BC}">
      <dgm:prSet/>
      <dgm:spPr/>
      <dgm:t>
        <a:bodyPr/>
        <a:lstStyle/>
        <a:p>
          <a:endParaRPr lang="en-US" sz="1600"/>
        </a:p>
      </dgm:t>
    </dgm:pt>
    <dgm:pt modelId="{2C6AC56C-3846-45A5-9F68-80B984F95917}" type="sibTrans" cxnId="{E10A120C-8C7E-4CB7-A9D9-73D6AE45B2BC}">
      <dgm:prSet/>
      <dgm:spPr/>
      <dgm:t>
        <a:bodyPr/>
        <a:lstStyle/>
        <a:p>
          <a:endParaRPr lang="en-US" sz="1600"/>
        </a:p>
      </dgm:t>
    </dgm:pt>
    <dgm:pt modelId="{E2677A63-8661-4513-B63A-CD450285715B}">
      <dgm:prSet custT="1"/>
      <dgm:spPr/>
      <dgm:t>
        <a:bodyPr anchor="ctr" anchorCtr="0"/>
        <a:lstStyle/>
        <a:p>
          <a:pPr>
            <a:defRPr cap="all"/>
          </a:pPr>
          <a:r>
            <a:rPr lang="fr-FR" sz="1600" cap="none" dirty="0"/>
            <a:t>Algorithme d’extraction :</a:t>
          </a:r>
        </a:p>
        <a:p>
          <a:pPr>
            <a:defRPr cap="all"/>
          </a:pPr>
          <a:r>
            <a:rPr lang="fr-FR" sz="1600" cap="none" dirty="0"/>
            <a:t>Recommandation objet</a:t>
          </a:r>
          <a:endParaRPr lang="en-US" sz="1600" cap="none" dirty="0"/>
        </a:p>
      </dgm:t>
    </dgm:pt>
    <dgm:pt modelId="{37C222EA-24CD-4533-B764-7F320F555179}" type="parTrans" cxnId="{AAD62328-02D9-4F74-9E78-F9F6425398DF}">
      <dgm:prSet/>
      <dgm:spPr/>
      <dgm:t>
        <a:bodyPr/>
        <a:lstStyle/>
        <a:p>
          <a:endParaRPr lang="en-US" sz="1600"/>
        </a:p>
      </dgm:t>
    </dgm:pt>
    <dgm:pt modelId="{5161F88A-0978-40C9-BD67-93AC7BC9C931}" type="sibTrans" cxnId="{AAD62328-02D9-4F74-9E78-F9F6425398DF}">
      <dgm:prSet/>
      <dgm:spPr/>
      <dgm:t>
        <a:bodyPr/>
        <a:lstStyle/>
        <a:p>
          <a:endParaRPr lang="en-US" sz="1600"/>
        </a:p>
      </dgm:t>
    </dgm:pt>
    <dgm:pt modelId="{32BFB033-5E61-42BE-96AC-2D6E6B49D9E2}">
      <dgm:prSet custT="1"/>
      <dgm:spPr/>
      <dgm:t>
        <a:bodyPr anchor="ctr" anchorCtr="0"/>
        <a:lstStyle/>
        <a:p>
          <a:pPr>
            <a:defRPr cap="all"/>
          </a:pPr>
          <a:r>
            <a:rPr lang="fr-FR" sz="1600" cap="none" dirty="0"/>
            <a:t>Langage de codage :</a:t>
          </a:r>
        </a:p>
        <a:p>
          <a:pPr>
            <a:defRPr cap="all"/>
          </a:pPr>
          <a:r>
            <a:rPr lang="fr-FR" sz="1600" cap="none" dirty="0"/>
            <a:t>Python</a:t>
          </a:r>
          <a:endParaRPr lang="en-US" sz="1600" cap="none" dirty="0"/>
        </a:p>
      </dgm:t>
    </dgm:pt>
    <dgm:pt modelId="{CE23969D-D0FC-4D5F-9CD7-8DE4BB765442}" type="parTrans" cxnId="{186DDEED-76F7-417C-9597-6F08598E56CD}">
      <dgm:prSet/>
      <dgm:spPr/>
      <dgm:t>
        <a:bodyPr/>
        <a:lstStyle/>
        <a:p>
          <a:endParaRPr lang="en-US" sz="1600"/>
        </a:p>
      </dgm:t>
    </dgm:pt>
    <dgm:pt modelId="{2725DF77-554E-4D85-ACDE-6CFCB07DFFD6}" type="sibTrans" cxnId="{186DDEED-76F7-417C-9597-6F08598E56CD}">
      <dgm:prSet/>
      <dgm:spPr/>
      <dgm:t>
        <a:bodyPr/>
        <a:lstStyle/>
        <a:p>
          <a:endParaRPr lang="en-US" sz="1600"/>
        </a:p>
      </dgm:t>
    </dgm:pt>
    <dgm:pt modelId="{6456EABC-2F5A-4E87-A3A5-727FD7501779}">
      <dgm:prSet custT="1"/>
      <dgm:spPr/>
      <dgm:t>
        <a:bodyPr anchor="ctr" anchorCtr="0"/>
        <a:lstStyle/>
        <a:p>
          <a:pPr>
            <a:defRPr cap="all"/>
          </a:pPr>
          <a:r>
            <a:rPr lang="fr-FR" sz="1600" cap="none" dirty="0"/>
            <a:t>Librairies à utiliser :</a:t>
          </a:r>
        </a:p>
        <a:p>
          <a:pPr>
            <a:defRPr cap="all"/>
          </a:pPr>
          <a:r>
            <a:rPr lang="fr-FR" sz="1600" cap="none" dirty="0" err="1"/>
            <a:t>Scikit-learn</a:t>
          </a:r>
          <a:r>
            <a:rPr lang="fr-FR" sz="1600" cap="none" dirty="0"/>
            <a:t>, </a:t>
          </a:r>
          <a:r>
            <a:rPr lang="fr-FR" sz="1600" cap="none" dirty="0" err="1"/>
            <a:t>Numpy</a:t>
          </a:r>
          <a:r>
            <a:rPr lang="fr-FR" sz="1600" cap="none" dirty="0"/>
            <a:t>, Pandas et RAKE</a:t>
          </a:r>
          <a:endParaRPr lang="en-US" sz="1600" cap="none" dirty="0"/>
        </a:p>
      </dgm:t>
    </dgm:pt>
    <dgm:pt modelId="{CDFCE47E-0698-46E7-B0C5-48A0EE59B50F}" type="parTrans" cxnId="{D76AD282-9898-46A7-B6A8-68FBFC21482D}">
      <dgm:prSet/>
      <dgm:spPr/>
      <dgm:t>
        <a:bodyPr/>
        <a:lstStyle/>
        <a:p>
          <a:endParaRPr lang="fr-FR" sz="1600"/>
        </a:p>
      </dgm:t>
    </dgm:pt>
    <dgm:pt modelId="{338A2E1C-CF09-4CBF-801C-5954BA208115}" type="sibTrans" cxnId="{D76AD282-9898-46A7-B6A8-68FBFC21482D}">
      <dgm:prSet/>
      <dgm:spPr/>
      <dgm:t>
        <a:bodyPr/>
        <a:lstStyle/>
        <a:p>
          <a:endParaRPr lang="fr-FR" sz="1600"/>
        </a:p>
      </dgm:t>
    </dgm:pt>
    <dgm:pt modelId="{33E1B8B7-BFF1-47DF-9F5C-22CC09250364}" type="pres">
      <dgm:prSet presAssocID="{ED157EAA-ECF8-4850-ACC9-BBDF6045D55B}" presName="root" presStyleCnt="0">
        <dgm:presLayoutVars>
          <dgm:dir/>
          <dgm:resizeHandles val="exact"/>
        </dgm:presLayoutVars>
      </dgm:prSet>
      <dgm:spPr/>
    </dgm:pt>
    <dgm:pt modelId="{9FAFBED7-2933-4688-8D20-4552F3E5EBB9}" type="pres">
      <dgm:prSet presAssocID="{C2E57CD1-219A-4ACD-81A9-52271CB86636}" presName="compNode" presStyleCnt="0"/>
      <dgm:spPr/>
    </dgm:pt>
    <dgm:pt modelId="{29752375-C072-4CEA-9E71-712849D1B692}" type="pres">
      <dgm:prSet presAssocID="{C2E57CD1-219A-4ACD-81A9-52271CB86636}" presName="iconBgRect" presStyleLbl="bgShp" presStyleIdx="0" presStyleCnt="4"/>
      <dgm:spPr/>
    </dgm:pt>
    <dgm:pt modelId="{B9B9DC37-6F86-4A4C-8DB8-76FF14978FEE}" type="pres">
      <dgm:prSet presAssocID="{C2E57CD1-219A-4ACD-81A9-52271CB866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que"/>
        </a:ext>
      </dgm:extLst>
    </dgm:pt>
    <dgm:pt modelId="{DD4F3C8C-A14D-4D47-922D-911F12FE833B}" type="pres">
      <dgm:prSet presAssocID="{C2E57CD1-219A-4ACD-81A9-52271CB86636}" presName="spaceRect" presStyleCnt="0"/>
      <dgm:spPr/>
    </dgm:pt>
    <dgm:pt modelId="{C3411B51-3229-4ACC-8DD9-AD7F90D65DDF}" type="pres">
      <dgm:prSet presAssocID="{C2E57CD1-219A-4ACD-81A9-52271CB86636}" presName="textRect" presStyleLbl="revTx" presStyleIdx="0" presStyleCnt="4">
        <dgm:presLayoutVars>
          <dgm:chMax val="1"/>
          <dgm:chPref val="1"/>
        </dgm:presLayoutVars>
      </dgm:prSet>
      <dgm:spPr/>
    </dgm:pt>
    <dgm:pt modelId="{82C6DEFD-79BA-46F5-8685-677B9E27DB35}" type="pres">
      <dgm:prSet presAssocID="{2C6AC56C-3846-45A5-9F68-80B984F95917}" presName="sibTrans" presStyleCnt="0"/>
      <dgm:spPr/>
    </dgm:pt>
    <dgm:pt modelId="{BE595051-E0B7-4D10-B9DF-2FF86993ABB4}" type="pres">
      <dgm:prSet presAssocID="{E2677A63-8661-4513-B63A-CD450285715B}" presName="compNode" presStyleCnt="0"/>
      <dgm:spPr/>
    </dgm:pt>
    <dgm:pt modelId="{A4CF5AE2-9E32-47FD-96B2-BEFF08792340}" type="pres">
      <dgm:prSet presAssocID="{E2677A63-8661-4513-B63A-CD450285715B}" presName="iconBgRect" presStyleLbl="bgShp" presStyleIdx="1" presStyleCnt="4"/>
      <dgm:spPr/>
    </dgm:pt>
    <dgm:pt modelId="{85B5BC97-3C4B-4FDF-9A27-ED6B34E15C29}" type="pres">
      <dgm:prSet presAssocID="{E2677A63-8661-4513-B63A-CD45028571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"/>
        </a:ext>
      </dgm:extLst>
    </dgm:pt>
    <dgm:pt modelId="{92280A0B-7416-42CA-A732-339D65163F7F}" type="pres">
      <dgm:prSet presAssocID="{E2677A63-8661-4513-B63A-CD450285715B}" presName="spaceRect" presStyleCnt="0"/>
      <dgm:spPr/>
    </dgm:pt>
    <dgm:pt modelId="{EF4D781F-746B-4EDA-AA6C-AD919D2FF99B}" type="pres">
      <dgm:prSet presAssocID="{E2677A63-8661-4513-B63A-CD450285715B}" presName="textRect" presStyleLbl="revTx" presStyleIdx="1" presStyleCnt="4">
        <dgm:presLayoutVars>
          <dgm:chMax val="1"/>
          <dgm:chPref val="1"/>
        </dgm:presLayoutVars>
      </dgm:prSet>
      <dgm:spPr/>
    </dgm:pt>
    <dgm:pt modelId="{9563E3B6-E605-40FA-A37B-ABD3FDE3FDFF}" type="pres">
      <dgm:prSet presAssocID="{5161F88A-0978-40C9-BD67-93AC7BC9C931}" presName="sibTrans" presStyleCnt="0"/>
      <dgm:spPr/>
    </dgm:pt>
    <dgm:pt modelId="{E2EAFF02-B13E-408B-8EB1-9F7D8889A82C}" type="pres">
      <dgm:prSet presAssocID="{32BFB033-5E61-42BE-96AC-2D6E6B49D9E2}" presName="compNode" presStyleCnt="0"/>
      <dgm:spPr/>
    </dgm:pt>
    <dgm:pt modelId="{5A5A4DE5-5A7E-48C3-8C87-43ABDD8B4D21}" type="pres">
      <dgm:prSet presAssocID="{32BFB033-5E61-42BE-96AC-2D6E6B49D9E2}" presName="iconBgRect" presStyleLbl="bgShp" presStyleIdx="2" presStyleCnt="4"/>
      <dgm:spPr/>
    </dgm:pt>
    <dgm:pt modelId="{FA263BD7-478A-43A9-812C-685C012037E1}" type="pres">
      <dgm:prSet presAssocID="{32BFB033-5E61-42BE-96AC-2D6E6B49D9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ception Web"/>
        </a:ext>
      </dgm:extLst>
    </dgm:pt>
    <dgm:pt modelId="{E0932C2D-1A83-4FBE-96F1-C41B7B38EE3B}" type="pres">
      <dgm:prSet presAssocID="{32BFB033-5E61-42BE-96AC-2D6E6B49D9E2}" presName="spaceRect" presStyleCnt="0"/>
      <dgm:spPr/>
    </dgm:pt>
    <dgm:pt modelId="{9BC99226-7740-453B-B3AD-FBFEEF4001BA}" type="pres">
      <dgm:prSet presAssocID="{32BFB033-5E61-42BE-96AC-2D6E6B49D9E2}" presName="textRect" presStyleLbl="revTx" presStyleIdx="2" presStyleCnt="4">
        <dgm:presLayoutVars>
          <dgm:chMax val="1"/>
          <dgm:chPref val="1"/>
        </dgm:presLayoutVars>
      </dgm:prSet>
      <dgm:spPr/>
    </dgm:pt>
    <dgm:pt modelId="{C89094FF-E6A1-45D6-86FD-32C171C95FDA}" type="pres">
      <dgm:prSet presAssocID="{2725DF77-554E-4D85-ACDE-6CFCB07DFFD6}" presName="sibTrans" presStyleCnt="0"/>
      <dgm:spPr/>
    </dgm:pt>
    <dgm:pt modelId="{832DCD35-4CFE-4154-BE42-2679836A15D1}" type="pres">
      <dgm:prSet presAssocID="{6456EABC-2F5A-4E87-A3A5-727FD7501779}" presName="compNode" presStyleCnt="0"/>
      <dgm:spPr/>
    </dgm:pt>
    <dgm:pt modelId="{58E6DECD-A116-4AEE-8242-51230838EB1E}" type="pres">
      <dgm:prSet presAssocID="{6456EABC-2F5A-4E87-A3A5-727FD7501779}" presName="iconBgRect" presStyleLbl="bgShp" presStyleIdx="3" presStyleCnt="4"/>
      <dgm:spPr/>
    </dgm:pt>
    <dgm:pt modelId="{87F9F039-15FF-4C6E-A50F-9940AA553021}" type="pres">
      <dgm:prSet presAssocID="{6456EABC-2F5A-4E87-A3A5-727FD75017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1757FE41-C534-45EF-88EB-2298ABF81679}" type="pres">
      <dgm:prSet presAssocID="{6456EABC-2F5A-4E87-A3A5-727FD7501779}" presName="spaceRect" presStyleCnt="0"/>
      <dgm:spPr/>
    </dgm:pt>
    <dgm:pt modelId="{77A53D71-AFBF-473D-806E-1ED25CCC58B2}" type="pres">
      <dgm:prSet presAssocID="{6456EABC-2F5A-4E87-A3A5-727FD75017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0A120C-8C7E-4CB7-A9D9-73D6AE45B2BC}" srcId="{ED157EAA-ECF8-4850-ACC9-BBDF6045D55B}" destId="{C2E57CD1-219A-4ACD-81A9-52271CB86636}" srcOrd="0" destOrd="0" parTransId="{98843591-7841-456D-B4A3-4985800C9FDA}" sibTransId="{2C6AC56C-3846-45A5-9F68-80B984F95917}"/>
    <dgm:cxn modelId="{AAD62328-02D9-4F74-9E78-F9F6425398DF}" srcId="{ED157EAA-ECF8-4850-ACC9-BBDF6045D55B}" destId="{E2677A63-8661-4513-B63A-CD450285715B}" srcOrd="1" destOrd="0" parTransId="{37C222EA-24CD-4533-B764-7F320F555179}" sibTransId="{5161F88A-0978-40C9-BD67-93AC7BC9C931}"/>
    <dgm:cxn modelId="{55532A33-49AA-4A96-A87E-6918DFD2207A}" type="presOf" srcId="{C2E57CD1-219A-4ACD-81A9-52271CB86636}" destId="{C3411B51-3229-4ACC-8DD9-AD7F90D65DDF}" srcOrd="0" destOrd="0" presId="urn:microsoft.com/office/officeart/2018/5/layout/IconCircleLabelList"/>
    <dgm:cxn modelId="{5997E849-FD26-4668-AA38-296C04CB7FD8}" type="presOf" srcId="{32BFB033-5E61-42BE-96AC-2D6E6B49D9E2}" destId="{9BC99226-7740-453B-B3AD-FBFEEF4001BA}" srcOrd="0" destOrd="0" presId="urn:microsoft.com/office/officeart/2018/5/layout/IconCircleLabelList"/>
    <dgm:cxn modelId="{B1F25257-9E37-402A-94AD-606860F375FE}" type="presOf" srcId="{ED157EAA-ECF8-4850-ACC9-BBDF6045D55B}" destId="{33E1B8B7-BFF1-47DF-9F5C-22CC09250364}" srcOrd="0" destOrd="0" presId="urn:microsoft.com/office/officeart/2018/5/layout/IconCircleLabelList"/>
    <dgm:cxn modelId="{D76AD282-9898-46A7-B6A8-68FBFC21482D}" srcId="{ED157EAA-ECF8-4850-ACC9-BBDF6045D55B}" destId="{6456EABC-2F5A-4E87-A3A5-727FD7501779}" srcOrd="3" destOrd="0" parTransId="{CDFCE47E-0698-46E7-B0C5-48A0EE59B50F}" sibTransId="{338A2E1C-CF09-4CBF-801C-5954BA208115}"/>
    <dgm:cxn modelId="{21C8A283-633A-440A-8CF8-2DE714A97A39}" type="presOf" srcId="{6456EABC-2F5A-4E87-A3A5-727FD7501779}" destId="{77A53D71-AFBF-473D-806E-1ED25CCC58B2}" srcOrd="0" destOrd="0" presId="urn:microsoft.com/office/officeart/2018/5/layout/IconCircleLabelList"/>
    <dgm:cxn modelId="{C18DABD9-677D-4B97-8C31-B0EEB6B5A265}" type="presOf" srcId="{E2677A63-8661-4513-B63A-CD450285715B}" destId="{EF4D781F-746B-4EDA-AA6C-AD919D2FF99B}" srcOrd="0" destOrd="0" presId="urn:microsoft.com/office/officeart/2018/5/layout/IconCircleLabelList"/>
    <dgm:cxn modelId="{186DDEED-76F7-417C-9597-6F08598E56CD}" srcId="{ED157EAA-ECF8-4850-ACC9-BBDF6045D55B}" destId="{32BFB033-5E61-42BE-96AC-2D6E6B49D9E2}" srcOrd="2" destOrd="0" parTransId="{CE23969D-D0FC-4D5F-9CD7-8DE4BB765442}" sibTransId="{2725DF77-554E-4D85-ACDE-6CFCB07DFFD6}"/>
    <dgm:cxn modelId="{0DA9BA0B-C3E8-49C0-BFD1-A669D4B31E10}" type="presParOf" srcId="{33E1B8B7-BFF1-47DF-9F5C-22CC09250364}" destId="{9FAFBED7-2933-4688-8D20-4552F3E5EBB9}" srcOrd="0" destOrd="0" presId="urn:microsoft.com/office/officeart/2018/5/layout/IconCircleLabelList"/>
    <dgm:cxn modelId="{ADF807D1-3E17-403B-B4C9-808D2DB3AF22}" type="presParOf" srcId="{9FAFBED7-2933-4688-8D20-4552F3E5EBB9}" destId="{29752375-C072-4CEA-9E71-712849D1B692}" srcOrd="0" destOrd="0" presId="urn:microsoft.com/office/officeart/2018/5/layout/IconCircleLabelList"/>
    <dgm:cxn modelId="{7E443D24-1612-4238-946E-8CFF9344A988}" type="presParOf" srcId="{9FAFBED7-2933-4688-8D20-4552F3E5EBB9}" destId="{B9B9DC37-6F86-4A4C-8DB8-76FF14978FEE}" srcOrd="1" destOrd="0" presId="urn:microsoft.com/office/officeart/2018/5/layout/IconCircleLabelList"/>
    <dgm:cxn modelId="{7D95815B-1F61-4E25-A268-1899F71E68D1}" type="presParOf" srcId="{9FAFBED7-2933-4688-8D20-4552F3E5EBB9}" destId="{DD4F3C8C-A14D-4D47-922D-911F12FE833B}" srcOrd="2" destOrd="0" presId="urn:microsoft.com/office/officeart/2018/5/layout/IconCircleLabelList"/>
    <dgm:cxn modelId="{071C5F39-A542-48CC-A658-43B1621803D8}" type="presParOf" srcId="{9FAFBED7-2933-4688-8D20-4552F3E5EBB9}" destId="{C3411B51-3229-4ACC-8DD9-AD7F90D65DDF}" srcOrd="3" destOrd="0" presId="urn:microsoft.com/office/officeart/2018/5/layout/IconCircleLabelList"/>
    <dgm:cxn modelId="{5F3C7B7C-0CD3-4475-8A5A-4F91F0A6B29B}" type="presParOf" srcId="{33E1B8B7-BFF1-47DF-9F5C-22CC09250364}" destId="{82C6DEFD-79BA-46F5-8685-677B9E27DB35}" srcOrd="1" destOrd="0" presId="urn:microsoft.com/office/officeart/2018/5/layout/IconCircleLabelList"/>
    <dgm:cxn modelId="{82587BD9-CAEF-4654-99FF-FE06195842FE}" type="presParOf" srcId="{33E1B8B7-BFF1-47DF-9F5C-22CC09250364}" destId="{BE595051-E0B7-4D10-B9DF-2FF86993ABB4}" srcOrd="2" destOrd="0" presId="urn:microsoft.com/office/officeart/2018/5/layout/IconCircleLabelList"/>
    <dgm:cxn modelId="{78A68251-87E1-4B1F-9B4E-7114722337A7}" type="presParOf" srcId="{BE595051-E0B7-4D10-B9DF-2FF86993ABB4}" destId="{A4CF5AE2-9E32-47FD-96B2-BEFF08792340}" srcOrd="0" destOrd="0" presId="urn:microsoft.com/office/officeart/2018/5/layout/IconCircleLabelList"/>
    <dgm:cxn modelId="{44A500BD-BE4F-4FCE-9F24-DB177A81590C}" type="presParOf" srcId="{BE595051-E0B7-4D10-B9DF-2FF86993ABB4}" destId="{85B5BC97-3C4B-4FDF-9A27-ED6B34E15C29}" srcOrd="1" destOrd="0" presId="urn:microsoft.com/office/officeart/2018/5/layout/IconCircleLabelList"/>
    <dgm:cxn modelId="{E3A96A9D-F090-4399-97F5-4684BF8AB17C}" type="presParOf" srcId="{BE595051-E0B7-4D10-B9DF-2FF86993ABB4}" destId="{92280A0B-7416-42CA-A732-339D65163F7F}" srcOrd="2" destOrd="0" presId="urn:microsoft.com/office/officeart/2018/5/layout/IconCircleLabelList"/>
    <dgm:cxn modelId="{91E820AA-A8A0-46C9-972F-5A8A12C22482}" type="presParOf" srcId="{BE595051-E0B7-4D10-B9DF-2FF86993ABB4}" destId="{EF4D781F-746B-4EDA-AA6C-AD919D2FF99B}" srcOrd="3" destOrd="0" presId="urn:microsoft.com/office/officeart/2018/5/layout/IconCircleLabelList"/>
    <dgm:cxn modelId="{6E36C70B-19DE-4AB7-AF9F-978E6D95D0C2}" type="presParOf" srcId="{33E1B8B7-BFF1-47DF-9F5C-22CC09250364}" destId="{9563E3B6-E605-40FA-A37B-ABD3FDE3FDFF}" srcOrd="3" destOrd="0" presId="urn:microsoft.com/office/officeart/2018/5/layout/IconCircleLabelList"/>
    <dgm:cxn modelId="{04D964DC-587C-405D-BA08-4C65BC92A881}" type="presParOf" srcId="{33E1B8B7-BFF1-47DF-9F5C-22CC09250364}" destId="{E2EAFF02-B13E-408B-8EB1-9F7D8889A82C}" srcOrd="4" destOrd="0" presId="urn:microsoft.com/office/officeart/2018/5/layout/IconCircleLabelList"/>
    <dgm:cxn modelId="{A9CAB0EE-8877-459A-BEA1-6071B194E23E}" type="presParOf" srcId="{E2EAFF02-B13E-408B-8EB1-9F7D8889A82C}" destId="{5A5A4DE5-5A7E-48C3-8C87-43ABDD8B4D21}" srcOrd="0" destOrd="0" presId="urn:microsoft.com/office/officeart/2018/5/layout/IconCircleLabelList"/>
    <dgm:cxn modelId="{0E2B830E-6905-4C68-9AB6-CD5C68EFBF65}" type="presParOf" srcId="{E2EAFF02-B13E-408B-8EB1-9F7D8889A82C}" destId="{FA263BD7-478A-43A9-812C-685C012037E1}" srcOrd="1" destOrd="0" presId="urn:microsoft.com/office/officeart/2018/5/layout/IconCircleLabelList"/>
    <dgm:cxn modelId="{843C9FD0-5657-4474-A020-65CD84FB3052}" type="presParOf" srcId="{E2EAFF02-B13E-408B-8EB1-9F7D8889A82C}" destId="{E0932C2D-1A83-4FBE-96F1-C41B7B38EE3B}" srcOrd="2" destOrd="0" presId="urn:microsoft.com/office/officeart/2018/5/layout/IconCircleLabelList"/>
    <dgm:cxn modelId="{B7AAF801-085D-4545-B375-49053CF63306}" type="presParOf" srcId="{E2EAFF02-B13E-408B-8EB1-9F7D8889A82C}" destId="{9BC99226-7740-453B-B3AD-FBFEEF4001BA}" srcOrd="3" destOrd="0" presId="urn:microsoft.com/office/officeart/2018/5/layout/IconCircleLabelList"/>
    <dgm:cxn modelId="{3B84BA93-CCFA-4E95-B908-18D88FD31ABB}" type="presParOf" srcId="{33E1B8B7-BFF1-47DF-9F5C-22CC09250364}" destId="{C89094FF-E6A1-45D6-86FD-32C171C95FDA}" srcOrd="5" destOrd="0" presId="urn:microsoft.com/office/officeart/2018/5/layout/IconCircleLabelList"/>
    <dgm:cxn modelId="{47BAA53D-896D-44F7-AC2F-A037283C1017}" type="presParOf" srcId="{33E1B8B7-BFF1-47DF-9F5C-22CC09250364}" destId="{832DCD35-4CFE-4154-BE42-2679836A15D1}" srcOrd="6" destOrd="0" presId="urn:microsoft.com/office/officeart/2018/5/layout/IconCircleLabelList"/>
    <dgm:cxn modelId="{044271CA-29D8-4427-94B3-885A0F4906EB}" type="presParOf" srcId="{832DCD35-4CFE-4154-BE42-2679836A15D1}" destId="{58E6DECD-A116-4AEE-8242-51230838EB1E}" srcOrd="0" destOrd="0" presId="urn:microsoft.com/office/officeart/2018/5/layout/IconCircleLabelList"/>
    <dgm:cxn modelId="{6D06557B-4C0F-47E9-B68C-34842AE8EE7A}" type="presParOf" srcId="{832DCD35-4CFE-4154-BE42-2679836A15D1}" destId="{87F9F039-15FF-4C6E-A50F-9940AA553021}" srcOrd="1" destOrd="0" presId="urn:microsoft.com/office/officeart/2018/5/layout/IconCircleLabelList"/>
    <dgm:cxn modelId="{C54341B3-3413-4AD9-8561-B7489FCF51E7}" type="presParOf" srcId="{832DCD35-4CFE-4154-BE42-2679836A15D1}" destId="{1757FE41-C534-45EF-88EB-2298ABF81679}" srcOrd="2" destOrd="0" presId="urn:microsoft.com/office/officeart/2018/5/layout/IconCircleLabelList"/>
    <dgm:cxn modelId="{2E4C71E4-AAEF-4A5B-8902-903BAE3D5F2F}" type="presParOf" srcId="{832DCD35-4CFE-4154-BE42-2679836A15D1}" destId="{77A53D71-AFBF-473D-806E-1ED25CCC58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C78E1-2CDB-4786-8A54-F2A48214575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DB5508-8F1E-45E7-91CD-C0D141EC30B6}">
      <dgm:prSet custT="1"/>
      <dgm:spPr/>
      <dgm:t>
        <a:bodyPr/>
        <a:lstStyle/>
        <a:p>
          <a:r>
            <a:rPr lang="fr-FR" sz="2000" dirty="0"/>
            <a:t>IDE :</a:t>
          </a:r>
        </a:p>
        <a:p>
          <a:r>
            <a:rPr lang="fr-FR" sz="2000" dirty="0"/>
            <a:t>Visual Studio Code</a:t>
          </a:r>
        </a:p>
      </dgm:t>
    </dgm:pt>
    <dgm:pt modelId="{2FB2D55E-2E3F-4501-AFEB-4ECF23AD448B}" type="parTrans" cxnId="{FE50485C-85A3-4735-A00A-CD0A02224D7F}">
      <dgm:prSet/>
      <dgm:spPr/>
      <dgm:t>
        <a:bodyPr/>
        <a:lstStyle/>
        <a:p>
          <a:endParaRPr lang="en-US" sz="2000"/>
        </a:p>
      </dgm:t>
    </dgm:pt>
    <dgm:pt modelId="{7164AFB9-125A-475F-BBAA-8850E69932C5}" type="sibTrans" cxnId="{FE50485C-85A3-4735-A00A-CD0A02224D7F}">
      <dgm:prSet/>
      <dgm:spPr/>
      <dgm:t>
        <a:bodyPr/>
        <a:lstStyle/>
        <a:p>
          <a:endParaRPr lang="en-US" sz="2000"/>
        </a:p>
      </dgm:t>
    </dgm:pt>
    <dgm:pt modelId="{8F38EED9-21E4-4FCB-BD83-E54EF51A40F4}">
      <dgm:prSet custT="1"/>
      <dgm:spPr/>
      <dgm:t>
        <a:bodyPr/>
        <a:lstStyle/>
        <a:p>
          <a:r>
            <a:rPr lang="fr-FR" sz="2000" dirty="0"/>
            <a:t>BDD :</a:t>
          </a:r>
        </a:p>
        <a:p>
          <a:r>
            <a:rPr lang="fr-FR" sz="2000" dirty="0"/>
            <a:t>MySQL Workbench</a:t>
          </a:r>
        </a:p>
      </dgm:t>
    </dgm:pt>
    <dgm:pt modelId="{48DDAFA6-3C4C-4B49-A984-4FB38B5E0297}" type="parTrans" cxnId="{EEB0948B-E06E-4020-A9D8-1F9E74AF92BC}">
      <dgm:prSet/>
      <dgm:spPr/>
      <dgm:t>
        <a:bodyPr/>
        <a:lstStyle/>
        <a:p>
          <a:endParaRPr lang="fr-FR" sz="2000"/>
        </a:p>
      </dgm:t>
    </dgm:pt>
    <dgm:pt modelId="{A1E81F5B-F5AC-4CB7-8010-F67479ABC06C}" type="sibTrans" cxnId="{EEB0948B-E06E-4020-A9D8-1F9E74AF92BC}">
      <dgm:prSet/>
      <dgm:spPr/>
      <dgm:t>
        <a:bodyPr/>
        <a:lstStyle/>
        <a:p>
          <a:endParaRPr lang="fr-FR" sz="2000"/>
        </a:p>
      </dgm:t>
    </dgm:pt>
    <dgm:pt modelId="{357BA721-E84B-489B-87E2-A92541B82993}">
      <dgm:prSet custT="1"/>
      <dgm:spPr/>
      <dgm:t>
        <a:bodyPr/>
        <a:lstStyle/>
        <a:p>
          <a:r>
            <a:rPr lang="fr-FR" sz="2000" dirty="0"/>
            <a:t>Versioning :</a:t>
          </a:r>
        </a:p>
        <a:p>
          <a:r>
            <a:rPr lang="fr-FR" sz="2000" dirty="0"/>
            <a:t>Git</a:t>
          </a:r>
        </a:p>
      </dgm:t>
    </dgm:pt>
    <dgm:pt modelId="{7794380A-BE12-45A3-9E36-ED8898CBBE4A}" type="parTrans" cxnId="{FE1E48DE-A478-4BF2-A7C5-04699066E6AF}">
      <dgm:prSet/>
      <dgm:spPr/>
      <dgm:t>
        <a:bodyPr/>
        <a:lstStyle/>
        <a:p>
          <a:endParaRPr lang="fr-FR" sz="2000"/>
        </a:p>
      </dgm:t>
    </dgm:pt>
    <dgm:pt modelId="{02D38DB6-228F-473D-B0E2-5224A3CE5634}" type="sibTrans" cxnId="{FE1E48DE-A478-4BF2-A7C5-04699066E6AF}">
      <dgm:prSet/>
      <dgm:spPr/>
      <dgm:t>
        <a:bodyPr/>
        <a:lstStyle/>
        <a:p>
          <a:endParaRPr lang="fr-FR" sz="2000"/>
        </a:p>
      </dgm:t>
    </dgm:pt>
    <dgm:pt modelId="{7CB09436-8BF4-4835-8930-C16B0A166625}">
      <dgm:prSet custT="1"/>
      <dgm:spPr/>
      <dgm:t>
        <a:bodyPr/>
        <a:lstStyle/>
        <a:p>
          <a:r>
            <a:rPr lang="fr-FR" sz="2000" dirty="0"/>
            <a:t>Planning :</a:t>
          </a:r>
        </a:p>
        <a:p>
          <a:r>
            <a:rPr lang="fr-FR" sz="2000" dirty="0"/>
            <a:t>Gantt Project</a:t>
          </a:r>
        </a:p>
      </dgm:t>
    </dgm:pt>
    <dgm:pt modelId="{6A0E1DDB-BBC9-4346-A664-3DA49352BB87}" type="parTrans" cxnId="{E0AB79EC-9EB9-48D9-A4FA-143ECA617BE6}">
      <dgm:prSet/>
      <dgm:spPr/>
      <dgm:t>
        <a:bodyPr/>
        <a:lstStyle/>
        <a:p>
          <a:endParaRPr lang="fr-FR" sz="2000"/>
        </a:p>
      </dgm:t>
    </dgm:pt>
    <dgm:pt modelId="{EE9997AC-93DD-433E-8055-A93FA09A300D}" type="sibTrans" cxnId="{E0AB79EC-9EB9-48D9-A4FA-143ECA617BE6}">
      <dgm:prSet/>
      <dgm:spPr/>
      <dgm:t>
        <a:bodyPr/>
        <a:lstStyle/>
        <a:p>
          <a:endParaRPr lang="fr-FR" sz="2000"/>
        </a:p>
      </dgm:t>
    </dgm:pt>
    <dgm:pt modelId="{C3458023-A327-4D60-9E04-7F925E0CA690}">
      <dgm:prSet custT="1"/>
      <dgm:spPr/>
      <dgm:t>
        <a:bodyPr/>
        <a:lstStyle/>
        <a:p>
          <a:r>
            <a:rPr lang="fr-FR" sz="2000" dirty="0"/>
            <a:t>Modélisation :</a:t>
          </a:r>
        </a:p>
        <a:p>
          <a:r>
            <a:rPr lang="fr-FR" sz="2000" dirty="0"/>
            <a:t>Star UML</a:t>
          </a:r>
        </a:p>
        <a:p>
          <a:r>
            <a:rPr lang="fr-FR" sz="2000" dirty="0"/>
            <a:t>Object </a:t>
          </a:r>
          <a:r>
            <a:rPr lang="fr-FR" sz="2000" dirty="0" err="1"/>
            <a:t>Aid</a:t>
          </a:r>
          <a:endParaRPr lang="fr-FR" sz="2000" dirty="0"/>
        </a:p>
      </dgm:t>
    </dgm:pt>
    <dgm:pt modelId="{7D386A0F-E63E-4438-A941-E005F4C24041}" type="parTrans" cxnId="{2E72875D-AE90-4093-8189-A381E6623333}">
      <dgm:prSet/>
      <dgm:spPr/>
      <dgm:t>
        <a:bodyPr/>
        <a:lstStyle/>
        <a:p>
          <a:endParaRPr lang="fr-FR" sz="2000"/>
        </a:p>
      </dgm:t>
    </dgm:pt>
    <dgm:pt modelId="{26235695-F89C-4593-BB95-C98307363FF3}" type="sibTrans" cxnId="{2E72875D-AE90-4093-8189-A381E6623333}">
      <dgm:prSet/>
      <dgm:spPr/>
      <dgm:t>
        <a:bodyPr/>
        <a:lstStyle/>
        <a:p>
          <a:endParaRPr lang="fr-FR" sz="2000"/>
        </a:p>
      </dgm:t>
    </dgm:pt>
    <dgm:pt modelId="{930AD49B-3781-468F-B420-0408DC7438AF}">
      <dgm:prSet custT="1"/>
      <dgm:spPr/>
      <dgm:t>
        <a:bodyPr/>
        <a:lstStyle/>
        <a:p>
          <a:r>
            <a:rPr lang="fr-FR" sz="2000" dirty="0"/>
            <a:t>Maquettes :</a:t>
          </a:r>
        </a:p>
        <a:p>
          <a:r>
            <a:rPr lang="fr-FR" sz="2000" dirty="0"/>
            <a:t>Pencil Project</a:t>
          </a:r>
        </a:p>
      </dgm:t>
    </dgm:pt>
    <dgm:pt modelId="{A9A54772-FF75-4B20-BE84-88B20CC7A840}" type="parTrans" cxnId="{FC92DD03-7412-4477-89FC-DCCAC72F6FDE}">
      <dgm:prSet/>
      <dgm:spPr/>
      <dgm:t>
        <a:bodyPr/>
        <a:lstStyle/>
        <a:p>
          <a:endParaRPr lang="fr-FR" sz="2000"/>
        </a:p>
      </dgm:t>
    </dgm:pt>
    <dgm:pt modelId="{4CD88A19-C85F-4996-88B6-0EA81405D443}" type="sibTrans" cxnId="{FC92DD03-7412-4477-89FC-DCCAC72F6FDE}">
      <dgm:prSet/>
      <dgm:spPr/>
      <dgm:t>
        <a:bodyPr/>
        <a:lstStyle/>
        <a:p>
          <a:endParaRPr lang="fr-FR" sz="2000"/>
        </a:p>
      </dgm:t>
    </dgm:pt>
    <dgm:pt modelId="{BFB9B788-3C00-4521-B54E-6667BA723B4B}">
      <dgm:prSet custT="1"/>
      <dgm:spPr/>
      <dgm:t>
        <a:bodyPr/>
        <a:lstStyle/>
        <a:p>
          <a:r>
            <a:rPr lang="fr-FR" sz="2000" dirty="0"/>
            <a:t>Tests unitaires :</a:t>
          </a:r>
        </a:p>
        <a:p>
          <a:r>
            <a:rPr lang="fr-FR" sz="2000" dirty="0"/>
            <a:t>Framework JUnit</a:t>
          </a:r>
        </a:p>
      </dgm:t>
    </dgm:pt>
    <dgm:pt modelId="{7A8F4B71-DAEF-4FD5-B3AA-818D8B929FE2}" type="parTrans" cxnId="{DF894275-16A9-42D6-8774-050CB492F1B2}">
      <dgm:prSet/>
      <dgm:spPr/>
      <dgm:t>
        <a:bodyPr/>
        <a:lstStyle/>
        <a:p>
          <a:endParaRPr lang="fr-FR" sz="2000"/>
        </a:p>
      </dgm:t>
    </dgm:pt>
    <dgm:pt modelId="{9D723297-FD7F-4DD3-A063-815E63EEC706}" type="sibTrans" cxnId="{DF894275-16A9-42D6-8774-050CB492F1B2}">
      <dgm:prSet/>
      <dgm:spPr/>
      <dgm:t>
        <a:bodyPr/>
        <a:lstStyle/>
        <a:p>
          <a:endParaRPr lang="fr-FR" sz="2000"/>
        </a:p>
      </dgm:t>
    </dgm:pt>
    <dgm:pt modelId="{CFC59987-BCB7-4E3E-AA73-71445D50B3F5}">
      <dgm:prSet custT="1"/>
      <dgm:spPr/>
      <dgm:t>
        <a:bodyPr/>
        <a:lstStyle/>
        <a:p>
          <a:r>
            <a:rPr lang="fr-FR" sz="2000" dirty="0"/>
            <a:t>Tests API :</a:t>
          </a:r>
        </a:p>
        <a:p>
          <a:r>
            <a:rPr lang="fr-FR" sz="2000" dirty="0"/>
            <a:t>Postman</a:t>
          </a:r>
        </a:p>
      </dgm:t>
    </dgm:pt>
    <dgm:pt modelId="{170E4EBB-71A3-4847-A2A9-CC6C2386026A}" type="parTrans" cxnId="{8F0BB899-2BE6-480A-967D-A462B6F1EDF1}">
      <dgm:prSet/>
      <dgm:spPr/>
      <dgm:t>
        <a:bodyPr/>
        <a:lstStyle/>
        <a:p>
          <a:endParaRPr lang="fr-FR" sz="2000"/>
        </a:p>
      </dgm:t>
    </dgm:pt>
    <dgm:pt modelId="{CF18FCCC-CDFB-4586-8604-853317BDBF24}" type="sibTrans" cxnId="{8F0BB899-2BE6-480A-967D-A462B6F1EDF1}">
      <dgm:prSet/>
      <dgm:spPr/>
      <dgm:t>
        <a:bodyPr/>
        <a:lstStyle/>
        <a:p>
          <a:endParaRPr lang="fr-FR" sz="2000"/>
        </a:p>
      </dgm:t>
    </dgm:pt>
    <dgm:pt modelId="{38FB631F-2549-4C95-8282-CEB9A456A85B}" type="pres">
      <dgm:prSet presAssocID="{284C78E1-2CDB-4786-8A54-F2A482145754}" presName="diagram" presStyleCnt="0">
        <dgm:presLayoutVars>
          <dgm:dir/>
          <dgm:resizeHandles val="exact"/>
        </dgm:presLayoutVars>
      </dgm:prSet>
      <dgm:spPr/>
    </dgm:pt>
    <dgm:pt modelId="{C794CA0C-5A97-4AA5-9C3C-B92AF32596EE}" type="pres">
      <dgm:prSet presAssocID="{B6DB5508-8F1E-45E7-91CD-C0D141EC30B6}" presName="node" presStyleLbl="node1" presStyleIdx="0" presStyleCnt="8">
        <dgm:presLayoutVars>
          <dgm:bulletEnabled val="1"/>
        </dgm:presLayoutVars>
      </dgm:prSet>
      <dgm:spPr/>
    </dgm:pt>
    <dgm:pt modelId="{7EF85DB0-9006-4D53-B9FC-CBB55D6855E2}" type="pres">
      <dgm:prSet presAssocID="{7164AFB9-125A-475F-BBAA-8850E69932C5}" presName="sibTrans" presStyleCnt="0"/>
      <dgm:spPr/>
    </dgm:pt>
    <dgm:pt modelId="{B43188A2-F458-456D-99E4-641EE622BC4C}" type="pres">
      <dgm:prSet presAssocID="{8F38EED9-21E4-4FCB-BD83-E54EF51A40F4}" presName="node" presStyleLbl="node1" presStyleIdx="1" presStyleCnt="8">
        <dgm:presLayoutVars>
          <dgm:bulletEnabled val="1"/>
        </dgm:presLayoutVars>
      </dgm:prSet>
      <dgm:spPr/>
    </dgm:pt>
    <dgm:pt modelId="{4EA882C2-2FF7-48A1-AB33-29FD5F4E2F60}" type="pres">
      <dgm:prSet presAssocID="{A1E81F5B-F5AC-4CB7-8010-F67479ABC06C}" presName="sibTrans" presStyleCnt="0"/>
      <dgm:spPr/>
    </dgm:pt>
    <dgm:pt modelId="{37D7BEB0-1118-40D9-B02A-EBCAEC6E39A4}" type="pres">
      <dgm:prSet presAssocID="{357BA721-E84B-489B-87E2-A92541B82993}" presName="node" presStyleLbl="node1" presStyleIdx="2" presStyleCnt="8">
        <dgm:presLayoutVars>
          <dgm:bulletEnabled val="1"/>
        </dgm:presLayoutVars>
      </dgm:prSet>
      <dgm:spPr/>
    </dgm:pt>
    <dgm:pt modelId="{8932FD92-52B0-470D-B2AA-164A35EDFAA7}" type="pres">
      <dgm:prSet presAssocID="{02D38DB6-228F-473D-B0E2-5224A3CE5634}" presName="sibTrans" presStyleCnt="0"/>
      <dgm:spPr/>
    </dgm:pt>
    <dgm:pt modelId="{6AE56926-0563-44C8-97E4-84C67DE5E3C4}" type="pres">
      <dgm:prSet presAssocID="{7CB09436-8BF4-4835-8930-C16B0A166625}" presName="node" presStyleLbl="node1" presStyleIdx="3" presStyleCnt="8">
        <dgm:presLayoutVars>
          <dgm:bulletEnabled val="1"/>
        </dgm:presLayoutVars>
      </dgm:prSet>
      <dgm:spPr/>
    </dgm:pt>
    <dgm:pt modelId="{B6A8F9DC-4A2E-4C13-893D-35BF8AF7F71B}" type="pres">
      <dgm:prSet presAssocID="{EE9997AC-93DD-433E-8055-A93FA09A300D}" presName="sibTrans" presStyleCnt="0"/>
      <dgm:spPr/>
    </dgm:pt>
    <dgm:pt modelId="{30E5BBF2-A4B3-4DCB-8AEF-2141D4FC16F8}" type="pres">
      <dgm:prSet presAssocID="{C3458023-A327-4D60-9E04-7F925E0CA690}" presName="node" presStyleLbl="node1" presStyleIdx="4" presStyleCnt="8">
        <dgm:presLayoutVars>
          <dgm:bulletEnabled val="1"/>
        </dgm:presLayoutVars>
      </dgm:prSet>
      <dgm:spPr/>
    </dgm:pt>
    <dgm:pt modelId="{D795FE84-7FB8-4ED7-98E8-DA85951C7C2D}" type="pres">
      <dgm:prSet presAssocID="{26235695-F89C-4593-BB95-C98307363FF3}" presName="sibTrans" presStyleCnt="0"/>
      <dgm:spPr/>
    </dgm:pt>
    <dgm:pt modelId="{24C5B44B-4179-47B1-926F-A4AF1D89A6D1}" type="pres">
      <dgm:prSet presAssocID="{930AD49B-3781-468F-B420-0408DC7438AF}" presName="node" presStyleLbl="node1" presStyleIdx="5" presStyleCnt="8">
        <dgm:presLayoutVars>
          <dgm:bulletEnabled val="1"/>
        </dgm:presLayoutVars>
      </dgm:prSet>
      <dgm:spPr/>
    </dgm:pt>
    <dgm:pt modelId="{4E849DCE-20D8-45F6-8BA8-E87C7E6D71CF}" type="pres">
      <dgm:prSet presAssocID="{4CD88A19-C85F-4996-88B6-0EA81405D443}" presName="sibTrans" presStyleCnt="0"/>
      <dgm:spPr/>
    </dgm:pt>
    <dgm:pt modelId="{739FAC07-D129-47B6-B807-FB973C5BDBF5}" type="pres">
      <dgm:prSet presAssocID="{BFB9B788-3C00-4521-B54E-6667BA723B4B}" presName="node" presStyleLbl="node1" presStyleIdx="6" presStyleCnt="8">
        <dgm:presLayoutVars>
          <dgm:bulletEnabled val="1"/>
        </dgm:presLayoutVars>
      </dgm:prSet>
      <dgm:spPr/>
    </dgm:pt>
    <dgm:pt modelId="{E22BF2C5-5EE4-4107-8D42-36CC4ABE3645}" type="pres">
      <dgm:prSet presAssocID="{9D723297-FD7F-4DD3-A063-815E63EEC706}" presName="sibTrans" presStyleCnt="0"/>
      <dgm:spPr/>
    </dgm:pt>
    <dgm:pt modelId="{B7521E80-BB98-4112-8EF8-18261300DE65}" type="pres">
      <dgm:prSet presAssocID="{CFC59987-BCB7-4E3E-AA73-71445D50B3F5}" presName="node" presStyleLbl="node1" presStyleIdx="7" presStyleCnt="8">
        <dgm:presLayoutVars>
          <dgm:bulletEnabled val="1"/>
        </dgm:presLayoutVars>
      </dgm:prSet>
      <dgm:spPr/>
    </dgm:pt>
  </dgm:ptLst>
  <dgm:cxnLst>
    <dgm:cxn modelId="{FC92DD03-7412-4477-89FC-DCCAC72F6FDE}" srcId="{284C78E1-2CDB-4786-8A54-F2A482145754}" destId="{930AD49B-3781-468F-B420-0408DC7438AF}" srcOrd="5" destOrd="0" parTransId="{A9A54772-FF75-4B20-BE84-88B20CC7A840}" sibTransId="{4CD88A19-C85F-4996-88B6-0EA81405D443}"/>
    <dgm:cxn modelId="{DCB7EC1D-FF3E-4D9F-9547-DF5910B1CB38}" type="presOf" srcId="{CFC59987-BCB7-4E3E-AA73-71445D50B3F5}" destId="{B7521E80-BB98-4112-8EF8-18261300DE65}" srcOrd="0" destOrd="0" presId="urn:microsoft.com/office/officeart/2005/8/layout/default"/>
    <dgm:cxn modelId="{FE50485C-85A3-4735-A00A-CD0A02224D7F}" srcId="{284C78E1-2CDB-4786-8A54-F2A482145754}" destId="{B6DB5508-8F1E-45E7-91CD-C0D141EC30B6}" srcOrd="0" destOrd="0" parTransId="{2FB2D55E-2E3F-4501-AFEB-4ECF23AD448B}" sibTransId="{7164AFB9-125A-475F-BBAA-8850E69932C5}"/>
    <dgm:cxn modelId="{2E72875D-AE90-4093-8189-A381E6623333}" srcId="{284C78E1-2CDB-4786-8A54-F2A482145754}" destId="{C3458023-A327-4D60-9E04-7F925E0CA690}" srcOrd="4" destOrd="0" parTransId="{7D386A0F-E63E-4438-A941-E005F4C24041}" sibTransId="{26235695-F89C-4593-BB95-C98307363FF3}"/>
    <dgm:cxn modelId="{0803EA42-D35E-44A4-9BB5-C60B3F9897C9}" type="presOf" srcId="{C3458023-A327-4D60-9E04-7F925E0CA690}" destId="{30E5BBF2-A4B3-4DCB-8AEF-2141D4FC16F8}" srcOrd="0" destOrd="0" presId="urn:microsoft.com/office/officeart/2005/8/layout/default"/>
    <dgm:cxn modelId="{88A54952-3494-4757-9F1C-4B3BC88EED98}" type="presOf" srcId="{7CB09436-8BF4-4835-8930-C16B0A166625}" destId="{6AE56926-0563-44C8-97E4-84C67DE5E3C4}" srcOrd="0" destOrd="0" presId="urn:microsoft.com/office/officeart/2005/8/layout/default"/>
    <dgm:cxn modelId="{F6E5B652-4351-4570-AE2C-331E3A72594C}" type="presOf" srcId="{B6DB5508-8F1E-45E7-91CD-C0D141EC30B6}" destId="{C794CA0C-5A97-4AA5-9C3C-B92AF32596EE}" srcOrd="0" destOrd="0" presId="urn:microsoft.com/office/officeart/2005/8/layout/default"/>
    <dgm:cxn modelId="{DF894275-16A9-42D6-8774-050CB492F1B2}" srcId="{284C78E1-2CDB-4786-8A54-F2A482145754}" destId="{BFB9B788-3C00-4521-B54E-6667BA723B4B}" srcOrd="6" destOrd="0" parTransId="{7A8F4B71-DAEF-4FD5-B3AA-818D8B929FE2}" sibTransId="{9D723297-FD7F-4DD3-A063-815E63EEC706}"/>
    <dgm:cxn modelId="{EEB0948B-E06E-4020-A9D8-1F9E74AF92BC}" srcId="{284C78E1-2CDB-4786-8A54-F2A482145754}" destId="{8F38EED9-21E4-4FCB-BD83-E54EF51A40F4}" srcOrd="1" destOrd="0" parTransId="{48DDAFA6-3C4C-4B49-A984-4FB38B5E0297}" sibTransId="{A1E81F5B-F5AC-4CB7-8010-F67479ABC06C}"/>
    <dgm:cxn modelId="{8F0BB899-2BE6-480A-967D-A462B6F1EDF1}" srcId="{284C78E1-2CDB-4786-8A54-F2A482145754}" destId="{CFC59987-BCB7-4E3E-AA73-71445D50B3F5}" srcOrd="7" destOrd="0" parTransId="{170E4EBB-71A3-4847-A2A9-CC6C2386026A}" sibTransId="{CF18FCCC-CDFB-4586-8604-853317BDBF24}"/>
    <dgm:cxn modelId="{FF13E29F-25B7-4409-B336-87EEE7365CE3}" type="presOf" srcId="{930AD49B-3781-468F-B420-0408DC7438AF}" destId="{24C5B44B-4179-47B1-926F-A4AF1D89A6D1}" srcOrd="0" destOrd="0" presId="urn:microsoft.com/office/officeart/2005/8/layout/default"/>
    <dgm:cxn modelId="{606873AE-0483-49E1-A903-90BC6ED943C1}" type="presOf" srcId="{284C78E1-2CDB-4786-8A54-F2A482145754}" destId="{38FB631F-2549-4C95-8282-CEB9A456A85B}" srcOrd="0" destOrd="0" presId="urn:microsoft.com/office/officeart/2005/8/layout/default"/>
    <dgm:cxn modelId="{FD734BB0-FC31-4E24-8D70-DFEBBB9BF044}" type="presOf" srcId="{BFB9B788-3C00-4521-B54E-6667BA723B4B}" destId="{739FAC07-D129-47B6-B807-FB973C5BDBF5}" srcOrd="0" destOrd="0" presId="urn:microsoft.com/office/officeart/2005/8/layout/default"/>
    <dgm:cxn modelId="{AAD02DBB-DD5D-4AB6-81B1-A5EED9B361C8}" type="presOf" srcId="{357BA721-E84B-489B-87E2-A92541B82993}" destId="{37D7BEB0-1118-40D9-B02A-EBCAEC6E39A4}" srcOrd="0" destOrd="0" presId="urn:microsoft.com/office/officeart/2005/8/layout/default"/>
    <dgm:cxn modelId="{FE1E48DE-A478-4BF2-A7C5-04699066E6AF}" srcId="{284C78E1-2CDB-4786-8A54-F2A482145754}" destId="{357BA721-E84B-489B-87E2-A92541B82993}" srcOrd="2" destOrd="0" parTransId="{7794380A-BE12-45A3-9E36-ED8898CBBE4A}" sibTransId="{02D38DB6-228F-473D-B0E2-5224A3CE5634}"/>
    <dgm:cxn modelId="{2C9DECE9-C013-4E55-B51A-14E12731CF5D}" type="presOf" srcId="{8F38EED9-21E4-4FCB-BD83-E54EF51A40F4}" destId="{B43188A2-F458-456D-99E4-641EE622BC4C}" srcOrd="0" destOrd="0" presId="urn:microsoft.com/office/officeart/2005/8/layout/default"/>
    <dgm:cxn modelId="{E0AB79EC-9EB9-48D9-A4FA-143ECA617BE6}" srcId="{284C78E1-2CDB-4786-8A54-F2A482145754}" destId="{7CB09436-8BF4-4835-8930-C16B0A166625}" srcOrd="3" destOrd="0" parTransId="{6A0E1DDB-BBC9-4346-A664-3DA49352BB87}" sibTransId="{EE9997AC-93DD-433E-8055-A93FA09A300D}"/>
    <dgm:cxn modelId="{F72E8195-89E3-4B0E-8857-9605918520B4}" type="presParOf" srcId="{38FB631F-2549-4C95-8282-CEB9A456A85B}" destId="{C794CA0C-5A97-4AA5-9C3C-B92AF32596EE}" srcOrd="0" destOrd="0" presId="urn:microsoft.com/office/officeart/2005/8/layout/default"/>
    <dgm:cxn modelId="{87496C6D-BFC3-4012-A5B2-8A1B7808CA06}" type="presParOf" srcId="{38FB631F-2549-4C95-8282-CEB9A456A85B}" destId="{7EF85DB0-9006-4D53-B9FC-CBB55D6855E2}" srcOrd="1" destOrd="0" presId="urn:microsoft.com/office/officeart/2005/8/layout/default"/>
    <dgm:cxn modelId="{C1B6ADE7-3D13-4580-9257-9597041AB2B4}" type="presParOf" srcId="{38FB631F-2549-4C95-8282-CEB9A456A85B}" destId="{B43188A2-F458-456D-99E4-641EE622BC4C}" srcOrd="2" destOrd="0" presId="urn:microsoft.com/office/officeart/2005/8/layout/default"/>
    <dgm:cxn modelId="{5B513A0E-8A69-4C2E-BA07-CD8436B4BA3E}" type="presParOf" srcId="{38FB631F-2549-4C95-8282-CEB9A456A85B}" destId="{4EA882C2-2FF7-48A1-AB33-29FD5F4E2F60}" srcOrd="3" destOrd="0" presId="urn:microsoft.com/office/officeart/2005/8/layout/default"/>
    <dgm:cxn modelId="{3C007B4A-0A96-4CEE-9D2E-6F4BE54DBE3D}" type="presParOf" srcId="{38FB631F-2549-4C95-8282-CEB9A456A85B}" destId="{37D7BEB0-1118-40D9-B02A-EBCAEC6E39A4}" srcOrd="4" destOrd="0" presId="urn:microsoft.com/office/officeart/2005/8/layout/default"/>
    <dgm:cxn modelId="{863A68EC-1746-4526-9174-0CB0B3CD3D5C}" type="presParOf" srcId="{38FB631F-2549-4C95-8282-CEB9A456A85B}" destId="{8932FD92-52B0-470D-B2AA-164A35EDFAA7}" srcOrd="5" destOrd="0" presId="urn:microsoft.com/office/officeart/2005/8/layout/default"/>
    <dgm:cxn modelId="{103C373A-F371-4C1F-BD62-FABAE3C7CA94}" type="presParOf" srcId="{38FB631F-2549-4C95-8282-CEB9A456A85B}" destId="{6AE56926-0563-44C8-97E4-84C67DE5E3C4}" srcOrd="6" destOrd="0" presId="urn:microsoft.com/office/officeart/2005/8/layout/default"/>
    <dgm:cxn modelId="{0BFBC4EC-2A24-4C2D-A78E-6005B8D29FB8}" type="presParOf" srcId="{38FB631F-2549-4C95-8282-CEB9A456A85B}" destId="{B6A8F9DC-4A2E-4C13-893D-35BF8AF7F71B}" srcOrd="7" destOrd="0" presId="urn:microsoft.com/office/officeart/2005/8/layout/default"/>
    <dgm:cxn modelId="{AB74A66A-55FA-4BB6-A2D7-338272710385}" type="presParOf" srcId="{38FB631F-2549-4C95-8282-CEB9A456A85B}" destId="{30E5BBF2-A4B3-4DCB-8AEF-2141D4FC16F8}" srcOrd="8" destOrd="0" presId="urn:microsoft.com/office/officeart/2005/8/layout/default"/>
    <dgm:cxn modelId="{EE78BDD5-F67A-4180-B4E3-FFC0D66EE0AA}" type="presParOf" srcId="{38FB631F-2549-4C95-8282-CEB9A456A85B}" destId="{D795FE84-7FB8-4ED7-98E8-DA85951C7C2D}" srcOrd="9" destOrd="0" presId="urn:microsoft.com/office/officeart/2005/8/layout/default"/>
    <dgm:cxn modelId="{B5C5AA5F-78CB-4165-9C8E-D789FA7D140F}" type="presParOf" srcId="{38FB631F-2549-4C95-8282-CEB9A456A85B}" destId="{24C5B44B-4179-47B1-926F-A4AF1D89A6D1}" srcOrd="10" destOrd="0" presId="urn:microsoft.com/office/officeart/2005/8/layout/default"/>
    <dgm:cxn modelId="{13081AB3-14E8-43C6-8DE0-1C17118F2EB1}" type="presParOf" srcId="{38FB631F-2549-4C95-8282-CEB9A456A85B}" destId="{4E849DCE-20D8-45F6-8BA8-E87C7E6D71CF}" srcOrd="11" destOrd="0" presId="urn:microsoft.com/office/officeart/2005/8/layout/default"/>
    <dgm:cxn modelId="{082661C7-6155-4D27-B67B-B2A12032822C}" type="presParOf" srcId="{38FB631F-2549-4C95-8282-CEB9A456A85B}" destId="{739FAC07-D129-47B6-B807-FB973C5BDBF5}" srcOrd="12" destOrd="0" presId="urn:microsoft.com/office/officeart/2005/8/layout/default"/>
    <dgm:cxn modelId="{E0BC2E8A-8D7E-48EF-B1B3-F17B9A240011}" type="presParOf" srcId="{38FB631F-2549-4C95-8282-CEB9A456A85B}" destId="{E22BF2C5-5EE4-4107-8D42-36CC4ABE3645}" srcOrd="13" destOrd="0" presId="urn:microsoft.com/office/officeart/2005/8/layout/default"/>
    <dgm:cxn modelId="{4F1C3C49-3DA0-4017-994E-C21C42F47925}" type="presParOf" srcId="{38FB631F-2549-4C95-8282-CEB9A456A85B}" destId="{B7521E80-BB98-4112-8EF8-18261300DE6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25EFD0-47C6-4891-ABF8-BCCFF890BD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410C04-569F-4476-B056-349C971E3202}">
      <dgm:prSet custT="1"/>
      <dgm:spPr/>
      <dgm:t>
        <a:bodyPr anchor="ctr" anchorCtr="0"/>
        <a:lstStyle/>
        <a:p>
          <a:r>
            <a:rPr lang="fr-FR" sz="2000"/>
            <a:t>Respect du planning initial.</a:t>
          </a:r>
          <a:endParaRPr lang="en-US" sz="2000"/>
        </a:p>
      </dgm:t>
    </dgm:pt>
    <dgm:pt modelId="{7CEA7BDC-2C0C-4B45-B576-73CC252C55C4}" type="parTrans" cxnId="{88BEAD1F-713D-408F-A2D6-E77592453AAD}">
      <dgm:prSet/>
      <dgm:spPr/>
      <dgm:t>
        <a:bodyPr/>
        <a:lstStyle/>
        <a:p>
          <a:endParaRPr lang="en-US" sz="2000"/>
        </a:p>
      </dgm:t>
    </dgm:pt>
    <dgm:pt modelId="{4082048C-F3F8-4093-8276-7E00B5FBF7CF}" type="sibTrans" cxnId="{88BEAD1F-713D-408F-A2D6-E77592453AAD}">
      <dgm:prSet/>
      <dgm:spPr/>
      <dgm:t>
        <a:bodyPr/>
        <a:lstStyle/>
        <a:p>
          <a:endParaRPr lang="en-US" sz="2000"/>
        </a:p>
      </dgm:t>
    </dgm:pt>
    <dgm:pt modelId="{308A0295-CE9E-428B-9B21-163802F1BD2B}">
      <dgm:prSet custT="1"/>
      <dgm:spPr/>
      <dgm:t>
        <a:bodyPr/>
        <a:lstStyle/>
        <a:p>
          <a:r>
            <a:rPr lang="fr-FR" sz="2000" dirty="0"/>
            <a:t>Limitation dans certains outils open source.</a:t>
          </a:r>
        </a:p>
      </dgm:t>
    </dgm:pt>
    <dgm:pt modelId="{4D4F83C7-6AD8-42AA-8EFF-F2999D9AA525}" type="parTrans" cxnId="{677DB378-ED31-499B-822D-D3C7D2BBA022}">
      <dgm:prSet/>
      <dgm:spPr/>
      <dgm:t>
        <a:bodyPr/>
        <a:lstStyle/>
        <a:p>
          <a:endParaRPr lang="fr-FR" sz="2000"/>
        </a:p>
      </dgm:t>
    </dgm:pt>
    <dgm:pt modelId="{EB9216C8-A4F4-40B4-BAA9-7B73EC101445}" type="sibTrans" cxnId="{677DB378-ED31-499B-822D-D3C7D2BBA022}">
      <dgm:prSet/>
      <dgm:spPr/>
      <dgm:t>
        <a:bodyPr/>
        <a:lstStyle/>
        <a:p>
          <a:endParaRPr lang="fr-FR" sz="2000"/>
        </a:p>
      </dgm:t>
    </dgm:pt>
    <dgm:pt modelId="{B6C45FDD-7575-4A55-BE46-C6647A2192A5}">
      <dgm:prSet custT="1"/>
      <dgm:spPr/>
      <dgm:t>
        <a:bodyPr/>
        <a:lstStyle/>
        <a:p>
          <a:r>
            <a:rPr lang="fr-FR" sz="2000" dirty="0"/>
            <a:t>Adaptation des requêtes au langage HQL.</a:t>
          </a:r>
        </a:p>
      </dgm:t>
    </dgm:pt>
    <dgm:pt modelId="{EE784744-7B28-410E-B9FD-4D10BE2ECFFA}" type="parTrans" cxnId="{1D8F6DDD-D1D8-4882-9380-092BBE2F25F5}">
      <dgm:prSet/>
      <dgm:spPr/>
      <dgm:t>
        <a:bodyPr/>
        <a:lstStyle/>
        <a:p>
          <a:endParaRPr lang="fr-FR" sz="2000"/>
        </a:p>
      </dgm:t>
    </dgm:pt>
    <dgm:pt modelId="{F7C38447-C6A4-498A-A098-C799275FD888}" type="sibTrans" cxnId="{1D8F6DDD-D1D8-4882-9380-092BBE2F25F5}">
      <dgm:prSet/>
      <dgm:spPr/>
      <dgm:t>
        <a:bodyPr/>
        <a:lstStyle/>
        <a:p>
          <a:endParaRPr lang="fr-FR" sz="2000"/>
        </a:p>
      </dgm:t>
    </dgm:pt>
    <dgm:pt modelId="{4BC376F1-C625-4AD6-924A-E938E41A683E}">
      <dgm:prSet custT="1"/>
      <dgm:spPr/>
      <dgm:t>
        <a:bodyPr/>
        <a:lstStyle/>
        <a:p>
          <a:r>
            <a:rPr lang="fr-FR" sz="2000" dirty="0"/>
            <a:t>Exécution des scripts JS dans les components d’</a:t>
          </a:r>
          <a:r>
            <a:rPr lang="fr-FR" sz="2000" dirty="0" err="1"/>
            <a:t>Angular</a:t>
          </a:r>
          <a:r>
            <a:rPr lang="fr-FR" sz="2000" dirty="0"/>
            <a:t>.</a:t>
          </a:r>
        </a:p>
      </dgm:t>
    </dgm:pt>
    <dgm:pt modelId="{57C3CB5C-D114-46E0-9917-5F8B78E95BFA}" type="parTrans" cxnId="{2AFBE2B1-B3CE-452E-B9C9-8371249F3B23}">
      <dgm:prSet/>
      <dgm:spPr/>
      <dgm:t>
        <a:bodyPr/>
        <a:lstStyle/>
        <a:p>
          <a:endParaRPr lang="fr-FR" sz="2000"/>
        </a:p>
      </dgm:t>
    </dgm:pt>
    <dgm:pt modelId="{5306D651-9D71-4B2E-BA7A-438DA7A09283}" type="sibTrans" cxnId="{2AFBE2B1-B3CE-452E-B9C9-8371249F3B23}">
      <dgm:prSet/>
      <dgm:spPr/>
      <dgm:t>
        <a:bodyPr/>
        <a:lstStyle/>
        <a:p>
          <a:endParaRPr lang="fr-FR" sz="2000"/>
        </a:p>
      </dgm:t>
    </dgm:pt>
    <dgm:pt modelId="{B4986607-4818-4650-977B-973E4F2EF03F}">
      <dgm:prSet custT="1"/>
      <dgm:spPr/>
      <dgm:t>
        <a:bodyPr/>
        <a:lstStyle/>
        <a:p>
          <a:r>
            <a:rPr lang="fr-FR" sz="2000"/>
            <a:t>Intervention de plusieurs fichiers CSS dans le design.</a:t>
          </a:r>
          <a:endParaRPr lang="fr-FR" sz="2000" dirty="0"/>
        </a:p>
      </dgm:t>
    </dgm:pt>
    <dgm:pt modelId="{FF48D5B5-C969-49E7-A7B8-7240B8C8BDB0}" type="parTrans" cxnId="{55D69721-6B36-4D81-BC3E-A847F6450825}">
      <dgm:prSet/>
      <dgm:spPr/>
      <dgm:t>
        <a:bodyPr/>
        <a:lstStyle/>
        <a:p>
          <a:endParaRPr lang="fr-FR" sz="2000"/>
        </a:p>
      </dgm:t>
    </dgm:pt>
    <dgm:pt modelId="{5419C9FF-601A-4BC2-93EB-A4289AF963F7}" type="sibTrans" cxnId="{55D69721-6B36-4D81-BC3E-A847F6450825}">
      <dgm:prSet/>
      <dgm:spPr/>
      <dgm:t>
        <a:bodyPr/>
        <a:lstStyle/>
        <a:p>
          <a:endParaRPr lang="fr-FR" sz="2000"/>
        </a:p>
      </dgm:t>
    </dgm:pt>
    <dgm:pt modelId="{DE7B00C1-BB85-42F8-BCBF-B1E0FC7EDCF6}" type="pres">
      <dgm:prSet presAssocID="{1725EFD0-47C6-4891-ABF8-BCCFF890BDEC}" presName="linear" presStyleCnt="0">
        <dgm:presLayoutVars>
          <dgm:animLvl val="lvl"/>
          <dgm:resizeHandles val="exact"/>
        </dgm:presLayoutVars>
      </dgm:prSet>
      <dgm:spPr/>
    </dgm:pt>
    <dgm:pt modelId="{F35AC3C8-DED0-4DA5-B03B-CA8A51C35519}" type="pres">
      <dgm:prSet presAssocID="{0E410C04-569F-4476-B056-349C971E32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CEB192-44E0-4DC9-9AA9-C2C2DD0F3CE9}" type="pres">
      <dgm:prSet presAssocID="{4082048C-F3F8-4093-8276-7E00B5FBF7CF}" presName="spacer" presStyleCnt="0"/>
      <dgm:spPr/>
    </dgm:pt>
    <dgm:pt modelId="{243DB4BC-7FF3-45C7-BEA2-0AA818C5497E}" type="pres">
      <dgm:prSet presAssocID="{308A0295-CE9E-428B-9B21-163802F1BD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73DED4-1B77-422F-AD15-CD404D6611D2}" type="pres">
      <dgm:prSet presAssocID="{EB9216C8-A4F4-40B4-BAA9-7B73EC101445}" presName="spacer" presStyleCnt="0"/>
      <dgm:spPr/>
    </dgm:pt>
    <dgm:pt modelId="{0163F3CA-A383-4B2F-B228-38891E3EAB81}" type="pres">
      <dgm:prSet presAssocID="{B6C45FDD-7575-4A55-BE46-C6647A2192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5EB3AC-C76B-482D-9C55-E041A9FC0984}" type="pres">
      <dgm:prSet presAssocID="{F7C38447-C6A4-498A-A098-C799275FD888}" presName="spacer" presStyleCnt="0"/>
      <dgm:spPr/>
    </dgm:pt>
    <dgm:pt modelId="{43C89A72-C86A-413C-A12C-2DCFCA322C15}" type="pres">
      <dgm:prSet presAssocID="{4BC376F1-C625-4AD6-924A-E938E41A68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F0289A-47FD-4B4A-8FB6-10D6D7778491}" type="pres">
      <dgm:prSet presAssocID="{5306D651-9D71-4B2E-BA7A-438DA7A09283}" presName="spacer" presStyleCnt="0"/>
      <dgm:spPr/>
    </dgm:pt>
    <dgm:pt modelId="{3A4C02CB-076E-4F33-87D5-EDB44A469558}" type="pres">
      <dgm:prSet presAssocID="{B4986607-4818-4650-977B-973E4F2EF0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0A1EA0B-7E7B-492B-8D82-6D0354427E44}" type="presOf" srcId="{4BC376F1-C625-4AD6-924A-E938E41A683E}" destId="{43C89A72-C86A-413C-A12C-2DCFCA322C15}" srcOrd="0" destOrd="0" presId="urn:microsoft.com/office/officeart/2005/8/layout/vList2"/>
    <dgm:cxn modelId="{ED59620D-D5BD-46B3-8B5D-B2DE2F36E860}" type="presOf" srcId="{0E410C04-569F-4476-B056-349C971E3202}" destId="{F35AC3C8-DED0-4DA5-B03B-CA8A51C35519}" srcOrd="0" destOrd="0" presId="urn:microsoft.com/office/officeart/2005/8/layout/vList2"/>
    <dgm:cxn modelId="{0E94C411-5A4F-48AA-8C56-36E07E623C2B}" type="presOf" srcId="{B4986607-4818-4650-977B-973E4F2EF03F}" destId="{3A4C02CB-076E-4F33-87D5-EDB44A469558}" srcOrd="0" destOrd="0" presId="urn:microsoft.com/office/officeart/2005/8/layout/vList2"/>
    <dgm:cxn modelId="{88BEAD1F-713D-408F-A2D6-E77592453AAD}" srcId="{1725EFD0-47C6-4891-ABF8-BCCFF890BDEC}" destId="{0E410C04-569F-4476-B056-349C971E3202}" srcOrd="0" destOrd="0" parTransId="{7CEA7BDC-2C0C-4B45-B576-73CC252C55C4}" sibTransId="{4082048C-F3F8-4093-8276-7E00B5FBF7CF}"/>
    <dgm:cxn modelId="{55D69721-6B36-4D81-BC3E-A847F6450825}" srcId="{1725EFD0-47C6-4891-ABF8-BCCFF890BDEC}" destId="{B4986607-4818-4650-977B-973E4F2EF03F}" srcOrd="4" destOrd="0" parTransId="{FF48D5B5-C969-49E7-A7B8-7240B8C8BDB0}" sibTransId="{5419C9FF-601A-4BC2-93EB-A4289AF963F7}"/>
    <dgm:cxn modelId="{677DB378-ED31-499B-822D-D3C7D2BBA022}" srcId="{1725EFD0-47C6-4891-ABF8-BCCFF890BDEC}" destId="{308A0295-CE9E-428B-9B21-163802F1BD2B}" srcOrd="1" destOrd="0" parTransId="{4D4F83C7-6AD8-42AA-8EFF-F2999D9AA525}" sibTransId="{EB9216C8-A4F4-40B4-BAA9-7B73EC101445}"/>
    <dgm:cxn modelId="{42018B79-46B7-45DC-B162-3EBA5C1524DB}" type="presOf" srcId="{308A0295-CE9E-428B-9B21-163802F1BD2B}" destId="{243DB4BC-7FF3-45C7-BEA2-0AA818C5497E}" srcOrd="0" destOrd="0" presId="urn:microsoft.com/office/officeart/2005/8/layout/vList2"/>
    <dgm:cxn modelId="{2AFBE2B1-B3CE-452E-B9C9-8371249F3B23}" srcId="{1725EFD0-47C6-4891-ABF8-BCCFF890BDEC}" destId="{4BC376F1-C625-4AD6-924A-E938E41A683E}" srcOrd="3" destOrd="0" parTransId="{57C3CB5C-D114-46E0-9917-5F8B78E95BFA}" sibTransId="{5306D651-9D71-4B2E-BA7A-438DA7A09283}"/>
    <dgm:cxn modelId="{40F094D8-144A-40F3-981E-6147340134CC}" type="presOf" srcId="{1725EFD0-47C6-4891-ABF8-BCCFF890BDEC}" destId="{DE7B00C1-BB85-42F8-BCBF-B1E0FC7EDCF6}" srcOrd="0" destOrd="0" presId="urn:microsoft.com/office/officeart/2005/8/layout/vList2"/>
    <dgm:cxn modelId="{1D8F6DDD-D1D8-4882-9380-092BBE2F25F5}" srcId="{1725EFD0-47C6-4891-ABF8-BCCFF890BDEC}" destId="{B6C45FDD-7575-4A55-BE46-C6647A2192A5}" srcOrd="2" destOrd="0" parTransId="{EE784744-7B28-410E-B9FD-4D10BE2ECFFA}" sibTransId="{F7C38447-C6A4-498A-A098-C799275FD888}"/>
    <dgm:cxn modelId="{DD4BC0EA-AB58-4D48-8036-1C590E1750AB}" type="presOf" srcId="{B6C45FDD-7575-4A55-BE46-C6647A2192A5}" destId="{0163F3CA-A383-4B2F-B228-38891E3EAB81}" srcOrd="0" destOrd="0" presId="urn:microsoft.com/office/officeart/2005/8/layout/vList2"/>
    <dgm:cxn modelId="{814A2861-3F88-440A-99B6-85412BAB52A6}" type="presParOf" srcId="{DE7B00C1-BB85-42F8-BCBF-B1E0FC7EDCF6}" destId="{F35AC3C8-DED0-4DA5-B03B-CA8A51C35519}" srcOrd="0" destOrd="0" presId="urn:microsoft.com/office/officeart/2005/8/layout/vList2"/>
    <dgm:cxn modelId="{8A54831A-060E-4350-8F28-0B38712B508C}" type="presParOf" srcId="{DE7B00C1-BB85-42F8-BCBF-B1E0FC7EDCF6}" destId="{B0CEB192-44E0-4DC9-9AA9-C2C2DD0F3CE9}" srcOrd="1" destOrd="0" presId="urn:microsoft.com/office/officeart/2005/8/layout/vList2"/>
    <dgm:cxn modelId="{7748B2CD-582A-481B-AF86-8B1DF321DBA2}" type="presParOf" srcId="{DE7B00C1-BB85-42F8-BCBF-B1E0FC7EDCF6}" destId="{243DB4BC-7FF3-45C7-BEA2-0AA818C5497E}" srcOrd="2" destOrd="0" presId="urn:microsoft.com/office/officeart/2005/8/layout/vList2"/>
    <dgm:cxn modelId="{230E5305-BD8D-4509-96D3-E5F7FFCF21D9}" type="presParOf" srcId="{DE7B00C1-BB85-42F8-BCBF-B1E0FC7EDCF6}" destId="{9D73DED4-1B77-422F-AD15-CD404D6611D2}" srcOrd="3" destOrd="0" presId="urn:microsoft.com/office/officeart/2005/8/layout/vList2"/>
    <dgm:cxn modelId="{3B014595-BA12-45E7-A38E-0372DD7DC29F}" type="presParOf" srcId="{DE7B00C1-BB85-42F8-BCBF-B1E0FC7EDCF6}" destId="{0163F3CA-A383-4B2F-B228-38891E3EAB81}" srcOrd="4" destOrd="0" presId="urn:microsoft.com/office/officeart/2005/8/layout/vList2"/>
    <dgm:cxn modelId="{3225641B-521E-4B17-B034-0ABC8DE46E25}" type="presParOf" srcId="{DE7B00C1-BB85-42F8-BCBF-B1E0FC7EDCF6}" destId="{CB5EB3AC-C76B-482D-9C55-E041A9FC0984}" srcOrd="5" destOrd="0" presId="urn:microsoft.com/office/officeart/2005/8/layout/vList2"/>
    <dgm:cxn modelId="{CCD57D00-72C2-4BC5-99F4-9FA64C1FF402}" type="presParOf" srcId="{DE7B00C1-BB85-42F8-BCBF-B1E0FC7EDCF6}" destId="{43C89A72-C86A-413C-A12C-2DCFCA322C15}" srcOrd="6" destOrd="0" presId="urn:microsoft.com/office/officeart/2005/8/layout/vList2"/>
    <dgm:cxn modelId="{67CFEC36-FB91-42B1-8B19-0B6A2E1630CB}" type="presParOf" srcId="{DE7B00C1-BB85-42F8-BCBF-B1E0FC7EDCF6}" destId="{DDF0289A-47FD-4B4A-8FB6-10D6D7778491}" srcOrd="7" destOrd="0" presId="urn:microsoft.com/office/officeart/2005/8/layout/vList2"/>
    <dgm:cxn modelId="{6FD1AE93-CB20-46F4-9B47-E792925E5D98}" type="presParOf" srcId="{DE7B00C1-BB85-42F8-BCBF-B1E0FC7EDCF6}" destId="{3A4C02CB-076E-4F33-87D5-EDB44A4695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4C78E1-2CDB-4786-8A54-F2A4821457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DB5508-8F1E-45E7-91CD-C0D141EC30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Téléchargement des recettes.</a:t>
          </a:r>
          <a:endParaRPr lang="en-US" sz="2000" dirty="0"/>
        </a:p>
      </dgm:t>
    </dgm:pt>
    <dgm:pt modelId="{2FB2D55E-2E3F-4501-AFEB-4ECF23AD448B}" type="parTrans" cxnId="{FE50485C-85A3-4735-A00A-CD0A02224D7F}">
      <dgm:prSet/>
      <dgm:spPr/>
      <dgm:t>
        <a:bodyPr/>
        <a:lstStyle/>
        <a:p>
          <a:endParaRPr lang="en-US" sz="2000"/>
        </a:p>
      </dgm:t>
    </dgm:pt>
    <dgm:pt modelId="{7164AFB9-125A-475F-BBAA-8850E69932C5}" type="sibTrans" cxnId="{FE50485C-85A3-4735-A00A-CD0A02224D7F}">
      <dgm:prSet/>
      <dgm:spPr/>
      <dgm:t>
        <a:bodyPr/>
        <a:lstStyle/>
        <a:p>
          <a:endParaRPr lang="en-US" sz="2000"/>
        </a:p>
      </dgm:t>
    </dgm:pt>
    <dgm:pt modelId="{03333EF8-FDB9-4E7D-AB5A-EB2FA33FEF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Système de notation des recettes.</a:t>
          </a:r>
        </a:p>
      </dgm:t>
    </dgm:pt>
    <dgm:pt modelId="{545A3FE4-88A3-43C0-AD3F-765A6031255A}" type="parTrans" cxnId="{42DB8246-647F-41D9-A49B-78B1F842ED75}">
      <dgm:prSet/>
      <dgm:spPr/>
      <dgm:t>
        <a:bodyPr/>
        <a:lstStyle/>
        <a:p>
          <a:endParaRPr lang="fr-FR" sz="2000"/>
        </a:p>
      </dgm:t>
    </dgm:pt>
    <dgm:pt modelId="{1065ED43-957A-42A4-80D4-B1A8EB45687F}" type="sibTrans" cxnId="{42DB8246-647F-41D9-A49B-78B1F842ED75}">
      <dgm:prSet/>
      <dgm:spPr/>
      <dgm:t>
        <a:bodyPr/>
        <a:lstStyle/>
        <a:p>
          <a:endParaRPr lang="fr-FR" sz="2000"/>
        </a:p>
      </dgm:t>
    </dgm:pt>
    <dgm:pt modelId="{47C063F7-EF57-40EA-B3A9-113F38493A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Possibilité de débattre sur les recettes.</a:t>
          </a:r>
        </a:p>
      </dgm:t>
    </dgm:pt>
    <dgm:pt modelId="{B8A5330D-2858-4072-9E63-2F134BAED3DD}" type="parTrans" cxnId="{BABBF782-A8CD-4244-809F-C6625FFF1CFC}">
      <dgm:prSet/>
      <dgm:spPr/>
      <dgm:t>
        <a:bodyPr/>
        <a:lstStyle/>
        <a:p>
          <a:endParaRPr lang="fr-FR" sz="2000"/>
        </a:p>
      </dgm:t>
    </dgm:pt>
    <dgm:pt modelId="{8F29CF38-3102-4BD3-A8BB-D6CA122B96B8}" type="sibTrans" cxnId="{BABBF782-A8CD-4244-809F-C6625FFF1CFC}">
      <dgm:prSet/>
      <dgm:spPr/>
      <dgm:t>
        <a:bodyPr/>
        <a:lstStyle/>
        <a:p>
          <a:endParaRPr lang="fr-FR" sz="2000"/>
        </a:p>
      </dgm:t>
    </dgm:pt>
    <dgm:pt modelId="{7C0E7558-445A-4EE8-A57C-BD79BE3496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Partage des recettes dans les réseaux sociaux.</a:t>
          </a:r>
        </a:p>
      </dgm:t>
    </dgm:pt>
    <dgm:pt modelId="{2F186C53-F0E1-478F-B8A0-D9F8BAC5987D}" type="parTrans" cxnId="{FB2D0069-F3CA-4D04-B0BF-2EFA914ED1C5}">
      <dgm:prSet/>
      <dgm:spPr/>
      <dgm:t>
        <a:bodyPr/>
        <a:lstStyle/>
        <a:p>
          <a:endParaRPr lang="fr-FR" sz="2000"/>
        </a:p>
      </dgm:t>
    </dgm:pt>
    <dgm:pt modelId="{4E09F0C6-8327-4EBC-AA43-5D3B91F34EC4}" type="sibTrans" cxnId="{FB2D0069-F3CA-4D04-B0BF-2EFA914ED1C5}">
      <dgm:prSet/>
      <dgm:spPr/>
      <dgm:t>
        <a:bodyPr/>
        <a:lstStyle/>
        <a:p>
          <a:endParaRPr lang="fr-FR" sz="2000"/>
        </a:p>
      </dgm:t>
    </dgm:pt>
    <dgm:pt modelId="{CD71E3C2-4606-4E00-B21F-2AAEC5EEFE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Approche hybride pour la recommandation IA.</a:t>
          </a:r>
        </a:p>
      </dgm:t>
    </dgm:pt>
    <dgm:pt modelId="{99B08DCA-1E27-48AC-A08C-85C50604A3EB}" type="parTrans" cxnId="{6D8AA6BA-BA2D-407C-8B84-6A3BD76810F4}">
      <dgm:prSet/>
      <dgm:spPr/>
      <dgm:t>
        <a:bodyPr/>
        <a:lstStyle/>
        <a:p>
          <a:endParaRPr lang="fr-FR" sz="2000"/>
        </a:p>
      </dgm:t>
    </dgm:pt>
    <dgm:pt modelId="{95993D9F-C20E-4A9C-8E96-505E342F2355}" type="sibTrans" cxnId="{6D8AA6BA-BA2D-407C-8B84-6A3BD76810F4}">
      <dgm:prSet/>
      <dgm:spPr/>
      <dgm:t>
        <a:bodyPr/>
        <a:lstStyle/>
        <a:p>
          <a:endParaRPr lang="fr-FR" sz="2000"/>
        </a:p>
      </dgm:t>
    </dgm:pt>
    <dgm:pt modelId="{0C6B19DE-7A9F-42E1-B92A-04AE57123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noProof="0" dirty="0"/>
            <a:t>Remplissage automatisé des fichiers XML.</a:t>
          </a:r>
        </a:p>
      </dgm:t>
    </dgm:pt>
    <dgm:pt modelId="{A91070FC-CE86-4EA1-BC83-9827E294E092}" type="parTrans" cxnId="{932678BE-E027-44C7-842A-3A69458A63D6}">
      <dgm:prSet/>
      <dgm:spPr/>
      <dgm:t>
        <a:bodyPr/>
        <a:lstStyle/>
        <a:p>
          <a:endParaRPr lang="fr-FR"/>
        </a:p>
      </dgm:t>
    </dgm:pt>
    <dgm:pt modelId="{8446AC77-4905-4348-8D5D-EE62EC594D75}" type="sibTrans" cxnId="{932678BE-E027-44C7-842A-3A69458A63D6}">
      <dgm:prSet/>
      <dgm:spPr/>
      <dgm:t>
        <a:bodyPr/>
        <a:lstStyle/>
        <a:p>
          <a:endParaRPr lang="fr-FR"/>
        </a:p>
      </dgm:t>
    </dgm:pt>
    <dgm:pt modelId="{17312773-0F36-48D1-B11A-CC67F2721E51}" type="pres">
      <dgm:prSet presAssocID="{284C78E1-2CDB-4786-8A54-F2A482145754}" presName="root" presStyleCnt="0">
        <dgm:presLayoutVars>
          <dgm:dir/>
          <dgm:resizeHandles val="exact"/>
        </dgm:presLayoutVars>
      </dgm:prSet>
      <dgm:spPr/>
    </dgm:pt>
    <dgm:pt modelId="{ACCA5596-6ADB-4CC8-B68C-E77C2B4789EF}" type="pres">
      <dgm:prSet presAssocID="{B6DB5508-8F1E-45E7-91CD-C0D141EC30B6}" presName="compNode" presStyleCnt="0"/>
      <dgm:spPr/>
    </dgm:pt>
    <dgm:pt modelId="{B66035F5-8528-4E51-968F-AE85E5092E3A}" type="pres">
      <dgm:prSet presAssocID="{B6DB5508-8F1E-45E7-91CD-C0D141EC30B6}" presName="bgRect" presStyleLbl="bgShp" presStyleIdx="0" presStyleCnt="6"/>
      <dgm:spPr/>
    </dgm:pt>
    <dgm:pt modelId="{779A1C3B-FC7E-4F72-BCB1-0EB86F7F046F}" type="pres">
      <dgm:prSet presAssocID="{B6DB5508-8F1E-45E7-91CD-C0D141EC30B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E211F058-E7F8-45F0-9522-B5B1FA40017C}" type="pres">
      <dgm:prSet presAssocID="{B6DB5508-8F1E-45E7-91CD-C0D141EC30B6}" presName="spaceRect" presStyleCnt="0"/>
      <dgm:spPr/>
    </dgm:pt>
    <dgm:pt modelId="{8444E962-B73D-4B2F-A0EA-76A0DFCC6047}" type="pres">
      <dgm:prSet presAssocID="{B6DB5508-8F1E-45E7-91CD-C0D141EC30B6}" presName="parTx" presStyleLbl="revTx" presStyleIdx="0" presStyleCnt="6">
        <dgm:presLayoutVars>
          <dgm:chMax val="0"/>
          <dgm:chPref val="0"/>
        </dgm:presLayoutVars>
      </dgm:prSet>
      <dgm:spPr/>
    </dgm:pt>
    <dgm:pt modelId="{CD0204A5-BA50-4F02-9557-B989B3974346}" type="pres">
      <dgm:prSet presAssocID="{7164AFB9-125A-475F-BBAA-8850E69932C5}" presName="sibTrans" presStyleCnt="0"/>
      <dgm:spPr/>
    </dgm:pt>
    <dgm:pt modelId="{E5F3E673-4FDA-4EAE-A7D2-246B6FC67732}" type="pres">
      <dgm:prSet presAssocID="{0C6B19DE-7A9F-42E1-B92A-04AE57123A54}" presName="compNode" presStyleCnt="0"/>
      <dgm:spPr/>
    </dgm:pt>
    <dgm:pt modelId="{66984BC3-8BA2-4922-85F5-B1EEB2669F85}" type="pres">
      <dgm:prSet presAssocID="{0C6B19DE-7A9F-42E1-B92A-04AE57123A54}" presName="bgRect" presStyleLbl="bgShp" presStyleIdx="1" presStyleCnt="6"/>
      <dgm:spPr/>
    </dgm:pt>
    <dgm:pt modelId="{14A05019-8F4F-4478-82E6-BF59BD8CB01E}" type="pres">
      <dgm:prSet presAssocID="{0C6B19DE-7A9F-42E1-B92A-04AE57123A5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urnal"/>
        </a:ext>
      </dgm:extLst>
    </dgm:pt>
    <dgm:pt modelId="{2F9707E1-48D6-42BB-9F24-19EB1A59E170}" type="pres">
      <dgm:prSet presAssocID="{0C6B19DE-7A9F-42E1-B92A-04AE57123A54}" presName="spaceRect" presStyleCnt="0"/>
      <dgm:spPr/>
    </dgm:pt>
    <dgm:pt modelId="{B6CB4A87-E959-4F5A-A9BD-BC04D9B16470}" type="pres">
      <dgm:prSet presAssocID="{0C6B19DE-7A9F-42E1-B92A-04AE57123A54}" presName="parTx" presStyleLbl="revTx" presStyleIdx="1" presStyleCnt="6">
        <dgm:presLayoutVars>
          <dgm:chMax val="0"/>
          <dgm:chPref val="0"/>
        </dgm:presLayoutVars>
      </dgm:prSet>
      <dgm:spPr/>
    </dgm:pt>
    <dgm:pt modelId="{D5F9FA33-1D94-4B1E-AA27-1A9FAF73D465}" type="pres">
      <dgm:prSet presAssocID="{8446AC77-4905-4348-8D5D-EE62EC594D75}" presName="sibTrans" presStyleCnt="0"/>
      <dgm:spPr/>
    </dgm:pt>
    <dgm:pt modelId="{B734E04A-E0B5-420C-AF97-1BD1E50E0668}" type="pres">
      <dgm:prSet presAssocID="{03333EF8-FDB9-4E7D-AB5A-EB2FA33FEFB1}" presName="compNode" presStyleCnt="0"/>
      <dgm:spPr/>
    </dgm:pt>
    <dgm:pt modelId="{31F17CE1-376C-4418-91CA-BC65E22DACCD}" type="pres">
      <dgm:prSet presAssocID="{03333EF8-FDB9-4E7D-AB5A-EB2FA33FEFB1}" presName="bgRect" presStyleLbl="bgShp" presStyleIdx="2" presStyleCnt="6"/>
      <dgm:spPr/>
    </dgm:pt>
    <dgm:pt modelId="{21A4F486-DD32-45CA-A276-054E1D59D946}" type="pres">
      <dgm:prSet presAssocID="{03333EF8-FDB9-4E7D-AB5A-EB2FA33FEF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toile"/>
        </a:ext>
      </dgm:extLst>
    </dgm:pt>
    <dgm:pt modelId="{29F517B5-A478-446C-B603-1B54AAB506DF}" type="pres">
      <dgm:prSet presAssocID="{03333EF8-FDB9-4E7D-AB5A-EB2FA33FEFB1}" presName="spaceRect" presStyleCnt="0"/>
      <dgm:spPr/>
    </dgm:pt>
    <dgm:pt modelId="{3C16D4BF-3DAD-4D3A-8336-59C7B77929A3}" type="pres">
      <dgm:prSet presAssocID="{03333EF8-FDB9-4E7D-AB5A-EB2FA33FEFB1}" presName="parTx" presStyleLbl="revTx" presStyleIdx="2" presStyleCnt="6">
        <dgm:presLayoutVars>
          <dgm:chMax val="0"/>
          <dgm:chPref val="0"/>
        </dgm:presLayoutVars>
      </dgm:prSet>
      <dgm:spPr/>
    </dgm:pt>
    <dgm:pt modelId="{22308BFB-F8DB-449A-BD3B-BB561FF5B80B}" type="pres">
      <dgm:prSet presAssocID="{1065ED43-957A-42A4-80D4-B1A8EB45687F}" presName="sibTrans" presStyleCnt="0"/>
      <dgm:spPr/>
    </dgm:pt>
    <dgm:pt modelId="{A5272816-4E37-4FF9-BC2C-868019236AF9}" type="pres">
      <dgm:prSet presAssocID="{47C063F7-EF57-40EA-B3A9-113F38493A3E}" presName="compNode" presStyleCnt="0"/>
      <dgm:spPr/>
    </dgm:pt>
    <dgm:pt modelId="{9C910382-83C9-43E5-B923-011AEE582EF8}" type="pres">
      <dgm:prSet presAssocID="{47C063F7-EF57-40EA-B3A9-113F38493A3E}" presName="bgRect" presStyleLbl="bgShp" presStyleIdx="3" presStyleCnt="6"/>
      <dgm:spPr/>
    </dgm:pt>
    <dgm:pt modelId="{6A37342C-A70B-4EC5-A481-5B6547A0E9F2}" type="pres">
      <dgm:prSet presAssocID="{47C063F7-EF57-40EA-B3A9-113F38493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e de conversation"/>
        </a:ext>
      </dgm:extLst>
    </dgm:pt>
    <dgm:pt modelId="{5E00E29C-D34C-4A30-8D1A-C66BB8020BAA}" type="pres">
      <dgm:prSet presAssocID="{47C063F7-EF57-40EA-B3A9-113F38493A3E}" presName="spaceRect" presStyleCnt="0"/>
      <dgm:spPr/>
    </dgm:pt>
    <dgm:pt modelId="{9665C447-1225-49D7-B1B9-68459B5A6AC1}" type="pres">
      <dgm:prSet presAssocID="{47C063F7-EF57-40EA-B3A9-113F38493A3E}" presName="parTx" presStyleLbl="revTx" presStyleIdx="3" presStyleCnt="6">
        <dgm:presLayoutVars>
          <dgm:chMax val="0"/>
          <dgm:chPref val="0"/>
        </dgm:presLayoutVars>
      </dgm:prSet>
      <dgm:spPr/>
    </dgm:pt>
    <dgm:pt modelId="{A5FA3D16-1649-40AF-9C3A-3FA04B0741C0}" type="pres">
      <dgm:prSet presAssocID="{8F29CF38-3102-4BD3-A8BB-D6CA122B96B8}" presName="sibTrans" presStyleCnt="0"/>
      <dgm:spPr/>
    </dgm:pt>
    <dgm:pt modelId="{197F8F66-4E0D-4F4C-849F-92F104532EDF}" type="pres">
      <dgm:prSet presAssocID="{7C0E7558-445A-4EE8-A57C-BD79BE349668}" presName="compNode" presStyleCnt="0"/>
      <dgm:spPr/>
    </dgm:pt>
    <dgm:pt modelId="{8728CF4A-B33E-4F53-87C9-E5C4485D771A}" type="pres">
      <dgm:prSet presAssocID="{7C0E7558-445A-4EE8-A57C-BD79BE349668}" presName="bgRect" presStyleLbl="bgShp" presStyleIdx="4" presStyleCnt="6"/>
      <dgm:spPr/>
    </dgm:pt>
    <dgm:pt modelId="{6F5D7773-B1E2-4C2C-BAFA-0201477BBF1D}" type="pres">
      <dgm:prSet presAssocID="{7C0E7558-445A-4EE8-A57C-BD79BE3496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ager"/>
        </a:ext>
      </dgm:extLst>
    </dgm:pt>
    <dgm:pt modelId="{A5705FFB-9DA3-4A25-8ECC-48A578531D48}" type="pres">
      <dgm:prSet presAssocID="{7C0E7558-445A-4EE8-A57C-BD79BE349668}" presName="spaceRect" presStyleCnt="0"/>
      <dgm:spPr/>
    </dgm:pt>
    <dgm:pt modelId="{ADFEB6CE-5274-4B11-B756-044FFA0F113B}" type="pres">
      <dgm:prSet presAssocID="{7C0E7558-445A-4EE8-A57C-BD79BE349668}" presName="parTx" presStyleLbl="revTx" presStyleIdx="4" presStyleCnt="6">
        <dgm:presLayoutVars>
          <dgm:chMax val="0"/>
          <dgm:chPref val="0"/>
        </dgm:presLayoutVars>
      </dgm:prSet>
      <dgm:spPr/>
    </dgm:pt>
    <dgm:pt modelId="{B2780D37-71D9-4875-9148-DC90C4806D71}" type="pres">
      <dgm:prSet presAssocID="{4E09F0C6-8327-4EBC-AA43-5D3B91F34EC4}" presName="sibTrans" presStyleCnt="0"/>
      <dgm:spPr/>
    </dgm:pt>
    <dgm:pt modelId="{C169D81B-D0E5-47FF-9FB2-EE605F035DEC}" type="pres">
      <dgm:prSet presAssocID="{CD71E3C2-4606-4E00-B21F-2AAEC5EEFE89}" presName="compNode" presStyleCnt="0"/>
      <dgm:spPr/>
    </dgm:pt>
    <dgm:pt modelId="{AAE1BAAC-E24F-4846-A2CA-65EE4EF55758}" type="pres">
      <dgm:prSet presAssocID="{CD71E3C2-4606-4E00-B21F-2AAEC5EEFE89}" presName="bgRect" presStyleLbl="bgShp" presStyleIdx="5" presStyleCnt="6"/>
      <dgm:spPr/>
    </dgm:pt>
    <dgm:pt modelId="{90E96912-4381-4B94-8423-B5DCAEC7BB85}" type="pres">
      <dgm:prSet presAssocID="{CD71E3C2-4606-4E00-B21F-2AAEC5EEFE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5151FE-CB5A-4AA0-A95F-2DC388DF4875}" type="pres">
      <dgm:prSet presAssocID="{CD71E3C2-4606-4E00-B21F-2AAEC5EEFE89}" presName="spaceRect" presStyleCnt="0"/>
      <dgm:spPr/>
    </dgm:pt>
    <dgm:pt modelId="{A1438631-05C3-4B4C-96C0-A529A29E3657}" type="pres">
      <dgm:prSet presAssocID="{CD71E3C2-4606-4E00-B21F-2AAEC5EEFE8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0B211A-56A2-4251-8DDB-6BC355F2D45A}" type="presOf" srcId="{284C78E1-2CDB-4786-8A54-F2A482145754}" destId="{17312773-0F36-48D1-B11A-CC67F2721E51}" srcOrd="0" destOrd="0" presId="urn:microsoft.com/office/officeart/2018/2/layout/IconVerticalSolidList"/>
    <dgm:cxn modelId="{974BA81D-2D61-42DF-9362-C2D962B5BC1A}" type="presOf" srcId="{0C6B19DE-7A9F-42E1-B92A-04AE57123A54}" destId="{B6CB4A87-E959-4F5A-A9BD-BC04D9B16470}" srcOrd="0" destOrd="0" presId="urn:microsoft.com/office/officeart/2018/2/layout/IconVerticalSolidList"/>
    <dgm:cxn modelId="{8F35C729-52A9-4E17-A321-E848C3A8DB29}" type="presOf" srcId="{B6DB5508-8F1E-45E7-91CD-C0D141EC30B6}" destId="{8444E962-B73D-4B2F-A0EA-76A0DFCC6047}" srcOrd="0" destOrd="0" presId="urn:microsoft.com/office/officeart/2018/2/layout/IconVerticalSolidList"/>
    <dgm:cxn modelId="{FE50485C-85A3-4735-A00A-CD0A02224D7F}" srcId="{284C78E1-2CDB-4786-8A54-F2A482145754}" destId="{B6DB5508-8F1E-45E7-91CD-C0D141EC30B6}" srcOrd="0" destOrd="0" parTransId="{2FB2D55E-2E3F-4501-AFEB-4ECF23AD448B}" sibTransId="{7164AFB9-125A-475F-BBAA-8850E69932C5}"/>
    <dgm:cxn modelId="{42DB8246-647F-41D9-A49B-78B1F842ED75}" srcId="{284C78E1-2CDB-4786-8A54-F2A482145754}" destId="{03333EF8-FDB9-4E7D-AB5A-EB2FA33FEFB1}" srcOrd="2" destOrd="0" parTransId="{545A3FE4-88A3-43C0-AD3F-765A6031255A}" sibTransId="{1065ED43-957A-42A4-80D4-B1A8EB45687F}"/>
    <dgm:cxn modelId="{FB2D0069-F3CA-4D04-B0BF-2EFA914ED1C5}" srcId="{284C78E1-2CDB-4786-8A54-F2A482145754}" destId="{7C0E7558-445A-4EE8-A57C-BD79BE349668}" srcOrd="4" destOrd="0" parTransId="{2F186C53-F0E1-478F-B8A0-D9F8BAC5987D}" sibTransId="{4E09F0C6-8327-4EBC-AA43-5D3B91F34EC4}"/>
    <dgm:cxn modelId="{51B3797C-A973-4054-A963-AB81729D825F}" type="presOf" srcId="{CD71E3C2-4606-4E00-B21F-2AAEC5EEFE89}" destId="{A1438631-05C3-4B4C-96C0-A529A29E3657}" srcOrd="0" destOrd="0" presId="urn:microsoft.com/office/officeart/2018/2/layout/IconVerticalSolidList"/>
    <dgm:cxn modelId="{BABBF782-A8CD-4244-809F-C6625FFF1CFC}" srcId="{284C78E1-2CDB-4786-8A54-F2A482145754}" destId="{47C063F7-EF57-40EA-B3A9-113F38493A3E}" srcOrd="3" destOrd="0" parTransId="{B8A5330D-2858-4072-9E63-2F134BAED3DD}" sibTransId="{8F29CF38-3102-4BD3-A8BB-D6CA122B96B8}"/>
    <dgm:cxn modelId="{3427BA97-1FFD-4604-9B48-8F83BA80E12F}" type="presOf" srcId="{03333EF8-FDB9-4E7D-AB5A-EB2FA33FEFB1}" destId="{3C16D4BF-3DAD-4D3A-8336-59C7B77929A3}" srcOrd="0" destOrd="0" presId="urn:microsoft.com/office/officeart/2018/2/layout/IconVerticalSolidList"/>
    <dgm:cxn modelId="{639DB1B8-6915-47FD-9DC2-CA69C6772629}" type="presOf" srcId="{47C063F7-EF57-40EA-B3A9-113F38493A3E}" destId="{9665C447-1225-49D7-B1B9-68459B5A6AC1}" srcOrd="0" destOrd="0" presId="urn:microsoft.com/office/officeart/2018/2/layout/IconVerticalSolidList"/>
    <dgm:cxn modelId="{6D8AA6BA-BA2D-407C-8B84-6A3BD76810F4}" srcId="{284C78E1-2CDB-4786-8A54-F2A482145754}" destId="{CD71E3C2-4606-4E00-B21F-2AAEC5EEFE89}" srcOrd="5" destOrd="0" parTransId="{99B08DCA-1E27-48AC-A08C-85C50604A3EB}" sibTransId="{95993D9F-C20E-4A9C-8E96-505E342F2355}"/>
    <dgm:cxn modelId="{6676CEBB-24F4-4069-9FCF-CE1CDD86AFC0}" type="presOf" srcId="{7C0E7558-445A-4EE8-A57C-BD79BE349668}" destId="{ADFEB6CE-5274-4B11-B756-044FFA0F113B}" srcOrd="0" destOrd="0" presId="urn:microsoft.com/office/officeart/2018/2/layout/IconVerticalSolidList"/>
    <dgm:cxn modelId="{932678BE-E027-44C7-842A-3A69458A63D6}" srcId="{284C78E1-2CDB-4786-8A54-F2A482145754}" destId="{0C6B19DE-7A9F-42E1-B92A-04AE57123A54}" srcOrd="1" destOrd="0" parTransId="{A91070FC-CE86-4EA1-BC83-9827E294E092}" sibTransId="{8446AC77-4905-4348-8D5D-EE62EC594D75}"/>
    <dgm:cxn modelId="{714ACDA6-8F9B-46B9-B0D6-AB75CB58EB06}" type="presParOf" srcId="{17312773-0F36-48D1-B11A-CC67F2721E51}" destId="{ACCA5596-6ADB-4CC8-B68C-E77C2B4789EF}" srcOrd="0" destOrd="0" presId="urn:microsoft.com/office/officeart/2018/2/layout/IconVerticalSolidList"/>
    <dgm:cxn modelId="{E74254D7-149E-477B-96F2-26ED8090C3D4}" type="presParOf" srcId="{ACCA5596-6ADB-4CC8-B68C-E77C2B4789EF}" destId="{B66035F5-8528-4E51-968F-AE85E5092E3A}" srcOrd="0" destOrd="0" presId="urn:microsoft.com/office/officeart/2018/2/layout/IconVerticalSolidList"/>
    <dgm:cxn modelId="{43A5B621-9FBB-4862-B914-34FFC9A18D02}" type="presParOf" srcId="{ACCA5596-6ADB-4CC8-B68C-E77C2B4789EF}" destId="{779A1C3B-FC7E-4F72-BCB1-0EB86F7F046F}" srcOrd="1" destOrd="0" presId="urn:microsoft.com/office/officeart/2018/2/layout/IconVerticalSolidList"/>
    <dgm:cxn modelId="{3550FEB8-7C9B-4DA0-BB34-B33310C5C671}" type="presParOf" srcId="{ACCA5596-6ADB-4CC8-B68C-E77C2B4789EF}" destId="{E211F058-E7F8-45F0-9522-B5B1FA40017C}" srcOrd="2" destOrd="0" presId="urn:microsoft.com/office/officeart/2018/2/layout/IconVerticalSolidList"/>
    <dgm:cxn modelId="{24577E7E-ACA0-4FD4-B086-71CFB876ADFA}" type="presParOf" srcId="{ACCA5596-6ADB-4CC8-B68C-E77C2B4789EF}" destId="{8444E962-B73D-4B2F-A0EA-76A0DFCC6047}" srcOrd="3" destOrd="0" presId="urn:microsoft.com/office/officeart/2018/2/layout/IconVerticalSolidList"/>
    <dgm:cxn modelId="{EA52250B-64CB-4FDC-B077-189078CB7948}" type="presParOf" srcId="{17312773-0F36-48D1-B11A-CC67F2721E51}" destId="{CD0204A5-BA50-4F02-9557-B989B3974346}" srcOrd="1" destOrd="0" presId="urn:microsoft.com/office/officeart/2018/2/layout/IconVerticalSolidList"/>
    <dgm:cxn modelId="{ABB5754B-61EF-4B03-A24A-9663713F5656}" type="presParOf" srcId="{17312773-0F36-48D1-B11A-CC67F2721E51}" destId="{E5F3E673-4FDA-4EAE-A7D2-246B6FC67732}" srcOrd="2" destOrd="0" presId="urn:microsoft.com/office/officeart/2018/2/layout/IconVerticalSolidList"/>
    <dgm:cxn modelId="{E7160083-AB66-4719-8B07-11B0DAD3DA0C}" type="presParOf" srcId="{E5F3E673-4FDA-4EAE-A7D2-246B6FC67732}" destId="{66984BC3-8BA2-4922-85F5-B1EEB2669F85}" srcOrd="0" destOrd="0" presId="urn:microsoft.com/office/officeart/2018/2/layout/IconVerticalSolidList"/>
    <dgm:cxn modelId="{624922AC-ED29-4C53-80D8-3742B895E07D}" type="presParOf" srcId="{E5F3E673-4FDA-4EAE-A7D2-246B6FC67732}" destId="{14A05019-8F4F-4478-82E6-BF59BD8CB01E}" srcOrd="1" destOrd="0" presId="urn:microsoft.com/office/officeart/2018/2/layout/IconVerticalSolidList"/>
    <dgm:cxn modelId="{96BB9403-71E8-45BE-9B15-F92261D65D7D}" type="presParOf" srcId="{E5F3E673-4FDA-4EAE-A7D2-246B6FC67732}" destId="{2F9707E1-48D6-42BB-9F24-19EB1A59E170}" srcOrd="2" destOrd="0" presId="urn:microsoft.com/office/officeart/2018/2/layout/IconVerticalSolidList"/>
    <dgm:cxn modelId="{0D4A092D-419C-4D63-952D-60E99AE8F86C}" type="presParOf" srcId="{E5F3E673-4FDA-4EAE-A7D2-246B6FC67732}" destId="{B6CB4A87-E959-4F5A-A9BD-BC04D9B16470}" srcOrd="3" destOrd="0" presId="urn:microsoft.com/office/officeart/2018/2/layout/IconVerticalSolidList"/>
    <dgm:cxn modelId="{951E2861-6565-4397-8D4B-1F068B36EC91}" type="presParOf" srcId="{17312773-0F36-48D1-B11A-CC67F2721E51}" destId="{D5F9FA33-1D94-4B1E-AA27-1A9FAF73D465}" srcOrd="3" destOrd="0" presId="urn:microsoft.com/office/officeart/2018/2/layout/IconVerticalSolidList"/>
    <dgm:cxn modelId="{411267EB-2746-4D81-985C-59D3CCC8617F}" type="presParOf" srcId="{17312773-0F36-48D1-B11A-CC67F2721E51}" destId="{B734E04A-E0B5-420C-AF97-1BD1E50E0668}" srcOrd="4" destOrd="0" presId="urn:microsoft.com/office/officeart/2018/2/layout/IconVerticalSolidList"/>
    <dgm:cxn modelId="{D431B34B-7630-4662-B9DD-2A86480C28CB}" type="presParOf" srcId="{B734E04A-E0B5-420C-AF97-1BD1E50E0668}" destId="{31F17CE1-376C-4418-91CA-BC65E22DACCD}" srcOrd="0" destOrd="0" presId="urn:microsoft.com/office/officeart/2018/2/layout/IconVerticalSolidList"/>
    <dgm:cxn modelId="{978F705A-CA96-4009-8074-EB93F310D369}" type="presParOf" srcId="{B734E04A-E0B5-420C-AF97-1BD1E50E0668}" destId="{21A4F486-DD32-45CA-A276-054E1D59D946}" srcOrd="1" destOrd="0" presId="urn:microsoft.com/office/officeart/2018/2/layout/IconVerticalSolidList"/>
    <dgm:cxn modelId="{1B8CFCCE-EC78-4CB5-8610-FACCD3CCC5B0}" type="presParOf" srcId="{B734E04A-E0B5-420C-AF97-1BD1E50E0668}" destId="{29F517B5-A478-446C-B603-1B54AAB506DF}" srcOrd="2" destOrd="0" presId="urn:microsoft.com/office/officeart/2018/2/layout/IconVerticalSolidList"/>
    <dgm:cxn modelId="{CA85BAD2-F650-4134-ACED-E3C0B40C88E0}" type="presParOf" srcId="{B734E04A-E0B5-420C-AF97-1BD1E50E0668}" destId="{3C16D4BF-3DAD-4D3A-8336-59C7B77929A3}" srcOrd="3" destOrd="0" presId="urn:microsoft.com/office/officeart/2018/2/layout/IconVerticalSolidList"/>
    <dgm:cxn modelId="{FC3E5A1F-2FC2-4402-88DD-3CE097A52B41}" type="presParOf" srcId="{17312773-0F36-48D1-B11A-CC67F2721E51}" destId="{22308BFB-F8DB-449A-BD3B-BB561FF5B80B}" srcOrd="5" destOrd="0" presId="urn:microsoft.com/office/officeart/2018/2/layout/IconVerticalSolidList"/>
    <dgm:cxn modelId="{A29FFD67-3162-42C3-B1F9-5449638EDC3A}" type="presParOf" srcId="{17312773-0F36-48D1-B11A-CC67F2721E51}" destId="{A5272816-4E37-4FF9-BC2C-868019236AF9}" srcOrd="6" destOrd="0" presId="urn:microsoft.com/office/officeart/2018/2/layout/IconVerticalSolidList"/>
    <dgm:cxn modelId="{6BBC883D-C8AE-4F60-8D1C-A66C76F5356D}" type="presParOf" srcId="{A5272816-4E37-4FF9-BC2C-868019236AF9}" destId="{9C910382-83C9-43E5-B923-011AEE582EF8}" srcOrd="0" destOrd="0" presId="urn:microsoft.com/office/officeart/2018/2/layout/IconVerticalSolidList"/>
    <dgm:cxn modelId="{BE87B7BD-6C2F-4D4D-994A-1C8952447B25}" type="presParOf" srcId="{A5272816-4E37-4FF9-BC2C-868019236AF9}" destId="{6A37342C-A70B-4EC5-A481-5B6547A0E9F2}" srcOrd="1" destOrd="0" presId="urn:microsoft.com/office/officeart/2018/2/layout/IconVerticalSolidList"/>
    <dgm:cxn modelId="{B1F41DB8-688A-43FB-80FF-BD0FB1CE5079}" type="presParOf" srcId="{A5272816-4E37-4FF9-BC2C-868019236AF9}" destId="{5E00E29C-D34C-4A30-8D1A-C66BB8020BAA}" srcOrd="2" destOrd="0" presId="urn:microsoft.com/office/officeart/2018/2/layout/IconVerticalSolidList"/>
    <dgm:cxn modelId="{3569E853-6200-4D2F-AB47-549E5E57BEA0}" type="presParOf" srcId="{A5272816-4E37-4FF9-BC2C-868019236AF9}" destId="{9665C447-1225-49D7-B1B9-68459B5A6AC1}" srcOrd="3" destOrd="0" presId="urn:microsoft.com/office/officeart/2018/2/layout/IconVerticalSolidList"/>
    <dgm:cxn modelId="{8E498762-075C-449F-88EE-A2FEDE9C8B75}" type="presParOf" srcId="{17312773-0F36-48D1-B11A-CC67F2721E51}" destId="{A5FA3D16-1649-40AF-9C3A-3FA04B0741C0}" srcOrd="7" destOrd="0" presId="urn:microsoft.com/office/officeart/2018/2/layout/IconVerticalSolidList"/>
    <dgm:cxn modelId="{436D7C5B-EDD2-4386-A7E3-51E995BF6BC0}" type="presParOf" srcId="{17312773-0F36-48D1-B11A-CC67F2721E51}" destId="{197F8F66-4E0D-4F4C-849F-92F104532EDF}" srcOrd="8" destOrd="0" presId="urn:microsoft.com/office/officeart/2018/2/layout/IconVerticalSolidList"/>
    <dgm:cxn modelId="{D90AF0CF-DED4-44E6-830C-3ADFC689FF4B}" type="presParOf" srcId="{197F8F66-4E0D-4F4C-849F-92F104532EDF}" destId="{8728CF4A-B33E-4F53-87C9-E5C4485D771A}" srcOrd="0" destOrd="0" presId="urn:microsoft.com/office/officeart/2018/2/layout/IconVerticalSolidList"/>
    <dgm:cxn modelId="{67D0717C-5AED-4545-92DE-7AC2100A9E33}" type="presParOf" srcId="{197F8F66-4E0D-4F4C-849F-92F104532EDF}" destId="{6F5D7773-B1E2-4C2C-BAFA-0201477BBF1D}" srcOrd="1" destOrd="0" presId="urn:microsoft.com/office/officeart/2018/2/layout/IconVerticalSolidList"/>
    <dgm:cxn modelId="{BB221948-AFD2-4745-97EB-E17F813A8690}" type="presParOf" srcId="{197F8F66-4E0D-4F4C-849F-92F104532EDF}" destId="{A5705FFB-9DA3-4A25-8ECC-48A578531D48}" srcOrd="2" destOrd="0" presId="urn:microsoft.com/office/officeart/2018/2/layout/IconVerticalSolidList"/>
    <dgm:cxn modelId="{23BA12E6-260F-4C08-8FAC-F43A46513AF8}" type="presParOf" srcId="{197F8F66-4E0D-4F4C-849F-92F104532EDF}" destId="{ADFEB6CE-5274-4B11-B756-044FFA0F113B}" srcOrd="3" destOrd="0" presId="urn:microsoft.com/office/officeart/2018/2/layout/IconVerticalSolidList"/>
    <dgm:cxn modelId="{A747E845-7728-4EA2-A12A-6114C64DB5B6}" type="presParOf" srcId="{17312773-0F36-48D1-B11A-CC67F2721E51}" destId="{B2780D37-71D9-4875-9148-DC90C4806D71}" srcOrd="9" destOrd="0" presId="urn:microsoft.com/office/officeart/2018/2/layout/IconVerticalSolidList"/>
    <dgm:cxn modelId="{8D46545F-994B-4A4A-9A45-C9E5DA88E50E}" type="presParOf" srcId="{17312773-0F36-48D1-B11A-CC67F2721E51}" destId="{C169D81B-D0E5-47FF-9FB2-EE605F035DEC}" srcOrd="10" destOrd="0" presId="urn:microsoft.com/office/officeart/2018/2/layout/IconVerticalSolidList"/>
    <dgm:cxn modelId="{A1D87E8E-0876-4E5B-96D9-A528AF4361E4}" type="presParOf" srcId="{C169D81B-D0E5-47FF-9FB2-EE605F035DEC}" destId="{AAE1BAAC-E24F-4846-A2CA-65EE4EF55758}" srcOrd="0" destOrd="0" presId="urn:microsoft.com/office/officeart/2018/2/layout/IconVerticalSolidList"/>
    <dgm:cxn modelId="{A836B57B-A97F-434F-8BD0-4F969290E34C}" type="presParOf" srcId="{C169D81B-D0E5-47FF-9FB2-EE605F035DEC}" destId="{90E96912-4381-4B94-8423-B5DCAEC7BB85}" srcOrd="1" destOrd="0" presId="urn:microsoft.com/office/officeart/2018/2/layout/IconVerticalSolidList"/>
    <dgm:cxn modelId="{57E3EEB8-6E0B-477F-99CE-C436842D2A27}" type="presParOf" srcId="{C169D81B-D0E5-47FF-9FB2-EE605F035DEC}" destId="{D95151FE-CB5A-4AA0-A95F-2DC388DF4875}" srcOrd="2" destOrd="0" presId="urn:microsoft.com/office/officeart/2018/2/layout/IconVerticalSolidList"/>
    <dgm:cxn modelId="{37E48D30-707A-46C8-B785-FFCF51BBFD0B}" type="presParOf" srcId="{C169D81B-D0E5-47FF-9FB2-EE605F035DEC}" destId="{A1438631-05C3-4B4C-96C0-A529A29E36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C0B06-0A68-4413-A539-AD32F40F751F}">
      <dsp:nvSpPr>
        <dsp:cNvPr id="0" name=""/>
        <dsp:cNvSpPr/>
      </dsp:nvSpPr>
      <dsp:spPr>
        <a:xfrm>
          <a:off x="0" y="1992"/>
          <a:ext cx="108203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C15B5-6D67-48F0-9466-B0FF95562182}">
      <dsp:nvSpPr>
        <dsp:cNvPr id="0" name=""/>
        <dsp:cNvSpPr/>
      </dsp:nvSpPr>
      <dsp:spPr>
        <a:xfrm>
          <a:off x="0" y="1992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Introduction</a:t>
          </a:r>
          <a:endParaRPr lang="en-US" sz="2400" kern="1200" dirty="0"/>
        </a:p>
      </dsp:txBody>
      <dsp:txXfrm>
        <a:off x="0" y="1992"/>
        <a:ext cx="10820398" cy="679453"/>
      </dsp:txXfrm>
    </dsp:sp>
    <dsp:sp modelId="{0ECD9217-0F49-4969-9349-50BF95BFAEEB}">
      <dsp:nvSpPr>
        <dsp:cNvPr id="0" name=""/>
        <dsp:cNvSpPr/>
      </dsp:nvSpPr>
      <dsp:spPr>
        <a:xfrm>
          <a:off x="0" y="681445"/>
          <a:ext cx="10820398" cy="0"/>
        </a:xfrm>
        <a:prstGeom prst="line">
          <a:avLst/>
        </a:prstGeom>
        <a:solidFill>
          <a:schemeClr val="accent5">
            <a:hueOff val="-400987"/>
            <a:satOff val="220"/>
            <a:lumOff val="1059"/>
            <a:alphaOff val="0"/>
          </a:schemeClr>
        </a:solidFill>
        <a:ln w="19050" cap="rnd" cmpd="sng" algn="ctr">
          <a:solidFill>
            <a:schemeClr val="accent5">
              <a:hueOff val="-400987"/>
              <a:satOff val="220"/>
              <a:lumOff val="1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1C70-6B01-483A-9E95-C64F28FBCD4B}">
      <dsp:nvSpPr>
        <dsp:cNvPr id="0" name=""/>
        <dsp:cNvSpPr/>
      </dsp:nvSpPr>
      <dsp:spPr>
        <a:xfrm>
          <a:off x="0" y="681445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Description de l’application</a:t>
          </a:r>
          <a:endParaRPr lang="en-US" sz="2400" kern="1200" dirty="0"/>
        </a:p>
      </dsp:txBody>
      <dsp:txXfrm>
        <a:off x="0" y="681445"/>
        <a:ext cx="10820398" cy="679453"/>
      </dsp:txXfrm>
    </dsp:sp>
    <dsp:sp modelId="{BA61724E-50AA-4CE7-9BB3-5ACE9CDFE945}">
      <dsp:nvSpPr>
        <dsp:cNvPr id="0" name=""/>
        <dsp:cNvSpPr/>
      </dsp:nvSpPr>
      <dsp:spPr>
        <a:xfrm>
          <a:off x="0" y="1360899"/>
          <a:ext cx="10820398" cy="0"/>
        </a:xfrm>
        <a:prstGeom prst="line">
          <a:avLst/>
        </a:prstGeom>
        <a:solidFill>
          <a:schemeClr val="accent5">
            <a:hueOff val="-801975"/>
            <a:satOff val="441"/>
            <a:lumOff val="2118"/>
            <a:alphaOff val="0"/>
          </a:schemeClr>
        </a:solidFill>
        <a:ln w="19050" cap="rnd" cmpd="sng" algn="ctr">
          <a:solidFill>
            <a:schemeClr val="accent5">
              <a:hueOff val="-801975"/>
              <a:satOff val="441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5918D-BF15-480D-AFC9-65001CB543AA}">
      <dsp:nvSpPr>
        <dsp:cNvPr id="0" name=""/>
        <dsp:cNvSpPr/>
      </dsp:nvSpPr>
      <dsp:spPr>
        <a:xfrm>
          <a:off x="0" y="1360899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Conception de l’application</a:t>
          </a:r>
        </a:p>
      </dsp:txBody>
      <dsp:txXfrm>
        <a:off x="0" y="1360899"/>
        <a:ext cx="10820398" cy="679453"/>
      </dsp:txXfrm>
    </dsp:sp>
    <dsp:sp modelId="{17FF9475-798D-47AD-96F1-BC267DED8775}">
      <dsp:nvSpPr>
        <dsp:cNvPr id="0" name=""/>
        <dsp:cNvSpPr/>
      </dsp:nvSpPr>
      <dsp:spPr>
        <a:xfrm>
          <a:off x="0" y="2040352"/>
          <a:ext cx="10820398" cy="0"/>
        </a:xfrm>
        <a:prstGeom prst="line">
          <a:avLst/>
        </a:prstGeom>
        <a:solidFill>
          <a:schemeClr val="accent5">
            <a:hueOff val="-1202962"/>
            <a:satOff val="661"/>
            <a:lumOff val="3176"/>
            <a:alphaOff val="0"/>
          </a:schemeClr>
        </a:solidFill>
        <a:ln w="19050" cap="rnd" cmpd="sng" algn="ctr">
          <a:solidFill>
            <a:schemeClr val="accent5">
              <a:hueOff val="-1202962"/>
              <a:satOff val="661"/>
              <a:lumOff val="3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FED3-8D87-4D35-85DE-196EE35550BA}">
      <dsp:nvSpPr>
        <dsp:cNvPr id="0" name=""/>
        <dsp:cNvSpPr/>
      </dsp:nvSpPr>
      <dsp:spPr>
        <a:xfrm>
          <a:off x="0" y="2040352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Démonstration</a:t>
          </a:r>
          <a:endParaRPr lang="en-US" sz="2400" kern="1200" dirty="0"/>
        </a:p>
      </dsp:txBody>
      <dsp:txXfrm>
        <a:off x="0" y="2040352"/>
        <a:ext cx="10820398" cy="679453"/>
      </dsp:txXfrm>
    </dsp:sp>
    <dsp:sp modelId="{4645A6BE-ACE7-4035-9F41-E04E64152614}">
      <dsp:nvSpPr>
        <dsp:cNvPr id="0" name=""/>
        <dsp:cNvSpPr/>
      </dsp:nvSpPr>
      <dsp:spPr>
        <a:xfrm>
          <a:off x="0" y="2719805"/>
          <a:ext cx="10820398" cy="0"/>
        </a:xfrm>
        <a:prstGeom prst="line">
          <a:avLst/>
        </a:prstGeom>
        <a:solidFill>
          <a:schemeClr val="accent5">
            <a:hueOff val="-1603950"/>
            <a:satOff val="882"/>
            <a:lumOff val="4235"/>
            <a:alphaOff val="0"/>
          </a:schemeClr>
        </a:solidFill>
        <a:ln w="19050" cap="rnd" cmpd="sng" algn="ctr">
          <a:solidFill>
            <a:schemeClr val="accent5">
              <a:hueOff val="-1603950"/>
              <a:satOff val="882"/>
              <a:lumOff val="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C6992-CB9C-4E22-A32A-825A0D22EA37}">
      <dsp:nvSpPr>
        <dsp:cNvPr id="0" name=""/>
        <dsp:cNvSpPr/>
      </dsp:nvSpPr>
      <dsp:spPr>
        <a:xfrm>
          <a:off x="0" y="2719805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Rétrospective</a:t>
          </a:r>
          <a:endParaRPr lang="en-US" sz="2400" kern="1200" dirty="0"/>
        </a:p>
      </dsp:txBody>
      <dsp:txXfrm>
        <a:off x="0" y="2719805"/>
        <a:ext cx="10820398" cy="679453"/>
      </dsp:txXfrm>
    </dsp:sp>
    <dsp:sp modelId="{AB2D4979-E637-4092-8CB0-F633999903F2}">
      <dsp:nvSpPr>
        <dsp:cNvPr id="0" name=""/>
        <dsp:cNvSpPr/>
      </dsp:nvSpPr>
      <dsp:spPr>
        <a:xfrm>
          <a:off x="0" y="3399259"/>
          <a:ext cx="10820398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9337A-6C45-4AF8-8883-FC9D23A991B1}">
      <dsp:nvSpPr>
        <dsp:cNvPr id="0" name=""/>
        <dsp:cNvSpPr/>
      </dsp:nvSpPr>
      <dsp:spPr>
        <a:xfrm>
          <a:off x="0" y="3399259"/>
          <a:ext cx="10820398" cy="67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Conclusion</a:t>
          </a:r>
          <a:endParaRPr lang="en-US" sz="2400" kern="1200" dirty="0"/>
        </a:p>
      </dsp:txBody>
      <dsp:txXfrm>
        <a:off x="0" y="3399259"/>
        <a:ext cx="10820398" cy="67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35F5-8528-4E51-968F-AE85E5092E3A}">
      <dsp:nvSpPr>
        <dsp:cNvPr id="0" name=""/>
        <dsp:cNvSpPr/>
      </dsp:nvSpPr>
      <dsp:spPr>
        <a:xfrm>
          <a:off x="0" y="1694"/>
          <a:ext cx="10820400" cy="858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1C3B-FC7E-4F72-BCB1-0EB86F7F046F}">
      <dsp:nvSpPr>
        <dsp:cNvPr id="0" name=""/>
        <dsp:cNvSpPr/>
      </dsp:nvSpPr>
      <dsp:spPr>
        <a:xfrm>
          <a:off x="259797" y="194932"/>
          <a:ext cx="472359" cy="472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E962-B73D-4B2F-A0EA-76A0DFCC6047}">
      <dsp:nvSpPr>
        <dsp:cNvPr id="0" name=""/>
        <dsp:cNvSpPr/>
      </dsp:nvSpPr>
      <dsp:spPr>
        <a:xfrm>
          <a:off x="991955" y="1694"/>
          <a:ext cx="9828444" cy="85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3" tIns="90893" rIns="90893" bIns="908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Collecte étendue des données sur les recettes.</a:t>
          </a:r>
          <a:endParaRPr lang="en-US" sz="2400" kern="1200" dirty="0"/>
        </a:p>
      </dsp:txBody>
      <dsp:txXfrm>
        <a:off x="991955" y="1694"/>
        <a:ext cx="9828444" cy="858835"/>
      </dsp:txXfrm>
    </dsp:sp>
    <dsp:sp modelId="{82D2A936-6A09-4ED7-989B-DE0742F1DE08}">
      <dsp:nvSpPr>
        <dsp:cNvPr id="0" name=""/>
        <dsp:cNvSpPr/>
      </dsp:nvSpPr>
      <dsp:spPr>
        <a:xfrm>
          <a:off x="0" y="1075239"/>
          <a:ext cx="10820400" cy="858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137E3-8F70-4C46-B5FD-A3AAB9C03F89}">
      <dsp:nvSpPr>
        <dsp:cNvPr id="0" name=""/>
        <dsp:cNvSpPr/>
      </dsp:nvSpPr>
      <dsp:spPr>
        <a:xfrm>
          <a:off x="259797" y="1268477"/>
          <a:ext cx="472359" cy="472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55744-5E85-4CE6-9D24-70F3EA7C6EEF}">
      <dsp:nvSpPr>
        <dsp:cNvPr id="0" name=""/>
        <dsp:cNvSpPr/>
      </dsp:nvSpPr>
      <dsp:spPr>
        <a:xfrm>
          <a:off x="991955" y="1075239"/>
          <a:ext cx="9828444" cy="85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3" tIns="90893" rIns="90893" bIns="908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Accès aux recettes sans le besoin de s’inscrire.</a:t>
          </a:r>
          <a:endParaRPr lang="en-US" sz="2400" kern="1200" dirty="0"/>
        </a:p>
      </dsp:txBody>
      <dsp:txXfrm>
        <a:off x="991955" y="1075239"/>
        <a:ext cx="9828444" cy="858835"/>
      </dsp:txXfrm>
    </dsp:sp>
    <dsp:sp modelId="{01DFCD1A-3F21-4C03-BE45-2E4CAC65CBB5}">
      <dsp:nvSpPr>
        <dsp:cNvPr id="0" name=""/>
        <dsp:cNvSpPr/>
      </dsp:nvSpPr>
      <dsp:spPr>
        <a:xfrm>
          <a:off x="0" y="2148783"/>
          <a:ext cx="10820400" cy="858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CFEF-AE33-408E-B5E8-A075EAE3FD81}">
      <dsp:nvSpPr>
        <dsp:cNvPr id="0" name=""/>
        <dsp:cNvSpPr/>
      </dsp:nvSpPr>
      <dsp:spPr>
        <a:xfrm>
          <a:off x="259797" y="2342022"/>
          <a:ext cx="472359" cy="472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16E83-1D51-42F3-9891-E0BAACDB7ED2}">
      <dsp:nvSpPr>
        <dsp:cNvPr id="0" name=""/>
        <dsp:cNvSpPr/>
      </dsp:nvSpPr>
      <dsp:spPr>
        <a:xfrm>
          <a:off x="991955" y="2148783"/>
          <a:ext cx="9828444" cy="85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3" tIns="90893" rIns="90893" bIns="908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Gestion des recettes par un administrateur.</a:t>
          </a:r>
          <a:endParaRPr lang="en-US" sz="2400" kern="1200" dirty="0"/>
        </a:p>
      </dsp:txBody>
      <dsp:txXfrm>
        <a:off x="991955" y="2148783"/>
        <a:ext cx="9828444" cy="858835"/>
      </dsp:txXfrm>
    </dsp:sp>
    <dsp:sp modelId="{B7C53471-7027-477B-849D-FB6EF851B0D1}">
      <dsp:nvSpPr>
        <dsp:cNvPr id="0" name=""/>
        <dsp:cNvSpPr/>
      </dsp:nvSpPr>
      <dsp:spPr>
        <a:xfrm>
          <a:off x="0" y="3222328"/>
          <a:ext cx="10820400" cy="858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44DC-E77D-4234-B6F9-D7AF3BD243CE}">
      <dsp:nvSpPr>
        <dsp:cNvPr id="0" name=""/>
        <dsp:cNvSpPr/>
      </dsp:nvSpPr>
      <dsp:spPr>
        <a:xfrm>
          <a:off x="259797" y="3415566"/>
          <a:ext cx="472359" cy="472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2B577-35F2-4585-A414-C0A410C88E07}">
      <dsp:nvSpPr>
        <dsp:cNvPr id="0" name=""/>
        <dsp:cNvSpPr/>
      </dsp:nvSpPr>
      <dsp:spPr>
        <a:xfrm>
          <a:off x="991955" y="3222328"/>
          <a:ext cx="9828444" cy="85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93" tIns="90893" rIns="90893" bIns="908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Utilisation des interfaces simplifiées.</a:t>
          </a:r>
          <a:endParaRPr lang="en-US" sz="2400" kern="1200" dirty="0"/>
        </a:p>
      </dsp:txBody>
      <dsp:txXfrm>
        <a:off x="991955" y="3222328"/>
        <a:ext cx="9828444" cy="858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52375-C072-4CEA-9E71-712849D1B692}">
      <dsp:nvSpPr>
        <dsp:cNvPr id="0" name=""/>
        <dsp:cNvSpPr/>
      </dsp:nvSpPr>
      <dsp:spPr>
        <a:xfrm>
          <a:off x="523095" y="734842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DC37-6F86-4A4C-8DB8-76FF14978FEE}">
      <dsp:nvSpPr>
        <dsp:cNvPr id="0" name=""/>
        <dsp:cNvSpPr/>
      </dsp:nvSpPr>
      <dsp:spPr>
        <a:xfrm>
          <a:off x="830385" y="1042133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11B51-3229-4ACC-8DD9-AD7F90D65DDF}">
      <dsp:nvSpPr>
        <dsp:cNvPr id="0" name=""/>
        <dsp:cNvSpPr/>
      </dsp:nvSpPr>
      <dsp:spPr>
        <a:xfrm>
          <a:off x="62159" y="262586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Collection des données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Explicite</a:t>
          </a:r>
          <a:endParaRPr lang="en-US" sz="1600" kern="1200" cap="none" dirty="0"/>
        </a:p>
      </dsp:txBody>
      <dsp:txXfrm>
        <a:off x="62159" y="2625862"/>
        <a:ext cx="2363775" cy="720000"/>
      </dsp:txXfrm>
    </dsp:sp>
    <dsp:sp modelId="{A4CF5AE2-9E32-47FD-96B2-BEFF08792340}">
      <dsp:nvSpPr>
        <dsp:cNvPr id="0" name=""/>
        <dsp:cNvSpPr/>
      </dsp:nvSpPr>
      <dsp:spPr>
        <a:xfrm>
          <a:off x="3300530" y="734842"/>
          <a:ext cx="1441902" cy="1441902"/>
        </a:xfrm>
        <a:prstGeom prst="ellipse">
          <a:avLst/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5BC97-3C4B-4FDF-9A27-ED6B34E15C29}">
      <dsp:nvSpPr>
        <dsp:cNvPr id="0" name=""/>
        <dsp:cNvSpPr/>
      </dsp:nvSpPr>
      <dsp:spPr>
        <a:xfrm>
          <a:off x="3607821" y="1042133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D781F-746B-4EDA-AA6C-AD919D2FF99B}">
      <dsp:nvSpPr>
        <dsp:cNvPr id="0" name=""/>
        <dsp:cNvSpPr/>
      </dsp:nvSpPr>
      <dsp:spPr>
        <a:xfrm>
          <a:off x="2839594" y="262586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Algorithme d’extraction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Recommandation objet</a:t>
          </a:r>
          <a:endParaRPr lang="en-US" sz="1600" kern="1200" cap="none" dirty="0"/>
        </a:p>
      </dsp:txBody>
      <dsp:txXfrm>
        <a:off x="2839594" y="2625862"/>
        <a:ext cx="2363775" cy="720000"/>
      </dsp:txXfrm>
    </dsp:sp>
    <dsp:sp modelId="{5A5A4DE5-5A7E-48C3-8C87-43ABDD8B4D21}">
      <dsp:nvSpPr>
        <dsp:cNvPr id="0" name=""/>
        <dsp:cNvSpPr/>
      </dsp:nvSpPr>
      <dsp:spPr>
        <a:xfrm>
          <a:off x="6077966" y="734842"/>
          <a:ext cx="1441902" cy="1441902"/>
        </a:xfrm>
        <a:prstGeom prst="ellipse">
          <a:avLst/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63BD7-478A-43A9-812C-685C012037E1}">
      <dsp:nvSpPr>
        <dsp:cNvPr id="0" name=""/>
        <dsp:cNvSpPr/>
      </dsp:nvSpPr>
      <dsp:spPr>
        <a:xfrm>
          <a:off x="6385257" y="1042133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226-7740-453B-B3AD-FBFEEF4001BA}">
      <dsp:nvSpPr>
        <dsp:cNvPr id="0" name=""/>
        <dsp:cNvSpPr/>
      </dsp:nvSpPr>
      <dsp:spPr>
        <a:xfrm>
          <a:off x="5617030" y="262586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Langage de codage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Python</a:t>
          </a:r>
          <a:endParaRPr lang="en-US" sz="1600" kern="1200" cap="none" dirty="0"/>
        </a:p>
      </dsp:txBody>
      <dsp:txXfrm>
        <a:off x="5617030" y="2625862"/>
        <a:ext cx="2363775" cy="720000"/>
      </dsp:txXfrm>
    </dsp:sp>
    <dsp:sp modelId="{58E6DECD-A116-4AEE-8242-51230838EB1E}">
      <dsp:nvSpPr>
        <dsp:cNvPr id="0" name=""/>
        <dsp:cNvSpPr/>
      </dsp:nvSpPr>
      <dsp:spPr>
        <a:xfrm>
          <a:off x="8855402" y="734842"/>
          <a:ext cx="1441902" cy="1441902"/>
        </a:xfrm>
        <a:prstGeom prst="ellips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F039-15FF-4C6E-A50F-9940AA553021}">
      <dsp:nvSpPr>
        <dsp:cNvPr id="0" name=""/>
        <dsp:cNvSpPr/>
      </dsp:nvSpPr>
      <dsp:spPr>
        <a:xfrm>
          <a:off x="9162692" y="1042133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53D71-AFBF-473D-806E-1ED25CCC58B2}">
      <dsp:nvSpPr>
        <dsp:cNvPr id="0" name=""/>
        <dsp:cNvSpPr/>
      </dsp:nvSpPr>
      <dsp:spPr>
        <a:xfrm>
          <a:off x="8394465" y="262586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/>
            <a:t>Librairies à utiliser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none" dirty="0" err="1"/>
            <a:t>Scikit-learn</a:t>
          </a:r>
          <a:r>
            <a:rPr lang="fr-FR" sz="1600" kern="1200" cap="none" dirty="0"/>
            <a:t>, </a:t>
          </a:r>
          <a:r>
            <a:rPr lang="fr-FR" sz="1600" kern="1200" cap="none" dirty="0" err="1"/>
            <a:t>Numpy</a:t>
          </a:r>
          <a:r>
            <a:rPr lang="fr-FR" sz="1600" kern="1200" cap="none" dirty="0"/>
            <a:t>, Pandas et RAKE</a:t>
          </a:r>
          <a:endParaRPr lang="en-US" sz="1600" kern="1200" cap="none" dirty="0"/>
        </a:p>
      </dsp:txBody>
      <dsp:txXfrm>
        <a:off x="8394465" y="2625862"/>
        <a:ext cx="2363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4CA0C-5A97-4AA5-9C3C-B92AF32596EE}">
      <dsp:nvSpPr>
        <dsp:cNvPr id="0" name=""/>
        <dsp:cNvSpPr/>
      </dsp:nvSpPr>
      <dsp:spPr>
        <a:xfrm>
          <a:off x="3170" y="405670"/>
          <a:ext cx="2514897" cy="15089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IDE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Visual Studio Code</a:t>
          </a:r>
        </a:p>
      </dsp:txBody>
      <dsp:txXfrm>
        <a:off x="3170" y="405670"/>
        <a:ext cx="2514897" cy="1508938"/>
      </dsp:txXfrm>
    </dsp:sp>
    <dsp:sp modelId="{B43188A2-F458-456D-99E4-641EE622BC4C}">
      <dsp:nvSpPr>
        <dsp:cNvPr id="0" name=""/>
        <dsp:cNvSpPr/>
      </dsp:nvSpPr>
      <dsp:spPr>
        <a:xfrm>
          <a:off x="2769557" y="405670"/>
          <a:ext cx="2514897" cy="1508938"/>
        </a:xfrm>
        <a:prstGeom prst="rect">
          <a:avLst/>
        </a:prstGeom>
        <a:solidFill>
          <a:schemeClr val="accent5">
            <a:hueOff val="-286420"/>
            <a:satOff val="157"/>
            <a:lumOff val="75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BDD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MySQL Workbench</a:t>
          </a:r>
        </a:p>
      </dsp:txBody>
      <dsp:txXfrm>
        <a:off x="2769557" y="405670"/>
        <a:ext cx="2514897" cy="1508938"/>
      </dsp:txXfrm>
    </dsp:sp>
    <dsp:sp modelId="{37D7BEB0-1118-40D9-B02A-EBCAEC6E39A4}">
      <dsp:nvSpPr>
        <dsp:cNvPr id="0" name=""/>
        <dsp:cNvSpPr/>
      </dsp:nvSpPr>
      <dsp:spPr>
        <a:xfrm>
          <a:off x="5535944" y="405670"/>
          <a:ext cx="2514897" cy="1508938"/>
        </a:xfrm>
        <a:prstGeom prst="rect">
          <a:avLst/>
        </a:prstGeom>
        <a:solidFill>
          <a:schemeClr val="accent5">
            <a:hueOff val="-572839"/>
            <a:satOff val="315"/>
            <a:lumOff val="151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Versioning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Git</a:t>
          </a:r>
        </a:p>
      </dsp:txBody>
      <dsp:txXfrm>
        <a:off x="5535944" y="405670"/>
        <a:ext cx="2514897" cy="1508938"/>
      </dsp:txXfrm>
    </dsp:sp>
    <dsp:sp modelId="{6AE56926-0563-44C8-97E4-84C67DE5E3C4}">
      <dsp:nvSpPr>
        <dsp:cNvPr id="0" name=""/>
        <dsp:cNvSpPr/>
      </dsp:nvSpPr>
      <dsp:spPr>
        <a:xfrm>
          <a:off x="8302332" y="405670"/>
          <a:ext cx="2514897" cy="1508938"/>
        </a:xfrm>
        <a:prstGeom prst="rect">
          <a:avLst/>
        </a:prstGeom>
        <a:solidFill>
          <a:schemeClr val="accent5">
            <a:hueOff val="-859259"/>
            <a:satOff val="472"/>
            <a:lumOff val="22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Planning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Gantt Project</a:t>
          </a:r>
        </a:p>
      </dsp:txBody>
      <dsp:txXfrm>
        <a:off x="8302332" y="405670"/>
        <a:ext cx="2514897" cy="1508938"/>
      </dsp:txXfrm>
    </dsp:sp>
    <dsp:sp modelId="{30E5BBF2-A4B3-4DCB-8AEF-2141D4FC16F8}">
      <dsp:nvSpPr>
        <dsp:cNvPr id="0" name=""/>
        <dsp:cNvSpPr/>
      </dsp:nvSpPr>
      <dsp:spPr>
        <a:xfrm>
          <a:off x="3170" y="2166098"/>
          <a:ext cx="2514897" cy="1508938"/>
        </a:xfrm>
        <a:prstGeom prst="rect">
          <a:avLst/>
        </a:prstGeom>
        <a:solidFill>
          <a:schemeClr val="accent5">
            <a:hueOff val="-1145678"/>
            <a:satOff val="630"/>
            <a:lumOff val="30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Modélisation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Star UML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Object </a:t>
          </a:r>
          <a:r>
            <a:rPr lang="fr-FR" sz="2000" kern="1200" dirty="0" err="1"/>
            <a:t>Aid</a:t>
          </a:r>
          <a:endParaRPr lang="fr-FR" sz="2000" kern="1200" dirty="0"/>
        </a:p>
      </dsp:txBody>
      <dsp:txXfrm>
        <a:off x="3170" y="2166098"/>
        <a:ext cx="2514897" cy="1508938"/>
      </dsp:txXfrm>
    </dsp:sp>
    <dsp:sp modelId="{24C5B44B-4179-47B1-926F-A4AF1D89A6D1}">
      <dsp:nvSpPr>
        <dsp:cNvPr id="0" name=""/>
        <dsp:cNvSpPr/>
      </dsp:nvSpPr>
      <dsp:spPr>
        <a:xfrm>
          <a:off x="2769557" y="2166098"/>
          <a:ext cx="2514897" cy="1508938"/>
        </a:xfrm>
        <a:prstGeom prst="rect">
          <a:avLst/>
        </a:prstGeom>
        <a:solidFill>
          <a:schemeClr val="accent5">
            <a:hueOff val="-1432098"/>
            <a:satOff val="787"/>
            <a:lumOff val="37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Maquettes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Pencil Project</a:t>
          </a:r>
        </a:p>
      </dsp:txBody>
      <dsp:txXfrm>
        <a:off x="2769557" y="2166098"/>
        <a:ext cx="2514897" cy="1508938"/>
      </dsp:txXfrm>
    </dsp:sp>
    <dsp:sp modelId="{739FAC07-D129-47B6-B807-FB973C5BDBF5}">
      <dsp:nvSpPr>
        <dsp:cNvPr id="0" name=""/>
        <dsp:cNvSpPr/>
      </dsp:nvSpPr>
      <dsp:spPr>
        <a:xfrm>
          <a:off x="5535944" y="2166098"/>
          <a:ext cx="2514897" cy="1508938"/>
        </a:xfrm>
        <a:prstGeom prst="rect">
          <a:avLst/>
        </a:prstGeom>
        <a:solidFill>
          <a:schemeClr val="accent5">
            <a:hueOff val="-1718518"/>
            <a:satOff val="945"/>
            <a:lumOff val="45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Tests unitaires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Framework JUnit</a:t>
          </a:r>
        </a:p>
      </dsp:txBody>
      <dsp:txXfrm>
        <a:off x="5535944" y="2166098"/>
        <a:ext cx="2514897" cy="1508938"/>
      </dsp:txXfrm>
    </dsp:sp>
    <dsp:sp modelId="{B7521E80-BB98-4112-8EF8-18261300DE65}">
      <dsp:nvSpPr>
        <dsp:cNvPr id="0" name=""/>
        <dsp:cNvSpPr/>
      </dsp:nvSpPr>
      <dsp:spPr>
        <a:xfrm>
          <a:off x="8302332" y="2166098"/>
          <a:ext cx="2514897" cy="1508938"/>
        </a:xfrm>
        <a:prstGeom prst="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Tests API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Postman</a:t>
          </a:r>
        </a:p>
      </dsp:txBody>
      <dsp:txXfrm>
        <a:off x="8302332" y="2166098"/>
        <a:ext cx="2514897" cy="150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C3C8-DED0-4DA5-B03B-CA8A51C35519}">
      <dsp:nvSpPr>
        <dsp:cNvPr id="0" name=""/>
        <dsp:cNvSpPr/>
      </dsp:nvSpPr>
      <dsp:spPr>
        <a:xfrm>
          <a:off x="0" y="4501"/>
          <a:ext cx="1082039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Respect du planning initial.</a:t>
          </a:r>
          <a:endParaRPr lang="en-US" sz="2000" kern="1200"/>
        </a:p>
      </dsp:txBody>
      <dsp:txXfrm>
        <a:off x="37467" y="41968"/>
        <a:ext cx="10745464" cy="692586"/>
      </dsp:txXfrm>
    </dsp:sp>
    <dsp:sp modelId="{243DB4BC-7FF3-45C7-BEA2-0AA818C5497E}">
      <dsp:nvSpPr>
        <dsp:cNvPr id="0" name=""/>
        <dsp:cNvSpPr/>
      </dsp:nvSpPr>
      <dsp:spPr>
        <a:xfrm>
          <a:off x="0" y="890101"/>
          <a:ext cx="10820398" cy="767520"/>
        </a:xfrm>
        <a:prstGeom prst="roundRect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Limitation dans certains outils open source.</a:t>
          </a:r>
        </a:p>
      </dsp:txBody>
      <dsp:txXfrm>
        <a:off x="37467" y="927568"/>
        <a:ext cx="10745464" cy="692586"/>
      </dsp:txXfrm>
    </dsp:sp>
    <dsp:sp modelId="{0163F3CA-A383-4B2F-B228-38891E3EAB81}">
      <dsp:nvSpPr>
        <dsp:cNvPr id="0" name=""/>
        <dsp:cNvSpPr/>
      </dsp:nvSpPr>
      <dsp:spPr>
        <a:xfrm>
          <a:off x="0" y="1775701"/>
          <a:ext cx="10820398" cy="767520"/>
        </a:xfrm>
        <a:prstGeom prst="roundRect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Adaptation des requêtes au langage HQL.</a:t>
          </a:r>
        </a:p>
      </dsp:txBody>
      <dsp:txXfrm>
        <a:off x="37467" y="1813168"/>
        <a:ext cx="10745464" cy="692586"/>
      </dsp:txXfrm>
    </dsp:sp>
    <dsp:sp modelId="{43C89A72-C86A-413C-A12C-2DCFCA322C15}">
      <dsp:nvSpPr>
        <dsp:cNvPr id="0" name=""/>
        <dsp:cNvSpPr/>
      </dsp:nvSpPr>
      <dsp:spPr>
        <a:xfrm>
          <a:off x="0" y="2661301"/>
          <a:ext cx="10820398" cy="767520"/>
        </a:xfrm>
        <a:prstGeom prst="roundRect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Exécution des scripts JS dans les components d’</a:t>
          </a:r>
          <a:r>
            <a:rPr lang="fr-FR" sz="2000" kern="1200" dirty="0" err="1"/>
            <a:t>Angular</a:t>
          </a:r>
          <a:r>
            <a:rPr lang="fr-FR" sz="2000" kern="1200" dirty="0"/>
            <a:t>.</a:t>
          </a:r>
        </a:p>
      </dsp:txBody>
      <dsp:txXfrm>
        <a:off x="37467" y="2698768"/>
        <a:ext cx="10745464" cy="692586"/>
      </dsp:txXfrm>
    </dsp:sp>
    <dsp:sp modelId="{3A4C02CB-076E-4F33-87D5-EDB44A469558}">
      <dsp:nvSpPr>
        <dsp:cNvPr id="0" name=""/>
        <dsp:cNvSpPr/>
      </dsp:nvSpPr>
      <dsp:spPr>
        <a:xfrm>
          <a:off x="0" y="3546901"/>
          <a:ext cx="10820398" cy="767520"/>
        </a:xfrm>
        <a:prstGeom prst="round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Intervention de plusieurs fichiers CSS dans le design.</a:t>
          </a:r>
          <a:endParaRPr lang="fr-FR" sz="2000" kern="1200" dirty="0"/>
        </a:p>
      </dsp:txBody>
      <dsp:txXfrm>
        <a:off x="37467" y="3584368"/>
        <a:ext cx="10745464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35F5-8528-4E51-968F-AE85E5092E3A}">
      <dsp:nvSpPr>
        <dsp:cNvPr id="0" name=""/>
        <dsp:cNvSpPr/>
      </dsp:nvSpPr>
      <dsp:spPr>
        <a:xfrm>
          <a:off x="0" y="1320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1C3B-FC7E-4F72-BCB1-0EB86F7F046F}">
      <dsp:nvSpPr>
        <dsp:cNvPr id="0" name=""/>
        <dsp:cNvSpPr/>
      </dsp:nvSpPr>
      <dsp:spPr>
        <a:xfrm>
          <a:off x="170243" y="127948"/>
          <a:ext cx="309533" cy="309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E962-B73D-4B2F-A0EA-76A0DFCC6047}">
      <dsp:nvSpPr>
        <dsp:cNvPr id="0" name=""/>
        <dsp:cNvSpPr/>
      </dsp:nvSpPr>
      <dsp:spPr>
        <a:xfrm>
          <a:off x="650020" y="1320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Téléchargement des recettes.</a:t>
          </a:r>
          <a:endParaRPr lang="en-US" sz="2000" kern="1200" dirty="0"/>
        </a:p>
      </dsp:txBody>
      <dsp:txXfrm>
        <a:off x="650020" y="1320"/>
        <a:ext cx="10170379" cy="562788"/>
      </dsp:txXfrm>
    </dsp:sp>
    <dsp:sp modelId="{66984BC3-8BA2-4922-85F5-B1EEB2669F85}">
      <dsp:nvSpPr>
        <dsp:cNvPr id="0" name=""/>
        <dsp:cNvSpPr/>
      </dsp:nvSpPr>
      <dsp:spPr>
        <a:xfrm>
          <a:off x="0" y="704806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5019-8F4F-4478-82E6-BF59BD8CB01E}">
      <dsp:nvSpPr>
        <dsp:cNvPr id="0" name=""/>
        <dsp:cNvSpPr/>
      </dsp:nvSpPr>
      <dsp:spPr>
        <a:xfrm>
          <a:off x="170243" y="831433"/>
          <a:ext cx="309533" cy="309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4A87-E959-4F5A-A9BD-BC04D9B16470}">
      <dsp:nvSpPr>
        <dsp:cNvPr id="0" name=""/>
        <dsp:cNvSpPr/>
      </dsp:nvSpPr>
      <dsp:spPr>
        <a:xfrm>
          <a:off x="650020" y="704806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Remplissage automatisé des fichiers XML.</a:t>
          </a:r>
        </a:p>
      </dsp:txBody>
      <dsp:txXfrm>
        <a:off x="650020" y="704806"/>
        <a:ext cx="10170379" cy="562788"/>
      </dsp:txXfrm>
    </dsp:sp>
    <dsp:sp modelId="{31F17CE1-376C-4418-91CA-BC65E22DACCD}">
      <dsp:nvSpPr>
        <dsp:cNvPr id="0" name=""/>
        <dsp:cNvSpPr/>
      </dsp:nvSpPr>
      <dsp:spPr>
        <a:xfrm>
          <a:off x="0" y="1408292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F486-DD32-45CA-A276-054E1D59D946}">
      <dsp:nvSpPr>
        <dsp:cNvPr id="0" name=""/>
        <dsp:cNvSpPr/>
      </dsp:nvSpPr>
      <dsp:spPr>
        <a:xfrm>
          <a:off x="170243" y="1534919"/>
          <a:ext cx="309533" cy="309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6D4BF-3DAD-4D3A-8336-59C7B77929A3}">
      <dsp:nvSpPr>
        <dsp:cNvPr id="0" name=""/>
        <dsp:cNvSpPr/>
      </dsp:nvSpPr>
      <dsp:spPr>
        <a:xfrm>
          <a:off x="650020" y="1408292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Système de notation des recettes.</a:t>
          </a:r>
        </a:p>
      </dsp:txBody>
      <dsp:txXfrm>
        <a:off x="650020" y="1408292"/>
        <a:ext cx="10170379" cy="562788"/>
      </dsp:txXfrm>
    </dsp:sp>
    <dsp:sp modelId="{9C910382-83C9-43E5-B923-011AEE582EF8}">
      <dsp:nvSpPr>
        <dsp:cNvPr id="0" name=""/>
        <dsp:cNvSpPr/>
      </dsp:nvSpPr>
      <dsp:spPr>
        <a:xfrm>
          <a:off x="0" y="2111778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7342C-A70B-4EC5-A481-5B6547A0E9F2}">
      <dsp:nvSpPr>
        <dsp:cNvPr id="0" name=""/>
        <dsp:cNvSpPr/>
      </dsp:nvSpPr>
      <dsp:spPr>
        <a:xfrm>
          <a:off x="170243" y="2238405"/>
          <a:ext cx="309533" cy="309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5C447-1225-49D7-B1B9-68459B5A6AC1}">
      <dsp:nvSpPr>
        <dsp:cNvPr id="0" name=""/>
        <dsp:cNvSpPr/>
      </dsp:nvSpPr>
      <dsp:spPr>
        <a:xfrm>
          <a:off x="650020" y="2111778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Possibilité de débattre sur les recettes.</a:t>
          </a:r>
        </a:p>
      </dsp:txBody>
      <dsp:txXfrm>
        <a:off x="650020" y="2111778"/>
        <a:ext cx="10170379" cy="562788"/>
      </dsp:txXfrm>
    </dsp:sp>
    <dsp:sp modelId="{8728CF4A-B33E-4F53-87C9-E5C4485D771A}">
      <dsp:nvSpPr>
        <dsp:cNvPr id="0" name=""/>
        <dsp:cNvSpPr/>
      </dsp:nvSpPr>
      <dsp:spPr>
        <a:xfrm>
          <a:off x="0" y="2815263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7773-B1E2-4C2C-BAFA-0201477BBF1D}">
      <dsp:nvSpPr>
        <dsp:cNvPr id="0" name=""/>
        <dsp:cNvSpPr/>
      </dsp:nvSpPr>
      <dsp:spPr>
        <a:xfrm>
          <a:off x="170243" y="2941891"/>
          <a:ext cx="309533" cy="309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EB6CE-5274-4B11-B756-044FFA0F113B}">
      <dsp:nvSpPr>
        <dsp:cNvPr id="0" name=""/>
        <dsp:cNvSpPr/>
      </dsp:nvSpPr>
      <dsp:spPr>
        <a:xfrm>
          <a:off x="650020" y="2815263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Partage des recettes dans les réseaux sociaux.</a:t>
          </a:r>
        </a:p>
      </dsp:txBody>
      <dsp:txXfrm>
        <a:off x="650020" y="2815263"/>
        <a:ext cx="10170379" cy="562788"/>
      </dsp:txXfrm>
    </dsp:sp>
    <dsp:sp modelId="{AAE1BAAC-E24F-4846-A2CA-65EE4EF55758}">
      <dsp:nvSpPr>
        <dsp:cNvPr id="0" name=""/>
        <dsp:cNvSpPr/>
      </dsp:nvSpPr>
      <dsp:spPr>
        <a:xfrm>
          <a:off x="0" y="3518749"/>
          <a:ext cx="10820400" cy="562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96912-4381-4B94-8423-B5DCAEC7BB85}">
      <dsp:nvSpPr>
        <dsp:cNvPr id="0" name=""/>
        <dsp:cNvSpPr/>
      </dsp:nvSpPr>
      <dsp:spPr>
        <a:xfrm>
          <a:off x="170243" y="3645377"/>
          <a:ext cx="309533" cy="3095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8631-05C3-4B4C-96C0-A529A29E3657}">
      <dsp:nvSpPr>
        <dsp:cNvPr id="0" name=""/>
        <dsp:cNvSpPr/>
      </dsp:nvSpPr>
      <dsp:spPr>
        <a:xfrm>
          <a:off x="650020" y="3518749"/>
          <a:ext cx="10170379" cy="56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62" tIns="59562" rIns="59562" bIns="595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Approche hybride pour la recommandation IA.</a:t>
          </a:r>
        </a:p>
      </dsp:txBody>
      <dsp:txXfrm>
        <a:off x="650020" y="3518749"/>
        <a:ext cx="10170379" cy="562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FCCCB8B-869E-4CCC-BF1B-CC1F5F1C05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E563C9-592D-4379-9E76-128D09D25B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5E28-ADFF-41CA-AAB2-5D60B7F1E649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0EC338-4A88-49AB-B372-59CE327AD9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608A55-913C-4856-ACCB-CFAD447F3C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B4B6D-3DF5-4F46-9399-FC2AFE6F16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884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E1B2-F6BD-4777-B170-2AD1CADFD30F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0ECA6-9607-4353-A775-4D4F19634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95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823025-E294-4244-B444-52032E749BE2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B50-2D07-4143-B7BB-D9DE581B836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6B62-A06D-4041-AEFE-30193432B006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784-38DC-45F0-AA9C-0B7492FEA32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BC17-A91C-4FBE-90DE-1C8CEFBEFDB8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84-5E29-4582-92AD-12F1C0BC84BB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7C0D-39C7-436A-9820-AF781A54D316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47F8-7605-4B3D-9C1C-598BD31AFD7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0E59-3FA0-42B8-BFF0-144B9B95922C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3347-683A-475F-8795-E6C433F8D72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17EB-2012-45DE-91CA-0570C6A08C0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0DD3-8D3E-4889-A6DE-F5313E774EA4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B8-FD11-4BFF-9DEB-96B8F56048F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E7D3-468B-433D-8BEF-C4452D5F2F3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CEF8-E8BE-490A-9D82-15BE6FA5427A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3686-B29D-44E3-BB01-4617C472E4C3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F5BC-CBE5-40A0-B5B8-96C18833BBF7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D91815-77DE-491B-BBC6-25E6982EBBDD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DB6488-681C-4B53-BA2F-D95C64F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3124199"/>
          </a:xfrm>
        </p:spPr>
        <p:txBody>
          <a:bodyPr anchor="b" anchorCtr="0">
            <a:normAutofit/>
          </a:bodyPr>
          <a:lstStyle/>
          <a:p>
            <a:pPr algn="ctr"/>
            <a:r>
              <a:rPr lang="fr-FR" sz="3600" dirty="0"/>
              <a:t>PRÉSENTATION DU PROJET</a:t>
            </a:r>
            <a:br>
              <a:rPr lang="fr-FR" sz="3600" dirty="0"/>
            </a:br>
            <a:r>
              <a:rPr lang="fr-FR" sz="3600" dirty="0"/>
              <a:t>QUICK RECIPES</a:t>
            </a:r>
            <a:br>
              <a:rPr lang="fr-FR" sz="4000" dirty="0"/>
            </a:br>
            <a:r>
              <a:rPr lang="fr-FR" sz="2400" dirty="0"/>
              <a:t>TRAVAIL D’ÉTUDE ET DE RECHERCHE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13EC2F-BDE7-4E00-98B0-A4C21CF1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43399"/>
            <a:ext cx="12192000" cy="1904999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ROMDAN ELIAS</a:t>
            </a:r>
          </a:p>
          <a:p>
            <a:pPr algn="ctr"/>
            <a:r>
              <a:rPr lang="fr-FR" sz="2400" dirty="0"/>
              <a:t>MASTER 1 INFORMATIQUE PARCOURS DONNÉES ET SYSTÈMES CONNECTÉS</a:t>
            </a:r>
          </a:p>
          <a:p>
            <a:pPr algn="ctr"/>
            <a:r>
              <a:rPr lang="fr-FR" sz="2400" dirty="0"/>
              <a:t>31/08/2020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213806D-0574-4EE8-B1EC-10D07FE8F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05" y="609601"/>
            <a:ext cx="2784190" cy="1419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409BDC-C072-458A-B887-554D6AD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Rétrospective</a:t>
            </a:r>
            <a:br>
              <a:rPr lang="fr-FR" sz="2400" cap="none" dirty="0"/>
            </a:br>
            <a:r>
              <a:rPr lang="fr-FR" sz="2400" cap="none" dirty="0"/>
              <a:t>Planning du projet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2498C663-DBDA-481E-A461-2EA6C1D27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2243893"/>
            <a:ext cx="5378293" cy="3730780"/>
          </a:xfrm>
        </p:spPr>
      </p:pic>
      <p:pic>
        <p:nvPicPr>
          <p:cNvPr id="8" name="Espace réservé du contenu 2">
            <a:extLst>
              <a:ext uri="{FF2B5EF4-FFF2-40B4-BE49-F238E27FC236}">
                <a16:creationId xmlns:a16="http://schemas.microsoft.com/office/drawing/2014/main" id="{29060F40-FA10-4EB9-B9F3-A6A1BA94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27908" y="2243892"/>
            <a:ext cx="5378292" cy="37307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78B8BA-7124-43AA-826C-FD6B044FFE5D}"/>
              </a:ext>
            </a:extLst>
          </p:cNvPr>
          <p:cNvSpPr/>
          <p:nvPr/>
        </p:nvSpPr>
        <p:spPr>
          <a:xfrm>
            <a:off x="685800" y="5974670"/>
            <a:ext cx="5378291" cy="349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Planning initial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D4A0CB-ADFE-4D00-BF90-B7154BC2AB3E}"/>
              </a:ext>
            </a:extLst>
          </p:cNvPr>
          <p:cNvSpPr/>
          <p:nvPr/>
        </p:nvSpPr>
        <p:spPr>
          <a:xfrm>
            <a:off x="6127908" y="5974669"/>
            <a:ext cx="5378291" cy="349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Planning final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2A634B-DEAD-4561-AC9D-1FB5195B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Rétrospective</a:t>
            </a:r>
            <a:br>
              <a:rPr lang="fr-FR" sz="2400" cap="none" dirty="0"/>
            </a:br>
            <a:r>
              <a:rPr lang="fr-FR" sz="2400" cap="none" dirty="0"/>
              <a:t>Difficultés rencontrées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C498AA8C-D111-417A-9E71-8DECBF9E1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74181"/>
              </p:ext>
            </p:extLst>
          </p:nvPr>
        </p:nvGraphicFramePr>
        <p:xfrm>
          <a:off x="685800" y="2005674"/>
          <a:ext cx="10820399" cy="431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A403393-C5F6-43E7-B0AA-EF8198A0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Rétrospective</a:t>
            </a:r>
            <a:br>
              <a:rPr lang="fr-FR" sz="2400" cap="none" dirty="0"/>
            </a:br>
            <a:r>
              <a:rPr lang="fr-FR" sz="2400" cap="none" dirty="0"/>
              <a:t>Améliorations possibles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ce réservé du contenu 1">
            <a:extLst>
              <a:ext uri="{FF2B5EF4-FFF2-40B4-BE49-F238E27FC236}">
                <a16:creationId xmlns:a16="http://schemas.microsoft.com/office/drawing/2014/main" id="{1C996FAF-85BF-477D-ABF9-D7D313F9C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83512"/>
              </p:ext>
            </p:extLst>
          </p:nvPr>
        </p:nvGraphicFramePr>
        <p:xfrm>
          <a:off x="685799" y="2241733"/>
          <a:ext cx="10820400" cy="408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30F25D-DDD0-4623-B228-A01630F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DB6488-681C-4B53-BA2F-D95C64F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3124199"/>
          </a:xfrm>
        </p:spPr>
        <p:txBody>
          <a:bodyPr anchor="b" anchorCtr="0">
            <a:normAutofit/>
          </a:bodyPr>
          <a:lstStyle/>
          <a:p>
            <a:pPr algn="ctr"/>
            <a:r>
              <a:rPr lang="fr-FR" sz="4800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C4893-7663-408B-A8C5-DCBB262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DB6488-681C-4B53-BA2F-D95C64F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3124199"/>
          </a:xfrm>
        </p:spPr>
        <p:txBody>
          <a:bodyPr anchor="b" anchorCtr="0">
            <a:normAutofit/>
          </a:bodyPr>
          <a:lstStyle/>
          <a:p>
            <a:pPr algn="ctr"/>
            <a:r>
              <a:rPr lang="fr-FR" sz="4800" dirty="0"/>
              <a:t>Merci pour votre attention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C4893-7663-408B-A8C5-DCBB262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Sommaire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Espace réservé du contenu 4">
            <a:extLst>
              <a:ext uri="{FF2B5EF4-FFF2-40B4-BE49-F238E27FC236}">
                <a16:creationId xmlns:a16="http://schemas.microsoft.com/office/drawing/2014/main" id="{F6AD2967-C757-47A7-A230-1547F9A57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678839"/>
              </p:ext>
            </p:extLst>
          </p:nvPr>
        </p:nvGraphicFramePr>
        <p:xfrm>
          <a:off x="685798" y="2243891"/>
          <a:ext cx="10820399" cy="408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8902AB-E599-46DE-9A8E-34BE0AFA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DB6488-681C-4B53-BA2F-D95C64F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3124199"/>
          </a:xfrm>
        </p:spPr>
        <p:txBody>
          <a:bodyPr anchor="b" anchorCtr="0">
            <a:normAutofit/>
          </a:bodyPr>
          <a:lstStyle/>
          <a:p>
            <a:pPr algn="ctr"/>
            <a:r>
              <a:rPr lang="fr-FR" sz="4800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F26649-BFFC-4277-B5FD-74931A9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Description de l’application</a:t>
            </a:r>
            <a:br>
              <a:rPr lang="fr-FR" sz="2400" cap="none" dirty="0"/>
            </a:br>
            <a:r>
              <a:rPr lang="fr-FR" sz="2400" cap="none" dirty="0"/>
              <a:t>Objectifs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Espace réservé du contenu 1">
            <a:extLst>
              <a:ext uri="{FF2B5EF4-FFF2-40B4-BE49-F238E27FC236}">
                <a16:creationId xmlns:a16="http://schemas.microsoft.com/office/drawing/2014/main" id="{8FA1A342-EDC4-4AC8-8156-E73A85D86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877823"/>
              </p:ext>
            </p:extLst>
          </p:nvPr>
        </p:nvGraphicFramePr>
        <p:xfrm>
          <a:off x="685799" y="2241733"/>
          <a:ext cx="10820400" cy="408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3C77CC-0685-4464-93BF-7459DD1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Description de l’application</a:t>
            </a:r>
            <a:br>
              <a:rPr lang="fr-FR" cap="none" dirty="0"/>
            </a:br>
            <a:r>
              <a:rPr lang="fr-FR" sz="2400" cap="none" dirty="0"/>
              <a:t>Fonctionnalités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5152BCB4-F150-4123-BF47-7259533C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sz="2000" dirty="0"/>
              <a:t>Inscription sur l’application.</a:t>
            </a:r>
          </a:p>
          <a:p>
            <a:r>
              <a:rPr lang="fr-FR" sz="2000" dirty="0"/>
              <a:t>Connexion à l’application.</a:t>
            </a:r>
          </a:p>
          <a:p>
            <a:r>
              <a:rPr lang="fr-FR" sz="2000" dirty="0"/>
              <a:t>Recherche d’une recette par nom ou ingrédients.</a:t>
            </a:r>
          </a:p>
          <a:p>
            <a:r>
              <a:rPr lang="fr-FR" sz="2000" dirty="0"/>
              <a:t>Accès à la liste des recettes par région ou catégorie.</a:t>
            </a:r>
          </a:p>
          <a:p>
            <a:r>
              <a:rPr lang="fr-FR" sz="2000" dirty="0"/>
              <a:t>Visualisation d’une recette.</a:t>
            </a:r>
          </a:p>
          <a:p>
            <a:r>
              <a:rPr lang="fr-FR" sz="2000" dirty="0"/>
              <a:t>Déconnexion de l’application.</a:t>
            </a:r>
          </a:p>
          <a:p>
            <a:r>
              <a:rPr lang="fr-FR" sz="2000" dirty="0"/>
              <a:t>Ajout ou suppression des recettes en favori.</a:t>
            </a:r>
          </a:p>
          <a:p>
            <a:r>
              <a:rPr lang="fr-FR" sz="2000" dirty="0"/>
              <a:t>Système de recommandation par IA.</a:t>
            </a:r>
          </a:p>
          <a:p>
            <a:r>
              <a:rPr lang="fr-FR" sz="2000" dirty="0"/>
              <a:t>Ajout ou suppression des recettes sur l’application.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99DF98-F27D-4E2A-9C09-C00D72E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Description de l’application</a:t>
            </a:r>
            <a:br>
              <a:rPr lang="fr-FR" sz="2400" cap="none" dirty="0"/>
            </a:br>
            <a:r>
              <a:rPr lang="fr-FR" sz="2400" cap="none" dirty="0"/>
              <a:t>Recommandation 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BAFE1FA9-5058-4C21-8CAE-93A127261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343364"/>
              </p:ext>
            </p:extLst>
          </p:nvPr>
        </p:nvGraphicFramePr>
        <p:xfrm>
          <a:off x="685800" y="2243892"/>
          <a:ext cx="10820400" cy="408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7AFF71-3BFE-48D5-AC6C-0B546C7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Conception de l’application</a:t>
            </a:r>
            <a:br>
              <a:rPr lang="fr-FR" sz="2400" cap="none" dirty="0"/>
            </a:br>
            <a:r>
              <a:rPr lang="fr-FR" sz="2400" cap="none" dirty="0"/>
              <a:t>Architecture logicielle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nland.github.io/assets/images/presentation/an...">
            <a:extLst>
              <a:ext uri="{FF2B5EF4-FFF2-40B4-BE49-F238E27FC236}">
                <a16:creationId xmlns:a16="http://schemas.microsoft.com/office/drawing/2014/main" id="{4CCAA9CF-F89C-40E7-9BC1-F29C8F4F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96" y="2465548"/>
            <a:ext cx="921924" cy="9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ling entities inheritance with Spring Data JPA – Netgloo Blog">
            <a:extLst>
              <a:ext uri="{FF2B5EF4-FFF2-40B4-BE49-F238E27FC236}">
                <a16:creationId xmlns:a16="http://schemas.microsoft.com/office/drawing/2014/main" id="{9C1E55C5-F13C-4531-A0E7-AE944C4A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38" y="2465549"/>
            <a:ext cx="921924" cy="96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MySQL — Wikipédia">
            <a:extLst>
              <a:ext uri="{FF2B5EF4-FFF2-40B4-BE49-F238E27FC236}">
                <a16:creationId xmlns:a16="http://schemas.microsoft.com/office/drawing/2014/main" id="{FD9EBAA9-F4AE-49B7-BD72-298AFA5C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71" y="2465548"/>
            <a:ext cx="1861741" cy="9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4BCB5D0-E983-4C55-BA72-5564B357780C}"/>
              </a:ext>
            </a:extLst>
          </p:cNvPr>
          <p:cNvSpPr/>
          <p:nvPr/>
        </p:nvSpPr>
        <p:spPr>
          <a:xfrm>
            <a:off x="685802" y="2243892"/>
            <a:ext cx="2847512" cy="4080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sz="2400" dirty="0" err="1"/>
              <a:t>Angular</a:t>
            </a:r>
            <a:r>
              <a:rPr lang="fr-FR" sz="2400" dirty="0"/>
              <a:t> 8.2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Node.js</a:t>
            </a:r>
          </a:p>
          <a:p>
            <a:pPr algn="ctr"/>
            <a:r>
              <a:rPr lang="fr-FR" sz="2400" i="1" dirty="0"/>
              <a:t>localhost:4200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HTML + TS + CSS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5D0D580-91F9-4517-91E8-2B9F068F45F7}"/>
              </a:ext>
            </a:extLst>
          </p:cNvPr>
          <p:cNvSpPr/>
          <p:nvPr/>
        </p:nvSpPr>
        <p:spPr>
          <a:xfrm>
            <a:off x="4672244" y="2243892"/>
            <a:ext cx="2847512" cy="4080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sz="2400" dirty="0"/>
              <a:t>Spring Boot 2.2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Apache Tomcat</a:t>
            </a:r>
          </a:p>
          <a:p>
            <a:pPr algn="ctr"/>
            <a:r>
              <a:rPr lang="fr-FR" sz="2400" i="1" dirty="0"/>
              <a:t>localhost:8080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Java + JPA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A4C401B-3645-4D06-8EDA-1D710795CB60}"/>
              </a:ext>
            </a:extLst>
          </p:cNvPr>
          <p:cNvSpPr/>
          <p:nvPr/>
        </p:nvSpPr>
        <p:spPr>
          <a:xfrm>
            <a:off x="8658686" y="2243892"/>
            <a:ext cx="2847512" cy="4080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sz="2400" dirty="0"/>
              <a:t>MySQL 8.0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i="1" dirty="0"/>
              <a:t>localhost:3306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ORM</a:t>
            </a:r>
          </a:p>
        </p:txBody>
      </p:sp>
      <p:pic>
        <p:nvPicPr>
          <p:cNvPr id="1038" name="Picture 14" descr="Différence entre Spring et Hibernate / La programmation | La ...">
            <a:extLst>
              <a:ext uri="{FF2B5EF4-FFF2-40B4-BE49-F238E27FC236}">
                <a16:creationId xmlns:a16="http://schemas.microsoft.com/office/drawing/2014/main" id="{59DA879E-6478-44B2-9F18-2F7DCC4E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865" y="3714782"/>
            <a:ext cx="4080709" cy="11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Transfert">
            <a:extLst>
              <a:ext uri="{FF2B5EF4-FFF2-40B4-BE49-F238E27FC236}">
                <a16:creationId xmlns:a16="http://schemas.microsoft.com/office/drawing/2014/main" id="{AF47C312-8830-4A77-B3E7-20C1E12BF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9239" y="3714781"/>
            <a:ext cx="1143003" cy="11430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159DEE-8FBB-4F3A-906F-7A14F5E207B8}"/>
              </a:ext>
            </a:extLst>
          </p:cNvPr>
          <p:cNvSpPr/>
          <p:nvPr/>
        </p:nvSpPr>
        <p:spPr>
          <a:xfrm>
            <a:off x="3531277" y="2243891"/>
            <a:ext cx="1143003" cy="4080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API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REST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062E4-4D66-4053-A65A-C670D14E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B002C16-6B95-458A-B1A8-7C69B6E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cap="none" dirty="0"/>
              <a:t>Conception de l’application</a:t>
            </a:r>
            <a:br>
              <a:rPr lang="fr-FR" sz="2400" cap="none" dirty="0"/>
            </a:br>
            <a:r>
              <a:rPr lang="fr-FR" sz="2400" cap="none" dirty="0"/>
              <a:t>Outils de développement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1">
            <a:extLst>
              <a:ext uri="{FF2B5EF4-FFF2-40B4-BE49-F238E27FC236}">
                <a16:creationId xmlns:a16="http://schemas.microsoft.com/office/drawing/2014/main" id="{6366136D-76D0-433F-856A-37D2CE376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59114"/>
              </p:ext>
            </p:extLst>
          </p:nvPr>
        </p:nvGraphicFramePr>
        <p:xfrm>
          <a:off x="685800" y="2243892"/>
          <a:ext cx="10820400" cy="408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AAA144-9F8B-4995-B71E-7421118C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DB6488-681C-4B53-BA2F-D95C64F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2000" cy="3124199"/>
          </a:xfrm>
        </p:spPr>
        <p:txBody>
          <a:bodyPr anchor="b" anchorCtr="0">
            <a:normAutofit/>
          </a:bodyPr>
          <a:lstStyle/>
          <a:p>
            <a:pPr algn="ctr"/>
            <a:r>
              <a:rPr lang="fr-FR" sz="4800" dirty="0"/>
              <a:t>Démonstration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552569-9A12-488E-816B-D9829856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3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355</Words>
  <Application>Microsoft Office PowerPoint</Application>
  <PresentationFormat>Grand écran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Céleste</vt:lpstr>
      <vt:lpstr>PRÉSENTATION DU PROJET QUICK RECIPES TRAVAIL D’ÉTUDE ET DE RECHERCHE</vt:lpstr>
      <vt:lpstr>Sommaire</vt:lpstr>
      <vt:lpstr>Introduction</vt:lpstr>
      <vt:lpstr>Description de l’application Objectifs</vt:lpstr>
      <vt:lpstr>Description de l’application Fonctionnalités</vt:lpstr>
      <vt:lpstr>Description de l’application Recommandation IA</vt:lpstr>
      <vt:lpstr>Conception de l’application Architecture logicielle</vt:lpstr>
      <vt:lpstr>Conception de l’application Outils de développement</vt:lpstr>
      <vt:lpstr>Démonstration</vt:lpstr>
      <vt:lpstr>Rétrospective Planning du projet</vt:lpstr>
      <vt:lpstr>Rétrospective Difficultés rencontrées</vt:lpstr>
      <vt:lpstr>Rétrospective Améliorations possibles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QUICK RECIPES TRAVAIL D’ÉTUDE ET DE RECHERCHE</dc:title>
  <dc:creator>Cipher</dc:creator>
  <cp:lastModifiedBy>Cipher</cp:lastModifiedBy>
  <cp:revision>106</cp:revision>
  <dcterms:created xsi:type="dcterms:W3CDTF">2020-08-26T13:42:03Z</dcterms:created>
  <dcterms:modified xsi:type="dcterms:W3CDTF">2020-08-30T23:19:45Z</dcterms:modified>
</cp:coreProperties>
</file>