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embeddedFontLst>
    <p:embeddedFont>
      <p:font typeface="Roboto" panose="020B0604020202020204" charset="0"/>
      <p:regular r:id="rId26"/>
      <p:bold r:id="rId27"/>
      <p:italic r:id="rId28"/>
      <p:boldItalic r:id="rId29"/>
    </p:embeddedFont>
    <p:embeddedFont>
      <p:font typeface="Roboto Slab" panose="020B0604020202020204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582888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4138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6410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14074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4122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5060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23266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50078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46185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98736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4568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8684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44222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2736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31468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71185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5565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1076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0903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1197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1326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1226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7016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2528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Genetic Scheduling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David Monteleone, Tomer Shemesh, Kelly Shiptoski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9750" y="561975"/>
            <a:ext cx="5324475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 Representation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MATLAB structs and cell arrays</a:t>
            </a:r>
          </a:p>
          <a:p>
            <a:pPr marL="9715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Represent the population and list of current schedules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8300" y="2500100"/>
            <a:ext cx="2428875" cy="22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8375" y="2528675"/>
            <a:ext cx="1562100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REST API Struct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5900" y="1413625"/>
            <a:ext cx="6312199" cy="339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Crossover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387900" y="13916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100" dirty="0"/>
              <a:t>Each child must be a permutation of a combination of the parents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100" dirty="0"/>
              <a:t>Defined as follows: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100" dirty="0"/>
              <a:t>For each class position in the child:</a:t>
            </a:r>
          </a:p>
          <a:p>
            <a:pPr marL="1371600" lvl="2" indent="-22860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100" dirty="0"/>
              <a:t>Select one of two parents to copy that class position</a:t>
            </a:r>
          </a:p>
          <a:p>
            <a:pPr marL="1371600" lvl="2" indent="-22860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100" dirty="0"/>
              <a:t>Repeat for each class position</a:t>
            </a:r>
          </a:p>
          <a:p>
            <a:pPr marL="1371600" lvl="2" indent="-22860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100" dirty="0"/>
              <a:t>Give a random chance to mutate the child afterwards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100" dirty="0"/>
              <a:t>Built off of the cryptograph crossover discussed in lecture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100" dirty="0"/>
              <a:t>Other methods attempted: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100" dirty="0"/>
              <a:t>Choose a random class in parent 1 and swap it with parent 2’s into the child (Slow!)</a:t>
            </a:r>
          </a:p>
          <a:p>
            <a:pPr marL="914400" lvl="1" indent="-2286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100" dirty="0"/>
              <a:t>Random permutations (Incredibly slow and inefficient)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Mutation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33% chance at a random mutation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Selects a random class and replaces with another random section of that class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Higher rates resulted in: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Random schedules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Less stable ascent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Lower rates</a:t>
            </a:r>
          </a:p>
          <a:p>
            <a:pPr marL="971550" lvl="1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Quicker plateauing of the best schedule.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2053" y="0"/>
            <a:ext cx="531999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200" y="1337165"/>
            <a:ext cx="7233599" cy="246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Fitness Function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User preference based!</a:t>
            </a:r>
          </a:p>
          <a:p>
            <a:pPr marL="514350" lvl="0" indent="-285750" rtl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Skews best schedules to morning, tightly compact, online, etc…</a:t>
            </a:r>
          </a:p>
          <a:p>
            <a:pPr marL="514350" lvl="0" indent="-285750" rtl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Schedules are awarded “points” for satisfying the defined preferences</a:t>
            </a:r>
          </a:p>
          <a:p>
            <a:pPr marL="514350" lvl="0" indent="-285750" rtl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Points are summed into a collective total score</a:t>
            </a:r>
          </a:p>
          <a:p>
            <a:pPr lvl="0" algn="ctr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400" i="1" dirty="0"/>
              <a:t>F = F1 + F2 + F3 + … + Fn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8024"/>
            <a:ext cx="9144000" cy="4055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Live Demo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 Statement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Students at Drexel need a method for creating class schedules.</a:t>
            </a:r>
          </a:p>
          <a:p>
            <a:pPr marL="514350" lvl="0" indent="-285750" rtl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Needs to be accurate</a:t>
            </a:r>
          </a:p>
          <a:p>
            <a:pPr marL="514350" lvl="0" indent="-285750" rtl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Needs to be fast</a:t>
            </a:r>
          </a:p>
          <a:p>
            <a:pPr marL="514350" lvl="0" indent="-285750" rtl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We wanted a program that built a near optimal schedule for us.</a:t>
            </a:r>
          </a:p>
          <a:p>
            <a:pPr marL="514350" lvl="0" indent="-285750" rtl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Design and implement a program that can solve the problem for us!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Comparison with Other Methods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387900" y="1329299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Brute Force and Depth First Search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7 classes, all with 4-49 sections available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24,300,864 possible combinations of schedules 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This would take weeks to find the best schedule: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/>
              <a:t>Running at 1/10th a second per schedule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/>
              <a:t>24,300,864 / 10 per second / 60 seconds / 60 minutes / 24 hours = 27.7 Days!</a:t>
            </a:r>
          </a:p>
          <a:p>
            <a:pPr marL="514350" lvl="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Ours finds a great suboptimal schedule within a minute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Uses in Other Applications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Scale up!</a:t>
            </a:r>
          </a:p>
          <a:p>
            <a:pPr marL="514350" lvl="0" indent="-285750" rtl="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Airport scheduling</a:t>
            </a:r>
          </a:p>
          <a:p>
            <a:pPr marL="514350" lvl="0" indent="-285750" rtl="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Train scheduling</a:t>
            </a:r>
          </a:p>
          <a:p>
            <a:pPr marL="514350" lvl="0" indent="-2857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Genetic algorithms have proved to be an effective way to get a favorable suboptimal answer to relatively small datasets.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This is an excellent method for creating student schedules.</a:t>
            </a:r>
          </a:p>
          <a:p>
            <a:pPr marL="514350" lvl="0" indent="-285750" rtl="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Small scale experiments prove it to be effective.</a:t>
            </a:r>
          </a:p>
          <a:p>
            <a:pPr marL="514350" lvl="0" indent="-285750" rtl="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Given more time we could build this into a mobile app. (lightweight!)</a:t>
            </a:r>
          </a:p>
          <a:p>
            <a:pPr marL="514350" lvl="0" indent="-2857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We’ve shown a method for letting a program solve the problem instead of the programmers solving the problem directly!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Original Idea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Use a neural network</a:t>
            </a:r>
          </a:p>
          <a:p>
            <a:pPr marL="514350" lvl="0" indent="-285750" rtl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Wasn’t the easiest solution to get working</a:t>
            </a:r>
          </a:p>
          <a:p>
            <a:pPr marL="514350" lvl="0" indent="-285750" rtl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HW4 gave us a new insight to solving the problem with genetic algorithms.</a:t>
            </a:r>
          </a:p>
          <a:p>
            <a:pPr marL="514350" lvl="0" indent="-285750" rtl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Experimented with prompting the user on each generation for input to skew the </a:t>
            </a:r>
            <a:r>
              <a:rPr lang="en" dirty="0" smtClean="0"/>
              <a:t>results.</a:t>
            </a:r>
          </a:p>
          <a:p>
            <a:pPr marL="914400" lvl="1" indent="-228600">
              <a:lnSpc>
                <a:spcPct val="200000"/>
              </a:lnSpc>
              <a:spcBef>
                <a:spcPts val="0"/>
              </a:spcBef>
            </a:pPr>
            <a:r>
              <a:rPr lang="en" dirty="0" smtClean="0"/>
              <a:t>- Unnecessary and too slow!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 Solution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Use a genetic algorithm to determine a near optimal schedule.</a:t>
            </a:r>
          </a:p>
          <a:p>
            <a:pPr marL="514350" lvl="0" indent="-285750" rtl="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Allow for a </a:t>
            </a:r>
            <a:r>
              <a:rPr lang="en" i="1" u="sng" dirty="0"/>
              <a:t>self learning</a:t>
            </a:r>
            <a:r>
              <a:rPr lang="en" dirty="0"/>
              <a:t> scheduling application</a:t>
            </a:r>
          </a:p>
          <a:p>
            <a:pPr marL="514350" lvl="0" indent="-285750" rtl="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Allow for user preferences to skew the scheduler</a:t>
            </a:r>
          </a:p>
          <a:p>
            <a:pPr marL="514350" lvl="0" indent="-285750" rtl="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This is described in detail later in the presentation.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Approach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87900" y="1290399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100" dirty="0"/>
              <a:t>Utilize MATLAB for its rapid prototyping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100" dirty="0"/>
              <a:t>Utilize a previously built Drexel WebTMS Ruby API (Just provides class info)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100" dirty="0"/>
              <a:t>Made by Tomer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100" dirty="0"/>
              <a:t>Use a specialized genetic algorithm approach: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100" dirty="0"/>
              <a:t>Have user defined preferences (online, tightly packed, morning, days we want off)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100" dirty="0"/>
              <a:t>Generate random permutations of user specified classes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100" dirty="0"/>
              <a:t>Crossover the top 6 schedules to create 3 more schedules to add to the population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100" dirty="0"/>
              <a:t>Get the fitness scores of the children and place them into the population (sorted)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100" dirty="0"/>
              <a:t>Perform for 100 generations (For speed!)</a:t>
            </a:r>
          </a:p>
          <a:p>
            <a:pPr marL="914400" lvl="1" indent="-2286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100" dirty="0"/>
              <a:t>The top scored fitness function at the end is the best schedule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Results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38050" y="1481499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Excellent self learning scheduler!</a:t>
            </a:r>
          </a:p>
          <a:p>
            <a:pPr marL="514350" lvl="0" indent="-285750" rtl="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Distinct schedules based on user defined preferences!</a:t>
            </a:r>
          </a:p>
          <a:p>
            <a:pPr marL="514350" lvl="0" indent="-2857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Let’s see some examples!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0989" y="0"/>
            <a:ext cx="550772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00" y="2322175"/>
            <a:ext cx="2476500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9275" y="571500"/>
            <a:ext cx="5305425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8353" y="0"/>
            <a:ext cx="54945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00" y="2233600"/>
            <a:ext cx="241935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622</Words>
  <Application>Microsoft Office PowerPoint</Application>
  <PresentationFormat>On-screen Show (16:9)</PresentationFormat>
  <Paragraphs>83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Roboto</vt:lpstr>
      <vt:lpstr>Arial</vt:lpstr>
      <vt:lpstr>Roboto Slab</vt:lpstr>
      <vt:lpstr>marina</vt:lpstr>
      <vt:lpstr>Genetic Scheduling</vt:lpstr>
      <vt:lpstr>Problem Statement</vt:lpstr>
      <vt:lpstr>Original Idea</vt:lpstr>
      <vt:lpstr>Problem Solution</vt:lpstr>
      <vt:lpstr>Our Approach</vt:lpstr>
      <vt:lpstr>Our Results</vt:lpstr>
      <vt:lpstr>PowerPoint Presentation</vt:lpstr>
      <vt:lpstr>PowerPoint Presentation</vt:lpstr>
      <vt:lpstr>PowerPoint Presentation</vt:lpstr>
      <vt:lpstr>PowerPoint Presentation</vt:lpstr>
      <vt:lpstr>Problem Representation</vt:lpstr>
      <vt:lpstr>REST API Struct</vt:lpstr>
      <vt:lpstr>Crossover</vt:lpstr>
      <vt:lpstr>Mutation</vt:lpstr>
      <vt:lpstr>PowerPoint Presentation</vt:lpstr>
      <vt:lpstr>PowerPoint Presentation</vt:lpstr>
      <vt:lpstr>Fitness Function</vt:lpstr>
      <vt:lpstr>PowerPoint Presentation</vt:lpstr>
      <vt:lpstr>Live Demo</vt:lpstr>
      <vt:lpstr>Comparison with Other Methods</vt:lpstr>
      <vt:lpstr>Uses in Other Applications</vt:lpstr>
      <vt:lpstr>Conclusion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Scheduling</dc:title>
  <dc:creator>David Monteleone</dc:creator>
  <cp:lastModifiedBy>David Monteleone</cp:lastModifiedBy>
  <cp:revision>1</cp:revision>
  <dcterms:modified xsi:type="dcterms:W3CDTF">2016-03-07T00:35:22Z</dcterms:modified>
</cp:coreProperties>
</file>