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724400" y="0"/>
            <a:ext cx="3012140" cy="5140547"/>
          </a:xfrm>
          <a:custGeom>
            <a:pathLst>
              <a:path extrusionOk="0" h="6854064" w="3012141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2" name="Shape 12"/>
            <p:cNvSpPr/>
            <p:nvPr/>
          </p:nvSpPr>
          <p:spPr>
            <a:xfrm>
              <a:off x="1447" y="0"/>
              <a:ext cx="1885" cy="4319"/>
            </a:xfrm>
            <a:custGeom>
              <a:pathLst>
                <a:path extrusionOk="0" h="4320" w="1886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559" y="0"/>
              <a:ext cx="1978" cy="4319"/>
            </a:xfrm>
            <a:custGeom>
              <a:pathLst>
                <a:path extrusionOk="0" h="4320" w="1979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090" y="0"/>
              <a:ext cx="1805" cy="4319"/>
            </a:xfrm>
            <a:custGeom>
              <a:pathLst>
                <a:path extrusionOk="0" h="4320" w="1806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63" y="0"/>
              <a:ext cx="1847" cy="4319"/>
            </a:xfrm>
            <a:custGeom>
              <a:pathLst>
                <a:path extrusionOk="0" h="4320" w="1848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6" name="Shape 36"/>
          <p:cNvSpPr/>
          <p:nvPr/>
        </p:nvSpPr>
        <p:spPr>
          <a:xfrm rot="10800000">
            <a:off x="7938258" y="0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5400000">
            <a:off x="1807794" y="-1807795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-5400000">
            <a:off x="6431898" y="2431398"/>
            <a:ext cx="904306" cy="4519896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753577"/>
            <a:ext cx="1205741" cy="3389922"/>
          </a:xfrm>
          <a:custGeom>
            <a:pathLst>
              <a:path extrusionOk="0" h="4519897" w="1205742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hyperlink" Target="https://play.google.com/store/apps/details?id=com.shemeshapps.drexelstudybudd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746450"/>
            <a:ext cx="6427200" cy="115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Drexel Study Buddies</a:t>
            </a:r>
          </a:p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1779985" y="2609755"/>
            <a:ext cx="4710000" cy="6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Tomer Shemesh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Bret Davis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Scott Miller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Kelly Shiptoski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350" y="2182387"/>
            <a:ext cx="1630874" cy="16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DU Study Buddies is an android app for Drexel students to create or join study groups for the classes in which they are enrolled</a:t>
            </a:r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Our Project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Authenticates drexel students using Drexel’s mobile API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Loads student’s current class list and shows suggested groups for those classes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Students can create or join study groups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Students can search all available study groups by class</a:t>
            </a: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Project Features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22" y="265075"/>
            <a:ext cx="2295056" cy="408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750" y="205975"/>
            <a:ext cx="2295051" cy="4080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25" y="571949"/>
            <a:ext cx="2441526" cy="43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7842" l="0" r="0" t="0"/>
          <a:stretch/>
        </p:blipFill>
        <p:spPr>
          <a:xfrm>
            <a:off x="5509398" y="571950"/>
            <a:ext cx="2649326" cy="434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911800"/>
            <a:ext cx="5145599" cy="350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Authenticating users against Drexel’s mobile API server and to get list of current student classes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Parse mobile platform used for backend database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CloudCode used for backend logic 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Volley and Jackson for mobile JSON parsing and communication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Design Details</a:t>
            </a:r>
          </a:p>
        </p:txBody>
      </p:sp>
      <p:sp>
        <p:nvSpPr>
          <p:cNvPr id="77" name="Shape 77"/>
          <p:cNvSpPr/>
          <p:nvPr/>
        </p:nvSpPr>
        <p:spPr>
          <a:xfrm>
            <a:off x="5294750" y="1513675"/>
            <a:ext cx="1647299" cy="437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DrexelOne API</a:t>
            </a:r>
          </a:p>
        </p:txBody>
      </p:sp>
      <p:sp>
        <p:nvSpPr>
          <p:cNvPr id="78" name="Shape 78"/>
          <p:cNvSpPr/>
          <p:nvPr/>
        </p:nvSpPr>
        <p:spPr>
          <a:xfrm>
            <a:off x="5513300" y="3192725"/>
            <a:ext cx="1210200" cy="437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App</a:t>
            </a:r>
          </a:p>
        </p:txBody>
      </p:sp>
      <p:sp>
        <p:nvSpPr>
          <p:cNvPr id="79" name="Shape 79"/>
          <p:cNvSpPr/>
          <p:nvPr/>
        </p:nvSpPr>
        <p:spPr>
          <a:xfrm>
            <a:off x="7687225" y="3192725"/>
            <a:ext cx="1255199" cy="437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Parse</a:t>
            </a:r>
          </a:p>
        </p:txBody>
      </p:sp>
      <p:sp>
        <p:nvSpPr>
          <p:cNvPr id="80" name="Shape 80"/>
          <p:cNvSpPr/>
          <p:nvPr/>
        </p:nvSpPr>
        <p:spPr>
          <a:xfrm>
            <a:off x="6829912" y="3192725"/>
            <a:ext cx="750899" cy="21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759800" y="2058600"/>
            <a:ext cx="280200" cy="10262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10800000">
            <a:off x="6147524" y="2058600"/>
            <a:ext cx="280200" cy="10262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10800000">
            <a:off x="6829900" y="3407525"/>
            <a:ext cx="750899" cy="214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The App!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https://play.google.com/store/apps/details?id=com.shemeshapps.drexelstudybuddies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600" y="2428450"/>
            <a:ext cx="2642149" cy="264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