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A2A7-CDE6-0045-8AA5-EBA78605D466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0FB0E-61D2-404B-836A-E0F647B0FF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53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0FB0E-61D2-404B-836A-E0F647B0FF8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96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0FB0E-61D2-404B-836A-E0F647B0FF8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36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devwhkang.gatsbyjs.io</a:t>
            </a:r>
            <a:r>
              <a:rPr kumimoji="1" lang="en-US" altLang="ko-Kore-KR" dirty="0"/>
              <a:t>/posts/async-sync-blocking-non-blocking/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0FB0E-61D2-404B-836A-E0F647B0FF8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174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비동기는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</a:t>
            </a:r>
            <a:r>
              <a:rPr kumimoji="1" lang="ko-KR" altLang="en-US" dirty="0"/>
              <a:t>한다고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결과값을 </a:t>
            </a:r>
            <a:r>
              <a:rPr kumimoji="1" lang="en-US" altLang="ko-KR" dirty="0"/>
              <a:t>C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되었을때</a:t>
            </a:r>
            <a:r>
              <a:rPr kumimoji="1" lang="ko-KR" altLang="en-US" dirty="0"/>
              <a:t> 미래의 언젠가 결과값을 받습니다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0FB0E-61D2-404B-836A-E0F647B0FF8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07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www.inflearn.com</a:t>
            </a:r>
            <a:r>
              <a:rPr kumimoji="1" lang="en-US" altLang="ko-Kore-KR" dirty="0"/>
              <a:t>/news/72620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0FB0E-61D2-404B-836A-E0F647B0FF8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31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D46B-6B24-7F87-07F6-652E06FD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C6C29-D244-9214-435C-C9ECF785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93D3E-39D4-FF0C-956E-85170CCF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09A97-BF71-FEB5-E257-E56491A8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ED742-2EAC-F2CA-50F1-268817B2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71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4845-12FF-4E93-7EEE-579DC5B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686C4-AC3A-C506-AB2B-23DD6B46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67CFE-3339-A220-1A9E-92BDE6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36877-428B-6E4E-B3E0-0EBEFB6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D842-8D8C-7220-1CB3-2ACD6F18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30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28C37-0453-3B02-A9B4-C02E786EF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AC6CE-7E74-F41D-FDD6-BBFE1128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EEB9-5FC1-7760-A77D-E2A742DC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D95B-7C63-52AC-4A4B-AA0435B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31BCD-15B9-11AE-E278-3DE823C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9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484C-9E11-EC05-E7D0-06B1E230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F8399-720A-1AB6-4526-331555D8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78FE0-0633-6C41-FDAD-E118DA4D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82537-CE24-E4AE-87D7-36A99867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A5D1-6E96-A9F8-24AF-3CB92DB9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2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EE16-7D8F-87C2-FE26-2952BC69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AFCF7-E3C5-C7DB-3FF6-2E3C0AFE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F9013-2082-A167-B401-1123D7E6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FAE57-2DE2-AFF1-F77C-4C4880FD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4BDD2-7D5C-6EBD-52B4-5AD0B97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29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27C58-BE44-DC98-3E5B-8C7E18D4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C24D-4050-6DAF-79C0-D65710C57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B802B-58DC-9BF3-F511-D2349828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92398-1C5A-81FC-5708-78FB8653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39F5C-3994-4086-0C05-4785E58F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24CBA-4912-6A05-48E2-63EB00C8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344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15E7-8EF2-EA89-C878-10F60477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0449F-EC37-576F-C1AE-F5D9D8FA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5290AC-E972-26DF-25E4-2B4DD8B05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75344-1C62-78FC-6A72-1DE6C944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1C93FB-D6E6-BB52-3241-F666A8FB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F35C6-DEEC-3F76-4007-F4AB97B5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52729-336E-FA8F-BB0D-5C240334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8FA6EA-161F-571C-104A-9F06A022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90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D96E-066C-BC8E-2D29-1DA09A6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B824B-B088-BAC6-DDF9-B99FA389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16FD-0DC1-95A1-1D98-7A9EDAC2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167F6-34FB-6E59-7FAE-3E1DFE93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103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25AC2-D68E-DD97-EA1A-3B549C27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CB39E-FDBF-DD0B-3F64-DDFB0B10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A680DB-7861-2527-7DB6-CCEB8F0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9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EBABB-9B76-3226-7F36-CC02B34F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4A576-7F2A-6DD0-714E-F882391B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7F19D-B581-699C-F24E-08F0398A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642B1-E036-96F0-A15E-377B7619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BA0C9-DA40-9AC0-85C9-A72B41A3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CA26A-99BC-08D1-4D77-9306426D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213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C67C2-890A-9380-D06D-9CE95FC7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962ECA-1649-1A31-9017-9CFB32D6C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43566-0E33-B0DA-AF40-F0C113AB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8D3F6-6DFA-13E5-23E3-59285FF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8023C-DFEA-DEBD-7BCE-F6F32C7A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18879-C4D8-1609-8395-C52916F5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998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5B1B3-60E6-9BC5-338B-05CBA2A9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EEDD0-1899-39B3-A4D1-5E88A4DA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31ECB-4538-5B87-088E-E6B3E9F04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DF18-BAC2-FB45-A336-57D387086328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BCFB7-06F1-801E-4EFF-C7ABBA23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17DD2-7A90-B18C-66AA-88F9913D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651D-C8C7-5248-9E41-842025D72E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31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F2EE-6E0B-0643-290C-B641FA453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동기와 비동기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18A5B1-209E-CCF9-0581-DAA2B172D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이번에는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이해해보자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!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85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52781-5246-C98E-B035-ABABE7135D0E}"/>
              </a:ext>
            </a:extLst>
          </p:cNvPr>
          <p:cNvSpPr txBox="1"/>
          <p:nvPr/>
        </p:nvSpPr>
        <p:spPr>
          <a:xfrm>
            <a:off x="1265382" y="2419927"/>
            <a:ext cx="28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동기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(Synchronous)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3E16E-75C1-EE87-CE92-2ED49241CC13}"/>
              </a:ext>
            </a:extLst>
          </p:cNvPr>
          <p:cNvSpPr txBox="1"/>
          <p:nvPr/>
        </p:nvSpPr>
        <p:spPr>
          <a:xfrm>
            <a:off x="1385454" y="2881745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요청과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결과가 동시에 일어나는 약속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요청을 하면 결과가 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주어져야함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호출한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함수가 작업 완료 여부를 확인 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pic>
        <p:nvPicPr>
          <p:cNvPr id="9" name="Picture 4" descr="자바스크립트 비동기 처리 방식">
            <a:extLst>
              <a:ext uri="{FF2B5EF4-FFF2-40B4-BE49-F238E27FC236}">
                <a16:creationId xmlns:a16="http://schemas.microsoft.com/office/drawing/2014/main" id="{410430E8-1215-AC23-7D92-23DC00329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6"/>
          <a:stretch/>
        </p:blipFill>
        <p:spPr bwMode="auto">
          <a:xfrm>
            <a:off x="6339621" y="620420"/>
            <a:ext cx="4956452" cy="561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52781-5246-C98E-B035-ABABE7135D0E}"/>
              </a:ext>
            </a:extLst>
          </p:cNvPr>
          <p:cNvSpPr txBox="1"/>
          <p:nvPr/>
        </p:nvSpPr>
        <p:spPr>
          <a:xfrm>
            <a:off x="1228437" y="2142836"/>
            <a:ext cx="28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비동기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(Asynchronous)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3E16E-75C1-EE87-CE92-2ED49241CC13}"/>
              </a:ext>
            </a:extLst>
          </p:cNvPr>
          <p:cNvSpPr txBox="1"/>
          <p:nvPr/>
        </p:nvSpPr>
        <p:spPr>
          <a:xfrm>
            <a:off x="1385454" y="2512168"/>
            <a:ext cx="4669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요청시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결과를 바로 주어주지 않음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 -&gt; 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먼저 수행한 함수가 있어도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     그 함수의 결과를 받지 않아도 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     다른 함수를 수행할 수 있음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en-US" altLang="ko-Kore-KR" dirty="0">
                <a:latin typeface="RIDIBatang" panose="020B0600000101010101" pitchFamily="34" charset="-127"/>
                <a:ea typeface="RIDIBatang" panose="020B0600000101010101" pitchFamily="34" charset="-127"/>
              </a:rPr>
              <a:t>Callback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으로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자신의 작업 완료 여부를 알려줌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pic>
        <p:nvPicPr>
          <p:cNvPr id="9" name="Picture 4" descr="자바스크립트 비동기 처리 방식">
            <a:extLst>
              <a:ext uri="{FF2B5EF4-FFF2-40B4-BE49-F238E27FC236}">
                <a16:creationId xmlns:a16="http://schemas.microsoft.com/office/drawing/2014/main" id="{410430E8-1215-AC23-7D92-23DC00329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3" r="-447"/>
          <a:stretch/>
        </p:blipFill>
        <p:spPr bwMode="auto">
          <a:xfrm>
            <a:off x="6339621" y="620420"/>
            <a:ext cx="4956452" cy="561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44340-56B4-6F2C-11EC-036154873E18}"/>
              </a:ext>
            </a:extLst>
          </p:cNvPr>
          <p:cNvSpPr txBox="1"/>
          <p:nvPr/>
        </p:nvSpPr>
        <p:spPr>
          <a:xfrm>
            <a:off x="665017" y="646545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블로킹</a:t>
            </a:r>
            <a:r>
              <a:rPr kumimoji="1" lang="en-US" altLang="ko-Kore-KR" dirty="0">
                <a:latin typeface="RIDIBatang" panose="020B0600000101010101" pitchFamily="34" charset="-127"/>
                <a:ea typeface="RIDIBatang" panose="020B0600000101010101" pitchFamily="34" charset="-127"/>
              </a:rPr>
              <a:t>(Blocking) / </a:t>
            </a:r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논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블로킹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(Nonblocking)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E8BC8-25B0-A85F-93B2-C7633FF79C2A}"/>
              </a:ext>
            </a:extLst>
          </p:cNvPr>
          <p:cNvSpPr txBox="1"/>
          <p:nvPr/>
        </p:nvSpPr>
        <p:spPr>
          <a:xfrm>
            <a:off x="665017" y="1126836"/>
            <a:ext cx="3635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제어권의 문제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-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블로킹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: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제어권을 넘겨주지 않음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- 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논 블로킹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: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제어권을 넘겨줌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D01D5-A223-5E2A-5A9F-93E83ED64F08}"/>
              </a:ext>
            </a:extLst>
          </p:cNvPr>
          <p:cNvSpPr txBox="1"/>
          <p:nvPr/>
        </p:nvSpPr>
        <p:spPr>
          <a:xfrm>
            <a:off x="715781" y="2262910"/>
            <a:ext cx="11476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함수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안에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를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호출 했을 경우를 가정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endParaRPr kumimoji="1" lang="en-US" altLang="ko-Kore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함수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가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를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호출함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 (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제어권이 함수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에게 주어짐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)</a:t>
            </a:r>
          </a:p>
          <a:p>
            <a:endParaRPr kumimoji="1" lang="en-US" altLang="ko-Kore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블로킹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: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함수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 B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가 할 일을 다 마칠 때까지 제어권을 가지고 있음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논 블로킹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: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함수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가 할 일을 다 마치지 않아도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에게 제어권을 넘겨줌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-&gt;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는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가 진행중에 다른 일을 할 수 있음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59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717EA-AB30-B143-A68F-3603A6F5702E}"/>
              </a:ext>
            </a:extLst>
          </p:cNvPr>
          <p:cNvSpPr txBox="1"/>
          <p:nvPr/>
        </p:nvSpPr>
        <p:spPr>
          <a:xfrm>
            <a:off x="757381" y="468122"/>
            <a:ext cx="845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RIDIBatang" panose="020B0600000101010101" pitchFamily="34" charset="-127"/>
                <a:ea typeface="RIDIBatang" panose="020B0600000101010101" pitchFamily="34" charset="-127"/>
              </a:rPr>
              <a:t>논블로킹과</a:t>
            </a:r>
            <a:r>
              <a:rPr kumimoji="1" lang="ko-KR" altLang="en-US" sz="2400" dirty="0">
                <a:latin typeface="RIDIBatang" panose="020B0600000101010101" pitchFamily="34" charset="-127"/>
                <a:ea typeface="RIDIBatang" panose="020B0600000101010101" pitchFamily="34" charset="-127"/>
              </a:rPr>
              <a:t> 비동기가 같은 거 아니야</a:t>
            </a:r>
            <a:r>
              <a:rPr kumimoji="1" lang="en-US" altLang="ko-KR" sz="2400" dirty="0">
                <a:latin typeface="RIDIBatang" panose="020B0600000101010101" pitchFamily="34" charset="-127"/>
                <a:ea typeface="RIDIBatang" panose="020B0600000101010101" pitchFamily="34" charset="-127"/>
              </a:rPr>
              <a:t>?? </a:t>
            </a:r>
            <a:r>
              <a:rPr kumimoji="1" lang="ko-KR" altLang="en-US" sz="2400" dirty="0">
                <a:latin typeface="RIDIBatang" panose="020B0600000101010101" pitchFamily="34" charset="-127"/>
                <a:ea typeface="RIDIBatang" panose="020B0600000101010101" pitchFamily="34" charset="-127"/>
              </a:rPr>
              <a:t>다른 일을 할 수 </a:t>
            </a:r>
            <a:r>
              <a:rPr kumimoji="1" lang="ko-KR" altLang="en-US" sz="2400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있잖아</a:t>
            </a:r>
            <a:r>
              <a:rPr kumimoji="1" lang="en-US" altLang="ko-KR" sz="2400" dirty="0">
                <a:latin typeface="RIDIBatang" panose="020B0600000101010101" pitchFamily="34" charset="-127"/>
                <a:ea typeface="RIDIBatang" panose="020B0600000101010101" pitchFamily="34" charset="-127"/>
              </a:rPr>
              <a:t>!!</a:t>
            </a:r>
            <a:endParaRPr kumimoji="1" lang="ko-Kore-KR" altLang="en-US" sz="2400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  <p:sp>
        <p:nvSpPr>
          <p:cNvPr id="6" name="AutoShape 2" descr="a) sync b) async ">
            <a:extLst>
              <a:ext uri="{FF2B5EF4-FFF2-40B4-BE49-F238E27FC236}">
                <a16:creationId xmlns:a16="http://schemas.microsoft.com/office/drawing/2014/main" id="{E274E7EC-F27F-C303-08EC-0779EDF07B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AutoShape 4" descr="a) sync b) async ">
            <a:extLst>
              <a:ext uri="{FF2B5EF4-FFF2-40B4-BE49-F238E27FC236}">
                <a16:creationId xmlns:a16="http://schemas.microsoft.com/office/drawing/2014/main" id="{A217173D-9535-2808-4E4B-5749359FD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00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78DCE-C9A5-07D8-086A-E29C8EAFDDD6}"/>
              </a:ext>
            </a:extLst>
          </p:cNvPr>
          <p:cNvSpPr txBox="1"/>
          <p:nvPr/>
        </p:nvSpPr>
        <p:spPr>
          <a:xfrm>
            <a:off x="2254895" y="1246910"/>
            <a:ext cx="686918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아님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!!!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비슷한 거 같지만 맥락이 다름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!!!!</a:t>
            </a:r>
          </a:p>
          <a:p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비동기는 나중에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*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결과값을 보내줍니다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.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하지만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!!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논블로킹은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결과값이 있든 없든 보내줍니다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!!(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없으면 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에러값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)</a:t>
            </a:r>
            <a:endParaRPr kumimoji="1" lang="en-US" altLang="ko-Kore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endParaRPr kumimoji="1" lang="en-US" altLang="ko-Kore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논블로킹은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소켓으로 생각하시면 편합니다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!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b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</a:b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 : 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나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C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할려고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: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안됨 </a:t>
            </a:r>
            <a:b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</a:b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 : </a:t>
            </a:r>
            <a:r>
              <a:rPr kumimoji="1" lang="en-US" altLang="ko-KR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oo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b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</a:b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…</a:t>
            </a:r>
          </a:p>
          <a:p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 : 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나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C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할려고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(polling)</a:t>
            </a:r>
          </a:p>
          <a:p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: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안됨 </a:t>
            </a:r>
            <a:b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</a:b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 : </a:t>
            </a:r>
            <a:r>
              <a:rPr kumimoji="1" lang="en-US" altLang="ko-KR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oo</a:t>
            </a:r>
            <a:endParaRPr kumimoji="1" lang="en-US" altLang="ko-KR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  <a:p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…</a:t>
            </a:r>
            <a:b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</a:b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 : 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나 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C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할려고</a:t>
            </a:r>
            <a:b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</a:b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B : </a:t>
            </a:r>
            <a:r>
              <a:rPr kumimoji="1" lang="ko-KR" altLang="en-US" dirty="0" err="1">
                <a:latin typeface="RIDIBatang" panose="020B0600000101010101" pitchFamily="34" charset="-127"/>
                <a:ea typeface="RIDIBatang" panose="020B0600000101010101" pitchFamily="34" charset="-127"/>
              </a:rPr>
              <a:t>ㅇㅇ됨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b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</a:b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A : 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되었다</a:t>
            </a:r>
            <a:r>
              <a:rPr kumimoji="1" lang="en-US" altLang="ko-KR" dirty="0">
                <a:latin typeface="RIDIBatang" panose="020B0600000101010101" pitchFamily="34" charset="-127"/>
                <a:ea typeface="RIDIBatang" panose="020B0600000101010101" pitchFamily="34" charset="-127"/>
              </a:rPr>
              <a:t>!</a:t>
            </a:r>
            <a:r>
              <a:rPr kumimoji="1" lang="ko-KR" altLang="en-US" dirty="0">
                <a:latin typeface="RIDIBatang" panose="020B0600000101010101" pitchFamily="34" charset="-127"/>
                <a:ea typeface="RIDIBatang" panose="020B0600000101010101" pitchFamily="34" charset="-127"/>
              </a:rPr>
              <a:t> </a:t>
            </a:r>
            <a:endParaRPr kumimoji="1" lang="ko-Kore-KR" altLang="en-US" dirty="0">
              <a:latin typeface="RIDIBatang" panose="020B0600000101010101" pitchFamily="34" charset="-127"/>
              <a:ea typeface="RIDIBatang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14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6346D01-9998-A82D-AC1E-75CDB8FD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7" y="0"/>
            <a:ext cx="9142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5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276</Words>
  <Application>Microsoft Macintosh PowerPoint</Application>
  <PresentationFormat>와이드스크린</PresentationFormat>
  <Paragraphs>42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RIDIBatang</vt:lpstr>
      <vt:lpstr>Arial</vt:lpstr>
      <vt:lpstr>Calibri</vt:lpstr>
      <vt:lpstr>Calibri Light</vt:lpstr>
      <vt:lpstr>Office 테마</vt:lpstr>
      <vt:lpstr>동기와 비동기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동기와 비동기</dc:title>
  <dc:creator>정 시윤</dc:creator>
  <cp:lastModifiedBy>정 시윤</cp:lastModifiedBy>
  <cp:revision>1</cp:revision>
  <dcterms:created xsi:type="dcterms:W3CDTF">2022-12-05T10:36:00Z</dcterms:created>
  <dcterms:modified xsi:type="dcterms:W3CDTF">2022-12-05T14:11:30Z</dcterms:modified>
</cp:coreProperties>
</file>