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F04CF-03AF-A046-AF5B-82A26E8F3F83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5D661-0695-4F46-B298-C03BC9DDE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D661-0695-4F46-B298-C03BC9DDE7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BDC-1492-1626-EB47-55C55B1A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1AD-815D-EEBA-41C3-934F29CA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F9CB-E48C-5ACB-2D8A-3A750C49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CA8F-F714-1097-600B-F869EFB6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06D5-E2F8-E42A-FACA-A7C7123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2EF1-50EA-CDAC-F15A-28519C70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82BB-3489-2919-E287-02A732DE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5849-3738-C2E2-E26D-9538C615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1072-DBB7-AF5C-CDB9-879EA0FD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6B80-CFD7-D913-6CA0-47E86D47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FDF4F-240A-0FC4-287D-39AF162C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51580-3E1B-9944-739A-7BF9186C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C7B9-A286-A3DA-13E5-65CE5F62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95EE-C635-00EF-2A71-FCFDB1F3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E2FC-C2A2-D285-F5FA-BB57B78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2B2D-8272-8701-3A47-AAA6BCF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D4A-BE20-EB7B-6ACB-F1ECE861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32A4-7200-5733-F39B-6C8D94D4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B904-F6B4-4D3D-34FD-37CF4EF2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0639-1DAD-BA84-E631-31B996DA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AA9-B609-E61F-68F8-50978F6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61C9-F0F2-957E-A38A-BD5BDEBD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456-D04D-CCD9-3DB9-9960045C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1309-7598-E85D-A3CA-39938960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397C-2C57-1782-7A35-15565B21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0C2C-83B2-7F48-5B00-6DD4948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5C5F-DDB2-BF69-E309-E9235893C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5DA-94E6-0ADA-DB5F-7971C430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5A23-DBF2-E309-C544-29709E4A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2B6AF-1DED-2177-FB02-2D95277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FA84-5328-E502-65BB-A230E84C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7B4-7C81-49F7-B3DE-95EFE428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3C4C-BB6A-7052-49BB-09C75133E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44FE-1180-75D2-9763-4146523E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0033A-8AB8-6240-AF00-060D38E1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080B0-54D8-52A0-8B57-3D34DC7C9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D76E6-1A1E-E56C-AFE8-FD354985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322D6-9B81-1D35-BEC6-28B03821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D0B65-66C2-898D-E8B4-EC93E3C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7E22-A842-FBD8-F22D-70928DE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E14D9-6E7D-7A34-95DF-C07BE1EE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16257-C165-9A51-686F-9E92D500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394A-E3C2-0028-0D2F-3BE5181C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36E51-9665-D5F1-723E-036E55A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CDAC6-3DD9-908B-A1B2-2BEA0C79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8D0A-CC17-8B9F-C59B-22D2B3A9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8837-F96D-0540-0CBA-58384B30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2FB3-A8EC-4102-696C-5FB0D67F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40DFE-4096-B816-8F26-BE41AAD6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B9D4-1064-25E3-E281-86095FA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1A07-54DC-78AC-AE4E-62D74D17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19FF-AB78-E062-32D5-2CDFEBFE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F5EF-B319-6CFD-14A1-2FE51337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EFCCB-B710-E7B8-AAEE-93E62EFB7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37870-713D-EFDC-0A82-BBC21D1E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F93F-5245-F59D-D91F-D8CA624A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1157-3630-464E-9B6D-695DD4B1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56198-FCA1-FFEB-8AE9-2E03A16C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81A5-6AC3-DDF0-A673-2A2FB341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74BB-BA45-BBB1-8164-341C712B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96D4-44E5-1EBC-F7ED-E9A25FE7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B54D-D3E7-A14E-A5CC-BE2D68073271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E044-69F1-96DE-F401-12F43AE2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CFAA-651E-792B-2B27-0C492231D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02F5-FB3E-6541-BC76-3FA969866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3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rincess Diaries': Unique and Cool Things to Know">
            <a:extLst>
              <a:ext uri="{FF2B5EF4-FFF2-40B4-BE49-F238E27FC236}">
                <a16:creationId xmlns:a16="http://schemas.microsoft.com/office/drawing/2014/main" id="{E4399C76-B5F1-1C0A-225E-E1CF47274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1659"/>
          <a:stretch/>
        </p:blipFill>
        <p:spPr bwMode="auto">
          <a:xfrm>
            <a:off x="2714625" y="850106"/>
            <a:ext cx="5843588" cy="452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hool of Rock - Plugged In">
            <a:extLst>
              <a:ext uri="{FF2B5EF4-FFF2-40B4-BE49-F238E27FC236}">
                <a16:creationId xmlns:a16="http://schemas.microsoft.com/office/drawing/2014/main" id="{54D7E271-1316-5D0C-8EEC-55C23EB02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/>
          <a:stretch/>
        </p:blipFill>
        <p:spPr bwMode="auto">
          <a:xfrm>
            <a:off x="2686050" y="847725"/>
            <a:ext cx="5925572" cy="45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ow Old the Stars of 'Mean Girls' Were Compared to Their Characters">
            <a:extLst>
              <a:ext uri="{FF2B5EF4-FFF2-40B4-BE49-F238E27FC236}">
                <a16:creationId xmlns:a16="http://schemas.microsoft.com/office/drawing/2014/main" id="{EAAFAB4B-C8B9-9329-5AA1-1752B7CF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938212"/>
            <a:ext cx="5929312" cy="444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arry Potter' TV Show Adaptation Ordered at HBO Max - Variety">
            <a:extLst>
              <a:ext uri="{FF2B5EF4-FFF2-40B4-BE49-F238E27FC236}">
                <a16:creationId xmlns:a16="http://schemas.microsoft.com/office/drawing/2014/main" id="{CEA13323-F411-6162-A7AE-A8F3F1D2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t="314" r="6591" b="-314"/>
          <a:stretch/>
        </p:blipFill>
        <p:spPr bwMode="auto">
          <a:xfrm>
            <a:off x="2643188" y="871538"/>
            <a:ext cx="59436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Bend It Like Beckham is a vital portrayal of British Asian adolescence">
            <a:extLst>
              <a:ext uri="{FF2B5EF4-FFF2-40B4-BE49-F238E27FC236}">
                <a16:creationId xmlns:a16="http://schemas.microsoft.com/office/drawing/2014/main" id="{FFD2E7DA-73BE-DB0D-2AA8-0DF532D4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971550"/>
            <a:ext cx="5886451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o Old Portable Tv Set With Blank Screen Template Isolated On White  Stock Photo - Download Image Now - iStock">
            <a:extLst>
              <a:ext uri="{FF2B5EF4-FFF2-40B4-BE49-F238E27FC236}">
                <a16:creationId xmlns:a16="http://schemas.microsoft.com/office/drawing/2014/main" id="{766FCA6B-1E54-AAE3-413E-7F5CFFB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1" y="10715"/>
            <a:ext cx="9115425" cy="6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xpect to See the '13 Going on 30' Dress Everywhere This Halloween | Vogue">
            <a:extLst>
              <a:ext uri="{FF2B5EF4-FFF2-40B4-BE49-F238E27FC236}">
                <a16:creationId xmlns:a16="http://schemas.microsoft.com/office/drawing/2014/main" id="{FBAF174D-922F-48F4-E49C-2704E415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5"/>
          <a:stretch/>
        </p:blipFill>
        <p:spPr bwMode="auto">
          <a:xfrm>
            <a:off x="2714327" y="942975"/>
            <a:ext cx="5843886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</Words>
  <Application>Microsoft Macintosh PowerPoint</Application>
  <PresentationFormat>Widescreen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Leff</dc:creator>
  <cp:lastModifiedBy>Emily Leff</cp:lastModifiedBy>
  <cp:revision>1</cp:revision>
  <dcterms:created xsi:type="dcterms:W3CDTF">2023-04-16T22:17:19Z</dcterms:created>
  <dcterms:modified xsi:type="dcterms:W3CDTF">2023-04-17T04:07:32Z</dcterms:modified>
</cp:coreProperties>
</file>