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6619-D948-4CA2-AFDE-C3EE8A39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FDC69-5E83-44E7-B35F-5AF40DAD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1642-1D92-4D23-ACE3-1C12D61F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6B4C-1D77-4065-8696-DB8F6C18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E042-E513-40FC-8911-7BC80B4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EC83-D971-457F-8723-59DEA104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B045D-9D4A-4A27-A8A7-15C6A471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756D-9DCA-4BCF-A0E3-8FFB947A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DF21-EBA3-491E-9BBD-8D04C0FC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EB05-0907-4C69-A761-64ED7122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9657E-2FFC-44BD-A1F3-1C332BDF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7ABC3-8D9F-4296-B4E8-F1E7C1F7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DDEE-F6CB-4350-8471-79286B17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A2C0-4E4C-490B-9424-1BDB8CF9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70F5-F32C-4F55-9ECB-79FC9E8C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43FA-3D78-4AE6-A3DC-16686BE2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FE28-FF10-445B-8461-220F2516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04B5-282F-4000-91F4-AE2FBB77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DB1A-6DB6-4C4A-BD16-54B15655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12F4-73D9-422A-8686-1B2301D6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362-ECD8-49BB-83FE-36AE7170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E75E5-D2FF-4657-8F28-A229947E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56E0-8CC7-4DE5-BC85-0D520314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29DA-33D2-4940-A9E7-43BD9BF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99DB-B367-487C-8E9D-7EAA0AB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A334-8F6C-43DE-AA53-3A8A8C36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23C3-8B0F-4A1F-9FF8-97D3B9F4D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E238-ADC9-4835-8D49-8FDBE84B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876A-14AA-4B06-BDF7-E6A26F10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8540-9B61-45E8-BCA5-5134D7CF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1603C-A3FB-417B-87B8-5AE48AC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A155-29CC-4E84-9FCA-EDA230B2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32A7A-E979-46E4-B693-7D8DDAF42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BEE9-EE5D-41BD-8A87-EC1CBE1B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AB34B-57B9-425F-8751-6F612285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EEED6-0690-410B-B70E-A84A77212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BEE9F-7133-42F0-B9E0-0365D9AD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F15E2-6011-410F-A3A0-B23E0164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F84F9-5948-4811-B2AD-24C413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9E5-7C8A-44C3-A134-44400CE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B0099-55F5-4248-A23D-FB7A048B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6C74B-8BB4-4112-922A-242FBC5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C2CF3-4043-4AD2-B8B2-B622CAC4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5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DCC3A-FF62-4DC1-9C1A-3A6A3859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63DD4-E413-47AB-876C-A526407D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96C71-B7EF-4D23-9E4C-9AC67BDA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6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2531-4091-4F34-A4BA-058D211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DC8D-88B6-42E8-966D-42076283E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EB00A-636C-42C2-940E-C80E4FFE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F660-270E-4BE5-BEF5-5834622F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78EBC-C9FD-4E9B-902D-468658A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16E0-8597-4F65-A521-A76061CE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1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7C2-43BA-480B-AEE9-45C471F1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99F1-3316-4450-9D9A-4F17020D1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23FE0-2A82-4E2D-BB47-668FE16D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68B66-05E7-4D9B-8A94-A98FE308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A57A-0FF4-48F9-8811-C7FBFB70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02FF2-73CB-413E-86FF-311AF68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4FFE3-D0E3-4372-8C90-DDA5875B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3C59-86A0-4264-9D63-B27F1B3F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6221-8078-4167-862E-1AC18900A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21C0-4D45-4A6B-81EA-5CBE17850F0B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CE00-F7EF-49CE-B624-4B32ED19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C3E9-D5C0-47E1-83AA-423B2D783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39F7-97E1-4388-86F8-0A155221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EAA4-B155-4473-A2F3-1A5F29206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6A25F-20E1-469F-A507-36F6C9A99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Cleveland, Eliot</dc:creator>
  <cp:lastModifiedBy>Cleveland, Eliot</cp:lastModifiedBy>
  <cp:revision>1</cp:revision>
  <dcterms:created xsi:type="dcterms:W3CDTF">2021-09-07T23:17:12Z</dcterms:created>
  <dcterms:modified xsi:type="dcterms:W3CDTF">2021-09-07T23:26:01Z</dcterms:modified>
</cp:coreProperties>
</file>