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3443" y="4661549"/>
            <a:ext cx="922023" cy="78040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99889" y="1185151"/>
            <a:ext cx="7444937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admap WG 5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 WG 5.0</a:t>
            </a:r>
          </a:p>
        </p:txBody>
      </p:sp>
      <p:sp>
        <p:nvSpPr>
          <p:cNvPr id="99" name="Agend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1) Follow-up on previous progress</a:t>
            </a: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2) SoSD draft, Per O</a:t>
            </a: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3) Requirements, Jerker</a:t>
            </a: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4) Next step</a:t>
            </a: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spcBef>
                <a:spcPts val="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5) AoB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