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Arrowhead_tools_white2.png" descr="Arrowhead_tools_whit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6990" y="4572683"/>
            <a:ext cx="1004728" cy="84949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3770" y="4587928"/>
            <a:ext cx="1005840" cy="87309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8854" y="4546614"/>
            <a:ext cx="1005841" cy="87309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6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7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849531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49531" y="1185151"/>
            <a:ext cx="7444938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5082" y="4560385"/>
            <a:ext cx="1005841" cy="87309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itia-iiot.github.io/ah5-docs-java-spring/api/data-models/mqtt-request-template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</p:txBody>
      </p:sp>
      <p:sp>
        <p:nvSpPr>
          <p:cNvPr id="99" name="Roadmap W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WG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 250424"/>
          <p:cNvSpPr txBox="1"/>
          <p:nvPr>
            <p:ph type="title"/>
          </p:nvPr>
        </p:nvSpPr>
        <p:spPr>
          <a:xfrm>
            <a:off x="799889" y="282328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Agenda 250424</a:t>
            </a:r>
          </a:p>
        </p:txBody>
      </p:sp>
      <p:sp>
        <p:nvSpPr>
          <p:cNvPr id="102" name="GSoSD adding interaction with compute and deployment orchestration as upcoming work Suggestions for support system integration…"/>
          <p:cNvSpPr txBox="1"/>
          <p:nvPr>
            <p:ph type="body" idx="1"/>
          </p:nvPr>
        </p:nvSpPr>
        <p:spPr>
          <a:xfrm>
            <a:off x="799889" y="975211"/>
            <a:ext cx="7933595" cy="4266861"/>
          </a:xfrm>
          <a:prstGeom prst="rect">
            <a:avLst/>
          </a:prstGeom>
        </p:spPr>
        <p:txBody>
          <a:bodyPr/>
          <a:lstStyle/>
          <a:p>
            <a:pPr marL="237957" indent="-237957" defTabSz="406908">
              <a:spcBef>
                <a:spcPts val="300"/>
              </a:spcBef>
              <a:buSzPct val="100000"/>
              <a:buAutoNum type="arabicPeriod" startAt="1"/>
              <a:defRPr sz="1779"/>
            </a:pPr>
            <a:r>
              <a:t>GSoSD adding interaction with compute and deployment orchestration as upcoming work</a:t>
            </a:r>
            <a:br/>
            <a:r>
              <a:t>Suggestions for support system integration</a:t>
            </a:r>
          </a:p>
          <a:p>
            <a:pPr marL="237957" indent="-237957" defTabSz="406908">
              <a:spcBef>
                <a:spcPts val="300"/>
              </a:spcBef>
              <a:buSzPct val="100000"/>
              <a:buAutoNum type="arabicPeriod" startAt="1"/>
              <a:defRPr sz="1779"/>
            </a:pPr>
            <a:r>
              <a:t>Core system development status, AITIA</a:t>
            </a:r>
          </a:p>
          <a:p>
            <a:pPr marL="237957" indent="-237957" defTabSz="406908">
              <a:spcBef>
                <a:spcPts val="300"/>
              </a:spcBef>
              <a:buSzPct val="100000"/>
              <a:buAutoNum type="arabicPeriod" startAt="1"/>
              <a:defRPr sz="1779"/>
            </a:pPr>
            <a:r>
              <a:t>SysMonitor to be updated in the SysD.</a:t>
            </a:r>
            <a:br/>
            <a:r>
              <a:t>How to provide identity? - See AITIA implementation MQTT Request Template: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https://aitia-iiot.github.io/ah5-docs-java-spring/api/data-models/mqtt-request-template/</a:t>
            </a:r>
            <a:br/>
            <a:r>
              <a:t>Basic key value pairs echo, power, SW-version. </a:t>
            </a:r>
            <a:br/>
            <a:r>
              <a:t>Adding key value pairs possible, list of keys in the ServiceRegistry metadata.</a:t>
            </a:r>
          </a:p>
          <a:p>
            <a:pPr marL="237957" indent="-237957" defTabSz="406908">
              <a:spcBef>
                <a:spcPts val="300"/>
              </a:spcBef>
              <a:buSzPct val="100000"/>
              <a:buAutoNum type="arabicPeriod" startAt="1"/>
              <a:defRPr sz="1779"/>
            </a:pPr>
            <a:r>
              <a:t>Naming convention</a:t>
            </a:r>
            <a:br/>
            <a:r>
              <a:t>Documentation update</a:t>
            </a:r>
          </a:p>
          <a:p>
            <a:pPr marL="237957" indent="-237957" defTabSz="406908">
              <a:spcBef>
                <a:spcPts val="300"/>
              </a:spcBef>
              <a:buSzPct val="100000"/>
              <a:buAutoNum type="arabicPeriod" startAt="1"/>
              <a:defRPr sz="1779"/>
            </a:pPr>
            <a:r>
              <a:t>On-boarding need to be revisited</a:t>
            </a:r>
          </a:p>
          <a:p>
            <a:pPr marL="237957" indent="-237957" defTabSz="406908">
              <a:spcBef>
                <a:spcPts val="300"/>
              </a:spcBef>
              <a:buSzPct val="100000"/>
              <a:buAutoNum type="arabicPeriod" startAt="1"/>
              <a:defRPr sz="1779"/>
            </a:pPr>
            <a:r>
              <a:t>GetPublicKey service  obsolete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re system n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 system naming</a:t>
            </a:r>
          </a:p>
        </p:txBody>
      </p:sp>
      <p:sp>
        <p:nvSpPr>
          <p:cNvPr id="105" name="ServiceRegist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ServiceRegistry</a:t>
            </a:r>
          </a:p>
          <a:p>
            <a:pPr/>
          </a:p>
          <a:p>
            <a:pPr/>
            <a:r>
              <a:t>Potential name changes</a:t>
            </a:r>
          </a:p>
          <a:p>
            <a:pPr/>
            <a:r>
              <a:t>ServiceOrchestrationSystem</a:t>
            </a:r>
          </a:p>
          <a:p>
            <a:pPr/>
            <a:r>
              <a:t>ConsumerAuthorisationSystem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pport system n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 system naming</a:t>
            </a:r>
          </a:p>
        </p:txBody>
      </p:sp>
      <p:sp>
        <p:nvSpPr>
          <p:cNvPr id="108" name="Namen chan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Namen changes</a:t>
            </a:r>
          </a:p>
          <a:p>
            <a:pPr lvl="1" marL="581526" indent="-200526"/>
            <a:r>
              <a:t>Gateway -&gt; GateTunnel</a:t>
            </a:r>
          </a:p>
          <a:p>
            <a:pPr marL="200526" indent="-200526">
              <a:buSzPct val="100000"/>
              <a:buChar char="•"/>
            </a:pPr>
          </a:p>
          <a:p>
            <a:pPr marL="200526" indent="-200526">
              <a:buSzPct val="100000"/>
              <a:buChar char="•"/>
            </a:pPr>
            <a:r>
              <a:t>New support system</a:t>
            </a:r>
          </a:p>
          <a:p>
            <a:pPr lvl="1" marL="581526" indent="-200526"/>
            <a:r>
              <a:t>MicrosystemMonitor</a:t>
            </a:r>
          </a:p>
          <a:p>
            <a:pPr lvl="1" marL="581526" indent="-200526"/>
            <a:r>
              <a:t>Service: sysMonitor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