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799889" y="598565"/>
            <a:ext cx="7444937" cy="58658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" name="Arrowhead blue.png" descr="Arrowhead 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3443" y="4661549"/>
            <a:ext cx="922023" cy="780402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rcRect l="8003" t="1805" r="0" b="0"/>
          <a:stretch>
            <a:fillRect/>
          </a:stretch>
        </p:blipFill>
        <p:spPr>
          <a:xfrm>
            <a:off x="-77541" y="-466437"/>
            <a:ext cx="9244033" cy="6183232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849531" y="1463856"/>
            <a:ext cx="7444938" cy="3580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Rectangle"/>
          <p:cNvSpPr/>
          <p:nvPr/>
        </p:nvSpPr>
        <p:spPr>
          <a:xfrm>
            <a:off x="7768676" y="5353536"/>
            <a:ext cx="1040924" cy="299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7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Rectangle"/>
          <p:cNvSpPr/>
          <p:nvPr/>
        </p:nvSpPr>
        <p:spPr>
          <a:xfrm>
            <a:off x="7768676" y="5391636"/>
            <a:ext cx="1040924" cy="299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748154" y="528065"/>
            <a:ext cx="7444938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half" idx="1"/>
          </p:nvPr>
        </p:nvSpPr>
        <p:spPr>
          <a:xfrm>
            <a:off x="799889" y="1107994"/>
            <a:ext cx="3645240" cy="406495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0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09" y="-8147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09" y="-8147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799889" y="540998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idx="1"/>
          </p:nvPr>
        </p:nvSpPr>
        <p:spPr>
          <a:xfrm>
            <a:off x="799889" y="1198415"/>
            <a:ext cx="7444938" cy="4048004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8708976" y="197587"/>
            <a:ext cx="232873" cy="22850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1" name="Arrowhead white.png" descr="Arrowhead 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68818" y="4501693"/>
            <a:ext cx="1126173" cy="953194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91" name="Arrowhead blue.png" descr="Arrowhead 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60243" y="4559084"/>
            <a:ext cx="1058086" cy="895566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99889" y="430429"/>
            <a:ext cx="7444937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99889" y="1008543"/>
            <a:ext cx="7444937" cy="4166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" name="Arrowhead blue.png" descr="Arrowhead 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60243" y="4559084"/>
            <a:ext cx="1058086" cy="89556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4" y="197586"/>
            <a:ext cx="232875" cy="22850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0" marR="0" indent="-32657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admap WG 24041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Roadmap WG 240412</a:t>
            </a:r>
          </a:p>
        </p:txBody>
      </p:sp>
      <p:sp>
        <p:nvSpPr>
          <p:cNvPr id="102" name="Agenda propos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000000">
                    <a:alpha val="94902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Agenda proposal</a:t>
            </a:r>
          </a:p>
          <a:p>
            <a:pPr marL="0" indent="0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000000">
                    <a:alpha val="94902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000000">
                    <a:alpha val="94902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1) Update on Core system SysDs and SDs</a:t>
            </a:r>
          </a:p>
          <a:p>
            <a:pPr marL="0" indent="0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000000">
                    <a:alpha val="94902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000000">
                    <a:alpha val="94902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2) Update on Support system, SysDs and SDs</a:t>
            </a:r>
          </a:p>
          <a:p>
            <a:pPr marL="0" indent="0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000000">
                    <a:alpha val="94902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000000">
                    <a:alpha val="94902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3) Minor update of the GSosD</a:t>
            </a:r>
          </a:p>
          <a:p>
            <a:pPr marL="0" indent="0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000000">
                    <a:alpha val="94902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000000">
                    <a:alpha val="94902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4) Code development</a:t>
            </a:r>
          </a:p>
          <a:p>
            <a:pPr marL="0" indent="0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000000">
                    <a:alpha val="94902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000000">
                    <a:alpha val="94902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5) Next Meeting</a:t>
            </a:r>
          </a:p>
          <a:p>
            <a:pPr marL="0" indent="0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000000">
                    <a:alpha val="94902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000000">
                    <a:alpha val="94902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6) AoB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