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Lst>
  <p:sldSz cx="9144000" cy="5715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1pPr>
    <a:lvl2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2pPr>
    <a:lvl3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3pPr>
    <a:lvl4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4pPr>
    <a:lvl5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5pPr>
    <a:lvl6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6pPr>
    <a:lvl7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7pPr>
    <a:lvl8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8pPr>
    <a:lvl9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5" name="Shape 95"/>
          <p:cNvSpPr/>
          <p:nvPr>
            <p:ph type="sldImg"/>
          </p:nvPr>
        </p:nvSpPr>
        <p:spPr>
          <a:xfrm>
            <a:off x="1143000" y="685800"/>
            <a:ext cx="4572000" cy="3429000"/>
          </a:xfrm>
          <a:prstGeom prst="rect">
            <a:avLst/>
          </a:prstGeom>
        </p:spPr>
        <p:txBody>
          <a:bodyPr/>
          <a:lstStyle/>
          <a:p>
            <a:pPr/>
          </a:p>
        </p:txBody>
      </p:sp>
      <p:sp>
        <p:nvSpPr>
          <p:cNvPr id="96" name="Shape 9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mj-lt"/>
        <a:ea typeface="+mj-ea"/>
        <a:cs typeface="+mj-cs"/>
        <a:sym typeface="Avenir Roman"/>
      </a:defRPr>
    </a:lvl1pPr>
    <a:lvl2pPr indent="228600" defTabSz="457200" latinLnBrk="0">
      <a:lnSpc>
        <a:spcPct val="125000"/>
      </a:lnSpc>
      <a:defRPr sz="2400">
        <a:latin typeface="+mj-lt"/>
        <a:ea typeface="+mj-ea"/>
        <a:cs typeface="+mj-cs"/>
        <a:sym typeface="Avenir Roman"/>
      </a:defRPr>
    </a:lvl2pPr>
    <a:lvl3pPr indent="457200" defTabSz="457200" latinLnBrk="0">
      <a:lnSpc>
        <a:spcPct val="125000"/>
      </a:lnSpc>
      <a:defRPr sz="2400">
        <a:latin typeface="+mj-lt"/>
        <a:ea typeface="+mj-ea"/>
        <a:cs typeface="+mj-cs"/>
        <a:sym typeface="Avenir Roman"/>
      </a:defRPr>
    </a:lvl3pPr>
    <a:lvl4pPr indent="685800" defTabSz="457200" latinLnBrk="0">
      <a:lnSpc>
        <a:spcPct val="125000"/>
      </a:lnSpc>
      <a:defRPr sz="2400">
        <a:latin typeface="+mj-lt"/>
        <a:ea typeface="+mj-ea"/>
        <a:cs typeface="+mj-cs"/>
        <a:sym typeface="Avenir Roman"/>
      </a:defRPr>
    </a:lvl4pPr>
    <a:lvl5pPr indent="914400" defTabSz="457200" latinLnBrk="0">
      <a:lnSpc>
        <a:spcPct val="125000"/>
      </a:lnSpc>
      <a:defRPr sz="2400">
        <a:latin typeface="+mj-lt"/>
        <a:ea typeface="+mj-ea"/>
        <a:cs typeface="+mj-cs"/>
        <a:sym typeface="Avenir Roman"/>
      </a:defRPr>
    </a:lvl5pPr>
    <a:lvl6pPr indent="1143000" defTabSz="457200" latinLnBrk="0">
      <a:lnSpc>
        <a:spcPct val="125000"/>
      </a:lnSpc>
      <a:defRPr sz="2400">
        <a:latin typeface="+mj-lt"/>
        <a:ea typeface="+mj-ea"/>
        <a:cs typeface="+mj-cs"/>
        <a:sym typeface="Avenir Roman"/>
      </a:defRPr>
    </a:lvl6pPr>
    <a:lvl7pPr indent="1371600" defTabSz="457200" latinLnBrk="0">
      <a:lnSpc>
        <a:spcPct val="125000"/>
      </a:lnSpc>
      <a:defRPr sz="2400">
        <a:latin typeface="+mj-lt"/>
        <a:ea typeface="+mj-ea"/>
        <a:cs typeface="+mj-cs"/>
        <a:sym typeface="Avenir Roman"/>
      </a:defRPr>
    </a:lvl7pPr>
    <a:lvl8pPr indent="1600200" defTabSz="457200" latinLnBrk="0">
      <a:lnSpc>
        <a:spcPct val="125000"/>
      </a:lnSpc>
      <a:defRPr sz="2400">
        <a:latin typeface="+mj-lt"/>
        <a:ea typeface="+mj-ea"/>
        <a:cs typeface="+mj-cs"/>
        <a:sym typeface="Avenir Roman"/>
      </a:defRPr>
    </a:lvl8pPr>
    <a:lvl9pPr indent="1828800" defTabSz="457200" latinLnBrk="0">
      <a:lnSpc>
        <a:spcPct val="125000"/>
      </a:lnSpc>
      <a:defRPr sz="2400">
        <a:latin typeface="+mj-lt"/>
        <a:ea typeface="+mj-ea"/>
        <a:cs typeface="+mj-cs"/>
        <a:sym typeface="Avenir Roman"/>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rrowhead 1 column">
    <p:spTree>
      <p:nvGrpSpPr>
        <p:cNvPr id="1" name=""/>
        <p:cNvGrpSpPr/>
        <p:nvPr/>
      </p:nvGrpSpPr>
      <p:grpSpPr>
        <a:xfrm>
          <a:off x="0" y="0"/>
          <a:ext cx="0" cy="0"/>
          <a:chOff x="0" y="0"/>
          <a:chExt cx="0" cy="0"/>
        </a:xfrm>
      </p:grpSpPr>
      <p:sp>
        <p:nvSpPr>
          <p:cNvPr id="13" name="Title Text"/>
          <p:cNvSpPr txBox="1"/>
          <p:nvPr>
            <p:ph type="title"/>
          </p:nvPr>
        </p:nvSpPr>
        <p:spPr>
          <a:prstGeom prst="rect">
            <a:avLst/>
          </a:prstGeom>
        </p:spPr>
        <p:txBody>
          <a:bodyPr/>
          <a:lstStyle/>
          <a:p>
            <a:pPr/>
            <a:r>
              <a:t>Title Text</a:t>
            </a:r>
          </a:p>
        </p:txBody>
      </p:sp>
      <p:sp>
        <p:nvSpPr>
          <p:cNvPr id="14"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rrowhead 2 column">
    <p:spTree>
      <p:nvGrpSpPr>
        <p:cNvPr id="1" name=""/>
        <p:cNvGrpSpPr/>
        <p:nvPr/>
      </p:nvGrpSpPr>
      <p:grpSpPr>
        <a:xfrm>
          <a:off x="0" y="0"/>
          <a:ext cx="0" cy="0"/>
          <a:chOff x="0" y="0"/>
          <a:chExt cx="0" cy="0"/>
        </a:xfrm>
      </p:grpSpPr>
      <p:sp>
        <p:nvSpPr>
          <p:cNvPr id="22" name="www.arrowhead.eu"/>
          <p:cNvSpPr txBox="1"/>
          <p:nvPr/>
        </p:nvSpPr>
        <p:spPr>
          <a:xfrm>
            <a:off x="374546" y="5168258"/>
            <a:ext cx="3966633" cy="19601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latin typeface="Calibri"/>
                <a:ea typeface="Calibri"/>
                <a:cs typeface="Calibri"/>
                <a:sym typeface="Calibri"/>
              </a:defRPr>
            </a:lvl1pPr>
          </a:lstStyle>
          <a:p>
            <a:pPr/>
            <a:r>
              <a:t>www.arrowhead.eu</a:t>
            </a:r>
          </a:p>
        </p:txBody>
      </p:sp>
      <p:pic>
        <p:nvPicPr>
          <p:cNvPr id="23" name="Bildobjekt 6" descr="Bildobjekt 6"/>
          <p:cNvPicPr>
            <a:picLocks noChangeAspect="1"/>
          </p:cNvPicPr>
          <p:nvPr/>
        </p:nvPicPr>
        <p:blipFill>
          <a:blip r:embed="rId2">
            <a:extLst/>
          </a:blip>
          <a:stretch>
            <a:fillRect/>
          </a:stretch>
        </p:blipFill>
        <p:spPr>
          <a:xfrm>
            <a:off x="7825740" y="4516958"/>
            <a:ext cx="1005843" cy="987494"/>
          </a:xfrm>
          <a:prstGeom prst="rect">
            <a:avLst/>
          </a:prstGeom>
          <a:ln w="12700">
            <a:miter lim="400000"/>
          </a:ln>
        </p:spPr>
      </p:pic>
      <p:sp>
        <p:nvSpPr>
          <p:cNvPr id="24" name="Title Text"/>
          <p:cNvSpPr txBox="1"/>
          <p:nvPr>
            <p:ph type="title"/>
          </p:nvPr>
        </p:nvSpPr>
        <p:spPr>
          <a:prstGeom prst="rect">
            <a:avLst/>
          </a:prstGeom>
        </p:spPr>
        <p:txBody>
          <a:bodyPr/>
          <a:lstStyle/>
          <a:p>
            <a:pPr/>
            <a:r>
              <a:t>Title Text</a:t>
            </a:r>
          </a:p>
        </p:txBody>
      </p:sp>
      <p:sp>
        <p:nvSpPr>
          <p:cNvPr id="25" name="Body Level One…"/>
          <p:cNvSpPr txBox="1"/>
          <p:nvPr>
            <p:ph type="body" sz="half" idx="1"/>
          </p:nvPr>
        </p:nvSpPr>
        <p:spPr>
          <a:xfrm>
            <a:off x="799889" y="1185151"/>
            <a:ext cx="3645240" cy="452985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rrowhead_2 - 1 column">
    <p:bg>
      <p:bgPr>
        <a:solidFill>
          <a:srgbClr val="002F4F"/>
        </a:solidFill>
      </p:bgPr>
    </p:bg>
    <p:spTree>
      <p:nvGrpSpPr>
        <p:cNvPr id="1" name=""/>
        <p:cNvGrpSpPr/>
        <p:nvPr/>
      </p:nvGrpSpPr>
      <p:grpSpPr>
        <a:xfrm>
          <a:off x="0" y="0"/>
          <a:ext cx="0" cy="0"/>
          <a:chOff x="0" y="0"/>
          <a:chExt cx="0" cy="0"/>
        </a:xfrm>
      </p:grpSpPr>
      <p:pic>
        <p:nvPicPr>
          <p:cNvPr id="33" name="Bildobjekt 2" descr="Bildobjekt 2"/>
          <p:cNvPicPr>
            <a:picLocks noChangeAspect="1"/>
          </p:cNvPicPr>
          <p:nvPr/>
        </p:nvPicPr>
        <p:blipFill>
          <a:blip r:embed="rId2">
            <a:extLst/>
          </a:blip>
          <a:stretch>
            <a:fillRect/>
          </a:stretch>
        </p:blipFill>
        <p:spPr>
          <a:xfrm>
            <a:off x="-397" y="-7872"/>
            <a:ext cx="9144793" cy="5730742"/>
          </a:xfrm>
          <a:prstGeom prst="rect">
            <a:avLst/>
          </a:prstGeom>
          <a:ln w="12700">
            <a:miter lim="400000"/>
          </a:ln>
        </p:spPr>
      </p:pic>
      <p:sp>
        <p:nvSpPr>
          <p:cNvPr id="34" name="www.arrowhead.eu"/>
          <p:cNvSpPr txBox="1"/>
          <p:nvPr/>
        </p:nvSpPr>
        <p:spPr>
          <a:xfrm>
            <a:off x="374546" y="5168258"/>
            <a:ext cx="3966633" cy="19601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FFFFFF"/>
                </a:solidFill>
                <a:latin typeface="Calibri"/>
                <a:ea typeface="Calibri"/>
                <a:cs typeface="Calibri"/>
                <a:sym typeface="Calibri"/>
              </a:defRPr>
            </a:lvl1pPr>
          </a:lstStyle>
          <a:p>
            <a:pPr/>
            <a:r>
              <a:t>www.arrowhead.eu</a:t>
            </a:r>
          </a:p>
        </p:txBody>
      </p:sp>
      <p:sp>
        <p:nvSpPr>
          <p:cNvPr id="35" name="Title Text"/>
          <p:cNvSpPr txBox="1"/>
          <p:nvPr>
            <p:ph type="title"/>
          </p:nvPr>
        </p:nvSpPr>
        <p:spPr>
          <a:xfrm>
            <a:off x="799889" y="916071"/>
            <a:ext cx="7444938" cy="586589"/>
          </a:xfrm>
          <a:prstGeom prst="rect">
            <a:avLst/>
          </a:prstGeom>
        </p:spPr>
        <p:txBody>
          <a:bodyPr/>
          <a:lstStyle>
            <a:lvl1pPr>
              <a:defRPr>
                <a:solidFill>
                  <a:srgbClr val="FFFFFF"/>
                </a:solidFill>
              </a:defRPr>
            </a:lvl1pPr>
          </a:lstStyle>
          <a:p>
            <a:pPr/>
            <a:r>
              <a:t>Title Text</a:t>
            </a:r>
          </a:p>
        </p:txBody>
      </p:sp>
      <p:sp>
        <p:nvSpPr>
          <p:cNvPr id="36" name="Body Level One…"/>
          <p:cNvSpPr txBox="1"/>
          <p:nvPr>
            <p:ph type="body" idx="1"/>
          </p:nvPr>
        </p:nvSpPr>
        <p:spPr>
          <a:xfrm>
            <a:off x="799889" y="1502657"/>
            <a:ext cx="7444938" cy="4212343"/>
          </a:xfrm>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37"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rrowhead_2 - 2 column">
    <p:bg>
      <p:bgPr>
        <a:solidFill>
          <a:srgbClr val="002F4F"/>
        </a:solidFill>
      </p:bgPr>
    </p:bg>
    <p:spTree>
      <p:nvGrpSpPr>
        <p:cNvPr id="1" name=""/>
        <p:cNvGrpSpPr/>
        <p:nvPr/>
      </p:nvGrpSpPr>
      <p:grpSpPr>
        <a:xfrm>
          <a:off x="0" y="0"/>
          <a:ext cx="0" cy="0"/>
          <a:chOff x="0" y="0"/>
          <a:chExt cx="0" cy="0"/>
        </a:xfrm>
      </p:grpSpPr>
      <p:pic>
        <p:nvPicPr>
          <p:cNvPr id="44" name="Bildobjekt 6" descr="Bildobjekt 6"/>
          <p:cNvPicPr>
            <a:picLocks noChangeAspect="1"/>
          </p:cNvPicPr>
          <p:nvPr/>
        </p:nvPicPr>
        <p:blipFill>
          <a:blip r:embed="rId2">
            <a:extLst/>
          </a:blip>
          <a:stretch>
            <a:fillRect/>
          </a:stretch>
        </p:blipFill>
        <p:spPr>
          <a:xfrm>
            <a:off x="-397" y="-7872"/>
            <a:ext cx="9144793" cy="5730742"/>
          </a:xfrm>
          <a:prstGeom prst="rect">
            <a:avLst/>
          </a:prstGeom>
          <a:ln w="12700">
            <a:miter lim="400000"/>
          </a:ln>
        </p:spPr>
      </p:pic>
      <p:sp>
        <p:nvSpPr>
          <p:cNvPr id="45" name="www.arrowhead.eu"/>
          <p:cNvSpPr txBox="1"/>
          <p:nvPr/>
        </p:nvSpPr>
        <p:spPr>
          <a:xfrm>
            <a:off x="374546" y="5168258"/>
            <a:ext cx="3966633" cy="19601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solidFill>
                  <a:srgbClr val="FFFFFF"/>
                </a:solidFill>
                <a:latin typeface="Calibri"/>
                <a:ea typeface="Calibri"/>
                <a:cs typeface="Calibri"/>
                <a:sym typeface="Calibri"/>
              </a:defRPr>
            </a:lvl1pPr>
          </a:lstStyle>
          <a:p>
            <a:pPr/>
            <a:r>
              <a:t>www.arrowhead.eu</a:t>
            </a:r>
          </a:p>
        </p:txBody>
      </p:sp>
      <p:sp>
        <p:nvSpPr>
          <p:cNvPr id="46" name="Title Text"/>
          <p:cNvSpPr txBox="1"/>
          <p:nvPr>
            <p:ph type="title"/>
          </p:nvPr>
        </p:nvSpPr>
        <p:spPr>
          <a:xfrm>
            <a:off x="799889" y="916071"/>
            <a:ext cx="7444938" cy="586589"/>
          </a:xfrm>
          <a:prstGeom prst="rect">
            <a:avLst/>
          </a:prstGeom>
        </p:spPr>
        <p:txBody>
          <a:bodyPr/>
          <a:lstStyle>
            <a:lvl1pPr>
              <a:defRPr>
                <a:solidFill>
                  <a:srgbClr val="FFFFFF"/>
                </a:solidFill>
              </a:defRPr>
            </a:lvl1pPr>
          </a:lstStyle>
          <a:p>
            <a:pPr/>
            <a:r>
              <a:t>Title Text</a:t>
            </a:r>
          </a:p>
        </p:txBody>
      </p:sp>
      <p:sp>
        <p:nvSpPr>
          <p:cNvPr id="47" name="Body Level One…"/>
          <p:cNvSpPr txBox="1"/>
          <p:nvPr>
            <p:ph type="body" sz="half" idx="1"/>
          </p:nvPr>
        </p:nvSpPr>
        <p:spPr>
          <a:xfrm>
            <a:off x="799889" y="1502657"/>
            <a:ext cx="3645240" cy="4212343"/>
          </a:xfrm>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48"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rowhead_3 2 column">
    <p:spTree>
      <p:nvGrpSpPr>
        <p:cNvPr id="1" name=""/>
        <p:cNvGrpSpPr/>
        <p:nvPr/>
      </p:nvGrpSpPr>
      <p:grpSpPr>
        <a:xfrm>
          <a:off x="0" y="0"/>
          <a:ext cx="0" cy="0"/>
          <a:chOff x="0" y="0"/>
          <a:chExt cx="0" cy="0"/>
        </a:xfrm>
      </p:grpSpPr>
      <p:pic>
        <p:nvPicPr>
          <p:cNvPr id="55" name="Bildobjekt 2" descr="Bildobjekt 2"/>
          <p:cNvPicPr>
            <a:picLocks noChangeAspect="1"/>
          </p:cNvPicPr>
          <p:nvPr/>
        </p:nvPicPr>
        <p:blipFill>
          <a:blip r:embed="rId2">
            <a:extLst/>
          </a:blip>
          <a:stretch>
            <a:fillRect/>
          </a:stretch>
        </p:blipFill>
        <p:spPr>
          <a:xfrm>
            <a:off x="-6496" y="-10920"/>
            <a:ext cx="9156991" cy="5736839"/>
          </a:xfrm>
          <a:prstGeom prst="rect">
            <a:avLst/>
          </a:prstGeom>
          <a:ln w="12700">
            <a:miter lim="400000"/>
          </a:ln>
        </p:spPr>
      </p:pic>
      <p:sp>
        <p:nvSpPr>
          <p:cNvPr id="56" name="www.arrowhead.eu"/>
          <p:cNvSpPr txBox="1"/>
          <p:nvPr/>
        </p:nvSpPr>
        <p:spPr>
          <a:xfrm>
            <a:off x="374546" y="5168258"/>
            <a:ext cx="3966633" cy="19601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latin typeface="Calibri"/>
                <a:ea typeface="Calibri"/>
                <a:cs typeface="Calibri"/>
                <a:sym typeface="Calibri"/>
              </a:defRPr>
            </a:lvl1pPr>
          </a:lstStyle>
          <a:p>
            <a:pPr/>
            <a:r>
              <a:t>www.arrowhead.eu</a:t>
            </a:r>
          </a:p>
        </p:txBody>
      </p:sp>
      <p:sp>
        <p:nvSpPr>
          <p:cNvPr id="57" name="Title Text"/>
          <p:cNvSpPr txBox="1"/>
          <p:nvPr>
            <p:ph type="title"/>
          </p:nvPr>
        </p:nvSpPr>
        <p:spPr>
          <a:xfrm>
            <a:off x="799889" y="916071"/>
            <a:ext cx="7444938" cy="586589"/>
          </a:xfrm>
          <a:prstGeom prst="rect">
            <a:avLst/>
          </a:prstGeom>
        </p:spPr>
        <p:txBody>
          <a:bodyPr/>
          <a:lstStyle/>
          <a:p>
            <a:pPr/>
            <a:r>
              <a:t>Title Text</a:t>
            </a:r>
          </a:p>
        </p:txBody>
      </p:sp>
      <p:sp>
        <p:nvSpPr>
          <p:cNvPr id="58" name="Body Level One…"/>
          <p:cNvSpPr txBox="1"/>
          <p:nvPr>
            <p:ph type="body" sz="half" idx="1"/>
          </p:nvPr>
        </p:nvSpPr>
        <p:spPr>
          <a:xfrm>
            <a:off x="799889" y="1502657"/>
            <a:ext cx="3645240" cy="421234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rrowhead_3 - 1 column">
    <p:spTree>
      <p:nvGrpSpPr>
        <p:cNvPr id="1" name=""/>
        <p:cNvGrpSpPr/>
        <p:nvPr/>
      </p:nvGrpSpPr>
      <p:grpSpPr>
        <a:xfrm>
          <a:off x="0" y="0"/>
          <a:ext cx="0" cy="0"/>
          <a:chOff x="0" y="0"/>
          <a:chExt cx="0" cy="0"/>
        </a:xfrm>
      </p:grpSpPr>
      <p:pic>
        <p:nvPicPr>
          <p:cNvPr id="66" name="Bildobjekt 1" descr="Bildobjekt 1"/>
          <p:cNvPicPr>
            <a:picLocks noChangeAspect="1"/>
          </p:cNvPicPr>
          <p:nvPr/>
        </p:nvPicPr>
        <p:blipFill>
          <a:blip r:embed="rId2">
            <a:extLst/>
          </a:blip>
          <a:stretch>
            <a:fillRect/>
          </a:stretch>
        </p:blipFill>
        <p:spPr>
          <a:xfrm>
            <a:off x="-6496" y="-10920"/>
            <a:ext cx="9156991" cy="5736839"/>
          </a:xfrm>
          <a:prstGeom prst="rect">
            <a:avLst/>
          </a:prstGeom>
          <a:ln w="12700">
            <a:miter lim="400000"/>
          </a:ln>
        </p:spPr>
      </p:pic>
      <p:sp>
        <p:nvSpPr>
          <p:cNvPr id="67" name="Title Text"/>
          <p:cNvSpPr txBox="1"/>
          <p:nvPr>
            <p:ph type="title"/>
          </p:nvPr>
        </p:nvSpPr>
        <p:spPr>
          <a:xfrm>
            <a:off x="799889" y="916071"/>
            <a:ext cx="7444938" cy="586590"/>
          </a:xfrm>
          <a:prstGeom prst="rect">
            <a:avLst/>
          </a:prstGeom>
        </p:spPr>
        <p:txBody>
          <a:bodyPr/>
          <a:lstStyle/>
          <a:p>
            <a:pPr/>
            <a:r>
              <a:t>Title Text</a:t>
            </a:r>
          </a:p>
        </p:txBody>
      </p:sp>
      <p:sp>
        <p:nvSpPr>
          <p:cNvPr id="68" name="Body Level One…"/>
          <p:cNvSpPr txBox="1"/>
          <p:nvPr>
            <p:ph type="body" idx="1"/>
          </p:nvPr>
        </p:nvSpPr>
        <p:spPr>
          <a:xfrm>
            <a:off x="799889" y="1502657"/>
            <a:ext cx="7444938" cy="4212343"/>
          </a:xfrm>
          <a:prstGeom prst="rect">
            <a:avLst/>
          </a:prstGeom>
        </p:spPr>
        <p:txBody>
          <a:bodyPr/>
          <a:lstStyle>
            <a:lvl1pPr marL="1587" indent="-1587"/>
          </a:lstStyle>
          <a:p>
            <a:pPr/>
            <a:r>
              <a:t>Body Level One</a:t>
            </a:r>
          </a:p>
          <a:p>
            <a:pPr lvl="1"/>
            <a:r>
              <a:t>Body Level Two</a:t>
            </a:r>
          </a:p>
          <a:p>
            <a:pPr lvl="2"/>
            <a:r>
              <a:t>Body Level Three</a:t>
            </a:r>
          </a:p>
          <a:p>
            <a:pPr lvl="3"/>
            <a:r>
              <a:t>Body Level Four</a:t>
            </a:r>
          </a:p>
          <a:p>
            <a:pPr lvl="4"/>
            <a:r>
              <a:t>Body Level Five</a:t>
            </a:r>
          </a:p>
        </p:txBody>
      </p:sp>
      <p:sp>
        <p:nvSpPr>
          <p:cNvPr id="6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p:bg>
      <p:bgPr>
        <a:solidFill>
          <a:srgbClr val="002F4F"/>
        </a:solidFill>
      </p:bgPr>
    </p:bg>
    <p:spTree>
      <p:nvGrpSpPr>
        <p:cNvPr id="1" name=""/>
        <p:cNvGrpSpPr/>
        <p:nvPr/>
      </p:nvGrpSpPr>
      <p:grpSpPr>
        <a:xfrm>
          <a:off x="0" y="0"/>
          <a:ext cx="0" cy="0"/>
          <a:chOff x="0" y="0"/>
          <a:chExt cx="0" cy="0"/>
        </a:xfrm>
      </p:grpSpPr>
      <p:sp>
        <p:nvSpPr>
          <p:cNvPr id="76" name="Title Text"/>
          <p:cNvSpPr txBox="1"/>
          <p:nvPr>
            <p:ph type="title"/>
          </p:nvPr>
        </p:nvSpPr>
        <p:spPr>
          <a:xfrm>
            <a:off x="1333500" y="1775354"/>
            <a:ext cx="6477000" cy="1225025"/>
          </a:xfrm>
          <a:prstGeom prst="rect">
            <a:avLst/>
          </a:prstGeom>
        </p:spPr>
        <p:txBody>
          <a:bodyPr lIns="38100" tIns="38100" rIns="38100" bIns="38100" anchor="ctr"/>
          <a:lstStyle>
            <a:lvl1pPr algn="ctr" defTabSz="762000">
              <a:defRPr>
                <a:solidFill>
                  <a:srgbClr val="FFFFFF"/>
                </a:solidFill>
              </a:defRPr>
            </a:lvl1pPr>
          </a:lstStyle>
          <a:p>
            <a:pPr/>
            <a:r>
              <a:t>Title Text</a:t>
            </a:r>
          </a:p>
        </p:txBody>
      </p:sp>
      <p:sp>
        <p:nvSpPr>
          <p:cNvPr id="77" name="Body Level One…"/>
          <p:cNvSpPr txBox="1"/>
          <p:nvPr>
            <p:ph type="body" sz="quarter" idx="1"/>
          </p:nvPr>
        </p:nvSpPr>
        <p:spPr>
          <a:xfrm>
            <a:off x="1905000" y="3238500"/>
            <a:ext cx="5334000" cy="1460500"/>
          </a:xfrm>
          <a:prstGeom prst="rect">
            <a:avLst/>
          </a:prstGeom>
        </p:spPr>
        <p:txBody>
          <a:bodyPr lIns="38100" tIns="38100" rIns="38100" bIns="38100"/>
          <a:lstStyle>
            <a:lvl1pPr marL="0" indent="0" algn="ctr" defTabSz="762000">
              <a:spcBef>
                <a:spcPts val="600"/>
              </a:spcBef>
              <a:defRPr sz="2600">
                <a:solidFill>
                  <a:srgbClr val="FFFFFF"/>
                </a:solidFill>
              </a:defRPr>
            </a:lvl1pPr>
            <a:lvl2pPr marL="0" indent="0" algn="ctr" defTabSz="762000">
              <a:spcBef>
                <a:spcPts val="600"/>
              </a:spcBef>
              <a:buSzTx/>
              <a:buNone/>
              <a:defRPr sz="2600">
                <a:solidFill>
                  <a:srgbClr val="FFFFFF"/>
                </a:solidFill>
              </a:defRPr>
            </a:lvl2pPr>
            <a:lvl3pPr marL="0" indent="0" algn="ctr" defTabSz="762000">
              <a:spcBef>
                <a:spcPts val="600"/>
              </a:spcBef>
              <a:buSzTx/>
              <a:buNone/>
              <a:defRPr sz="2600">
                <a:solidFill>
                  <a:srgbClr val="FFFFFF"/>
                </a:solidFill>
              </a:defRPr>
            </a:lvl3pPr>
            <a:lvl4pPr marL="0" indent="0" algn="ctr" defTabSz="762000">
              <a:spcBef>
                <a:spcPts val="600"/>
              </a:spcBef>
              <a:buSzTx/>
              <a:buNone/>
              <a:defRPr sz="2600">
                <a:solidFill>
                  <a:srgbClr val="FFFFFF"/>
                </a:solidFill>
              </a:defRPr>
            </a:lvl4pPr>
            <a:lvl5pPr marL="0" indent="0" algn="ctr" defTabSz="762000">
              <a:spcBef>
                <a:spcPts val="600"/>
              </a:spcBef>
              <a:buSzTx/>
              <a:buNone/>
              <a:defRPr sz="26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78" name="Bildobjekt 2" descr="Bildobjekt 2"/>
          <p:cNvPicPr>
            <a:picLocks noChangeAspect="1"/>
          </p:cNvPicPr>
          <p:nvPr/>
        </p:nvPicPr>
        <p:blipFill>
          <a:blip r:embed="rId2">
            <a:extLst/>
          </a:blip>
          <a:stretch>
            <a:fillRect/>
          </a:stretch>
        </p:blipFill>
        <p:spPr>
          <a:xfrm>
            <a:off x="7826399" y="4517999"/>
            <a:ext cx="1004730" cy="986403"/>
          </a:xfrm>
          <a:prstGeom prst="rect">
            <a:avLst/>
          </a:prstGeom>
          <a:ln w="12700">
            <a:miter lim="400000"/>
          </a:ln>
        </p:spPr>
      </p:pic>
      <p:sp>
        <p:nvSpPr>
          <p:cNvPr id="79" name="Slide Number"/>
          <p:cNvSpPr txBox="1"/>
          <p:nvPr>
            <p:ph type="sldNum" sz="quarter" idx="2"/>
          </p:nvPr>
        </p:nvSpPr>
        <p:spPr>
          <a:xfrm>
            <a:off x="7783364" y="5342459"/>
            <a:ext cx="217637" cy="213271"/>
          </a:xfrm>
          <a:prstGeom prst="rect">
            <a:avLst/>
          </a:prstGeom>
        </p:spPr>
        <p:txBody>
          <a:bodyPr lIns="38100" tIns="38100" rIns="38100" bIns="38100"/>
          <a:lstStyle>
            <a:lvl1pPr defTabSz="762000"/>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Title Slide">
    <p:spTree>
      <p:nvGrpSpPr>
        <p:cNvPr id="1" name=""/>
        <p:cNvGrpSpPr/>
        <p:nvPr/>
      </p:nvGrpSpPr>
      <p:grpSpPr>
        <a:xfrm>
          <a:off x="0" y="0"/>
          <a:ext cx="0" cy="0"/>
          <a:chOff x="0" y="0"/>
          <a:chExt cx="0" cy="0"/>
        </a:xfrm>
      </p:grpSpPr>
      <p:sp>
        <p:nvSpPr>
          <p:cNvPr id="86" name="Title Text"/>
          <p:cNvSpPr txBox="1"/>
          <p:nvPr>
            <p:ph type="title"/>
          </p:nvPr>
        </p:nvSpPr>
        <p:spPr>
          <a:xfrm>
            <a:off x="1333500" y="1775354"/>
            <a:ext cx="6477000" cy="1225025"/>
          </a:xfrm>
          <a:prstGeom prst="rect">
            <a:avLst/>
          </a:prstGeom>
        </p:spPr>
        <p:txBody>
          <a:bodyPr lIns="38100" tIns="38100" rIns="38100" bIns="38100" anchor="ctr"/>
          <a:lstStyle>
            <a:lvl1pPr algn="ctr" defTabSz="762000"/>
          </a:lstStyle>
          <a:p>
            <a:pPr/>
            <a:r>
              <a:t>Title Text</a:t>
            </a:r>
          </a:p>
        </p:txBody>
      </p:sp>
      <p:sp>
        <p:nvSpPr>
          <p:cNvPr id="87" name="Body Level One…"/>
          <p:cNvSpPr txBox="1"/>
          <p:nvPr>
            <p:ph type="body" sz="quarter" idx="1"/>
          </p:nvPr>
        </p:nvSpPr>
        <p:spPr>
          <a:xfrm>
            <a:off x="1905000" y="3238500"/>
            <a:ext cx="5334000" cy="1460500"/>
          </a:xfrm>
          <a:prstGeom prst="rect">
            <a:avLst/>
          </a:prstGeom>
        </p:spPr>
        <p:txBody>
          <a:bodyPr lIns="38100" tIns="38100" rIns="38100" bIns="38100"/>
          <a:lstStyle>
            <a:lvl1pPr marL="0" indent="0" algn="ctr" defTabSz="762000">
              <a:spcBef>
                <a:spcPts val="600"/>
              </a:spcBef>
              <a:defRPr sz="2600">
                <a:solidFill>
                  <a:srgbClr val="888888"/>
                </a:solidFill>
              </a:defRPr>
            </a:lvl1pPr>
            <a:lvl2pPr marL="0" indent="0" algn="ctr" defTabSz="762000">
              <a:spcBef>
                <a:spcPts val="600"/>
              </a:spcBef>
              <a:buSzTx/>
              <a:buNone/>
              <a:defRPr sz="2600">
                <a:solidFill>
                  <a:srgbClr val="888888"/>
                </a:solidFill>
              </a:defRPr>
            </a:lvl2pPr>
            <a:lvl3pPr marL="0" indent="0" algn="ctr" defTabSz="762000">
              <a:spcBef>
                <a:spcPts val="600"/>
              </a:spcBef>
              <a:buSzTx/>
              <a:buNone/>
              <a:defRPr sz="2600">
                <a:solidFill>
                  <a:srgbClr val="888888"/>
                </a:solidFill>
              </a:defRPr>
            </a:lvl3pPr>
            <a:lvl4pPr marL="0" indent="0" algn="ctr" defTabSz="762000">
              <a:spcBef>
                <a:spcPts val="600"/>
              </a:spcBef>
              <a:buSzTx/>
              <a:buNone/>
              <a:defRPr sz="2600">
                <a:solidFill>
                  <a:srgbClr val="888888"/>
                </a:solidFill>
              </a:defRPr>
            </a:lvl4pPr>
            <a:lvl5pPr marL="0" indent="0" algn="ctr" defTabSz="762000">
              <a:spcBef>
                <a:spcPts val="600"/>
              </a:spcBef>
              <a:buSzTx/>
              <a:buNone/>
              <a:defRPr sz="26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pic>
        <p:nvPicPr>
          <p:cNvPr id="88" name="Bildobjekt 4" descr="Bildobjekt 4"/>
          <p:cNvPicPr>
            <a:picLocks noChangeAspect="1"/>
          </p:cNvPicPr>
          <p:nvPr/>
        </p:nvPicPr>
        <p:blipFill>
          <a:blip r:embed="rId2">
            <a:extLst/>
          </a:blip>
          <a:stretch>
            <a:fillRect/>
          </a:stretch>
        </p:blipFill>
        <p:spPr>
          <a:xfrm>
            <a:off x="7825740" y="4516958"/>
            <a:ext cx="1005843" cy="987494"/>
          </a:xfrm>
          <a:prstGeom prst="rect">
            <a:avLst/>
          </a:prstGeom>
          <a:ln w="12700">
            <a:miter lim="400000"/>
          </a:ln>
        </p:spPr>
      </p:pic>
      <p:sp>
        <p:nvSpPr>
          <p:cNvPr id="89" name="Slide Number"/>
          <p:cNvSpPr txBox="1"/>
          <p:nvPr>
            <p:ph type="sldNum" sz="quarter" idx="2"/>
          </p:nvPr>
        </p:nvSpPr>
        <p:spPr>
          <a:xfrm>
            <a:off x="7783364" y="5342459"/>
            <a:ext cx="217637" cy="213271"/>
          </a:xfrm>
          <a:prstGeom prst="rect">
            <a:avLst/>
          </a:prstGeom>
        </p:spPr>
        <p:txBody>
          <a:bodyPr lIns="38100" tIns="38100" rIns="38100" bIns="38100"/>
          <a:lstStyle>
            <a:lvl1pPr defTabSz="762000"/>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www.arrowhead.eu"/>
          <p:cNvSpPr txBox="1"/>
          <p:nvPr/>
        </p:nvSpPr>
        <p:spPr>
          <a:xfrm>
            <a:off x="-19588" y="5549241"/>
            <a:ext cx="3966630" cy="19601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800">
                <a:latin typeface="Calibri"/>
                <a:ea typeface="Calibri"/>
                <a:cs typeface="Calibri"/>
                <a:sym typeface="Calibri"/>
              </a:defRPr>
            </a:lvl1pPr>
          </a:lstStyle>
          <a:p>
            <a:pPr/>
            <a:r>
              <a:t>www.arrowhead.eu</a:t>
            </a:r>
          </a:p>
        </p:txBody>
      </p:sp>
      <p:pic>
        <p:nvPicPr>
          <p:cNvPr id="3" name="Bildobjekt 6" descr="Bildobjekt 6"/>
          <p:cNvPicPr>
            <a:picLocks noChangeAspect="1"/>
          </p:cNvPicPr>
          <p:nvPr/>
        </p:nvPicPr>
        <p:blipFill>
          <a:blip r:embed="rId2">
            <a:extLst/>
          </a:blip>
          <a:stretch>
            <a:fillRect/>
          </a:stretch>
        </p:blipFill>
        <p:spPr>
          <a:xfrm>
            <a:off x="7825740" y="4516958"/>
            <a:ext cx="1005843" cy="987494"/>
          </a:xfrm>
          <a:prstGeom prst="rect">
            <a:avLst/>
          </a:prstGeom>
          <a:ln w="12700">
            <a:miter lim="400000"/>
          </a:ln>
        </p:spPr>
      </p:pic>
      <p:sp>
        <p:nvSpPr>
          <p:cNvPr id="4" name="Title Text"/>
          <p:cNvSpPr txBox="1"/>
          <p:nvPr>
            <p:ph type="title"/>
          </p:nvPr>
        </p:nvSpPr>
        <p:spPr>
          <a:xfrm>
            <a:off x="799889" y="598565"/>
            <a:ext cx="7444938" cy="58658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Title Text</a:t>
            </a:r>
          </a:p>
        </p:txBody>
      </p:sp>
      <p:sp>
        <p:nvSpPr>
          <p:cNvPr id="5" name="Body Level One…"/>
          <p:cNvSpPr txBox="1"/>
          <p:nvPr>
            <p:ph type="body" idx="1"/>
          </p:nvPr>
        </p:nvSpPr>
        <p:spPr>
          <a:xfrm>
            <a:off x="799889" y="1185151"/>
            <a:ext cx="7444938" cy="407162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6" name="Slide Number"/>
          <p:cNvSpPr txBox="1"/>
          <p:nvPr>
            <p:ph type="sldNum" sz="quarter" idx="2"/>
          </p:nvPr>
        </p:nvSpPr>
        <p:spPr>
          <a:xfrm>
            <a:off x="8708977" y="197587"/>
            <a:ext cx="232873" cy="228507"/>
          </a:xfrm>
          <a:prstGeom prst="rect">
            <a:avLst/>
          </a:prstGeom>
          <a:ln w="12700">
            <a:miter lim="400000"/>
          </a:ln>
        </p:spPr>
        <p:txBody>
          <a:bodyPr wrap="none" lIns="45718" tIns="45718" rIns="45718" bIns="45718" anchor="ctr">
            <a:spAutoFit/>
          </a:bodyPr>
          <a:lstStyle>
            <a:lvl1pPr algn="r">
              <a:defRPr sz="1000">
                <a:solidFill>
                  <a:srgbClr val="888888"/>
                </a:solidFill>
                <a:latin typeface="Calibri"/>
                <a:ea typeface="Calibri"/>
                <a:cs typeface="Calibri"/>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transition xmlns:p14="http://schemas.microsoft.com/office/powerpoint/2010/main" spd="med" advClick="1"/>
  <p:txStyles>
    <p:titleStyle>
      <a:lvl1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000000"/>
          </a:solidFill>
          <a:uFillTx/>
          <a:latin typeface="Calibri"/>
          <a:ea typeface="Calibri"/>
          <a:cs typeface="Calibri"/>
          <a:sym typeface="Calibri"/>
        </a:defRPr>
      </a:lvl1pPr>
      <a:lvl2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000000"/>
          </a:solidFill>
          <a:uFillTx/>
          <a:latin typeface="Calibri"/>
          <a:ea typeface="Calibri"/>
          <a:cs typeface="Calibri"/>
          <a:sym typeface="Calibri"/>
        </a:defRPr>
      </a:lvl2pPr>
      <a:lvl3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000000"/>
          </a:solidFill>
          <a:uFillTx/>
          <a:latin typeface="Calibri"/>
          <a:ea typeface="Calibri"/>
          <a:cs typeface="Calibri"/>
          <a:sym typeface="Calibri"/>
        </a:defRPr>
      </a:lvl3pPr>
      <a:lvl4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000000"/>
          </a:solidFill>
          <a:uFillTx/>
          <a:latin typeface="Calibri"/>
          <a:ea typeface="Calibri"/>
          <a:cs typeface="Calibri"/>
          <a:sym typeface="Calibri"/>
        </a:defRPr>
      </a:lvl4pPr>
      <a:lvl5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000000"/>
          </a:solidFill>
          <a:uFillTx/>
          <a:latin typeface="Calibri"/>
          <a:ea typeface="Calibri"/>
          <a:cs typeface="Calibri"/>
          <a:sym typeface="Calibri"/>
        </a:defRPr>
      </a:lvl5pPr>
      <a:lvl6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000000"/>
          </a:solidFill>
          <a:uFillTx/>
          <a:latin typeface="Calibri"/>
          <a:ea typeface="Calibri"/>
          <a:cs typeface="Calibri"/>
          <a:sym typeface="Calibri"/>
        </a:defRPr>
      </a:lvl6pPr>
      <a:lvl7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000000"/>
          </a:solidFill>
          <a:uFillTx/>
          <a:latin typeface="Calibri"/>
          <a:ea typeface="Calibri"/>
          <a:cs typeface="Calibri"/>
          <a:sym typeface="Calibri"/>
        </a:defRPr>
      </a:lvl7pPr>
      <a:lvl8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000000"/>
          </a:solidFill>
          <a:uFillTx/>
          <a:latin typeface="Calibri"/>
          <a:ea typeface="Calibri"/>
          <a:cs typeface="Calibri"/>
          <a:sym typeface="Calibri"/>
        </a:defRPr>
      </a:lvl8pPr>
      <a:lvl9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000000"/>
          </a:solidFill>
          <a:uFillTx/>
          <a:latin typeface="Calibri"/>
          <a:ea typeface="Calibri"/>
          <a:cs typeface="Calibri"/>
          <a:sym typeface="Calibri"/>
        </a:defRPr>
      </a:lvl9pPr>
    </p:titleStyle>
    <p:bodyStyle>
      <a:lvl1pPr marL="268288" marR="0" indent="-268288" algn="l" defTabSz="457200" rtl="0" latinLnBrk="0">
        <a:lnSpc>
          <a:spcPct val="100000"/>
        </a:lnSpc>
        <a:spcBef>
          <a:spcPts val="400"/>
        </a:spcBef>
        <a:spcAft>
          <a:spcPts val="0"/>
        </a:spcAft>
        <a:buClrTx/>
        <a:buSzTx/>
        <a:buFontTx/>
        <a:buNone/>
        <a:tabLst/>
        <a:defRPr b="0" baseline="0" cap="none" i="0" spc="0" strike="noStrike" sz="2000" u="none">
          <a:solidFill>
            <a:srgbClr val="000000"/>
          </a:solidFill>
          <a:uFillTx/>
          <a:latin typeface="Calibri"/>
          <a:ea typeface="Calibri"/>
          <a:cs typeface="Calibri"/>
          <a:sym typeface="Calibri"/>
        </a:defRPr>
      </a:lvl1pPr>
      <a:lvl2pPr marL="774700" marR="0" indent="-317500" algn="l" defTabSz="457200" rtl="0" latinLnBrk="0">
        <a:lnSpc>
          <a:spcPct val="100000"/>
        </a:lnSpc>
        <a:spcBef>
          <a:spcPts val="400"/>
        </a:spcBef>
        <a:spcAft>
          <a:spcPts val="0"/>
        </a:spcAft>
        <a:buClrTx/>
        <a:buSzPct val="100000"/>
        <a:buFontTx/>
        <a:buChar char="•"/>
        <a:tabLst/>
        <a:defRPr b="0" baseline="0" cap="none" i="0" spc="0" strike="noStrike" sz="2000" u="none">
          <a:solidFill>
            <a:srgbClr val="000000"/>
          </a:solidFill>
          <a:uFillTx/>
          <a:latin typeface="Calibri"/>
          <a:ea typeface="Calibri"/>
          <a:cs typeface="Calibri"/>
          <a:sym typeface="Calibri"/>
        </a:defRPr>
      </a:lvl2pPr>
      <a:lvl3pPr marL="1200150" marR="0" indent="-285750" algn="l" defTabSz="457200" rtl="0" latinLnBrk="0">
        <a:lnSpc>
          <a:spcPct val="100000"/>
        </a:lnSpc>
        <a:spcBef>
          <a:spcPts val="400"/>
        </a:spcBef>
        <a:spcAft>
          <a:spcPts val="0"/>
        </a:spcAft>
        <a:buClrTx/>
        <a:buSzPct val="100000"/>
        <a:buFontTx/>
        <a:buChar char="•"/>
        <a:tabLst/>
        <a:defRPr b="0" baseline="0" cap="none" i="0" spc="0" strike="noStrike" sz="2000" u="none">
          <a:solidFill>
            <a:srgbClr val="000000"/>
          </a:solidFill>
          <a:uFillTx/>
          <a:latin typeface="Calibri"/>
          <a:ea typeface="Calibri"/>
          <a:cs typeface="Calibri"/>
          <a:sym typeface="Calibri"/>
        </a:defRPr>
      </a:lvl3pPr>
      <a:lvl4pPr marL="1698169" marR="0" indent="-326569" algn="l" defTabSz="457200" rtl="0" latinLnBrk="0">
        <a:lnSpc>
          <a:spcPct val="100000"/>
        </a:lnSpc>
        <a:spcBef>
          <a:spcPts val="400"/>
        </a:spcBef>
        <a:spcAft>
          <a:spcPts val="0"/>
        </a:spcAft>
        <a:buClrTx/>
        <a:buSzPct val="100000"/>
        <a:buFontTx/>
        <a:buChar char="•"/>
        <a:tabLst/>
        <a:defRPr b="0" baseline="0" cap="none" i="0" spc="0" strike="noStrike" sz="2000" u="none">
          <a:solidFill>
            <a:srgbClr val="000000"/>
          </a:solidFill>
          <a:uFillTx/>
          <a:latin typeface="Calibri"/>
          <a:ea typeface="Calibri"/>
          <a:cs typeface="Calibri"/>
          <a:sym typeface="Calibri"/>
        </a:defRPr>
      </a:lvl4pPr>
      <a:lvl5pPr marL="2209800" marR="0" indent="-381000" algn="l" defTabSz="457200" rtl="0" latinLnBrk="0">
        <a:lnSpc>
          <a:spcPct val="100000"/>
        </a:lnSpc>
        <a:spcBef>
          <a:spcPts val="400"/>
        </a:spcBef>
        <a:spcAft>
          <a:spcPts val="0"/>
        </a:spcAft>
        <a:buClrTx/>
        <a:buSzPct val="100000"/>
        <a:buFontTx/>
        <a:buChar char="•"/>
        <a:tabLst/>
        <a:defRPr b="0" baseline="0" cap="none" i="0" spc="0" strike="noStrike" sz="2000" u="none">
          <a:solidFill>
            <a:srgbClr val="000000"/>
          </a:solidFill>
          <a:uFillTx/>
          <a:latin typeface="Calibri"/>
          <a:ea typeface="Calibri"/>
          <a:cs typeface="Calibri"/>
          <a:sym typeface="Calibri"/>
        </a:defRPr>
      </a:lvl5pPr>
      <a:lvl6pPr marL="2514600" marR="0" indent="-228600" algn="l" defTabSz="457200" rtl="0" latinLnBrk="0">
        <a:lnSpc>
          <a:spcPct val="100000"/>
        </a:lnSpc>
        <a:spcBef>
          <a:spcPts val="400"/>
        </a:spcBef>
        <a:spcAft>
          <a:spcPts val="0"/>
        </a:spcAft>
        <a:buClrTx/>
        <a:buSzPct val="100000"/>
        <a:buFontTx/>
        <a:buChar char="•"/>
        <a:tabLst/>
        <a:defRPr b="0" baseline="0" cap="none" i="0" spc="0" strike="noStrike" sz="2000" u="none">
          <a:solidFill>
            <a:srgbClr val="000000"/>
          </a:solidFill>
          <a:uFillTx/>
          <a:latin typeface="Calibri"/>
          <a:ea typeface="Calibri"/>
          <a:cs typeface="Calibri"/>
          <a:sym typeface="Calibri"/>
        </a:defRPr>
      </a:lvl6pPr>
      <a:lvl7pPr marL="2971800" marR="0" indent="-228600" algn="l" defTabSz="457200" rtl="0" latinLnBrk="0">
        <a:lnSpc>
          <a:spcPct val="100000"/>
        </a:lnSpc>
        <a:spcBef>
          <a:spcPts val="400"/>
        </a:spcBef>
        <a:spcAft>
          <a:spcPts val="0"/>
        </a:spcAft>
        <a:buClrTx/>
        <a:buSzPct val="100000"/>
        <a:buFontTx/>
        <a:buChar char="•"/>
        <a:tabLst/>
        <a:defRPr b="0" baseline="0" cap="none" i="0" spc="0" strike="noStrike" sz="2000" u="none">
          <a:solidFill>
            <a:srgbClr val="000000"/>
          </a:solidFill>
          <a:uFillTx/>
          <a:latin typeface="Calibri"/>
          <a:ea typeface="Calibri"/>
          <a:cs typeface="Calibri"/>
          <a:sym typeface="Calibri"/>
        </a:defRPr>
      </a:lvl7pPr>
      <a:lvl8pPr marL="3429000" marR="0" indent="-228600" algn="l" defTabSz="457200" rtl="0" latinLnBrk="0">
        <a:lnSpc>
          <a:spcPct val="100000"/>
        </a:lnSpc>
        <a:spcBef>
          <a:spcPts val="400"/>
        </a:spcBef>
        <a:spcAft>
          <a:spcPts val="0"/>
        </a:spcAft>
        <a:buClrTx/>
        <a:buSzPct val="100000"/>
        <a:buFontTx/>
        <a:buChar char="•"/>
        <a:tabLst/>
        <a:defRPr b="0" baseline="0" cap="none" i="0" spc="0" strike="noStrike" sz="2000" u="none">
          <a:solidFill>
            <a:srgbClr val="000000"/>
          </a:solidFill>
          <a:uFillTx/>
          <a:latin typeface="Calibri"/>
          <a:ea typeface="Calibri"/>
          <a:cs typeface="Calibri"/>
          <a:sym typeface="Calibri"/>
        </a:defRPr>
      </a:lvl8pPr>
      <a:lvl9pPr marL="3886200" marR="0" indent="-228600" algn="l" defTabSz="457200" rtl="0" latinLnBrk="0">
        <a:lnSpc>
          <a:spcPct val="100000"/>
        </a:lnSpc>
        <a:spcBef>
          <a:spcPts val="400"/>
        </a:spcBef>
        <a:spcAft>
          <a:spcPts val="0"/>
        </a:spcAft>
        <a:buClrTx/>
        <a:buSzPct val="100000"/>
        <a:buFontTx/>
        <a:buChar char="•"/>
        <a:tabLst/>
        <a:defRPr b="0" baseline="0" cap="none" i="0" spc="0" strike="noStrike" sz="2000" u="none">
          <a:solidFill>
            <a:srgbClr val="000000"/>
          </a:solidFill>
          <a:uFillTx/>
          <a:latin typeface="Calibri"/>
          <a:ea typeface="Calibri"/>
          <a:cs typeface="Calibri"/>
          <a:sym typeface="Calibri"/>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1pPr>
      <a:lvl2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2pPr>
      <a:lvl3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3pPr>
      <a:lvl4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4pPr>
      <a:lvl5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5pPr>
      <a:lvl6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6pPr>
      <a:lvl7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7pPr>
      <a:lvl8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8pPr>
      <a:lvl9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8" name="Eclipse Arrowhead…"/>
          <p:cNvSpPr txBox="1"/>
          <p:nvPr>
            <p:ph type="title"/>
          </p:nvPr>
        </p:nvSpPr>
        <p:spPr>
          <a:xfrm>
            <a:off x="1333500" y="1775354"/>
            <a:ext cx="6477000" cy="1225025"/>
          </a:xfrm>
          <a:prstGeom prst="rect">
            <a:avLst/>
          </a:prstGeom>
        </p:spPr>
        <p:txBody>
          <a:bodyPr/>
          <a:lstStyle/>
          <a:p>
            <a:pPr/>
            <a:r>
              <a:t>Eclipse Arrowhead</a:t>
            </a:r>
          </a:p>
          <a:p>
            <a:pPr/>
            <a:r>
              <a:t>Roadmap WG</a:t>
            </a:r>
          </a:p>
        </p:txBody>
      </p:sp>
      <p:sp>
        <p:nvSpPr>
          <p:cNvPr id="99" name="Agenda 210428"/>
          <p:cNvSpPr txBox="1"/>
          <p:nvPr>
            <p:ph type="body" sz="quarter" idx="1"/>
          </p:nvPr>
        </p:nvSpPr>
        <p:spPr>
          <a:prstGeom prst="rect">
            <a:avLst/>
          </a:prstGeom>
        </p:spPr>
        <p:txBody>
          <a:bodyPr/>
          <a:lstStyle/>
          <a:p>
            <a:pPr/>
            <a:r>
              <a:t>Agenda 221031</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1" name="Agenda"/>
          <p:cNvSpPr txBox="1"/>
          <p:nvPr>
            <p:ph type="title"/>
          </p:nvPr>
        </p:nvSpPr>
        <p:spPr>
          <a:xfrm>
            <a:off x="785624" y="235414"/>
            <a:ext cx="7444938" cy="586590"/>
          </a:xfrm>
          <a:prstGeom prst="rect">
            <a:avLst/>
          </a:prstGeom>
        </p:spPr>
        <p:txBody>
          <a:bodyPr/>
          <a:lstStyle/>
          <a:p>
            <a:pPr/>
            <a:r>
              <a:t>Agenda </a:t>
            </a:r>
            <a:r>
              <a:rPr sz="2000">
                <a:solidFill>
                  <a:srgbClr val="FF2600"/>
                </a:solidFill>
              </a:rPr>
              <a:t>(MoM from last meeting in red)</a:t>
            </a:r>
          </a:p>
        </p:txBody>
      </p:sp>
      <p:sp>
        <p:nvSpPr>
          <p:cNvPr id="102" name="EclipseCon - talk proposals - https://www.eclipsecon.org/2021…"/>
          <p:cNvSpPr txBox="1"/>
          <p:nvPr>
            <p:ph type="body" idx="1"/>
          </p:nvPr>
        </p:nvSpPr>
        <p:spPr>
          <a:xfrm>
            <a:off x="753538" y="826938"/>
            <a:ext cx="8096826" cy="4390114"/>
          </a:xfrm>
          <a:prstGeom prst="rect">
            <a:avLst/>
          </a:prstGeom>
        </p:spPr>
        <p:txBody>
          <a:bodyPr/>
          <a:lstStyle/>
          <a:p>
            <a:pPr marL="126667" indent="-126667" defTabSz="216602">
              <a:spcBef>
                <a:spcPts val="0"/>
              </a:spcBef>
              <a:buSzPct val="100000"/>
              <a:buAutoNum type="arabicPeriod" startAt="1"/>
              <a:defRPr sz="989"/>
            </a:pPr>
            <a:r>
              <a:t>v4.4.1 release - what can be released now?</a:t>
            </a:r>
            <a:br/>
            <a:r>
              <a:rPr>
                <a:solidFill>
                  <a:schemeClr val="accent2"/>
                </a:solidFill>
              </a:rPr>
              <a:t>Log4J bug, fix introduced.</a:t>
            </a:r>
            <a:br>
              <a:rPr>
                <a:solidFill>
                  <a:schemeClr val="accent2"/>
                </a:solidFill>
              </a:rPr>
            </a:br>
            <a:r>
              <a:rPr>
                <a:solidFill>
                  <a:srgbClr val="FF2600"/>
                </a:solidFill>
              </a:rPr>
              <a:t>Jerker to contact Eclipse on the delay issue!!</a:t>
            </a:r>
            <a:br>
              <a:rPr>
                <a:solidFill>
                  <a:srgbClr val="FF2600"/>
                </a:solidFill>
              </a:rPr>
            </a:br>
            <a:r>
              <a:rPr>
                <a:solidFill>
                  <a:srgbClr val="FF2600"/>
                </a:solidFill>
              </a:rPr>
              <a:t>Documentation is still to be completed</a:t>
            </a:r>
            <a:br>
              <a:rPr>
                <a:solidFill>
                  <a:srgbClr val="FF2600"/>
                </a:solidFill>
              </a:rPr>
            </a:br>
            <a:r>
              <a:rPr>
                <a:solidFill>
                  <a:srgbClr val="FF2600"/>
                </a:solidFill>
              </a:rPr>
              <a:t>Wiki page is under update to contain the core system documentation,Roadmap WG wiki meeting  13/12 10-12</a:t>
            </a:r>
            <a:br>
              <a:rPr>
                <a:solidFill>
                  <a:srgbClr val="FF2600"/>
                </a:solidFill>
              </a:rPr>
            </a:br>
            <a:r>
              <a:rPr>
                <a:solidFill>
                  <a:srgbClr val="FF2600"/>
                </a:solidFill>
              </a:rPr>
              <a:t>Which contributions do we have for the next release.</a:t>
            </a:r>
          </a:p>
          <a:p>
            <a:pPr marL="126667" indent="-126667" defTabSz="216602">
              <a:spcBef>
                <a:spcPts val="0"/>
              </a:spcBef>
              <a:buSzPct val="100000"/>
              <a:buAutoNum type="arabicPeriod" startAt="1"/>
              <a:defRPr sz="989"/>
            </a:pPr>
            <a:r>
              <a:t>CI/CD + Jenkins server for generation of packages for different OS and HW.</a:t>
            </a:r>
            <a:br/>
            <a:r>
              <a:rPr>
                <a:solidFill>
                  <a:srgbClr val="FF2600"/>
                </a:solidFill>
              </a:rPr>
              <a:t>Docker images to be generated by Szvetlin, no updates</a:t>
            </a:r>
            <a:endParaRPr>
              <a:solidFill>
                <a:srgbClr val="FF2600"/>
              </a:solidFill>
            </a:endParaRPr>
          </a:p>
          <a:p>
            <a:pPr marL="126667" indent="-126667" defTabSz="216602">
              <a:spcBef>
                <a:spcPts val="0"/>
              </a:spcBef>
              <a:buSzPct val="100000"/>
              <a:buAutoNum type="arabicPeriod" startAt="1"/>
              <a:defRPr sz="989"/>
            </a:pPr>
            <a:r>
              <a:t>Move of code from arrowhead-f to eclipse-arrowhead</a:t>
            </a:r>
            <a:br/>
            <a:r>
              <a:t>Move only IP okayed by Eclipse repositories and working with v4.3.0. Naming convention of repository names. Proposal of names and repos to move. </a:t>
            </a:r>
            <a:br/>
            <a:r>
              <a:rPr>
                <a:solidFill>
                  <a:srgbClr val="FF2600"/>
                </a:solidFill>
              </a:rPr>
              <a:t>List of libraries and app + SoS skeletons to be created by Szvetlin as an issue in the roadmap repo.</a:t>
            </a:r>
          </a:p>
          <a:p>
            <a:pPr marL="126667" indent="-126667" defTabSz="216602">
              <a:spcBef>
                <a:spcPts val="0"/>
              </a:spcBef>
              <a:buSzPct val="100000"/>
              <a:buAutoNum type="arabicPeriod" startAt="1"/>
              <a:defRPr sz="989"/>
            </a:pPr>
            <a:r>
              <a:t>Lowering the entry step - status reports</a:t>
            </a:r>
          </a:p>
          <a:p>
            <a:pPr lvl="1" marL="367337" indent="-126667" defTabSz="216602">
              <a:spcBef>
                <a:spcPts val="0"/>
              </a:spcBef>
              <a:buAutoNum type="arabicPeriod" startAt="1"/>
              <a:defRPr sz="989"/>
            </a:pPr>
            <a:r>
              <a:t>Gabor - VirtualBox on any environment, core systems + providers and consumers. </a:t>
            </a:r>
            <a:br/>
            <a:r>
              <a:rPr>
                <a:solidFill>
                  <a:srgbClr val="FF2600"/>
                </a:solidFill>
              </a:rPr>
              <a:t>Working prototype with nested VM’s with local clouds. Dynamic certificate and a web UI is in the works. Set-up is not yet automated. Image size is now &lt; 2GB.</a:t>
            </a:r>
          </a:p>
          <a:p>
            <a:pPr lvl="1" marL="367337" indent="-126667" defTabSz="216602">
              <a:spcBef>
                <a:spcPts val="0"/>
              </a:spcBef>
              <a:buAutoNum type="arabicPeriod" startAt="1"/>
              <a:defRPr sz="989"/>
            </a:pPr>
            <a:r>
              <a:t>Emanuel - Device daemon, Local cloud deamon, Local cloud management - </a:t>
            </a:r>
            <a:r>
              <a:rPr>
                <a:solidFill>
                  <a:srgbClr val="FF2600"/>
                </a:solidFill>
              </a:rPr>
              <a:t>will work on this as consultant to LTU, not started yet, time line next year. The Management tool will be moved to Szvetlin.</a:t>
            </a:r>
          </a:p>
          <a:p>
            <a:pPr lvl="1" marL="367337" indent="-126667" defTabSz="216602">
              <a:spcBef>
                <a:spcPts val="0"/>
              </a:spcBef>
              <a:buAutoNum type="arabicPeriod" startAt="1"/>
              <a:defRPr sz="989"/>
            </a:pPr>
            <a:r>
              <a:t>Cristina - From models to code and deployment - </a:t>
            </a:r>
            <a:br/>
            <a:r>
              <a:t>Plugin to IDE and Papyrus to select Local clouds and systems you like to include, current development of producers and consumers.</a:t>
            </a:r>
            <a:r>
              <a:rPr>
                <a:solidFill>
                  <a:srgbClr val="FF2600"/>
                </a:solidFill>
              </a:rPr>
              <a:t> </a:t>
            </a:r>
            <a:br>
              <a:rPr>
                <a:solidFill>
                  <a:srgbClr val="FF2600"/>
                </a:solidFill>
              </a:rPr>
            </a:br>
            <a:r>
              <a:rPr>
                <a:solidFill>
                  <a:srgbClr val="FF2600"/>
                </a:solidFill>
              </a:rPr>
              <a:t>Update plug-ins to be complaint with 4.4.1. The Papyrus profile is no available using UML meta models created for the whole architecture stack and part of the engineering process steps. Will be ready for the next Eclipse Arrowhead release.</a:t>
            </a:r>
          </a:p>
          <a:p>
            <a:pPr marL="126667" indent="-126667" defTabSz="216602">
              <a:spcBef>
                <a:spcPts val="0"/>
              </a:spcBef>
              <a:buSzPct val="100000"/>
              <a:buAutoNum type="arabicPeriod" startAt="1"/>
              <a:defRPr sz="989"/>
            </a:pPr>
            <a:r>
              <a:t>Documentation strategy</a:t>
            </a:r>
            <a:br/>
            <a:r>
              <a:rPr>
                <a:solidFill>
                  <a:srgbClr val="FF2600"/>
                </a:solidFill>
              </a:rPr>
              <a:t>Mats proposed a discussion on documentation strategy meeting done. A survey is launched to the Arrowhead Tools project to get feedback. A question discussed is how to improved the V&amp;V process thus creating trust in the TRL level enabling real industrial usage. This is nov included in the template for the final use case reporting in Arrowhead Tools.</a:t>
            </a:r>
            <a:br>
              <a:rPr>
                <a:solidFill>
                  <a:srgbClr val="FF2600"/>
                </a:solidFill>
              </a:rPr>
            </a:b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4" name="Eclipse Arrowhead architecture - core systems"/>
          <p:cNvSpPr txBox="1"/>
          <p:nvPr>
            <p:ph type="title"/>
          </p:nvPr>
        </p:nvSpPr>
        <p:spPr>
          <a:xfrm>
            <a:off x="786644" y="81912"/>
            <a:ext cx="7444941" cy="586592"/>
          </a:xfrm>
          <a:prstGeom prst="rect">
            <a:avLst/>
          </a:prstGeom>
        </p:spPr>
        <p:txBody>
          <a:bodyPr/>
          <a:lstStyle/>
          <a:p>
            <a:pPr lvl="1" defTabSz="393190">
              <a:defRPr sz="3000"/>
            </a:pPr>
            <a:r>
              <a:t>Agenda</a:t>
            </a:r>
            <a:r>
              <a:rPr>
                <a:solidFill>
                  <a:srgbClr val="FF2600"/>
                </a:solidFill>
              </a:rPr>
              <a:t> </a:t>
            </a:r>
            <a:r>
              <a:rPr sz="2000">
                <a:solidFill>
                  <a:srgbClr val="FF2600"/>
                </a:solidFill>
              </a:rPr>
              <a:t>(MoM from meeting in red)</a:t>
            </a:r>
          </a:p>
        </p:txBody>
      </p:sp>
      <p:sp>
        <p:nvSpPr>
          <p:cNvPr id="105" name="How shall serviceConsumers be registered in SystemRegistry?…"/>
          <p:cNvSpPr txBox="1"/>
          <p:nvPr>
            <p:ph type="body" idx="1"/>
          </p:nvPr>
        </p:nvSpPr>
        <p:spPr>
          <a:xfrm>
            <a:off x="453942" y="709981"/>
            <a:ext cx="8236116" cy="4893129"/>
          </a:xfrm>
          <a:prstGeom prst="rect">
            <a:avLst/>
          </a:prstGeom>
        </p:spPr>
        <p:txBody>
          <a:bodyPr/>
          <a:lstStyle/>
          <a:p>
            <a:pPr marL="200526" indent="-200526">
              <a:buSzPct val="100000"/>
              <a:buAutoNum type="arabicPeriod" startAt="6"/>
              <a:defRPr sz="1200"/>
            </a:pPr>
            <a:r>
              <a:t>ServiceRegistry, SystemRegistry, DeviceRegistry - metadata, compliance to other service registries</a:t>
            </a:r>
            <a:br/>
            <a:r>
              <a:rPr>
                <a:solidFill>
                  <a:srgbClr val="FF2600"/>
                </a:solidFill>
              </a:rPr>
              <a:t>Per: an adaptor for CONSUL has been prototyped by Sinetiq. A dependency with the Authorisation system need t be discussed. This might influence the GateKeeper and Gateway systems. </a:t>
            </a:r>
            <a:endParaRPr>
              <a:solidFill>
                <a:srgbClr val="FF2600"/>
              </a:solidFill>
            </a:endParaRPr>
          </a:p>
          <a:p>
            <a:pPr marL="200526" indent="-200526">
              <a:buSzPct val="100000"/>
              <a:buAutoNum type="arabicPeriod" startAt="6"/>
              <a:defRPr sz="1200"/>
            </a:pPr>
            <a:r>
              <a:t>Monitoring service - multiple purposes first discussion</a:t>
            </a:r>
            <a:br/>
            <a:r>
              <a:rPr>
                <a:solidFill>
                  <a:srgbClr val="FF2600"/>
                </a:solidFill>
              </a:rPr>
              <a:t>JD to talk with Olov S. to lead such WG, Per O. to contribute from BnearIT/Sinetiq, Jan vD like to join</a:t>
            </a:r>
            <a:br>
              <a:rPr>
                <a:solidFill>
                  <a:srgbClr val="FF2600"/>
                </a:solidFill>
              </a:rPr>
            </a:br>
            <a:r>
              <a:rPr>
                <a:solidFill>
                  <a:srgbClr val="FF2600"/>
                </a:solidFill>
              </a:rPr>
              <a:t>Per indicates that monitoring need to adhere to a specific standard: Not now for the moment.</a:t>
            </a:r>
            <a:br>
              <a:rPr>
                <a:solidFill>
                  <a:srgbClr val="FF2600"/>
                </a:solidFill>
              </a:rPr>
            </a:br>
            <a:r>
              <a:rPr>
                <a:solidFill>
                  <a:srgbClr val="FF2600"/>
                </a:solidFill>
              </a:rPr>
              <a:t>Per to give a 10 min report on monitoring requirements at next meeting.</a:t>
            </a:r>
            <a:endParaRPr>
              <a:solidFill>
                <a:srgbClr val="FF2600"/>
              </a:solidFill>
            </a:endParaRPr>
          </a:p>
          <a:p>
            <a:pPr marL="200526" indent="-200526">
              <a:buSzPct val="100000"/>
              <a:buAutoNum type="arabicPeriod" startAt="6"/>
              <a:defRPr sz="1200"/>
            </a:pPr>
            <a:r>
              <a:t>Request/Response models in Arrowhead </a:t>
            </a:r>
            <a:r>
              <a:rPr>
                <a:solidFill>
                  <a:srgbClr val="57606A"/>
                </a:solidFill>
                <a:latin typeface="Helvetica Neue Light"/>
                <a:ea typeface="Helvetica Neue Light"/>
                <a:cs typeface="Helvetica Neue Light"/>
                <a:sym typeface="Helvetica Neue Light"/>
              </a:rPr>
              <a:t>#15</a:t>
            </a:r>
            <a:br>
              <a:rPr>
                <a:solidFill>
                  <a:srgbClr val="57606A"/>
                </a:solidFill>
                <a:latin typeface="Helvetica Neue Light"/>
                <a:ea typeface="Helvetica Neue Light"/>
                <a:cs typeface="Helvetica Neue Light"/>
                <a:sym typeface="Helvetica Neue Light"/>
              </a:rPr>
            </a:br>
            <a:r>
              <a:rPr>
                <a:solidFill>
                  <a:srgbClr val="FF2600"/>
                </a:solidFill>
                <a:latin typeface="Helvetica Neue Light"/>
                <a:ea typeface="Helvetica Neue Light"/>
                <a:cs typeface="Helvetica Neue Light"/>
                <a:sym typeface="Helvetica Neue Light"/>
              </a:rPr>
              <a:t>Mario not on-line today</a:t>
            </a:r>
            <a:endParaRPr>
              <a:solidFill>
                <a:srgbClr val="FF2600"/>
              </a:solidFill>
            </a:endParaRPr>
          </a:p>
          <a:p>
            <a:pPr marL="200526" indent="-200526">
              <a:buSzPct val="100000"/>
              <a:buAutoNum type="arabicPeriod" startAt="6"/>
              <a:defRPr sz="1200"/>
            </a:pPr>
            <a:r>
              <a:t>Necessary updates to Orchestration and Authorisation  system - </a:t>
            </a:r>
            <a:r>
              <a:rPr>
                <a:solidFill>
                  <a:schemeClr val="accent2"/>
                </a:solidFill>
              </a:rPr>
              <a:t> </a:t>
            </a:r>
          </a:p>
          <a:p>
            <a:pPr lvl="1" marL="775367" indent="-267367">
              <a:buAutoNum type="arabicPeriod" startAt="1"/>
              <a:defRPr sz="1200"/>
            </a:pPr>
            <a:r>
              <a:t>Format for Orchestration policy and Authorisation policy data, </a:t>
            </a:r>
            <a:r>
              <a:rPr>
                <a:solidFill>
                  <a:srgbClr val="FF2600"/>
                </a:solidFill>
              </a:rPr>
              <a:t>Olof to investigate on how to form a WG on this issue.</a:t>
            </a:r>
            <a:endParaRPr>
              <a:solidFill>
                <a:srgbClr val="FF2600"/>
              </a:solidFill>
            </a:endParaRPr>
          </a:p>
          <a:p>
            <a:pPr marL="267368" indent="-267368">
              <a:buSzPct val="100000"/>
              <a:buAutoNum type="arabicPeriod" startAt="9"/>
              <a:defRPr sz="1200"/>
            </a:pPr>
            <a:r>
              <a:t>GateKeeper and Gateway systems</a:t>
            </a:r>
          </a:p>
          <a:p>
            <a:pPr lvl="1" marL="775367" indent="-267367">
              <a:buClr>
                <a:srgbClr val="000000"/>
              </a:buClr>
              <a:buAutoNum type="arabicPeriod" startAt="1"/>
              <a:defRPr sz="1200"/>
            </a:pPr>
            <a:r>
              <a:t>Scenarios for § 4, 5, and 6, Mario sequence diagram from Marios scenario 2a</a:t>
            </a:r>
            <a:r>
              <a:rPr>
                <a:solidFill>
                  <a:schemeClr val="accent2"/>
                </a:solidFill>
              </a:rPr>
              <a:t>.</a:t>
            </a:r>
            <a:r>
              <a:t>  </a:t>
            </a:r>
            <a:r>
              <a:rPr>
                <a:solidFill>
                  <a:srgbClr val="FF2600"/>
                </a:solidFill>
              </a:rPr>
              <a:t>Mario to check in resources for hosting a WG. No updates from Mario. Ensure with Markus and Silia to get this finalised. JD to contact Markus T on this.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7" name="Agenda (MoM from meeting in red)"/>
          <p:cNvSpPr txBox="1"/>
          <p:nvPr>
            <p:ph type="title"/>
          </p:nvPr>
        </p:nvSpPr>
        <p:spPr>
          <a:xfrm>
            <a:off x="799889" y="344570"/>
            <a:ext cx="7444938" cy="586590"/>
          </a:xfrm>
          <a:prstGeom prst="rect">
            <a:avLst/>
          </a:prstGeom>
        </p:spPr>
        <p:txBody>
          <a:bodyPr/>
          <a:lstStyle/>
          <a:p>
            <a:pPr/>
            <a:r>
              <a:t>Agenda</a:t>
            </a:r>
            <a:r>
              <a:rPr>
                <a:solidFill>
                  <a:srgbClr val="FF2600"/>
                </a:solidFill>
              </a:rPr>
              <a:t> </a:t>
            </a:r>
            <a:r>
              <a:rPr sz="2000">
                <a:solidFill>
                  <a:srgbClr val="FF2600"/>
                </a:solidFill>
              </a:rPr>
              <a:t>(MoM from meeting in red)</a:t>
            </a:r>
          </a:p>
        </p:txBody>
      </p:sp>
      <p:sp>
        <p:nvSpPr>
          <p:cNvPr id="108" name="Issue lists in GitHub…"/>
          <p:cNvSpPr txBox="1"/>
          <p:nvPr>
            <p:ph type="body" idx="1"/>
          </p:nvPr>
        </p:nvSpPr>
        <p:spPr>
          <a:xfrm>
            <a:off x="799889" y="1132386"/>
            <a:ext cx="7444938" cy="4582615"/>
          </a:xfrm>
          <a:prstGeom prst="rect">
            <a:avLst/>
          </a:prstGeom>
        </p:spPr>
        <p:txBody>
          <a:bodyPr/>
          <a:lstStyle/>
          <a:p>
            <a:pPr marL="149725" indent="-149725" defTabSz="256031">
              <a:spcBef>
                <a:spcPts val="200"/>
              </a:spcBef>
              <a:buSzPct val="100000"/>
              <a:buAutoNum type="arabicPeriod" startAt="10"/>
              <a:defRPr sz="1200"/>
            </a:pPr>
            <a:r>
              <a:t>Issue lists in GitHub</a:t>
            </a:r>
            <a:endParaRPr>
              <a:solidFill>
                <a:schemeClr val="accent2"/>
              </a:solidFill>
            </a:endParaRPr>
          </a:p>
          <a:p>
            <a:pPr marL="149725" indent="-149725" defTabSz="256031">
              <a:spcBef>
                <a:spcPts val="200"/>
              </a:spcBef>
              <a:buSzPct val="100000"/>
              <a:buAutoNum type="arabicPeriod" startAt="10"/>
              <a:defRPr sz="1200"/>
            </a:pPr>
            <a:r>
              <a:t>Roadmap WG meeting</a:t>
            </a:r>
            <a:br/>
            <a:r>
              <a:rPr>
                <a:solidFill>
                  <a:schemeClr val="accent2"/>
                </a:solidFill>
              </a:rPr>
              <a:t>Feb 22 at 15.00</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0" name="Topics on hold"/>
          <p:cNvSpPr txBox="1"/>
          <p:nvPr>
            <p:ph type="title"/>
          </p:nvPr>
        </p:nvSpPr>
        <p:spPr>
          <a:xfrm>
            <a:off x="799889" y="598565"/>
            <a:ext cx="7444938" cy="586589"/>
          </a:xfrm>
          <a:prstGeom prst="rect">
            <a:avLst/>
          </a:prstGeom>
        </p:spPr>
        <p:txBody>
          <a:bodyPr/>
          <a:lstStyle/>
          <a:p>
            <a:pPr/>
            <a:r>
              <a:t>Topics on hold</a:t>
            </a:r>
          </a:p>
        </p:txBody>
      </p:sp>
      <p:sp>
        <p:nvSpPr>
          <p:cNvPr id="111" name="Possible change of core system database - ON HOLD Light database is a request - WAPICE, On hold until item 6 is a closed"/>
          <p:cNvSpPr txBox="1"/>
          <p:nvPr>
            <p:ph type="body" idx="1"/>
          </p:nvPr>
        </p:nvSpPr>
        <p:spPr>
          <a:xfrm>
            <a:off x="799889" y="1185151"/>
            <a:ext cx="7444938" cy="4071628"/>
          </a:xfrm>
          <a:prstGeom prst="rect">
            <a:avLst/>
          </a:prstGeom>
        </p:spPr>
        <p:txBody>
          <a:bodyPr/>
          <a:lstStyle/>
          <a:p>
            <a:pPr marL="267368" indent="-267368">
              <a:buClr>
                <a:srgbClr val="000000"/>
              </a:buClr>
              <a:buSzPct val="100000"/>
              <a:buAutoNum type="arabicPeriod" startAt="1"/>
              <a:defRPr sz="1500"/>
            </a:pPr>
            <a:r>
              <a:t>Possible change of core system database - </a:t>
            </a:r>
            <a:r>
              <a:rPr>
                <a:solidFill>
                  <a:srgbClr val="FF2600"/>
                </a:solidFill>
              </a:rPr>
              <a:t>ON HOLD</a:t>
            </a:r>
            <a:br>
              <a:rPr>
                <a:solidFill>
                  <a:srgbClr val="FF2600"/>
                </a:solidFill>
              </a:rPr>
            </a:br>
            <a:r>
              <a:rPr sz="1200">
                <a:solidFill>
                  <a:srgbClr val="FF2600"/>
                </a:solidFill>
              </a:rPr>
              <a:t>Light database is a request - WAPICE, On hold until item 6 is a closed</a:t>
            </a:r>
            <a:r>
              <a:rPr>
                <a:solidFill>
                  <a:srgbClr val="FF2600"/>
                </a:solidFill>
              </a:rPr>
              <a:t>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