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clipse Arrowhead Roadmap W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Roadmap WG </a:t>
            </a:r>
          </a:p>
        </p:txBody>
      </p:sp>
      <p:sp>
        <p:nvSpPr>
          <p:cNvPr id="102" name="231019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231019</a:t>
            </a:r>
          </a:p>
          <a:p>
            <a:pPr/>
            <a:r>
              <a:t>Agenda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1) GSoSD final, Jerker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2) Next step - SysD the core systems.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3) SysD’s of the support systems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4) Time line for SysD’s and implementations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5)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V5.0</a:t>
            </a:r>
          </a:p>
        </p:txBody>
      </p:sp>
      <p:sp>
        <p:nvSpPr>
          <p:cNvPr id="105" name="Open point of discu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679" indent="-222679" defTabSz="379475">
              <a:spcBef>
                <a:spcPts val="300"/>
              </a:spcBef>
              <a:defRPr sz="1660"/>
            </a:pPr>
            <a:r>
              <a:t>Open point of discussion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#1 Per to introduce into GSoSD - issue #58 - DONE but not merged yet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#2 Pal to add to GSoSD- issue # 66 -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#3 communication - not urgent - issues #69 - to v5.1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#4 Felix to introduce into GSoSD - issue #67 - waiting for Felix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#5 Jerker to introduce into GSoSD - issue #65 -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#6 Per to introduce into the GSoSD - issue #64 - DONE but not merged yet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#7 Jerker to introduce into GSoSD- issue #70 -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#8 communication - branding - issues #68 -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#9 Technology - issue #62 -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#10 Technology - issue #71 -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</a:p>
          <a:p>
            <a:pPr marL="222679" indent="-222679" defTabSz="379475">
              <a:spcBef>
                <a:spcPts val="300"/>
              </a:spcBef>
              <a:defRPr sz="16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MoM</a:t>
            </a:r>
          </a:p>
        </p:txBody>
      </p:sp>
      <p:sp>
        <p:nvSpPr>
          <p:cNvPr id="108" name="Core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Core systems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ServiceRegistry SysD, AITIA associated SD, IDD with Sinetiq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ServiceOrchestration, SysD, AITIA associated SD, IDD with Sinetiq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Authorisation, SysD AITIA associated SD, IDD with Sinetiq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Authentication, SysD Sinetiq, SD, IDD Sinetiq+ LTU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Support systems</a:t>
            </a:r>
          </a:p>
          <a:p>
            <a:pPr lvl="1" marL="0" indent="228600" defTabSz="355600">
              <a:spcBef>
                <a:spcPts val="0"/>
              </a:spcBef>
              <a:buSz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GateKeeper, SysD, AITIA</a:t>
            </a:r>
          </a:p>
          <a:p>
            <a:pPr lvl="1" marL="0" indent="228600" defTabSz="355600">
              <a:spcBef>
                <a:spcPts val="0"/>
              </a:spcBef>
              <a:buSz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Gateway, SysD, AITIA</a:t>
            </a:r>
          </a:p>
          <a:p>
            <a:pPr lvl="1" marL="0" indent="228600" defTabSz="355600">
              <a:spcBef>
                <a:spcPts val="0"/>
              </a:spcBef>
              <a:buSz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EventHandler after SysD for Authentication system becomes available</a:t>
            </a:r>
          </a:p>
          <a:p>
            <a:pPr lvl="1" marL="0" indent="228600" defTabSz="355600">
              <a:spcBef>
                <a:spcPts val="0"/>
              </a:spcBef>
              <a:buSz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LTU to contribute SysML model diagrams to the above core system.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line</a:t>
            </a:r>
          </a:p>
          <a:p>
            <a:pPr lvl="1" marL="0" indent="228600" defTabSz="355600">
              <a:spcBef>
                <a:spcPts val="0"/>
              </a:spcBef>
              <a:buSzTx/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Presentation of specifications at Lulea WS, Jan 25, 2024.</a:t>
            </a: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55600">
              <a:spcBef>
                <a:spcPts val="0"/>
              </a:spcBef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