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443" y="4661549"/>
            <a:ext cx="922023" cy="78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rcRect l="8003" t="1805" r="0" b="0"/>
          <a:stretch>
            <a:fillRect/>
          </a:stretch>
        </p:blipFill>
        <p:spPr>
          <a:xfrm>
            <a:off x="-77541" y="-466437"/>
            <a:ext cx="9244033" cy="6183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849531" y="1463856"/>
            <a:ext cx="7444938" cy="3580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Rectangle"/>
          <p:cNvSpPr/>
          <p:nvPr/>
        </p:nvSpPr>
        <p:spPr>
          <a:xfrm>
            <a:off x="7768676" y="53535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/>
        </p:nvSpPr>
        <p:spPr>
          <a:xfrm>
            <a:off x="7768676" y="53916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748154" y="528065"/>
            <a:ext cx="7444938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799889" y="1107994"/>
            <a:ext cx="3645240" cy="40649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799889" y="540998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xfrm>
            <a:off x="799889" y="1198415"/>
            <a:ext cx="7444938" cy="4048004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" name="Arrowhead white.png" descr="Arrowhead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818" y="4501693"/>
            <a:ext cx="1126173" cy="95319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1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430429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008543"/>
            <a:ext cx="7444937" cy="416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admap WG 24070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WG 240705</a:t>
            </a:r>
          </a:p>
        </p:txBody>
      </p:sp>
      <p:sp>
        <p:nvSpPr>
          <p:cNvPr id="102" name="1) SysMonitor SysD and S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1) SysMonitor SysD and SD</a:t>
            </a:r>
          </a:p>
          <a:p>
            <a:pPr/>
          </a:p>
          <a:p>
            <a:pPr/>
            <a:r>
              <a:t>2) GSoSD updates</a:t>
            </a:r>
          </a:p>
          <a:p>
            <a:pPr/>
          </a:p>
          <a:p>
            <a:pPr/>
            <a:r>
              <a:t>3) Issue review.</a:t>
            </a:r>
          </a:p>
          <a:p>
            <a:pPr/>
          </a:p>
          <a:p>
            <a:pPr/>
            <a:r>
              <a:t>4) Next meeting 23/8 8.30 -10</a:t>
            </a:r>
          </a:p>
          <a:p>
            <a:pPr/>
          </a:p>
          <a:p>
            <a:pPr/>
            <a:r>
              <a:t>5) AoB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