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3443" y="4661549"/>
            <a:ext cx="922023" cy="78040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rcRect l="8003" t="1805" r="0" b="0"/>
          <a:stretch>
            <a:fillRect/>
          </a:stretch>
        </p:blipFill>
        <p:spPr>
          <a:xfrm>
            <a:off x="-77541" y="-466437"/>
            <a:ext cx="9244033" cy="618323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849531" y="1463856"/>
            <a:ext cx="7444938" cy="3580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Rectangle"/>
          <p:cNvSpPr/>
          <p:nvPr/>
        </p:nvSpPr>
        <p:spPr>
          <a:xfrm>
            <a:off x="7768676" y="53535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/>
          <p:nvPr/>
        </p:nvSpPr>
        <p:spPr>
          <a:xfrm>
            <a:off x="7768676" y="53916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748154" y="528065"/>
            <a:ext cx="7444938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799889" y="1107994"/>
            <a:ext cx="3645240" cy="40649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799889" y="540998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idx="1"/>
          </p:nvPr>
        </p:nvSpPr>
        <p:spPr>
          <a:xfrm>
            <a:off x="799889" y="1198415"/>
            <a:ext cx="7444938" cy="4048004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1" name="Arrowhead white.png" descr="Arrowhead 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818" y="4501693"/>
            <a:ext cx="1126173" cy="95319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1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430429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008543"/>
            <a:ext cx="7444937" cy="416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admap WG 24072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WG 240723</a:t>
            </a:r>
          </a:p>
        </p:txBody>
      </p:sp>
      <p:sp>
        <p:nvSpPr>
          <p:cNvPr id="102" name="Agenda propos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Agenda proposal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1) Updates on Core system SysD and SD documents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2) Update on Support system, SysD and SD documents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3) Minor update of the GSosD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4) QoS 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5) Code development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6) Next Meeting</a:t>
            </a: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000000">
                    <a:alpha val="9490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7) AoB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