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7" r:id="rId2"/>
    <p:sldId id="261" r:id="rId3"/>
    <p:sldId id="258" r:id="rId4"/>
    <p:sldId id="260" r:id="rId5"/>
  </p:sldIdLst>
  <p:sldSz cx="24072850" cy="16217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044"/>
    <a:srgbClr val="F9E081"/>
    <a:srgbClr val="FEF7B4"/>
    <a:srgbClr val="CBFCAA"/>
    <a:srgbClr val="ECFFE1"/>
    <a:srgbClr val="CBE3BB"/>
    <a:srgbClr val="C3DEB0"/>
    <a:srgbClr val="FF3399"/>
    <a:srgbClr val="FFFF66"/>
    <a:srgbClr val="AA9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5723" autoAdjust="0"/>
  </p:normalViewPr>
  <p:slideViewPr>
    <p:cSldViewPr snapToGrid="0">
      <p:cViewPr>
        <p:scale>
          <a:sx n="100" d="100"/>
          <a:sy n="100" d="100"/>
        </p:scale>
        <p:origin x="-6780" y="-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CB4A4-D702-4690-8DE2-9DCED1E13752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38238" y="1143000"/>
            <a:ext cx="4581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49B8-89E9-463B-94D0-48EC3726FD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879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49B8-89E9-463B-94D0-48EC3726FD5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875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5464" y="2654181"/>
            <a:ext cx="20461923" cy="5646232"/>
          </a:xfrm>
        </p:spPr>
        <p:txBody>
          <a:bodyPr anchor="b"/>
          <a:lstStyle>
            <a:lvl1pPr algn="ctr">
              <a:defRPr sz="141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9106" y="8518153"/>
            <a:ext cx="18054638" cy="3915571"/>
          </a:xfrm>
        </p:spPr>
        <p:txBody>
          <a:bodyPr/>
          <a:lstStyle>
            <a:lvl1pPr marL="0" indent="0" algn="ctr">
              <a:buNone/>
              <a:defRPr sz="5676"/>
            </a:lvl1pPr>
            <a:lvl2pPr marL="1081187" indent="0" algn="ctr">
              <a:buNone/>
              <a:defRPr sz="4730"/>
            </a:lvl2pPr>
            <a:lvl3pPr marL="2162373" indent="0" algn="ctr">
              <a:buNone/>
              <a:defRPr sz="4257"/>
            </a:lvl3pPr>
            <a:lvl4pPr marL="3243560" indent="0" algn="ctr">
              <a:buNone/>
              <a:defRPr sz="3784"/>
            </a:lvl4pPr>
            <a:lvl5pPr marL="4324746" indent="0" algn="ctr">
              <a:buNone/>
              <a:defRPr sz="3784"/>
            </a:lvl5pPr>
            <a:lvl6pPr marL="5405933" indent="0" algn="ctr">
              <a:buNone/>
              <a:defRPr sz="3784"/>
            </a:lvl6pPr>
            <a:lvl7pPr marL="6487119" indent="0" algn="ctr">
              <a:buNone/>
              <a:defRPr sz="3784"/>
            </a:lvl7pPr>
            <a:lvl8pPr marL="7568306" indent="0" algn="ctr">
              <a:buNone/>
              <a:defRPr sz="3784"/>
            </a:lvl8pPr>
            <a:lvl9pPr marL="8649492" indent="0" algn="ctr">
              <a:buNone/>
              <a:defRPr sz="37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7E28-720F-48D0-AAA9-7B683A27DAC6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42-9E81-435F-AC5B-A7ADB9700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51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7E28-720F-48D0-AAA9-7B683A27DAC6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42-9E81-435F-AC5B-A7ADB9700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97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27135" y="863453"/>
            <a:ext cx="5190708" cy="137439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5010" y="863453"/>
            <a:ext cx="15271214" cy="137439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7E28-720F-48D0-AAA9-7B683A27DAC6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42-9E81-435F-AC5B-A7ADB9700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32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7E28-720F-48D0-AAA9-7B683A27DAC6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42-9E81-435F-AC5B-A7ADB9700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2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472" y="4043217"/>
            <a:ext cx="20762833" cy="6746195"/>
          </a:xfrm>
        </p:spPr>
        <p:txBody>
          <a:bodyPr anchor="b"/>
          <a:lstStyle>
            <a:lvl1pPr>
              <a:defRPr sz="141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2472" y="10853234"/>
            <a:ext cx="20762833" cy="3547664"/>
          </a:xfrm>
        </p:spPr>
        <p:txBody>
          <a:bodyPr/>
          <a:lstStyle>
            <a:lvl1pPr marL="0" indent="0">
              <a:buNone/>
              <a:defRPr sz="5676">
                <a:solidFill>
                  <a:schemeClr val="tx1"/>
                </a:solidFill>
              </a:defRPr>
            </a:lvl1pPr>
            <a:lvl2pPr marL="1081187" indent="0">
              <a:buNone/>
              <a:defRPr sz="4730">
                <a:solidFill>
                  <a:schemeClr val="tx1">
                    <a:tint val="75000"/>
                  </a:schemeClr>
                </a:solidFill>
              </a:defRPr>
            </a:lvl2pPr>
            <a:lvl3pPr marL="2162373" indent="0">
              <a:buNone/>
              <a:defRPr sz="4257">
                <a:solidFill>
                  <a:schemeClr val="tx1">
                    <a:tint val="75000"/>
                  </a:schemeClr>
                </a:solidFill>
              </a:defRPr>
            </a:lvl3pPr>
            <a:lvl4pPr marL="3243560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4pPr>
            <a:lvl5pPr marL="4324746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5pPr>
            <a:lvl6pPr marL="5405933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6pPr>
            <a:lvl7pPr marL="6487119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7pPr>
            <a:lvl8pPr marL="7568306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8pPr>
            <a:lvl9pPr marL="8649492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7E28-720F-48D0-AAA9-7B683A27DAC6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42-9E81-435F-AC5B-A7ADB9700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0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5009" y="4317265"/>
            <a:ext cx="10230961" cy="102901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6880" y="4317265"/>
            <a:ext cx="10230961" cy="102901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7E28-720F-48D0-AAA9-7B683A27DAC6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42-9E81-435F-AC5B-A7ADB9700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88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44" y="863457"/>
            <a:ext cx="20762833" cy="31347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8147" y="3975639"/>
            <a:ext cx="10183942" cy="1948399"/>
          </a:xfrm>
        </p:spPr>
        <p:txBody>
          <a:bodyPr anchor="b"/>
          <a:lstStyle>
            <a:lvl1pPr marL="0" indent="0">
              <a:buNone/>
              <a:defRPr sz="5676" b="1"/>
            </a:lvl1pPr>
            <a:lvl2pPr marL="1081187" indent="0">
              <a:buNone/>
              <a:defRPr sz="4730" b="1"/>
            </a:lvl2pPr>
            <a:lvl3pPr marL="2162373" indent="0">
              <a:buNone/>
              <a:defRPr sz="4257" b="1"/>
            </a:lvl3pPr>
            <a:lvl4pPr marL="3243560" indent="0">
              <a:buNone/>
              <a:defRPr sz="3784" b="1"/>
            </a:lvl4pPr>
            <a:lvl5pPr marL="4324746" indent="0">
              <a:buNone/>
              <a:defRPr sz="3784" b="1"/>
            </a:lvl5pPr>
            <a:lvl6pPr marL="5405933" indent="0">
              <a:buNone/>
              <a:defRPr sz="3784" b="1"/>
            </a:lvl6pPr>
            <a:lvl7pPr marL="6487119" indent="0">
              <a:buNone/>
              <a:defRPr sz="3784" b="1"/>
            </a:lvl7pPr>
            <a:lvl8pPr marL="7568306" indent="0">
              <a:buNone/>
              <a:defRPr sz="3784" b="1"/>
            </a:lvl8pPr>
            <a:lvl9pPr marL="8649492" indent="0">
              <a:buNone/>
              <a:defRPr sz="37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8147" y="5924039"/>
            <a:ext cx="10183942" cy="8713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186881" y="3975639"/>
            <a:ext cx="10234097" cy="1948399"/>
          </a:xfrm>
        </p:spPr>
        <p:txBody>
          <a:bodyPr anchor="b"/>
          <a:lstStyle>
            <a:lvl1pPr marL="0" indent="0">
              <a:buNone/>
              <a:defRPr sz="5676" b="1"/>
            </a:lvl1pPr>
            <a:lvl2pPr marL="1081187" indent="0">
              <a:buNone/>
              <a:defRPr sz="4730" b="1"/>
            </a:lvl2pPr>
            <a:lvl3pPr marL="2162373" indent="0">
              <a:buNone/>
              <a:defRPr sz="4257" b="1"/>
            </a:lvl3pPr>
            <a:lvl4pPr marL="3243560" indent="0">
              <a:buNone/>
              <a:defRPr sz="3784" b="1"/>
            </a:lvl4pPr>
            <a:lvl5pPr marL="4324746" indent="0">
              <a:buNone/>
              <a:defRPr sz="3784" b="1"/>
            </a:lvl5pPr>
            <a:lvl6pPr marL="5405933" indent="0">
              <a:buNone/>
              <a:defRPr sz="3784" b="1"/>
            </a:lvl6pPr>
            <a:lvl7pPr marL="6487119" indent="0">
              <a:buNone/>
              <a:defRPr sz="3784" b="1"/>
            </a:lvl7pPr>
            <a:lvl8pPr marL="7568306" indent="0">
              <a:buNone/>
              <a:defRPr sz="3784" b="1"/>
            </a:lvl8pPr>
            <a:lvl9pPr marL="8649492" indent="0">
              <a:buNone/>
              <a:defRPr sz="37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186881" y="5924039"/>
            <a:ext cx="10234097" cy="8713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7E28-720F-48D0-AAA9-7B683A27DAC6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42-9E81-435F-AC5B-A7ADB9700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760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7E28-720F-48D0-AAA9-7B683A27DAC6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42-9E81-435F-AC5B-A7ADB9700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49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7E28-720F-48D0-AAA9-7B683A27DAC6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42-9E81-435F-AC5B-A7ADB9700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95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44" y="1081193"/>
            <a:ext cx="7764121" cy="3784177"/>
          </a:xfrm>
        </p:spPr>
        <p:txBody>
          <a:bodyPr anchor="b"/>
          <a:lstStyle>
            <a:lvl1pPr>
              <a:defRPr sz="75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4097" y="2335081"/>
            <a:ext cx="12186880" cy="11525221"/>
          </a:xfrm>
        </p:spPr>
        <p:txBody>
          <a:bodyPr/>
          <a:lstStyle>
            <a:lvl1pPr>
              <a:defRPr sz="7567"/>
            </a:lvl1pPr>
            <a:lvl2pPr>
              <a:defRPr sz="6621"/>
            </a:lvl2pPr>
            <a:lvl3pPr>
              <a:defRPr sz="5676"/>
            </a:lvl3pPr>
            <a:lvl4pPr>
              <a:defRPr sz="4730"/>
            </a:lvl4pPr>
            <a:lvl5pPr>
              <a:defRPr sz="4730"/>
            </a:lvl5pPr>
            <a:lvl6pPr>
              <a:defRPr sz="4730"/>
            </a:lvl6pPr>
            <a:lvl7pPr>
              <a:defRPr sz="4730"/>
            </a:lvl7pPr>
            <a:lvl8pPr>
              <a:defRPr sz="4730"/>
            </a:lvl8pPr>
            <a:lvl9pPr>
              <a:defRPr sz="47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144" y="4865370"/>
            <a:ext cx="7764121" cy="9013700"/>
          </a:xfrm>
        </p:spPr>
        <p:txBody>
          <a:bodyPr/>
          <a:lstStyle>
            <a:lvl1pPr marL="0" indent="0">
              <a:buNone/>
              <a:defRPr sz="3784"/>
            </a:lvl1pPr>
            <a:lvl2pPr marL="1081187" indent="0">
              <a:buNone/>
              <a:defRPr sz="3311"/>
            </a:lvl2pPr>
            <a:lvl3pPr marL="2162373" indent="0">
              <a:buNone/>
              <a:defRPr sz="2838"/>
            </a:lvl3pPr>
            <a:lvl4pPr marL="3243560" indent="0">
              <a:buNone/>
              <a:defRPr sz="2365"/>
            </a:lvl4pPr>
            <a:lvl5pPr marL="4324746" indent="0">
              <a:buNone/>
              <a:defRPr sz="2365"/>
            </a:lvl5pPr>
            <a:lvl6pPr marL="5405933" indent="0">
              <a:buNone/>
              <a:defRPr sz="2365"/>
            </a:lvl6pPr>
            <a:lvl7pPr marL="6487119" indent="0">
              <a:buNone/>
              <a:defRPr sz="2365"/>
            </a:lvl7pPr>
            <a:lvl8pPr marL="7568306" indent="0">
              <a:buNone/>
              <a:defRPr sz="2365"/>
            </a:lvl8pPr>
            <a:lvl9pPr marL="8649492" indent="0">
              <a:buNone/>
              <a:defRPr sz="23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7E28-720F-48D0-AAA9-7B683A27DAC6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42-9E81-435F-AC5B-A7ADB9700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35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44" y="1081193"/>
            <a:ext cx="7764121" cy="3784177"/>
          </a:xfrm>
        </p:spPr>
        <p:txBody>
          <a:bodyPr anchor="b"/>
          <a:lstStyle>
            <a:lvl1pPr>
              <a:defRPr sz="75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34097" y="2335081"/>
            <a:ext cx="12186880" cy="11525221"/>
          </a:xfrm>
        </p:spPr>
        <p:txBody>
          <a:bodyPr anchor="t"/>
          <a:lstStyle>
            <a:lvl1pPr marL="0" indent="0">
              <a:buNone/>
              <a:defRPr sz="7567"/>
            </a:lvl1pPr>
            <a:lvl2pPr marL="1081187" indent="0">
              <a:buNone/>
              <a:defRPr sz="6621"/>
            </a:lvl2pPr>
            <a:lvl3pPr marL="2162373" indent="0">
              <a:buNone/>
              <a:defRPr sz="5676"/>
            </a:lvl3pPr>
            <a:lvl4pPr marL="3243560" indent="0">
              <a:buNone/>
              <a:defRPr sz="4730"/>
            </a:lvl4pPr>
            <a:lvl5pPr marL="4324746" indent="0">
              <a:buNone/>
              <a:defRPr sz="4730"/>
            </a:lvl5pPr>
            <a:lvl6pPr marL="5405933" indent="0">
              <a:buNone/>
              <a:defRPr sz="4730"/>
            </a:lvl6pPr>
            <a:lvl7pPr marL="6487119" indent="0">
              <a:buNone/>
              <a:defRPr sz="4730"/>
            </a:lvl7pPr>
            <a:lvl8pPr marL="7568306" indent="0">
              <a:buNone/>
              <a:defRPr sz="4730"/>
            </a:lvl8pPr>
            <a:lvl9pPr marL="8649492" indent="0">
              <a:buNone/>
              <a:defRPr sz="47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144" y="4865370"/>
            <a:ext cx="7764121" cy="9013700"/>
          </a:xfrm>
        </p:spPr>
        <p:txBody>
          <a:bodyPr/>
          <a:lstStyle>
            <a:lvl1pPr marL="0" indent="0">
              <a:buNone/>
              <a:defRPr sz="3784"/>
            </a:lvl1pPr>
            <a:lvl2pPr marL="1081187" indent="0">
              <a:buNone/>
              <a:defRPr sz="3311"/>
            </a:lvl2pPr>
            <a:lvl3pPr marL="2162373" indent="0">
              <a:buNone/>
              <a:defRPr sz="2838"/>
            </a:lvl3pPr>
            <a:lvl4pPr marL="3243560" indent="0">
              <a:buNone/>
              <a:defRPr sz="2365"/>
            </a:lvl4pPr>
            <a:lvl5pPr marL="4324746" indent="0">
              <a:buNone/>
              <a:defRPr sz="2365"/>
            </a:lvl5pPr>
            <a:lvl6pPr marL="5405933" indent="0">
              <a:buNone/>
              <a:defRPr sz="2365"/>
            </a:lvl6pPr>
            <a:lvl7pPr marL="6487119" indent="0">
              <a:buNone/>
              <a:defRPr sz="2365"/>
            </a:lvl7pPr>
            <a:lvl8pPr marL="7568306" indent="0">
              <a:buNone/>
              <a:defRPr sz="2365"/>
            </a:lvl8pPr>
            <a:lvl9pPr marL="8649492" indent="0">
              <a:buNone/>
              <a:defRPr sz="23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7E28-720F-48D0-AAA9-7B683A27DAC6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42-9E81-435F-AC5B-A7ADB9700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54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5009" y="863457"/>
            <a:ext cx="20762833" cy="3134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5009" y="4317265"/>
            <a:ext cx="20762833" cy="10290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5009" y="15031594"/>
            <a:ext cx="5416391" cy="863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17E28-720F-48D0-AAA9-7B683A27DAC6}" type="datetimeFigureOut">
              <a:rPr lang="fr-FR" smtClean="0"/>
              <a:t>27/10/2022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74132" y="15031594"/>
            <a:ext cx="8124587" cy="863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01450" y="15031594"/>
            <a:ext cx="5416391" cy="863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98D42-9E81-435F-AC5B-A7ADB9700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81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62373" rtl="0" eaLnBrk="1" latinLnBrk="0" hangingPunct="1">
        <a:lnSpc>
          <a:spcPct val="90000"/>
        </a:lnSpc>
        <a:spcBef>
          <a:spcPct val="0"/>
        </a:spcBef>
        <a:buNone/>
        <a:defRPr sz="104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593" indent="-540593" algn="l" defTabSz="2162373" rtl="0" eaLnBrk="1" latinLnBrk="0" hangingPunct="1">
        <a:lnSpc>
          <a:spcPct val="90000"/>
        </a:lnSpc>
        <a:spcBef>
          <a:spcPts val="2365"/>
        </a:spcBef>
        <a:buFont typeface="Arial" panose="020B0604020202020204" pitchFamily="34" charset="0"/>
        <a:buChar char="•"/>
        <a:defRPr sz="6621" kern="1200">
          <a:solidFill>
            <a:schemeClr val="tx1"/>
          </a:solidFill>
          <a:latin typeface="+mn-lt"/>
          <a:ea typeface="+mn-ea"/>
          <a:cs typeface="+mn-cs"/>
        </a:defRPr>
      </a:lvl1pPr>
      <a:lvl2pPr marL="1621780" indent="-540593" algn="l" defTabSz="2162373" rtl="0" eaLnBrk="1" latinLnBrk="0" hangingPunct="1">
        <a:lnSpc>
          <a:spcPct val="90000"/>
        </a:lnSpc>
        <a:spcBef>
          <a:spcPts val="1182"/>
        </a:spcBef>
        <a:buFont typeface="Arial" panose="020B0604020202020204" pitchFamily="34" charset="0"/>
        <a:buChar char="•"/>
        <a:defRPr sz="5676" kern="1200">
          <a:solidFill>
            <a:schemeClr val="tx1"/>
          </a:solidFill>
          <a:latin typeface="+mn-lt"/>
          <a:ea typeface="+mn-ea"/>
          <a:cs typeface="+mn-cs"/>
        </a:defRPr>
      </a:lvl2pPr>
      <a:lvl3pPr marL="2702966" indent="-540593" algn="l" defTabSz="2162373" rtl="0" eaLnBrk="1" latinLnBrk="0" hangingPunct="1">
        <a:lnSpc>
          <a:spcPct val="90000"/>
        </a:lnSpc>
        <a:spcBef>
          <a:spcPts val="1182"/>
        </a:spcBef>
        <a:buFont typeface="Arial" panose="020B0604020202020204" pitchFamily="34" charset="0"/>
        <a:buChar char="•"/>
        <a:defRPr sz="4730" kern="1200">
          <a:solidFill>
            <a:schemeClr val="tx1"/>
          </a:solidFill>
          <a:latin typeface="+mn-lt"/>
          <a:ea typeface="+mn-ea"/>
          <a:cs typeface="+mn-cs"/>
        </a:defRPr>
      </a:lvl3pPr>
      <a:lvl4pPr marL="3784153" indent="-540593" algn="l" defTabSz="2162373" rtl="0" eaLnBrk="1" latinLnBrk="0" hangingPunct="1">
        <a:lnSpc>
          <a:spcPct val="90000"/>
        </a:lnSpc>
        <a:spcBef>
          <a:spcPts val="1182"/>
        </a:spcBef>
        <a:buFont typeface="Arial" panose="020B0604020202020204" pitchFamily="34" charset="0"/>
        <a:buChar char="•"/>
        <a:defRPr sz="4257" kern="1200">
          <a:solidFill>
            <a:schemeClr val="tx1"/>
          </a:solidFill>
          <a:latin typeface="+mn-lt"/>
          <a:ea typeface="+mn-ea"/>
          <a:cs typeface="+mn-cs"/>
        </a:defRPr>
      </a:lvl4pPr>
      <a:lvl5pPr marL="4865340" indent="-540593" algn="l" defTabSz="2162373" rtl="0" eaLnBrk="1" latinLnBrk="0" hangingPunct="1">
        <a:lnSpc>
          <a:spcPct val="90000"/>
        </a:lnSpc>
        <a:spcBef>
          <a:spcPts val="1182"/>
        </a:spcBef>
        <a:buFont typeface="Arial" panose="020B0604020202020204" pitchFamily="34" charset="0"/>
        <a:buChar char="•"/>
        <a:defRPr sz="4257" kern="1200">
          <a:solidFill>
            <a:schemeClr val="tx1"/>
          </a:solidFill>
          <a:latin typeface="+mn-lt"/>
          <a:ea typeface="+mn-ea"/>
          <a:cs typeface="+mn-cs"/>
        </a:defRPr>
      </a:lvl5pPr>
      <a:lvl6pPr marL="5946526" indent="-540593" algn="l" defTabSz="2162373" rtl="0" eaLnBrk="1" latinLnBrk="0" hangingPunct="1">
        <a:lnSpc>
          <a:spcPct val="90000"/>
        </a:lnSpc>
        <a:spcBef>
          <a:spcPts val="1182"/>
        </a:spcBef>
        <a:buFont typeface="Arial" panose="020B0604020202020204" pitchFamily="34" charset="0"/>
        <a:buChar char="•"/>
        <a:defRPr sz="4257" kern="1200">
          <a:solidFill>
            <a:schemeClr val="tx1"/>
          </a:solidFill>
          <a:latin typeface="+mn-lt"/>
          <a:ea typeface="+mn-ea"/>
          <a:cs typeface="+mn-cs"/>
        </a:defRPr>
      </a:lvl6pPr>
      <a:lvl7pPr marL="7027713" indent="-540593" algn="l" defTabSz="2162373" rtl="0" eaLnBrk="1" latinLnBrk="0" hangingPunct="1">
        <a:lnSpc>
          <a:spcPct val="90000"/>
        </a:lnSpc>
        <a:spcBef>
          <a:spcPts val="1182"/>
        </a:spcBef>
        <a:buFont typeface="Arial" panose="020B0604020202020204" pitchFamily="34" charset="0"/>
        <a:buChar char="•"/>
        <a:defRPr sz="4257" kern="1200">
          <a:solidFill>
            <a:schemeClr val="tx1"/>
          </a:solidFill>
          <a:latin typeface="+mn-lt"/>
          <a:ea typeface="+mn-ea"/>
          <a:cs typeface="+mn-cs"/>
        </a:defRPr>
      </a:lvl7pPr>
      <a:lvl8pPr marL="8108899" indent="-540593" algn="l" defTabSz="2162373" rtl="0" eaLnBrk="1" latinLnBrk="0" hangingPunct="1">
        <a:lnSpc>
          <a:spcPct val="90000"/>
        </a:lnSpc>
        <a:spcBef>
          <a:spcPts val="1182"/>
        </a:spcBef>
        <a:buFont typeface="Arial" panose="020B0604020202020204" pitchFamily="34" charset="0"/>
        <a:buChar char="•"/>
        <a:defRPr sz="4257" kern="1200">
          <a:solidFill>
            <a:schemeClr val="tx1"/>
          </a:solidFill>
          <a:latin typeface="+mn-lt"/>
          <a:ea typeface="+mn-ea"/>
          <a:cs typeface="+mn-cs"/>
        </a:defRPr>
      </a:lvl8pPr>
      <a:lvl9pPr marL="9190086" indent="-540593" algn="l" defTabSz="2162373" rtl="0" eaLnBrk="1" latinLnBrk="0" hangingPunct="1">
        <a:lnSpc>
          <a:spcPct val="90000"/>
        </a:lnSpc>
        <a:spcBef>
          <a:spcPts val="1182"/>
        </a:spcBef>
        <a:buFont typeface="Arial" panose="020B0604020202020204" pitchFamily="34" charset="0"/>
        <a:buChar char="•"/>
        <a:defRPr sz="42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2373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1pPr>
      <a:lvl2pPr marL="1081187" algn="l" defTabSz="2162373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2pPr>
      <a:lvl3pPr marL="2162373" algn="l" defTabSz="2162373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3pPr>
      <a:lvl4pPr marL="3243560" algn="l" defTabSz="2162373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4pPr>
      <a:lvl5pPr marL="4324746" algn="l" defTabSz="2162373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5pPr>
      <a:lvl6pPr marL="5405933" algn="l" defTabSz="2162373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6pPr>
      <a:lvl7pPr marL="6487119" algn="l" defTabSz="2162373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7pPr>
      <a:lvl8pPr marL="7568306" algn="l" defTabSz="2162373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8pPr>
      <a:lvl9pPr marL="8649492" algn="l" defTabSz="2162373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Rectangle 1069">
            <a:extLst>
              <a:ext uri="{FF2B5EF4-FFF2-40B4-BE49-F238E27FC236}">
                <a16:creationId xmlns:a16="http://schemas.microsoft.com/office/drawing/2014/main" id="{D9B7C927-3FBE-4BA9-A8C9-5E564D6E9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2386" y="3344052"/>
            <a:ext cx="2980521" cy="2036763"/>
          </a:xfrm>
          <a:prstGeom prst="rect">
            <a:avLst/>
          </a:prstGeom>
          <a:gradFill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>
              <a:rot lat="0" lon="0" rev="2400000"/>
            </a:lightRig>
          </a:scene3d>
          <a:sp3d extrusionH="100000" contourW="12700" prstMaterial="legacyMatte">
            <a:bevelT w="13500" h="13500" prst="angle"/>
            <a:bevelB w="13500" h="13500" prst="angle"/>
            <a:contourClr>
              <a:schemeClr val="accent1">
                <a:lumMod val="20000"/>
                <a:lumOff val="80000"/>
              </a:schemeClr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7941C18-0646-4C0D-BAB8-C39E39BB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06" y="-5346024"/>
            <a:ext cx="20762833" cy="3134711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90" name="Rectangle 1026">
            <a:extLst>
              <a:ext uri="{FF2B5EF4-FFF2-40B4-BE49-F238E27FC236}">
                <a16:creationId xmlns:a16="http://schemas.microsoft.com/office/drawing/2014/main" id="{9A69F786-82CE-4D5B-87D0-E3EA12B08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1997" y="1605733"/>
            <a:ext cx="2870590" cy="2038350"/>
          </a:xfrm>
          <a:prstGeom prst="rect">
            <a:avLst/>
          </a:prstGeom>
          <a:gradFill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>
              <a:rot lat="0" lon="0" rev="2400000"/>
            </a:lightRig>
          </a:scene3d>
          <a:sp3d extrusionH="100000" contourW="12700" prstMaterial="legacyMatte">
            <a:bevelT w="13500" h="13500" prst="angle"/>
            <a:bevelB w="13500" h="13500" prst="angle"/>
            <a:contourClr>
              <a:srgbClr val="C7E7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fr-FR"/>
          </a:p>
        </p:txBody>
      </p:sp>
      <p:sp>
        <p:nvSpPr>
          <p:cNvPr id="592" name="Rectangle 1030">
            <a:extLst>
              <a:ext uri="{FF2B5EF4-FFF2-40B4-BE49-F238E27FC236}">
                <a16:creationId xmlns:a16="http://schemas.microsoft.com/office/drawing/2014/main" id="{ECEDBDFD-DEF4-4230-BD95-4028125FC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1660" y="1909746"/>
            <a:ext cx="1724025" cy="1458119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C11</a:t>
            </a:r>
          </a:p>
        </p:txBody>
      </p:sp>
      <p:sp>
        <p:nvSpPr>
          <p:cNvPr id="593" name="Oval 1031">
            <a:extLst>
              <a:ext uri="{FF2B5EF4-FFF2-40B4-BE49-F238E27FC236}">
                <a16:creationId xmlns:a16="http://schemas.microsoft.com/office/drawing/2014/main" id="{5F3DB2B3-FEF5-41B0-93B2-60BEE061B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4353" y="2309002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594" name="Oval 1032">
            <a:extLst>
              <a:ext uri="{FF2B5EF4-FFF2-40B4-BE49-F238E27FC236}">
                <a16:creationId xmlns:a16="http://schemas.microsoft.com/office/drawing/2014/main" id="{FCEBFBB6-6751-48C3-B436-05DE3B00B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9766" y="2580464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F6</a:t>
            </a:r>
          </a:p>
        </p:txBody>
      </p:sp>
      <p:sp>
        <p:nvSpPr>
          <p:cNvPr id="595" name="Oval 1033">
            <a:extLst>
              <a:ext uri="{FF2B5EF4-FFF2-40B4-BE49-F238E27FC236}">
                <a16:creationId xmlns:a16="http://schemas.microsoft.com/office/drawing/2014/main" id="{59358514-972F-441C-AD91-D7FEA96B1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9003" y="2172470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F21</a:t>
            </a:r>
          </a:p>
        </p:txBody>
      </p:sp>
      <p:sp>
        <p:nvSpPr>
          <p:cNvPr id="596" name="Oval 1034">
            <a:extLst>
              <a:ext uri="{FF2B5EF4-FFF2-40B4-BE49-F238E27FC236}">
                <a16:creationId xmlns:a16="http://schemas.microsoft.com/office/drawing/2014/main" id="{3BA86A55-A37F-4CA4-ADF2-2C5A74D7E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1348" y="2132789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F22</a:t>
            </a:r>
          </a:p>
        </p:txBody>
      </p:sp>
      <p:sp>
        <p:nvSpPr>
          <p:cNvPr id="597" name="Oval 1035">
            <a:extLst>
              <a:ext uri="{FF2B5EF4-FFF2-40B4-BE49-F238E27FC236}">
                <a16:creationId xmlns:a16="http://schemas.microsoft.com/office/drawing/2014/main" id="{6BC82482-3339-4D1E-AAC9-808125CA0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0978" y="2648720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F7</a:t>
            </a:r>
          </a:p>
        </p:txBody>
      </p:sp>
      <p:sp>
        <p:nvSpPr>
          <p:cNvPr id="599" name="Line 1037">
            <a:extLst>
              <a:ext uri="{FF2B5EF4-FFF2-40B4-BE49-F238E27FC236}">
                <a16:creationId xmlns:a16="http://schemas.microsoft.com/office/drawing/2014/main" id="{9FDDA7B8-1D30-47AA-9D4A-1C03E79223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716011" y="2828108"/>
            <a:ext cx="37306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00" name="Line 1038">
            <a:extLst>
              <a:ext uri="{FF2B5EF4-FFF2-40B4-BE49-F238E27FC236}">
                <a16:creationId xmlns:a16="http://schemas.microsoft.com/office/drawing/2014/main" id="{3BD4B416-0896-42A4-AFF7-7CBF41DC8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85978" y="2864620"/>
            <a:ext cx="28575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01" name="Line 1039">
            <a:extLst>
              <a:ext uri="{FF2B5EF4-FFF2-40B4-BE49-F238E27FC236}">
                <a16:creationId xmlns:a16="http://schemas.microsoft.com/office/drawing/2014/main" id="{722DBBF5-5456-4345-90CE-FBAE4ABD38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11279" y="2367738"/>
            <a:ext cx="417512" cy="7929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05" name="Rectangle 1048">
            <a:extLst>
              <a:ext uri="{FF2B5EF4-FFF2-40B4-BE49-F238E27FC236}">
                <a16:creationId xmlns:a16="http://schemas.microsoft.com/office/drawing/2014/main" id="{0E7466C9-7EBD-456E-8252-BD3D1B846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1838" y="5447483"/>
            <a:ext cx="2645040" cy="1657914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608" name="Rectangle 1052">
            <a:extLst>
              <a:ext uri="{FF2B5EF4-FFF2-40B4-BE49-F238E27FC236}">
                <a16:creationId xmlns:a16="http://schemas.microsoft.com/office/drawing/2014/main" id="{855EF712-7D0C-4172-A570-0556F9890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9549" y="5815719"/>
            <a:ext cx="623887" cy="922401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PC1</a:t>
            </a:r>
          </a:p>
        </p:txBody>
      </p:sp>
      <p:sp>
        <p:nvSpPr>
          <p:cNvPr id="609" name="Line 1053">
            <a:extLst>
              <a:ext uri="{FF2B5EF4-FFF2-40B4-BE49-F238E27FC236}">
                <a16:creationId xmlns:a16="http://schemas.microsoft.com/office/drawing/2014/main" id="{5C4C12BB-CEE8-4607-80E8-1A59D003F9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66391" y="6364639"/>
            <a:ext cx="2238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contourClr>
              <a:srgbClr val="FF000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10" name="Rectangle 1054">
            <a:extLst>
              <a:ext uri="{FF2B5EF4-FFF2-40B4-BE49-F238E27FC236}">
                <a16:creationId xmlns:a16="http://schemas.microsoft.com/office/drawing/2014/main" id="{54A489B4-2E90-43C4-A0E2-15721454B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7274" y="5815719"/>
            <a:ext cx="623887" cy="922401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PC2</a:t>
            </a:r>
          </a:p>
        </p:txBody>
      </p:sp>
      <p:sp>
        <p:nvSpPr>
          <p:cNvPr id="664" name="Text Box 1111">
            <a:extLst>
              <a:ext uri="{FF2B5EF4-FFF2-40B4-BE49-F238E27FC236}">
                <a16:creationId xmlns:a16="http://schemas.microsoft.com/office/drawing/2014/main" id="{FD331371-030C-4D6F-A8BC-6D2BE4F78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69991" y="1564459"/>
            <a:ext cx="12779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1600" b="1" dirty="0"/>
              <a:t>Subsystem</a:t>
            </a:r>
          </a:p>
        </p:txBody>
      </p:sp>
      <p:sp>
        <p:nvSpPr>
          <p:cNvPr id="666" name="Rectangle 1137">
            <a:extLst>
              <a:ext uri="{FF2B5EF4-FFF2-40B4-BE49-F238E27FC236}">
                <a16:creationId xmlns:a16="http://schemas.microsoft.com/office/drawing/2014/main" id="{34F6E61E-877E-4D37-ABCF-FF7CE6F6D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1091" y="1085033"/>
            <a:ext cx="1122362" cy="1085850"/>
          </a:xfrm>
          <a:prstGeom prst="rect">
            <a:avLst/>
          </a:prstGeom>
          <a:gradFill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>
              <a:rot lat="0" lon="0" rev="2400000"/>
            </a:lightRig>
          </a:scene3d>
          <a:sp3d extrusionH="100000" contourW="12700" prstMaterial="legacyMatte">
            <a:bevelT w="13500" h="13500" prst="angle"/>
            <a:bevelB w="13500" h="13500" prst="angle"/>
            <a:contourClr>
              <a:srgbClr val="C7E7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fr-FR"/>
          </a:p>
        </p:txBody>
      </p:sp>
      <p:sp>
        <p:nvSpPr>
          <p:cNvPr id="667" name="Rectangle 1138">
            <a:extLst>
              <a:ext uri="{FF2B5EF4-FFF2-40B4-BE49-F238E27FC236}">
                <a16:creationId xmlns:a16="http://schemas.microsoft.com/office/drawing/2014/main" id="{8EFB05B7-6C27-480C-9900-B16C1F827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8889" y="5654679"/>
            <a:ext cx="3427413" cy="1657914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676" name="Rectangle 1160">
            <a:extLst>
              <a:ext uri="{FF2B5EF4-FFF2-40B4-BE49-F238E27FC236}">
                <a16:creationId xmlns:a16="http://schemas.microsoft.com/office/drawing/2014/main" id="{3C9FFEAC-F915-4609-9B82-EF284065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5298" y="3145608"/>
            <a:ext cx="3476625" cy="2036762"/>
          </a:xfrm>
          <a:prstGeom prst="rect">
            <a:avLst/>
          </a:prstGeom>
          <a:gradFill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>
              <a:rot lat="0" lon="0" rev="2400000"/>
            </a:lightRig>
          </a:scene3d>
          <a:sp3d extrusionH="100000" contourW="12700" prstMaterial="legacyMatte">
            <a:bevelT w="13500" h="13500" prst="angle"/>
            <a:bevelB w="13500" h="13500" prst="angle"/>
            <a:contourClr>
              <a:srgbClr val="C7E7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677" name="Line 1161">
            <a:extLst>
              <a:ext uri="{FF2B5EF4-FFF2-40B4-BE49-F238E27FC236}">
                <a16:creationId xmlns:a16="http://schemas.microsoft.com/office/drawing/2014/main" id="{929A0BFA-7616-4CAA-A1C2-A0761F595E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848853" y="3825066"/>
            <a:ext cx="312738" cy="134937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78" name="AutoShape 1162">
            <a:extLst>
              <a:ext uri="{FF2B5EF4-FFF2-40B4-BE49-F238E27FC236}">
                <a16:creationId xmlns:a16="http://schemas.microsoft.com/office/drawing/2014/main" id="{CE79BC2C-79F8-4977-AE73-8501870D0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4198" y="3312302"/>
            <a:ext cx="1724025" cy="1357313"/>
          </a:xfrm>
          <a:prstGeom prst="hexagon">
            <a:avLst>
              <a:gd name="adj" fmla="val 31754"/>
              <a:gd name="vf" fmla="val 115470"/>
            </a:avLst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fr-FR">
              <a:solidFill>
                <a:srgbClr val="000066"/>
              </a:solidFill>
            </a:endParaRPr>
          </a:p>
        </p:txBody>
      </p:sp>
      <p:sp>
        <p:nvSpPr>
          <p:cNvPr id="679" name="Line 1163">
            <a:extLst>
              <a:ext uri="{FF2B5EF4-FFF2-40B4-BE49-F238E27FC236}">
                <a16:creationId xmlns:a16="http://schemas.microsoft.com/office/drawing/2014/main" id="{422DC6FD-91AD-4ECF-BBE6-D2AE56A613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24978" y="4299720"/>
            <a:ext cx="1060450" cy="204788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80" name="AutoShape 1164">
            <a:extLst>
              <a:ext uri="{FF2B5EF4-FFF2-40B4-BE49-F238E27FC236}">
                <a16:creationId xmlns:a16="http://schemas.microsoft.com/office/drawing/2014/main" id="{750766FF-068E-43E5-A5A8-C7494E47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1936" y="4028258"/>
            <a:ext cx="898525" cy="679450"/>
          </a:xfrm>
          <a:prstGeom prst="pentagon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C3</a:t>
            </a:r>
          </a:p>
        </p:txBody>
      </p:sp>
      <p:sp>
        <p:nvSpPr>
          <p:cNvPr id="683" name="Rectangle 1167">
            <a:extLst>
              <a:ext uri="{FF2B5EF4-FFF2-40B4-BE49-F238E27FC236}">
                <a16:creationId xmlns:a16="http://schemas.microsoft.com/office/drawing/2014/main" id="{C42157A6-D17A-4B52-B4D1-3A49875B9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1969" y="1894665"/>
            <a:ext cx="2133675" cy="1628775"/>
          </a:xfrm>
          <a:prstGeom prst="rect">
            <a:avLst/>
          </a:prstGeom>
          <a:gradFill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>
              <a:rot lat="0" lon="0" rev="2400000"/>
            </a:lightRig>
          </a:scene3d>
          <a:sp3d extrusionH="100000" contourW="12700" prstMaterial="legacyMatte">
            <a:bevelT w="13500" h="13500" prst="angle"/>
            <a:bevelB w="13500" h="13500" prst="angle"/>
            <a:contourClr>
              <a:srgbClr val="C7E7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fr-FR"/>
          </a:p>
        </p:txBody>
      </p:sp>
      <p:sp>
        <p:nvSpPr>
          <p:cNvPr id="694" name="Oval 1178">
            <a:extLst>
              <a:ext uri="{FF2B5EF4-FFF2-40B4-BE49-F238E27FC236}">
                <a16:creationId xmlns:a16="http://schemas.microsoft.com/office/drawing/2014/main" id="{725A5054-9FA2-45B7-B38D-EBA23E523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0628" y="3442159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F21</a:t>
            </a:r>
          </a:p>
        </p:txBody>
      </p:sp>
      <p:sp>
        <p:nvSpPr>
          <p:cNvPr id="695" name="Line 1179">
            <a:extLst>
              <a:ext uri="{FF2B5EF4-FFF2-40B4-BE49-F238E27FC236}">
                <a16:creationId xmlns:a16="http://schemas.microsoft.com/office/drawing/2014/main" id="{951E7C3F-497F-44FF-9FBE-5EA1242B15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550278" y="3702510"/>
            <a:ext cx="260350" cy="1428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96" name="Line 1180">
            <a:extLst>
              <a:ext uri="{FF2B5EF4-FFF2-40B4-BE49-F238E27FC236}">
                <a16:creationId xmlns:a16="http://schemas.microsoft.com/office/drawing/2014/main" id="{39324942-FF6B-4ABC-B105-D61F2329AF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602666" y="3848553"/>
            <a:ext cx="347662" cy="444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97" name="Oval 1181">
            <a:extLst>
              <a:ext uri="{FF2B5EF4-FFF2-40B4-BE49-F238E27FC236}">
                <a16:creationId xmlns:a16="http://schemas.microsoft.com/office/drawing/2014/main" id="{3794A215-D578-4F12-8352-C399292D0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1516" y="3796171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698" name="Oval 1182">
            <a:extLst>
              <a:ext uri="{FF2B5EF4-FFF2-40B4-BE49-F238E27FC236}">
                <a16:creationId xmlns:a16="http://schemas.microsoft.com/office/drawing/2014/main" id="{66166392-0CE8-42A2-A80D-BDD076E5E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9178" y="4028264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F6</a:t>
            </a:r>
          </a:p>
        </p:txBody>
      </p:sp>
      <p:sp>
        <p:nvSpPr>
          <p:cNvPr id="699" name="Rectangle 1183">
            <a:extLst>
              <a:ext uri="{FF2B5EF4-FFF2-40B4-BE49-F238E27FC236}">
                <a16:creationId xmlns:a16="http://schemas.microsoft.com/office/drawing/2014/main" id="{14D93F9E-AA43-47BE-A3E7-B6D61878B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4611" y="3553595"/>
            <a:ext cx="962025" cy="611188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C2</a:t>
            </a:r>
          </a:p>
        </p:txBody>
      </p:sp>
      <p:sp>
        <p:nvSpPr>
          <p:cNvPr id="700" name="Oval 1184">
            <a:extLst>
              <a:ext uri="{FF2B5EF4-FFF2-40B4-BE49-F238E27FC236}">
                <a16:creationId xmlns:a16="http://schemas.microsoft.com/office/drawing/2014/main" id="{8E10B4C4-7540-4B0F-86A1-2CD46F3E0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0328" y="3713615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F22</a:t>
            </a:r>
          </a:p>
        </p:txBody>
      </p:sp>
      <p:sp>
        <p:nvSpPr>
          <p:cNvPr id="707" name="AutoShape 1191">
            <a:extLst>
              <a:ext uri="{FF2B5EF4-FFF2-40B4-BE49-F238E27FC236}">
                <a16:creationId xmlns:a16="http://schemas.microsoft.com/office/drawing/2014/main" id="{80C5F0D4-44DC-4119-AC40-DC0E9A32B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3003" y="1221558"/>
            <a:ext cx="374650" cy="406400"/>
          </a:xfrm>
          <a:prstGeom prst="diamond">
            <a:avLst/>
          </a:prstGeom>
          <a:solidFill>
            <a:srgbClr val="F6D044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t">
              <a:rot lat="0" lon="0" rev="9000000"/>
            </a:lightRig>
          </a:scene3d>
          <a:sp3d extrusionH="100000" contourW="12700" prstMaterial="metal">
            <a:bevelT w="13500" h="13500" prst="angle"/>
            <a:bevelB w="13500" h="13500" prst="angle"/>
            <a:contourClr>
              <a:schemeClr val="accent4">
                <a:lumMod val="75000"/>
              </a:schemeClr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200">
                <a:solidFill>
                  <a:srgbClr val="000066"/>
                </a:solidFill>
              </a:rPr>
              <a:t>A1</a:t>
            </a:r>
          </a:p>
        </p:txBody>
      </p:sp>
      <p:sp>
        <p:nvSpPr>
          <p:cNvPr id="708" name="Line 1192">
            <a:extLst>
              <a:ext uri="{FF2B5EF4-FFF2-40B4-BE49-F238E27FC236}">
                <a16:creationId xmlns:a16="http://schemas.microsoft.com/office/drawing/2014/main" id="{AFED3982-C8E9-46DC-9C12-878C1C59A2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075749" y="1493020"/>
            <a:ext cx="249237" cy="134938"/>
          </a:xfrm>
          <a:prstGeom prst="line">
            <a:avLst/>
          </a:prstGeom>
          <a:noFill/>
          <a:ln w="9525">
            <a:solidFill>
              <a:srgbClr val="CCFFFF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709" name="AutoShape 1193">
            <a:extLst>
              <a:ext uri="{FF2B5EF4-FFF2-40B4-BE49-F238E27FC236}">
                <a16:creationId xmlns:a16="http://schemas.microsoft.com/office/drawing/2014/main" id="{211DCAAA-7A79-4885-A4BE-BE00575A3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2311" y="1221558"/>
            <a:ext cx="373063" cy="406400"/>
          </a:xfrm>
          <a:prstGeom prst="diamond">
            <a:avLst/>
          </a:prstGeom>
          <a:solidFill>
            <a:srgbClr val="F6D044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t">
              <a:rot lat="0" lon="0" rev="9000000"/>
            </a:lightRig>
          </a:scene3d>
          <a:sp3d extrusionH="100000" contourW="12700" prstMaterial="metal">
            <a:bevelT w="13500" h="13500" prst="angle"/>
            <a:bevelB w="13500" h="13500" prst="angle"/>
            <a:contourClr>
              <a:schemeClr val="accent4">
                <a:lumMod val="75000"/>
              </a:schemeClr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200" dirty="0">
                <a:solidFill>
                  <a:srgbClr val="000066"/>
                </a:solidFill>
              </a:rPr>
              <a:t>A3</a:t>
            </a:r>
          </a:p>
        </p:txBody>
      </p:sp>
      <p:sp>
        <p:nvSpPr>
          <p:cNvPr id="710" name="AutoShape 1194">
            <a:extLst>
              <a:ext uri="{FF2B5EF4-FFF2-40B4-BE49-F238E27FC236}">
                <a16:creationId xmlns:a16="http://schemas.microsoft.com/office/drawing/2014/main" id="{19E03556-F204-44BC-9341-125413D53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9566" y="1493020"/>
            <a:ext cx="374650" cy="406400"/>
          </a:xfrm>
          <a:prstGeom prst="diamond">
            <a:avLst/>
          </a:prstGeom>
          <a:solidFill>
            <a:srgbClr val="F6D044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t">
              <a:rot lat="0" lon="0" rev="9000000"/>
            </a:lightRig>
          </a:scene3d>
          <a:sp3d extrusionH="100000" contourW="12700" prstMaterial="metal">
            <a:bevelT w="13500" h="13500" prst="angle"/>
            <a:bevelB w="13500" h="13500" prst="angle"/>
            <a:contourClr>
              <a:schemeClr val="accent4">
                <a:lumMod val="75000"/>
              </a:schemeClr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200">
                <a:solidFill>
                  <a:srgbClr val="000066"/>
                </a:solidFill>
              </a:rPr>
              <a:t>A2</a:t>
            </a:r>
          </a:p>
        </p:txBody>
      </p:sp>
      <p:sp>
        <p:nvSpPr>
          <p:cNvPr id="711" name="Line 1195">
            <a:extLst>
              <a:ext uri="{FF2B5EF4-FFF2-40B4-BE49-F238E27FC236}">
                <a16:creationId xmlns:a16="http://schemas.microsoft.com/office/drawing/2014/main" id="{DBBBE040-9DDF-4BC9-9BBC-274EB9C356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37653" y="1424758"/>
            <a:ext cx="374650" cy="0"/>
          </a:xfrm>
          <a:prstGeom prst="line">
            <a:avLst/>
          </a:prstGeom>
          <a:noFill/>
          <a:ln w="9525">
            <a:solidFill>
              <a:srgbClr val="CCFFFF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718" name="Line 1202">
            <a:extLst>
              <a:ext uri="{FF2B5EF4-FFF2-40B4-BE49-F238E27FC236}">
                <a16:creationId xmlns:a16="http://schemas.microsoft.com/office/drawing/2014/main" id="{AA8D7D2B-0A78-46D7-9D66-679CDC95FAB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147176" y="4033520"/>
            <a:ext cx="554623" cy="1278059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723" name="Line 1208">
            <a:extLst>
              <a:ext uri="{FF2B5EF4-FFF2-40B4-BE49-F238E27FC236}">
                <a16:creationId xmlns:a16="http://schemas.microsoft.com/office/drawing/2014/main" id="{BDAE9F08-8FA8-4D64-AF1C-7AF19DCF68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745145" y="5837164"/>
            <a:ext cx="0" cy="338138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725" name="Oval 1211">
            <a:extLst>
              <a:ext uri="{FF2B5EF4-FFF2-40B4-BE49-F238E27FC236}">
                <a16:creationId xmlns:a16="http://schemas.microsoft.com/office/drawing/2014/main" id="{50AEDED9-C7BE-4CDF-87AF-DACE9EB89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7341" y="4028265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727" name="Line 1213">
            <a:extLst>
              <a:ext uri="{FF2B5EF4-FFF2-40B4-BE49-F238E27FC236}">
                <a16:creationId xmlns:a16="http://schemas.microsoft.com/office/drawing/2014/main" id="{BD7D5633-F002-4862-9AB7-E61EB6AF8D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13773" y="3848560"/>
            <a:ext cx="1995487" cy="5429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728" name="Rectangle 1214">
            <a:extLst>
              <a:ext uri="{FF2B5EF4-FFF2-40B4-BE49-F238E27FC236}">
                <a16:creationId xmlns:a16="http://schemas.microsoft.com/office/drawing/2014/main" id="{E357AF1B-C385-45DE-9136-DFFA3A492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0382" y="3621863"/>
            <a:ext cx="4138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</a:t>
            </a:r>
          </a:p>
        </p:txBody>
      </p:sp>
      <p:sp>
        <p:nvSpPr>
          <p:cNvPr id="730" name="Text Box 1216">
            <a:extLst>
              <a:ext uri="{FF2B5EF4-FFF2-40B4-BE49-F238E27FC236}">
                <a16:creationId xmlns:a16="http://schemas.microsoft.com/office/drawing/2014/main" id="{3F5A9DF4-9C68-4C64-9A0B-E74FACFAA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1906" y="1572399"/>
            <a:ext cx="4443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OA</a:t>
            </a:r>
          </a:p>
        </p:txBody>
      </p:sp>
      <p:sp>
        <p:nvSpPr>
          <p:cNvPr id="731" name="Text Box 1217">
            <a:extLst>
              <a:ext uri="{FF2B5EF4-FFF2-40B4-BE49-F238E27FC236}">
                <a16:creationId xmlns:a16="http://schemas.microsoft.com/office/drawing/2014/main" id="{BE9B4A18-BE75-434D-947C-FECB77D5F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1906" y="2482037"/>
            <a:ext cx="4251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/>
              <a:t>SA</a:t>
            </a:r>
          </a:p>
        </p:txBody>
      </p:sp>
      <p:sp>
        <p:nvSpPr>
          <p:cNvPr id="732" name="Text Box 1218">
            <a:extLst>
              <a:ext uri="{FF2B5EF4-FFF2-40B4-BE49-F238E27FC236}">
                <a16:creationId xmlns:a16="http://schemas.microsoft.com/office/drawing/2014/main" id="{F316017C-DDCE-4922-883A-0D3FD8C72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1906" y="3852049"/>
            <a:ext cx="4042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/>
              <a:t>LA</a:t>
            </a:r>
          </a:p>
        </p:txBody>
      </p:sp>
      <p:sp>
        <p:nvSpPr>
          <p:cNvPr id="733" name="Text Box 1219">
            <a:extLst>
              <a:ext uri="{FF2B5EF4-FFF2-40B4-BE49-F238E27FC236}">
                <a16:creationId xmlns:a16="http://schemas.microsoft.com/office/drawing/2014/main" id="{AF557DC7-F9D3-492C-9FB8-0A0CBA336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1906" y="5916846"/>
            <a:ext cx="4117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/>
              <a:t>PA</a:t>
            </a:r>
          </a:p>
        </p:txBody>
      </p:sp>
      <p:sp>
        <p:nvSpPr>
          <p:cNvPr id="734" name="Rectangle 1221">
            <a:extLst>
              <a:ext uri="{FF2B5EF4-FFF2-40B4-BE49-F238E27FC236}">
                <a16:creationId xmlns:a16="http://schemas.microsoft.com/office/drawing/2014/main" id="{27BF16B7-6EEF-450D-B01B-E9DAA8152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9066" y="6022838"/>
            <a:ext cx="623887" cy="922401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PC4</a:t>
            </a:r>
          </a:p>
        </p:txBody>
      </p:sp>
      <p:sp>
        <p:nvSpPr>
          <p:cNvPr id="735" name="Line 1222">
            <a:extLst>
              <a:ext uri="{FF2B5EF4-FFF2-40B4-BE49-F238E27FC236}">
                <a16:creationId xmlns:a16="http://schemas.microsoft.com/office/drawing/2014/main" id="{0B19CFA0-F5FE-4D1E-B72B-B97207D5C0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783739" y="5899927"/>
            <a:ext cx="140927" cy="48929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 dirty="0"/>
          </a:p>
        </p:txBody>
      </p:sp>
      <p:sp>
        <p:nvSpPr>
          <p:cNvPr id="739" name="Text Box 1228">
            <a:extLst>
              <a:ext uri="{FF2B5EF4-FFF2-40B4-BE49-F238E27FC236}">
                <a16:creationId xmlns:a16="http://schemas.microsoft.com/office/drawing/2014/main" id="{6FF04DDB-DC82-4A7A-B3C3-90F90BE7E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49691" y="1564459"/>
            <a:ext cx="9140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1600" b="1" dirty="0"/>
              <a:t>System</a:t>
            </a:r>
          </a:p>
        </p:txBody>
      </p:sp>
      <p:sp>
        <p:nvSpPr>
          <p:cNvPr id="741" name="Rectangle 1142">
            <a:extLst>
              <a:ext uri="{FF2B5EF4-FFF2-40B4-BE49-F238E27FC236}">
                <a16:creationId xmlns:a16="http://schemas.microsoft.com/office/drawing/2014/main" id="{14F9C38F-B3D9-4D56-ABA9-D5C359025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1620" y="6000613"/>
            <a:ext cx="623888" cy="922401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PC1</a:t>
            </a:r>
          </a:p>
        </p:txBody>
      </p:sp>
      <p:sp>
        <p:nvSpPr>
          <p:cNvPr id="746" name="Line 1150">
            <a:extLst>
              <a:ext uri="{FF2B5EF4-FFF2-40B4-BE49-F238E27FC236}">
                <a16:creationId xmlns:a16="http://schemas.microsoft.com/office/drawing/2014/main" id="{1AD8CE5F-AD78-465C-B9D1-90DA87F360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415524" y="6092890"/>
            <a:ext cx="30788" cy="229609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747" name="Line 1204">
            <a:extLst>
              <a:ext uri="{FF2B5EF4-FFF2-40B4-BE49-F238E27FC236}">
                <a16:creationId xmlns:a16="http://schemas.microsoft.com/office/drawing/2014/main" id="{EC9F0E2A-76A7-49F0-84A4-21DBFF7B15A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183170" y="5972110"/>
            <a:ext cx="0" cy="542925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cxnSp>
        <p:nvCxnSpPr>
          <p:cNvPr id="758" name="Connecteur droit avec flèche 2">
            <a:extLst>
              <a:ext uri="{FF2B5EF4-FFF2-40B4-BE49-F238E27FC236}">
                <a16:creationId xmlns:a16="http://schemas.microsoft.com/office/drawing/2014/main" id="{A901282C-9F1E-44F9-97BE-C5C3172A5636}"/>
              </a:ext>
            </a:extLst>
          </p:cNvPr>
          <p:cNvCxnSpPr>
            <a:cxnSpLocks/>
          </p:cNvCxnSpPr>
          <p:nvPr/>
        </p:nvCxnSpPr>
        <p:spPr>
          <a:xfrm flipH="1">
            <a:off x="18033720" y="4937865"/>
            <a:ext cx="208109" cy="1112778"/>
          </a:xfrm>
          <a:prstGeom prst="straightConnector1">
            <a:avLst/>
          </a:prstGeom>
          <a:ln w="38100">
            <a:solidFill>
              <a:srgbClr val="FF339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Rectangle 1153">
            <a:extLst>
              <a:ext uri="{FF2B5EF4-FFF2-40B4-BE49-F238E27FC236}">
                <a16:creationId xmlns:a16="http://schemas.microsoft.com/office/drawing/2014/main" id="{9BAF343F-D7F1-451E-B0F4-54C271BAC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6110" y="3720505"/>
            <a:ext cx="898525" cy="677863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C12</a:t>
            </a:r>
          </a:p>
        </p:txBody>
      </p:sp>
      <p:sp>
        <p:nvSpPr>
          <p:cNvPr id="783" name="Line 1154">
            <a:extLst>
              <a:ext uri="{FF2B5EF4-FFF2-40B4-BE49-F238E27FC236}">
                <a16:creationId xmlns:a16="http://schemas.microsoft.com/office/drawing/2014/main" id="{906D0E41-981F-4D48-AFEA-233AB49541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640360" y="4195160"/>
            <a:ext cx="1873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785" name="Rectangle 1156">
            <a:extLst>
              <a:ext uri="{FF2B5EF4-FFF2-40B4-BE49-F238E27FC236}">
                <a16:creationId xmlns:a16="http://schemas.microsoft.com/office/drawing/2014/main" id="{920E6337-4400-48E6-B775-0D5AE0873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3077" y="4398368"/>
            <a:ext cx="622300" cy="611187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C1’</a:t>
            </a:r>
          </a:p>
        </p:txBody>
      </p:sp>
      <p:sp>
        <p:nvSpPr>
          <p:cNvPr id="786" name="Line 1157">
            <a:extLst>
              <a:ext uri="{FF2B5EF4-FFF2-40B4-BE49-F238E27FC236}">
                <a16:creationId xmlns:a16="http://schemas.microsoft.com/office/drawing/2014/main" id="{26A915BC-24BD-4475-821C-CEDA6ABF7B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49977" y="4738085"/>
            <a:ext cx="28575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789" name="Rectangle 1166">
            <a:extLst>
              <a:ext uri="{FF2B5EF4-FFF2-40B4-BE49-F238E27FC236}">
                <a16:creationId xmlns:a16="http://schemas.microsoft.com/office/drawing/2014/main" id="{549CD0C5-D096-4D74-9B73-732B9233F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9139" y="3855442"/>
            <a:ext cx="685800" cy="1222375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C11</a:t>
            </a:r>
          </a:p>
        </p:txBody>
      </p:sp>
      <p:sp>
        <p:nvSpPr>
          <p:cNvPr id="790" name="Line 1185">
            <a:extLst>
              <a:ext uri="{FF2B5EF4-FFF2-40B4-BE49-F238E27FC236}">
                <a16:creationId xmlns:a16="http://schemas.microsoft.com/office/drawing/2014/main" id="{DC331DAD-D1CA-40CF-8109-A639E88C25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91122" y="4738085"/>
            <a:ext cx="373063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791" name="Oval 1186">
            <a:extLst>
              <a:ext uri="{FF2B5EF4-FFF2-40B4-BE49-F238E27FC236}">
                <a16:creationId xmlns:a16="http://schemas.microsoft.com/office/drawing/2014/main" id="{0F96693A-AEBC-4A0F-A7B4-2A06D4751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443" y="4188168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792" name="Oval 1187">
            <a:extLst>
              <a:ext uri="{FF2B5EF4-FFF2-40B4-BE49-F238E27FC236}">
                <a16:creationId xmlns:a16="http://schemas.microsoft.com/office/drawing/2014/main" id="{9F9CC798-5472-4080-B490-FFDA8CC81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4849" y="4459624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F6</a:t>
            </a:r>
          </a:p>
        </p:txBody>
      </p:sp>
      <p:sp>
        <p:nvSpPr>
          <p:cNvPr id="793" name="Oval 1188">
            <a:extLst>
              <a:ext uri="{FF2B5EF4-FFF2-40B4-BE49-F238E27FC236}">
                <a16:creationId xmlns:a16="http://schemas.microsoft.com/office/drawing/2014/main" id="{7B0D2018-EB0D-4FE2-A325-13AF23148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4093" y="4051643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F21</a:t>
            </a:r>
          </a:p>
        </p:txBody>
      </p:sp>
      <p:sp>
        <p:nvSpPr>
          <p:cNvPr id="794" name="Oval 1189">
            <a:extLst>
              <a:ext uri="{FF2B5EF4-FFF2-40B4-BE49-F238E27FC236}">
                <a16:creationId xmlns:a16="http://schemas.microsoft.com/office/drawing/2014/main" id="{9971E9FD-EAAA-4D9A-B865-C9866B9FD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1779" y="3842111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F22</a:t>
            </a:r>
          </a:p>
        </p:txBody>
      </p:sp>
      <p:sp>
        <p:nvSpPr>
          <p:cNvPr id="795" name="Oval 1190">
            <a:extLst>
              <a:ext uri="{FF2B5EF4-FFF2-40B4-BE49-F238E27FC236}">
                <a16:creationId xmlns:a16="http://schemas.microsoft.com/office/drawing/2014/main" id="{06AFC2D8-CF42-4DCE-8488-27EA3CAE5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7463" y="4489780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F7</a:t>
            </a:r>
          </a:p>
        </p:txBody>
      </p:sp>
      <p:sp>
        <p:nvSpPr>
          <p:cNvPr id="800" name="Line 1152">
            <a:extLst>
              <a:ext uri="{FF2B5EF4-FFF2-40B4-BE49-F238E27FC236}">
                <a16:creationId xmlns:a16="http://schemas.microsoft.com/office/drawing/2014/main" id="{A4A404F3-EF98-46B9-8043-85153CAD67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809394" y="4012596"/>
            <a:ext cx="279119" cy="3317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801" name="Rectangle 1151">
            <a:extLst>
              <a:ext uri="{FF2B5EF4-FFF2-40B4-BE49-F238E27FC236}">
                <a16:creationId xmlns:a16="http://schemas.microsoft.com/office/drawing/2014/main" id="{177DE531-65F5-4CEF-8DB9-D3A17664D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9785" y="3603351"/>
            <a:ext cx="538729" cy="1456969"/>
          </a:xfrm>
          <a:prstGeom prst="rect">
            <a:avLst/>
          </a:prstGeom>
          <a:gradFill rotWithShape="0">
            <a:gsLst>
              <a:gs pos="0">
                <a:srgbClr val="D8FBFF"/>
              </a:gs>
              <a:gs pos="100000">
                <a:srgbClr val="C7E7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600000"/>
            </a:lightRig>
          </a:scene3d>
          <a:sp3d extrusionH="100000" contourW="12700" prstMaterial="metal">
            <a:extrusionClr>
              <a:srgbClr val="D8FBFF"/>
            </a:extrusionClr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>
                <a:solidFill>
                  <a:srgbClr val="000066"/>
                </a:solidFill>
              </a:rPr>
              <a:t>PC3</a:t>
            </a:r>
          </a:p>
        </p:txBody>
      </p:sp>
      <p:sp>
        <p:nvSpPr>
          <p:cNvPr id="802" name="Oval 1229">
            <a:extLst>
              <a:ext uri="{FF2B5EF4-FFF2-40B4-BE49-F238E27FC236}">
                <a16:creationId xmlns:a16="http://schemas.microsoft.com/office/drawing/2014/main" id="{5F6E9C0D-5EE4-4ABC-8A0F-9A2ED8BA8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8514" y="3857207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F55</a:t>
            </a:r>
          </a:p>
        </p:txBody>
      </p:sp>
      <p:cxnSp>
        <p:nvCxnSpPr>
          <p:cNvPr id="806" name="Connecteur droit avec flèche 2">
            <a:extLst>
              <a:ext uri="{FF2B5EF4-FFF2-40B4-BE49-F238E27FC236}">
                <a16:creationId xmlns:a16="http://schemas.microsoft.com/office/drawing/2014/main" id="{4E80F8A9-0C0D-4E27-B1D1-7A2B39F360BC}"/>
              </a:ext>
            </a:extLst>
          </p:cNvPr>
          <p:cNvCxnSpPr>
            <a:cxnSpLocks/>
          </p:cNvCxnSpPr>
          <p:nvPr/>
        </p:nvCxnSpPr>
        <p:spPr>
          <a:xfrm flipH="1">
            <a:off x="19135201" y="4362433"/>
            <a:ext cx="228675" cy="1725618"/>
          </a:xfrm>
          <a:prstGeom prst="straightConnector1">
            <a:avLst/>
          </a:prstGeom>
          <a:ln w="38100">
            <a:solidFill>
              <a:srgbClr val="FF339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Connecteur droit avec flèche 2">
            <a:extLst>
              <a:ext uri="{FF2B5EF4-FFF2-40B4-BE49-F238E27FC236}">
                <a16:creationId xmlns:a16="http://schemas.microsoft.com/office/drawing/2014/main" id="{B3B2FA06-92E1-4EE5-B402-EABCF7BE29AB}"/>
              </a:ext>
            </a:extLst>
          </p:cNvPr>
          <p:cNvCxnSpPr>
            <a:cxnSpLocks/>
          </p:cNvCxnSpPr>
          <p:nvPr/>
        </p:nvCxnSpPr>
        <p:spPr>
          <a:xfrm flipH="1">
            <a:off x="18840266" y="4985463"/>
            <a:ext cx="157842" cy="1085271"/>
          </a:xfrm>
          <a:prstGeom prst="straightConnector1">
            <a:avLst/>
          </a:prstGeom>
          <a:ln w="38100">
            <a:solidFill>
              <a:srgbClr val="FF339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Connecteur droit avec flèche 2">
            <a:extLst>
              <a:ext uri="{FF2B5EF4-FFF2-40B4-BE49-F238E27FC236}">
                <a16:creationId xmlns:a16="http://schemas.microsoft.com/office/drawing/2014/main" id="{08482E30-151B-4672-BC71-8935A21FF3A5}"/>
              </a:ext>
            </a:extLst>
          </p:cNvPr>
          <p:cNvCxnSpPr>
            <a:cxnSpLocks/>
            <a:stCxn id="593" idx="3"/>
          </p:cNvCxnSpPr>
          <p:nvPr/>
        </p:nvCxnSpPr>
        <p:spPr>
          <a:xfrm flipH="1">
            <a:off x="18043933" y="2616281"/>
            <a:ext cx="223141" cy="1512211"/>
          </a:xfrm>
          <a:prstGeom prst="straightConnector1">
            <a:avLst/>
          </a:prstGeom>
          <a:ln w="38100">
            <a:solidFill>
              <a:srgbClr val="FF339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Connecteur droit avec flèche 2">
            <a:extLst>
              <a:ext uri="{FF2B5EF4-FFF2-40B4-BE49-F238E27FC236}">
                <a16:creationId xmlns:a16="http://schemas.microsoft.com/office/drawing/2014/main" id="{78CFBCB7-26D8-4AA2-8F7E-DB5D60C59915}"/>
              </a:ext>
            </a:extLst>
          </p:cNvPr>
          <p:cNvCxnSpPr>
            <a:cxnSpLocks/>
            <a:stCxn id="594" idx="3"/>
          </p:cNvCxnSpPr>
          <p:nvPr/>
        </p:nvCxnSpPr>
        <p:spPr>
          <a:xfrm flipH="1">
            <a:off x="18249080" y="2887743"/>
            <a:ext cx="143407" cy="1240749"/>
          </a:xfrm>
          <a:prstGeom prst="straightConnector1">
            <a:avLst/>
          </a:prstGeom>
          <a:ln w="38100">
            <a:solidFill>
              <a:srgbClr val="FF339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Connecteur droit avec flèche 2">
            <a:extLst>
              <a:ext uri="{FF2B5EF4-FFF2-40B4-BE49-F238E27FC236}">
                <a16:creationId xmlns:a16="http://schemas.microsoft.com/office/drawing/2014/main" id="{A729ECC6-B864-44BE-B674-CAFBD7139D46}"/>
              </a:ext>
            </a:extLst>
          </p:cNvPr>
          <p:cNvCxnSpPr>
            <a:cxnSpLocks/>
            <a:stCxn id="595" idx="3"/>
          </p:cNvCxnSpPr>
          <p:nvPr/>
        </p:nvCxnSpPr>
        <p:spPr>
          <a:xfrm flipH="1">
            <a:off x="18433436" y="2479749"/>
            <a:ext cx="208288" cy="1626263"/>
          </a:xfrm>
          <a:prstGeom prst="straightConnector1">
            <a:avLst/>
          </a:prstGeom>
          <a:ln w="38100">
            <a:solidFill>
              <a:srgbClr val="FF339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Connecteur droit avec flèche 2">
            <a:extLst>
              <a:ext uri="{FF2B5EF4-FFF2-40B4-BE49-F238E27FC236}">
                <a16:creationId xmlns:a16="http://schemas.microsoft.com/office/drawing/2014/main" id="{AB823FE8-3738-4E08-914D-58E483B8B34E}"/>
              </a:ext>
            </a:extLst>
          </p:cNvPr>
          <p:cNvCxnSpPr>
            <a:cxnSpLocks/>
          </p:cNvCxnSpPr>
          <p:nvPr/>
        </p:nvCxnSpPr>
        <p:spPr>
          <a:xfrm flipH="1">
            <a:off x="19080663" y="3025562"/>
            <a:ext cx="198902" cy="1484085"/>
          </a:xfrm>
          <a:prstGeom prst="straightConnector1">
            <a:avLst/>
          </a:prstGeom>
          <a:ln w="38100">
            <a:solidFill>
              <a:srgbClr val="FF339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Connecteur droit avec flèche 2">
            <a:extLst>
              <a:ext uri="{FF2B5EF4-FFF2-40B4-BE49-F238E27FC236}">
                <a16:creationId xmlns:a16="http://schemas.microsoft.com/office/drawing/2014/main" id="{79153888-D7C6-4571-AB70-380FBD852401}"/>
              </a:ext>
            </a:extLst>
          </p:cNvPr>
          <p:cNvCxnSpPr>
            <a:cxnSpLocks/>
          </p:cNvCxnSpPr>
          <p:nvPr/>
        </p:nvCxnSpPr>
        <p:spPr>
          <a:xfrm flipH="1">
            <a:off x="19478003" y="2520609"/>
            <a:ext cx="162548" cy="1331426"/>
          </a:xfrm>
          <a:prstGeom prst="straightConnector1">
            <a:avLst/>
          </a:prstGeom>
          <a:ln w="38100">
            <a:solidFill>
              <a:srgbClr val="FF339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Rectangle 1153">
            <a:extLst>
              <a:ext uri="{FF2B5EF4-FFF2-40B4-BE49-F238E27FC236}">
                <a16:creationId xmlns:a16="http://schemas.microsoft.com/office/drawing/2014/main" id="{0E8D3B2F-633C-4ABE-BB57-6BDF984B1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1616" y="5007327"/>
            <a:ext cx="898525" cy="677863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C12</a:t>
            </a:r>
          </a:p>
        </p:txBody>
      </p:sp>
      <p:sp>
        <p:nvSpPr>
          <p:cNvPr id="671" name="Line 1154">
            <a:extLst>
              <a:ext uri="{FF2B5EF4-FFF2-40B4-BE49-F238E27FC236}">
                <a16:creationId xmlns:a16="http://schemas.microsoft.com/office/drawing/2014/main" id="{3222C149-C6BC-4E6E-9F4E-A4D5E4E9A3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95866" y="5481982"/>
            <a:ext cx="1873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72" name="Line 1155">
            <a:extLst>
              <a:ext uri="{FF2B5EF4-FFF2-40B4-BE49-F238E27FC236}">
                <a16:creationId xmlns:a16="http://schemas.microsoft.com/office/drawing/2014/main" id="{AE2D2C3F-65D3-4A70-B6E4-F8B75A024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40527" y="5278783"/>
            <a:ext cx="250825" cy="20320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74" name="Line 1157">
            <a:extLst>
              <a:ext uri="{FF2B5EF4-FFF2-40B4-BE49-F238E27FC236}">
                <a16:creationId xmlns:a16="http://schemas.microsoft.com/office/drawing/2014/main" id="{72AA1BBF-5A6F-4834-BC0E-6644DAAE0C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05483" y="6024907"/>
            <a:ext cx="28575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81" name="Rectangle 1165">
            <a:extLst>
              <a:ext uri="{FF2B5EF4-FFF2-40B4-BE49-F238E27FC236}">
                <a16:creationId xmlns:a16="http://schemas.microsoft.com/office/drawing/2014/main" id="{778775A5-3989-41E6-8596-44450CCBE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0533" y="4870802"/>
            <a:ext cx="404812" cy="1628775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C4</a:t>
            </a:r>
          </a:p>
        </p:txBody>
      </p:sp>
      <p:sp>
        <p:nvSpPr>
          <p:cNvPr id="682" name="Rectangle 1166">
            <a:extLst>
              <a:ext uri="{FF2B5EF4-FFF2-40B4-BE49-F238E27FC236}">
                <a16:creationId xmlns:a16="http://schemas.microsoft.com/office/drawing/2014/main" id="{F7BB1BF0-CA13-41C1-A8DB-05834F359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4645" y="5142264"/>
            <a:ext cx="685800" cy="1222375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C11</a:t>
            </a:r>
          </a:p>
        </p:txBody>
      </p:sp>
      <p:sp>
        <p:nvSpPr>
          <p:cNvPr id="701" name="Line 1185">
            <a:extLst>
              <a:ext uri="{FF2B5EF4-FFF2-40B4-BE49-F238E27FC236}">
                <a16:creationId xmlns:a16="http://schemas.microsoft.com/office/drawing/2014/main" id="{7F5C96D5-332A-4DD4-886E-C3D55F261F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46628" y="6024907"/>
            <a:ext cx="373063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702" name="Oval 1186">
            <a:extLst>
              <a:ext uri="{FF2B5EF4-FFF2-40B4-BE49-F238E27FC236}">
                <a16:creationId xmlns:a16="http://schemas.microsoft.com/office/drawing/2014/main" id="{63F1448A-CA84-427A-8E03-691749774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6564" y="5481988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703" name="Oval 1187">
            <a:extLst>
              <a:ext uri="{FF2B5EF4-FFF2-40B4-BE49-F238E27FC236}">
                <a16:creationId xmlns:a16="http://schemas.microsoft.com/office/drawing/2014/main" id="{6E2AB548-595E-4D68-8894-FE2CF268C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1970" y="5753444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F6</a:t>
            </a:r>
          </a:p>
        </p:txBody>
      </p:sp>
      <p:sp>
        <p:nvSpPr>
          <p:cNvPr id="704" name="Oval 1188">
            <a:extLst>
              <a:ext uri="{FF2B5EF4-FFF2-40B4-BE49-F238E27FC236}">
                <a16:creationId xmlns:a16="http://schemas.microsoft.com/office/drawing/2014/main" id="{76B03721-5CA2-4E67-821E-E2BE91A24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1214" y="5345463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F21</a:t>
            </a:r>
          </a:p>
        </p:txBody>
      </p:sp>
      <p:sp>
        <p:nvSpPr>
          <p:cNvPr id="705" name="Oval 1189">
            <a:extLst>
              <a:ext uri="{FF2B5EF4-FFF2-40B4-BE49-F238E27FC236}">
                <a16:creationId xmlns:a16="http://schemas.microsoft.com/office/drawing/2014/main" id="{ED51837B-EDC7-4CFE-BF3A-A7CD0C745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6245" y="5210519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F22</a:t>
            </a:r>
          </a:p>
        </p:txBody>
      </p:sp>
      <p:sp>
        <p:nvSpPr>
          <p:cNvPr id="736" name="Oval 1223">
            <a:extLst>
              <a:ext uri="{FF2B5EF4-FFF2-40B4-BE49-F238E27FC236}">
                <a16:creationId xmlns:a16="http://schemas.microsoft.com/office/drawing/2014/main" id="{D3A09875-3879-47E7-9F8E-3687C3978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2746" y="5791544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F8</a:t>
            </a:r>
          </a:p>
        </p:txBody>
      </p:sp>
      <p:sp>
        <p:nvSpPr>
          <p:cNvPr id="737" name="Oval 1224">
            <a:extLst>
              <a:ext uri="{FF2B5EF4-FFF2-40B4-BE49-F238E27FC236}">
                <a16:creationId xmlns:a16="http://schemas.microsoft.com/office/drawing/2014/main" id="{9F14E0FB-C86F-4FC8-9359-CBADD24A4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9933" y="5207344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F9</a:t>
            </a:r>
          </a:p>
        </p:txBody>
      </p:sp>
      <p:sp>
        <p:nvSpPr>
          <p:cNvPr id="754" name="Line 1152">
            <a:extLst>
              <a:ext uri="{FF2B5EF4-FFF2-40B4-BE49-F238E27FC236}">
                <a16:creationId xmlns:a16="http://schemas.microsoft.com/office/drawing/2014/main" id="{2EF53851-BFA2-4ADB-B022-67BE21F1AD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64901" y="5299419"/>
            <a:ext cx="1873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755" name="Rectangle 1151">
            <a:extLst>
              <a:ext uri="{FF2B5EF4-FFF2-40B4-BE49-F238E27FC236}">
                <a16:creationId xmlns:a16="http://schemas.microsoft.com/office/drawing/2014/main" id="{E0C999E1-3463-43CB-BC87-90F41042E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7458" y="5073993"/>
            <a:ext cx="404812" cy="500917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C2</a:t>
            </a:r>
          </a:p>
        </p:txBody>
      </p:sp>
      <p:sp>
        <p:nvSpPr>
          <p:cNvPr id="756" name="Oval 1229">
            <a:extLst>
              <a:ext uri="{FF2B5EF4-FFF2-40B4-BE49-F238E27FC236}">
                <a16:creationId xmlns:a16="http://schemas.microsoft.com/office/drawing/2014/main" id="{CF82D63C-A9CB-42F3-9F2B-A0F9CA396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7034" y="5023563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F55</a:t>
            </a:r>
          </a:p>
        </p:txBody>
      </p:sp>
      <p:sp>
        <p:nvSpPr>
          <p:cNvPr id="869" name="Line 1039">
            <a:extLst>
              <a:ext uri="{FF2B5EF4-FFF2-40B4-BE49-F238E27FC236}">
                <a16:creationId xmlns:a16="http://schemas.microsoft.com/office/drawing/2014/main" id="{DBEBF561-7A18-4C02-9D12-2FC9028126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47178" y="5340229"/>
            <a:ext cx="417512" cy="7929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870" name="Line 1039">
            <a:extLst>
              <a:ext uri="{FF2B5EF4-FFF2-40B4-BE49-F238E27FC236}">
                <a16:creationId xmlns:a16="http://schemas.microsoft.com/office/drawing/2014/main" id="{E8E32594-1CD3-4796-8CB4-8918ED232D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32847" y="5860299"/>
            <a:ext cx="417512" cy="7929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871" name="Line 1039">
            <a:extLst>
              <a:ext uri="{FF2B5EF4-FFF2-40B4-BE49-F238E27FC236}">
                <a16:creationId xmlns:a16="http://schemas.microsoft.com/office/drawing/2014/main" id="{C2C11C1A-4AC2-4028-925D-9E0CD26193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56810" y="4044780"/>
            <a:ext cx="417512" cy="7929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872" name="Line 1039">
            <a:extLst>
              <a:ext uri="{FF2B5EF4-FFF2-40B4-BE49-F238E27FC236}">
                <a16:creationId xmlns:a16="http://schemas.microsoft.com/office/drawing/2014/main" id="{73AFD96A-2E9C-4E91-9B1E-B52B5B70F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78310" y="4602549"/>
            <a:ext cx="417512" cy="7929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68" name="Line 1143">
            <a:extLst>
              <a:ext uri="{FF2B5EF4-FFF2-40B4-BE49-F238E27FC236}">
                <a16:creationId xmlns:a16="http://schemas.microsoft.com/office/drawing/2014/main" id="{AC59FBA5-BF6E-49C3-8C09-DD305CBC3F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74556" y="6545189"/>
            <a:ext cx="2238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contourClr>
              <a:srgbClr val="FF000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881" name="Line 1143">
            <a:extLst>
              <a:ext uri="{FF2B5EF4-FFF2-40B4-BE49-F238E27FC236}">
                <a16:creationId xmlns:a16="http://schemas.microsoft.com/office/drawing/2014/main" id="{9CD96D98-14F8-4735-8C7E-65FF7A32AB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81942" y="6364639"/>
            <a:ext cx="2238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contourClr>
              <a:srgbClr val="FF000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11" name="Rectangle 1055">
            <a:extLst>
              <a:ext uri="{FF2B5EF4-FFF2-40B4-BE49-F238E27FC236}">
                <a16:creationId xmlns:a16="http://schemas.microsoft.com/office/drawing/2014/main" id="{359BCF94-3751-41EF-A3B6-D322C1669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7846" y="5815719"/>
            <a:ext cx="564649" cy="922401"/>
          </a:xfrm>
          <a:prstGeom prst="rect">
            <a:avLst/>
          </a:prstGeom>
          <a:gradFill rotWithShape="0">
            <a:gsLst>
              <a:gs pos="0">
                <a:srgbClr val="D8FBFF"/>
              </a:gs>
              <a:gs pos="100000">
                <a:srgbClr val="C7E7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600000"/>
            </a:lightRig>
          </a:scene3d>
          <a:sp3d extrusionH="100000" contourW="12700" prstMaterial="metal">
            <a:extrusionClr>
              <a:srgbClr val="D8FBFF"/>
            </a:extrusionClr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>
                <a:solidFill>
                  <a:srgbClr val="000066"/>
                </a:solidFill>
              </a:rPr>
              <a:t>PC3</a:t>
            </a:r>
          </a:p>
        </p:txBody>
      </p:sp>
      <p:sp>
        <p:nvSpPr>
          <p:cNvPr id="742" name="Rectangle 1144">
            <a:extLst>
              <a:ext uri="{FF2B5EF4-FFF2-40B4-BE49-F238E27FC236}">
                <a16:creationId xmlns:a16="http://schemas.microsoft.com/office/drawing/2014/main" id="{2BB99CC4-1CDA-428C-85C7-CA8B60F6F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9345" y="6000613"/>
            <a:ext cx="623888" cy="922401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PC2</a:t>
            </a:r>
          </a:p>
        </p:txBody>
      </p:sp>
      <p:sp>
        <p:nvSpPr>
          <p:cNvPr id="880" name="Line 1143">
            <a:extLst>
              <a:ext uri="{FF2B5EF4-FFF2-40B4-BE49-F238E27FC236}">
                <a16:creationId xmlns:a16="http://schemas.microsoft.com/office/drawing/2014/main" id="{CBB978E7-F84A-4B5B-97DA-2BD03C2CA9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639235" y="6519397"/>
            <a:ext cx="167831" cy="2579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contourClr>
              <a:srgbClr val="FF000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749" name="Rectangle 1145">
            <a:extLst>
              <a:ext uri="{FF2B5EF4-FFF2-40B4-BE49-F238E27FC236}">
                <a16:creationId xmlns:a16="http://schemas.microsoft.com/office/drawing/2014/main" id="{74C3D560-BD21-43ED-AA53-F76B27904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7066" y="6000613"/>
            <a:ext cx="623887" cy="922401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PC3</a:t>
            </a:r>
          </a:p>
        </p:txBody>
      </p:sp>
      <p:sp>
        <p:nvSpPr>
          <p:cNvPr id="719" name="Line 1203">
            <a:extLst>
              <a:ext uri="{FF2B5EF4-FFF2-40B4-BE49-F238E27FC236}">
                <a16:creationId xmlns:a16="http://schemas.microsoft.com/office/drawing/2014/main" id="{129FEBF9-7C8B-4317-877A-5922741471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04035" y="4271145"/>
            <a:ext cx="184381" cy="1573212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717" name="Line 1201">
            <a:extLst>
              <a:ext uri="{FF2B5EF4-FFF2-40B4-BE49-F238E27FC236}">
                <a16:creationId xmlns:a16="http://schemas.microsoft.com/office/drawing/2014/main" id="{2806B356-928B-4C01-AFD6-FF0B0F913E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446313" y="4156171"/>
            <a:ext cx="96055" cy="13901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889" name="Line 1203">
            <a:extLst>
              <a:ext uri="{FF2B5EF4-FFF2-40B4-BE49-F238E27FC236}">
                <a16:creationId xmlns:a16="http://schemas.microsoft.com/office/drawing/2014/main" id="{91C51DE6-D7C1-4E77-A36C-66DD79A119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905010" y="3781599"/>
            <a:ext cx="118334" cy="170676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748" name="Line 1210">
            <a:extLst>
              <a:ext uri="{FF2B5EF4-FFF2-40B4-BE49-F238E27FC236}">
                <a16:creationId xmlns:a16="http://schemas.microsoft.com/office/drawing/2014/main" id="{7E016012-A0F6-4BE2-AD5B-A6E879F100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337156" y="5584281"/>
            <a:ext cx="211121" cy="77280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890" name="Line 1210">
            <a:extLst>
              <a:ext uri="{FF2B5EF4-FFF2-40B4-BE49-F238E27FC236}">
                <a16:creationId xmlns:a16="http://schemas.microsoft.com/office/drawing/2014/main" id="{51AE9E93-479D-42C6-BED7-9B5C373311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571470" y="6135011"/>
            <a:ext cx="67510" cy="254206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673" name="Rectangle 1156">
            <a:extLst>
              <a:ext uri="{FF2B5EF4-FFF2-40B4-BE49-F238E27FC236}">
                <a16:creationId xmlns:a16="http://schemas.microsoft.com/office/drawing/2014/main" id="{E7FE006C-2417-4926-978D-B7B9BDAE4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8583" y="5685190"/>
            <a:ext cx="622300" cy="611187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C1’</a:t>
            </a:r>
          </a:p>
        </p:txBody>
      </p:sp>
      <p:sp>
        <p:nvSpPr>
          <p:cNvPr id="706" name="Oval 1190">
            <a:extLst>
              <a:ext uri="{FF2B5EF4-FFF2-40B4-BE49-F238E27FC236}">
                <a16:creationId xmlns:a16="http://schemas.microsoft.com/office/drawing/2014/main" id="{42A5C78C-966E-45A4-A901-45764655A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3184" y="5821707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F7</a:t>
            </a:r>
          </a:p>
        </p:txBody>
      </p:sp>
      <p:sp>
        <p:nvSpPr>
          <p:cNvPr id="891" name="Line 1210">
            <a:extLst>
              <a:ext uri="{FF2B5EF4-FFF2-40B4-BE49-F238E27FC236}">
                <a16:creationId xmlns:a16="http://schemas.microsoft.com/office/drawing/2014/main" id="{C608369F-0BE7-4A02-9152-DCC5ACCB3C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1242" y="6135011"/>
            <a:ext cx="67510" cy="254206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892" name="Line 1222">
            <a:extLst>
              <a:ext uri="{FF2B5EF4-FFF2-40B4-BE49-F238E27FC236}">
                <a16:creationId xmlns:a16="http://schemas.microsoft.com/office/drawing/2014/main" id="{6E6CED44-A99F-4DC8-8AB6-D39986D38E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25391" y="5440777"/>
            <a:ext cx="201859" cy="940471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 dirty="0"/>
          </a:p>
        </p:txBody>
      </p:sp>
      <p:sp>
        <p:nvSpPr>
          <p:cNvPr id="675" name="Rectangle 1158">
            <a:extLst>
              <a:ext uri="{FF2B5EF4-FFF2-40B4-BE49-F238E27FC236}">
                <a16:creationId xmlns:a16="http://schemas.microsoft.com/office/drawing/2014/main" id="{3663E2A9-8D5C-4EC2-9F6B-4C478E244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8228" y="5821708"/>
            <a:ext cx="404813" cy="406400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C3</a:t>
            </a:r>
          </a:p>
        </p:txBody>
      </p:sp>
      <p:sp>
        <p:nvSpPr>
          <p:cNvPr id="738" name="Oval 1225">
            <a:extLst>
              <a:ext uri="{FF2B5EF4-FFF2-40B4-BE49-F238E27FC236}">
                <a16:creationId xmlns:a16="http://schemas.microsoft.com/office/drawing/2014/main" id="{BA8B6962-6903-4401-98E9-8F2C8EB9F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2509" y="5728051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F3</a:t>
            </a:r>
          </a:p>
        </p:txBody>
      </p:sp>
      <p:cxnSp>
        <p:nvCxnSpPr>
          <p:cNvPr id="752" name="Connecteur droit avec flèche 2">
            <a:extLst>
              <a:ext uri="{FF2B5EF4-FFF2-40B4-BE49-F238E27FC236}">
                <a16:creationId xmlns:a16="http://schemas.microsoft.com/office/drawing/2014/main" id="{96E61949-A85D-4842-A60C-03D608775B76}"/>
              </a:ext>
            </a:extLst>
          </p:cNvPr>
          <p:cNvCxnSpPr>
            <a:cxnSpLocks/>
            <a:endCxn id="590" idx="1"/>
          </p:cNvCxnSpPr>
          <p:nvPr/>
        </p:nvCxnSpPr>
        <p:spPr>
          <a:xfrm flipV="1">
            <a:off x="15181839" y="2624908"/>
            <a:ext cx="2820158" cy="2444438"/>
          </a:xfrm>
          <a:prstGeom prst="straightConnector1">
            <a:avLst/>
          </a:prstGeom>
          <a:ln w="571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Connecteur droit avec flèche 2">
            <a:extLst>
              <a:ext uri="{FF2B5EF4-FFF2-40B4-BE49-F238E27FC236}">
                <a16:creationId xmlns:a16="http://schemas.microsoft.com/office/drawing/2014/main" id="{FB3BA0EF-2049-48C7-8896-9BB31613DFC5}"/>
              </a:ext>
            </a:extLst>
          </p:cNvPr>
          <p:cNvCxnSpPr>
            <a:cxnSpLocks/>
            <a:endCxn id="624" idx="1"/>
          </p:cNvCxnSpPr>
          <p:nvPr/>
        </p:nvCxnSpPr>
        <p:spPr>
          <a:xfrm flipV="1">
            <a:off x="15300389" y="4362434"/>
            <a:ext cx="2351997" cy="1048306"/>
          </a:xfrm>
          <a:prstGeom prst="straightConnector1">
            <a:avLst/>
          </a:prstGeom>
          <a:ln w="571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Connecteur droit avec flèche 2">
            <a:extLst>
              <a:ext uri="{FF2B5EF4-FFF2-40B4-BE49-F238E27FC236}">
                <a16:creationId xmlns:a16="http://schemas.microsoft.com/office/drawing/2014/main" id="{7F5E2C8F-49DE-446A-8ADD-2E9A792B24ED}"/>
              </a:ext>
            </a:extLst>
          </p:cNvPr>
          <p:cNvCxnSpPr>
            <a:cxnSpLocks/>
          </p:cNvCxnSpPr>
          <p:nvPr/>
        </p:nvCxnSpPr>
        <p:spPr>
          <a:xfrm>
            <a:off x="14990143" y="6150515"/>
            <a:ext cx="2715830" cy="34584"/>
          </a:xfrm>
          <a:prstGeom prst="straightConnector1">
            <a:avLst/>
          </a:prstGeom>
          <a:ln w="571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Freeform 1230">
            <a:extLst>
              <a:ext uri="{FF2B5EF4-FFF2-40B4-BE49-F238E27FC236}">
                <a16:creationId xmlns:a16="http://schemas.microsoft.com/office/drawing/2014/main" id="{52271237-3FA4-4C62-A252-BD8F6E25CDC8}"/>
              </a:ext>
            </a:extLst>
          </p:cNvPr>
          <p:cNvSpPr>
            <a:spLocks/>
          </p:cNvSpPr>
          <p:nvPr/>
        </p:nvSpPr>
        <p:spPr bwMode="auto">
          <a:xfrm>
            <a:off x="12816444" y="5086697"/>
            <a:ext cx="2544840" cy="1939768"/>
          </a:xfrm>
          <a:custGeom>
            <a:avLst/>
            <a:gdLst>
              <a:gd name="T0" fmla="*/ 684 w 1546"/>
              <a:gd name="T1" fmla="*/ 94 h 1529"/>
              <a:gd name="T2" fmla="*/ 300 w 1546"/>
              <a:gd name="T3" fmla="*/ 169 h 1529"/>
              <a:gd name="T4" fmla="*/ 0 w 1546"/>
              <a:gd name="T5" fmla="*/ 720 h 1529"/>
              <a:gd name="T6" fmla="*/ 0 w 1546"/>
              <a:gd name="T7" fmla="*/ 1529 h 1529"/>
              <a:gd name="T8" fmla="*/ 1360 w 1546"/>
              <a:gd name="T9" fmla="*/ 1529 h 1529"/>
              <a:gd name="T10" fmla="*/ 1250 w 1546"/>
              <a:gd name="T11" fmla="*/ 1344 h 1529"/>
              <a:gd name="T12" fmla="*/ 1258 w 1546"/>
              <a:gd name="T13" fmla="*/ 1255 h 1529"/>
              <a:gd name="T14" fmla="*/ 1278 w 1546"/>
              <a:gd name="T15" fmla="*/ 952 h 1529"/>
              <a:gd name="T16" fmla="*/ 1344 w 1546"/>
              <a:gd name="T17" fmla="*/ 783 h 1529"/>
              <a:gd name="T18" fmla="*/ 1248 w 1546"/>
              <a:gd name="T19" fmla="*/ 591 h 1529"/>
              <a:gd name="T20" fmla="*/ 1381 w 1546"/>
              <a:gd name="T21" fmla="*/ 376 h 1529"/>
              <a:gd name="T22" fmla="*/ 1546 w 1546"/>
              <a:gd name="T23" fmla="*/ 0 h 1529"/>
              <a:gd name="T24" fmla="*/ 885 w 1546"/>
              <a:gd name="T25" fmla="*/ 35 h 1529"/>
              <a:gd name="T26" fmla="*/ 684 w 1546"/>
              <a:gd name="T27" fmla="*/ 94 h 152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546"/>
              <a:gd name="T43" fmla="*/ 0 h 1529"/>
              <a:gd name="T44" fmla="*/ 1546 w 1546"/>
              <a:gd name="T45" fmla="*/ 1529 h 1529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861 w 10000"/>
              <a:gd name="connsiteY9" fmla="*/ 3829 h 10000"/>
              <a:gd name="connsiteX10" fmla="*/ 8933 w 10000"/>
              <a:gd name="connsiteY10" fmla="*/ 2459 h 10000"/>
              <a:gd name="connsiteX11" fmla="*/ 10000 w 10000"/>
              <a:gd name="connsiteY11" fmla="*/ 0 h 10000"/>
              <a:gd name="connsiteX12" fmla="*/ 5724 w 10000"/>
              <a:gd name="connsiteY12" fmla="*/ 229 h 10000"/>
              <a:gd name="connsiteX13" fmla="*/ 4424 w 10000"/>
              <a:gd name="connsiteY13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933 w 10000"/>
              <a:gd name="connsiteY9" fmla="*/ 2459 h 10000"/>
              <a:gd name="connsiteX10" fmla="*/ 10000 w 10000"/>
              <a:gd name="connsiteY10" fmla="*/ 0 h 10000"/>
              <a:gd name="connsiteX11" fmla="*/ 5724 w 10000"/>
              <a:gd name="connsiteY11" fmla="*/ 229 h 10000"/>
              <a:gd name="connsiteX12" fmla="*/ 4424 w 10000"/>
              <a:gd name="connsiteY12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933 w 10000"/>
              <a:gd name="connsiteY9" fmla="*/ 2459 h 10000"/>
              <a:gd name="connsiteX10" fmla="*/ 10000 w 10000"/>
              <a:gd name="connsiteY10" fmla="*/ 0 h 10000"/>
              <a:gd name="connsiteX11" fmla="*/ 6928 w 10000"/>
              <a:gd name="connsiteY11" fmla="*/ 229 h 10000"/>
              <a:gd name="connsiteX12" fmla="*/ 4424 w 10000"/>
              <a:gd name="connsiteY12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933 w 10000"/>
              <a:gd name="connsiteY8" fmla="*/ 2459 h 10000"/>
              <a:gd name="connsiteX9" fmla="*/ 10000 w 10000"/>
              <a:gd name="connsiteY9" fmla="*/ 0 h 10000"/>
              <a:gd name="connsiteX10" fmla="*/ 6928 w 10000"/>
              <a:gd name="connsiteY10" fmla="*/ 229 h 10000"/>
              <a:gd name="connsiteX11" fmla="*/ 4424 w 10000"/>
              <a:gd name="connsiteY11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334 w 10000"/>
              <a:gd name="connsiteY5" fmla="*/ 9079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933 w 10000"/>
              <a:gd name="connsiteY8" fmla="*/ 2459 h 10000"/>
              <a:gd name="connsiteX9" fmla="*/ 10000 w 10000"/>
              <a:gd name="connsiteY9" fmla="*/ 0 h 10000"/>
              <a:gd name="connsiteX10" fmla="*/ 6928 w 10000"/>
              <a:gd name="connsiteY10" fmla="*/ 229 h 10000"/>
              <a:gd name="connsiteX11" fmla="*/ 4424 w 10000"/>
              <a:gd name="connsiteY11" fmla="*/ 615 h 10000"/>
              <a:gd name="connsiteX0" fmla="*/ 4424 w 10000"/>
              <a:gd name="connsiteY0" fmla="*/ 615 h 30374"/>
              <a:gd name="connsiteX1" fmla="*/ 1940 w 10000"/>
              <a:gd name="connsiteY1" fmla="*/ 1105 h 30374"/>
              <a:gd name="connsiteX2" fmla="*/ 0 w 10000"/>
              <a:gd name="connsiteY2" fmla="*/ 4709 h 30374"/>
              <a:gd name="connsiteX3" fmla="*/ 0 w 10000"/>
              <a:gd name="connsiteY3" fmla="*/ 10000 h 30374"/>
              <a:gd name="connsiteX4" fmla="*/ 8797 w 10000"/>
              <a:gd name="connsiteY4" fmla="*/ 30374 h 30374"/>
              <a:gd name="connsiteX5" fmla="*/ 8334 w 10000"/>
              <a:gd name="connsiteY5" fmla="*/ 9079 h 30374"/>
              <a:gd name="connsiteX6" fmla="*/ 8137 w 10000"/>
              <a:gd name="connsiteY6" fmla="*/ 8208 h 30374"/>
              <a:gd name="connsiteX7" fmla="*/ 8266 w 10000"/>
              <a:gd name="connsiteY7" fmla="*/ 6226 h 30374"/>
              <a:gd name="connsiteX8" fmla="*/ 8933 w 10000"/>
              <a:gd name="connsiteY8" fmla="*/ 2459 h 30374"/>
              <a:gd name="connsiteX9" fmla="*/ 10000 w 10000"/>
              <a:gd name="connsiteY9" fmla="*/ 0 h 30374"/>
              <a:gd name="connsiteX10" fmla="*/ 6928 w 10000"/>
              <a:gd name="connsiteY10" fmla="*/ 229 h 30374"/>
              <a:gd name="connsiteX11" fmla="*/ 4424 w 10000"/>
              <a:gd name="connsiteY11" fmla="*/ 615 h 30374"/>
              <a:gd name="connsiteX0" fmla="*/ 5946 w 11522"/>
              <a:gd name="connsiteY0" fmla="*/ 615 h 32695"/>
              <a:gd name="connsiteX1" fmla="*/ 3462 w 11522"/>
              <a:gd name="connsiteY1" fmla="*/ 1105 h 32695"/>
              <a:gd name="connsiteX2" fmla="*/ 1522 w 11522"/>
              <a:gd name="connsiteY2" fmla="*/ 4709 h 32695"/>
              <a:gd name="connsiteX3" fmla="*/ 0 w 11522"/>
              <a:gd name="connsiteY3" fmla="*/ 32695 h 32695"/>
              <a:gd name="connsiteX4" fmla="*/ 10319 w 11522"/>
              <a:gd name="connsiteY4" fmla="*/ 30374 h 32695"/>
              <a:gd name="connsiteX5" fmla="*/ 9856 w 11522"/>
              <a:gd name="connsiteY5" fmla="*/ 9079 h 32695"/>
              <a:gd name="connsiteX6" fmla="*/ 9659 w 11522"/>
              <a:gd name="connsiteY6" fmla="*/ 8208 h 32695"/>
              <a:gd name="connsiteX7" fmla="*/ 9788 w 11522"/>
              <a:gd name="connsiteY7" fmla="*/ 6226 h 32695"/>
              <a:gd name="connsiteX8" fmla="*/ 10455 w 11522"/>
              <a:gd name="connsiteY8" fmla="*/ 2459 h 32695"/>
              <a:gd name="connsiteX9" fmla="*/ 11522 w 11522"/>
              <a:gd name="connsiteY9" fmla="*/ 0 h 32695"/>
              <a:gd name="connsiteX10" fmla="*/ 8450 w 11522"/>
              <a:gd name="connsiteY10" fmla="*/ 229 h 32695"/>
              <a:gd name="connsiteX11" fmla="*/ 5946 w 11522"/>
              <a:gd name="connsiteY11" fmla="*/ 615 h 32695"/>
              <a:gd name="connsiteX0" fmla="*/ 5946 w 11522"/>
              <a:gd name="connsiteY0" fmla="*/ 615 h 32695"/>
              <a:gd name="connsiteX1" fmla="*/ 3462 w 11522"/>
              <a:gd name="connsiteY1" fmla="*/ 1105 h 32695"/>
              <a:gd name="connsiteX2" fmla="*/ 1522 w 11522"/>
              <a:gd name="connsiteY2" fmla="*/ 4709 h 32695"/>
              <a:gd name="connsiteX3" fmla="*/ 0 w 11522"/>
              <a:gd name="connsiteY3" fmla="*/ 32695 h 32695"/>
              <a:gd name="connsiteX4" fmla="*/ 10319 w 11522"/>
              <a:gd name="connsiteY4" fmla="*/ 32179 h 32695"/>
              <a:gd name="connsiteX5" fmla="*/ 9856 w 11522"/>
              <a:gd name="connsiteY5" fmla="*/ 9079 h 32695"/>
              <a:gd name="connsiteX6" fmla="*/ 9659 w 11522"/>
              <a:gd name="connsiteY6" fmla="*/ 8208 h 32695"/>
              <a:gd name="connsiteX7" fmla="*/ 9788 w 11522"/>
              <a:gd name="connsiteY7" fmla="*/ 6226 h 32695"/>
              <a:gd name="connsiteX8" fmla="*/ 10455 w 11522"/>
              <a:gd name="connsiteY8" fmla="*/ 2459 h 32695"/>
              <a:gd name="connsiteX9" fmla="*/ 11522 w 11522"/>
              <a:gd name="connsiteY9" fmla="*/ 0 h 32695"/>
              <a:gd name="connsiteX10" fmla="*/ 8450 w 11522"/>
              <a:gd name="connsiteY10" fmla="*/ 229 h 32695"/>
              <a:gd name="connsiteX11" fmla="*/ 5946 w 11522"/>
              <a:gd name="connsiteY11" fmla="*/ 615 h 32695"/>
              <a:gd name="connsiteX0" fmla="*/ 5946 w 11522"/>
              <a:gd name="connsiteY0" fmla="*/ 27627 h 59707"/>
              <a:gd name="connsiteX1" fmla="*/ 3462 w 11522"/>
              <a:gd name="connsiteY1" fmla="*/ 28117 h 59707"/>
              <a:gd name="connsiteX2" fmla="*/ 2997 w 11522"/>
              <a:gd name="connsiteY2" fmla="*/ 0 h 59707"/>
              <a:gd name="connsiteX3" fmla="*/ 0 w 11522"/>
              <a:gd name="connsiteY3" fmla="*/ 59707 h 59707"/>
              <a:gd name="connsiteX4" fmla="*/ 10319 w 11522"/>
              <a:gd name="connsiteY4" fmla="*/ 59191 h 59707"/>
              <a:gd name="connsiteX5" fmla="*/ 9856 w 11522"/>
              <a:gd name="connsiteY5" fmla="*/ 36091 h 59707"/>
              <a:gd name="connsiteX6" fmla="*/ 9659 w 11522"/>
              <a:gd name="connsiteY6" fmla="*/ 35220 h 59707"/>
              <a:gd name="connsiteX7" fmla="*/ 9788 w 11522"/>
              <a:gd name="connsiteY7" fmla="*/ 33238 h 59707"/>
              <a:gd name="connsiteX8" fmla="*/ 10455 w 11522"/>
              <a:gd name="connsiteY8" fmla="*/ 29471 h 59707"/>
              <a:gd name="connsiteX9" fmla="*/ 11522 w 11522"/>
              <a:gd name="connsiteY9" fmla="*/ 27012 h 59707"/>
              <a:gd name="connsiteX10" fmla="*/ 8450 w 11522"/>
              <a:gd name="connsiteY10" fmla="*/ 27241 h 59707"/>
              <a:gd name="connsiteX11" fmla="*/ 5946 w 11522"/>
              <a:gd name="connsiteY11" fmla="*/ 27627 h 59707"/>
              <a:gd name="connsiteX0" fmla="*/ 5946 w 11522"/>
              <a:gd name="connsiteY0" fmla="*/ 27627 h 59707"/>
              <a:gd name="connsiteX1" fmla="*/ 5317 w 11522"/>
              <a:gd name="connsiteY1" fmla="*/ 7743 h 59707"/>
              <a:gd name="connsiteX2" fmla="*/ 2997 w 11522"/>
              <a:gd name="connsiteY2" fmla="*/ 0 h 59707"/>
              <a:gd name="connsiteX3" fmla="*/ 0 w 11522"/>
              <a:gd name="connsiteY3" fmla="*/ 59707 h 59707"/>
              <a:gd name="connsiteX4" fmla="*/ 10319 w 11522"/>
              <a:gd name="connsiteY4" fmla="*/ 59191 h 59707"/>
              <a:gd name="connsiteX5" fmla="*/ 9856 w 11522"/>
              <a:gd name="connsiteY5" fmla="*/ 36091 h 59707"/>
              <a:gd name="connsiteX6" fmla="*/ 9659 w 11522"/>
              <a:gd name="connsiteY6" fmla="*/ 35220 h 59707"/>
              <a:gd name="connsiteX7" fmla="*/ 9788 w 11522"/>
              <a:gd name="connsiteY7" fmla="*/ 33238 h 59707"/>
              <a:gd name="connsiteX8" fmla="*/ 10455 w 11522"/>
              <a:gd name="connsiteY8" fmla="*/ 29471 h 59707"/>
              <a:gd name="connsiteX9" fmla="*/ 11522 w 11522"/>
              <a:gd name="connsiteY9" fmla="*/ 27012 h 59707"/>
              <a:gd name="connsiteX10" fmla="*/ 8450 w 11522"/>
              <a:gd name="connsiteY10" fmla="*/ 27241 h 59707"/>
              <a:gd name="connsiteX11" fmla="*/ 5946 w 11522"/>
              <a:gd name="connsiteY11" fmla="*/ 27627 h 59707"/>
              <a:gd name="connsiteX0" fmla="*/ 5946 w 11522"/>
              <a:gd name="connsiteY0" fmla="*/ 28293 h 60373"/>
              <a:gd name="connsiteX1" fmla="*/ 2997 w 11522"/>
              <a:gd name="connsiteY1" fmla="*/ 666 h 60373"/>
              <a:gd name="connsiteX2" fmla="*/ 0 w 11522"/>
              <a:gd name="connsiteY2" fmla="*/ 60373 h 60373"/>
              <a:gd name="connsiteX3" fmla="*/ 10319 w 11522"/>
              <a:gd name="connsiteY3" fmla="*/ 59857 h 60373"/>
              <a:gd name="connsiteX4" fmla="*/ 9856 w 11522"/>
              <a:gd name="connsiteY4" fmla="*/ 36757 h 60373"/>
              <a:gd name="connsiteX5" fmla="*/ 9659 w 11522"/>
              <a:gd name="connsiteY5" fmla="*/ 35886 h 60373"/>
              <a:gd name="connsiteX6" fmla="*/ 9788 w 11522"/>
              <a:gd name="connsiteY6" fmla="*/ 33904 h 60373"/>
              <a:gd name="connsiteX7" fmla="*/ 10455 w 11522"/>
              <a:gd name="connsiteY7" fmla="*/ 30137 h 60373"/>
              <a:gd name="connsiteX8" fmla="*/ 11522 w 11522"/>
              <a:gd name="connsiteY8" fmla="*/ 27678 h 60373"/>
              <a:gd name="connsiteX9" fmla="*/ 8450 w 11522"/>
              <a:gd name="connsiteY9" fmla="*/ 27907 h 60373"/>
              <a:gd name="connsiteX10" fmla="*/ 5946 w 11522"/>
              <a:gd name="connsiteY10" fmla="*/ 28293 h 60373"/>
              <a:gd name="connsiteX0" fmla="*/ 8450 w 11522"/>
              <a:gd name="connsiteY0" fmla="*/ 27241 h 59707"/>
              <a:gd name="connsiteX1" fmla="*/ 2997 w 11522"/>
              <a:gd name="connsiteY1" fmla="*/ 0 h 59707"/>
              <a:gd name="connsiteX2" fmla="*/ 0 w 11522"/>
              <a:gd name="connsiteY2" fmla="*/ 59707 h 59707"/>
              <a:gd name="connsiteX3" fmla="*/ 10319 w 11522"/>
              <a:gd name="connsiteY3" fmla="*/ 59191 h 59707"/>
              <a:gd name="connsiteX4" fmla="*/ 9856 w 11522"/>
              <a:gd name="connsiteY4" fmla="*/ 36091 h 59707"/>
              <a:gd name="connsiteX5" fmla="*/ 9659 w 11522"/>
              <a:gd name="connsiteY5" fmla="*/ 35220 h 59707"/>
              <a:gd name="connsiteX6" fmla="*/ 9788 w 11522"/>
              <a:gd name="connsiteY6" fmla="*/ 33238 h 59707"/>
              <a:gd name="connsiteX7" fmla="*/ 10455 w 11522"/>
              <a:gd name="connsiteY7" fmla="*/ 29471 h 59707"/>
              <a:gd name="connsiteX8" fmla="*/ 11522 w 11522"/>
              <a:gd name="connsiteY8" fmla="*/ 27012 h 59707"/>
              <a:gd name="connsiteX9" fmla="*/ 8450 w 11522"/>
              <a:gd name="connsiteY9" fmla="*/ 27241 h 59707"/>
              <a:gd name="connsiteX0" fmla="*/ 11522 w 11522"/>
              <a:gd name="connsiteY0" fmla="*/ 27012 h 59707"/>
              <a:gd name="connsiteX1" fmla="*/ 2997 w 11522"/>
              <a:gd name="connsiteY1" fmla="*/ 0 h 59707"/>
              <a:gd name="connsiteX2" fmla="*/ 0 w 11522"/>
              <a:gd name="connsiteY2" fmla="*/ 59707 h 59707"/>
              <a:gd name="connsiteX3" fmla="*/ 10319 w 11522"/>
              <a:gd name="connsiteY3" fmla="*/ 59191 h 59707"/>
              <a:gd name="connsiteX4" fmla="*/ 9856 w 11522"/>
              <a:gd name="connsiteY4" fmla="*/ 36091 h 59707"/>
              <a:gd name="connsiteX5" fmla="*/ 9659 w 11522"/>
              <a:gd name="connsiteY5" fmla="*/ 35220 h 59707"/>
              <a:gd name="connsiteX6" fmla="*/ 9788 w 11522"/>
              <a:gd name="connsiteY6" fmla="*/ 33238 h 59707"/>
              <a:gd name="connsiteX7" fmla="*/ 10455 w 11522"/>
              <a:gd name="connsiteY7" fmla="*/ 29471 h 59707"/>
              <a:gd name="connsiteX8" fmla="*/ 11522 w 11522"/>
              <a:gd name="connsiteY8" fmla="*/ 27012 h 59707"/>
              <a:gd name="connsiteX0" fmla="*/ 10455 w 10455"/>
              <a:gd name="connsiteY0" fmla="*/ 29471 h 59707"/>
              <a:gd name="connsiteX1" fmla="*/ 2997 w 10455"/>
              <a:gd name="connsiteY1" fmla="*/ 0 h 59707"/>
              <a:gd name="connsiteX2" fmla="*/ 0 w 10455"/>
              <a:gd name="connsiteY2" fmla="*/ 59707 h 59707"/>
              <a:gd name="connsiteX3" fmla="*/ 10319 w 10455"/>
              <a:gd name="connsiteY3" fmla="*/ 59191 h 59707"/>
              <a:gd name="connsiteX4" fmla="*/ 9856 w 10455"/>
              <a:gd name="connsiteY4" fmla="*/ 36091 h 59707"/>
              <a:gd name="connsiteX5" fmla="*/ 9659 w 10455"/>
              <a:gd name="connsiteY5" fmla="*/ 35220 h 59707"/>
              <a:gd name="connsiteX6" fmla="*/ 9788 w 10455"/>
              <a:gd name="connsiteY6" fmla="*/ 33238 h 59707"/>
              <a:gd name="connsiteX7" fmla="*/ 10455 w 10455"/>
              <a:gd name="connsiteY7" fmla="*/ 29471 h 59707"/>
              <a:gd name="connsiteX0" fmla="*/ 9788 w 10319"/>
              <a:gd name="connsiteY0" fmla="*/ 33238 h 59707"/>
              <a:gd name="connsiteX1" fmla="*/ 2997 w 10319"/>
              <a:gd name="connsiteY1" fmla="*/ 0 h 59707"/>
              <a:gd name="connsiteX2" fmla="*/ 0 w 10319"/>
              <a:gd name="connsiteY2" fmla="*/ 59707 h 59707"/>
              <a:gd name="connsiteX3" fmla="*/ 10319 w 10319"/>
              <a:gd name="connsiteY3" fmla="*/ 59191 h 59707"/>
              <a:gd name="connsiteX4" fmla="*/ 9856 w 10319"/>
              <a:gd name="connsiteY4" fmla="*/ 36091 h 59707"/>
              <a:gd name="connsiteX5" fmla="*/ 9659 w 10319"/>
              <a:gd name="connsiteY5" fmla="*/ 35220 h 59707"/>
              <a:gd name="connsiteX6" fmla="*/ 9788 w 10319"/>
              <a:gd name="connsiteY6" fmla="*/ 33238 h 59707"/>
              <a:gd name="connsiteX0" fmla="*/ 9659 w 10319"/>
              <a:gd name="connsiteY0" fmla="*/ 35220 h 59707"/>
              <a:gd name="connsiteX1" fmla="*/ 2997 w 10319"/>
              <a:gd name="connsiteY1" fmla="*/ 0 h 59707"/>
              <a:gd name="connsiteX2" fmla="*/ 0 w 10319"/>
              <a:gd name="connsiteY2" fmla="*/ 59707 h 59707"/>
              <a:gd name="connsiteX3" fmla="*/ 10319 w 10319"/>
              <a:gd name="connsiteY3" fmla="*/ 59191 h 59707"/>
              <a:gd name="connsiteX4" fmla="*/ 9856 w 10319"/>
              <a:gd name="connsiteY4" fmla="*/ 36091 h 59707"/>
              <a:gd name="connsiteX5" fmla="*/ 9659 w 10319"/>
              <a:gd name="connsiteY5" fmla="*/ 35220 h 59707"/>
              <a:gd name="connsiteX0" fmla="*/ 9856 w 10319"/>
              <a:gd name="connsiteY0" fmla="*/ 36443 h 60059"/>
              <a:gd name="connsiteX1" fmla="*/ 2997 w 10319"/>
              <a:gd name="connsiteY1" fmla="*/ 352 h 60059"/>
              <a:gd name="connsiteX2" fmla="*/ 0 w 10319"/>
              <a:gd name="connsiteY2" fmla="*/ 60059 h 60059"/>
              <a:gd name="connsiteX3" fmla="*/ 10319 w 10319"/>
              <a:gd name="connsiteY3" fmla="*/ 59543 h 60059"/>
              <a:gd name="connsiteX4" fmla="*/ 9856 w 10319"/>
              <a:gd name="connsiteY4" fmla="*/ 36443 h 60059"/>
              <a:gd name="connsiteX0" fmla="*/ 12948 w 12953"/>
              <a:gd name="connsiteY0" fmla="*/ 6221 h 63880"/>
              <a:gd name="connsiteX1" fmla="*/ 2997 w 12953"/>
              <a:gd name="connsiteY1" fmla="*/ 4173 h 63880"/>
              <a:gd name="connsiteX2" fmla="*/ 0 w 12953"/>
              <a:gd name="connsiteY2" fmla="*/ 63880 h 63880"/>
              <a:gd name="connsiteX3" fmla="*/ 10319 w 12953"/>
              <a:gd name="connsiteY3" fmla="*/ 63364 h 63880"/>
              <a:gd name="connsiteX4" fmla="*/ 12948 w 12953"/>
              <a:gd name="connsiteY4" fmla="*/ 6221 h 63880"/>
              <a:gd name="connsiteX0" fmla="*/ 12948 w 12953"/>
              <a:gd name="connsiteY0" fmla="*/ 3746 h 61405"/>
              <a:gd name="connsiteX1" fmla="*/ 2997 w 12953"/>
              <a:gd name="connsiteY1" fmla="*/ 1698 h 61405"/>
              <a:gd name="connsiteX2" fmla="*/ 0 w 12953"/>
              <a:gd name="connsiteY2" fmla="*/ 61405 h 61405"/>
              <a:gd name="connsiteX3" fmla="*/ 10319 w 12953"/>
              <a:gd name="connsiteY3" fmla="*/ 60889 h 61405"/>
              <a:gd name="connsiteX4" fmla="*/ 12948 w 12953"/>
              <a:gd name="connsiteY4" fmla="*/ 3746 h 61405"/>
              <a:gd name="connsiteX0" fmla="*/ 12948 w 12953"/>
              <a:gd name="connsiteY0" fmla="*/ 2048 h 59707"/>
              <a:gd name="connsiteX1" fmla="*/ 2997 w 12953"/>
              <a:gd name="connsiteY1" fmla="*/ 0 h 59707"/>
              <a:gd name="connsiteX2" fmla="*/ 0 w 12953"/>
              <a:gd name="connsiteY2" fmla="*/ 59707 h 59707"/>
              <a:gd name="connsiteX3" fmla="*/ 10319 w 12953"/>
              <a:gd name="connsiteY3" fmla="*/ 59191 h 59707"/>
              <a:gd name="connsiteX4" fmla="*/ 12948 w 12953"/>
              <a:gd name="connsiteY4" fmla="*/ 2048 h 59707"/>
              <a:gd name="connsiteX0" fmla="*/ 12948 w 12953"/>
              <a:gd name="connsiteY0" fmla="*/ 673 h 58332"/>
              <a:gd name="connsiteX1" fmla="*/ 2997 w 12953"/>
              <a:gd name="connsiteY1" fmla="*/ 1978 h 58332"/>
              <a:gd name="connsiteX2" fmla="*/ 0 w 12953"/>
              <a:gd name="connsiteY2" fmla="*/ 58332 h 58332"/>
              <a:gd name="connsiteX3" fmla="*/ 10319 w 12953"/>
              <a:gd name="connsiteY3" fmla="*/ 57816 h 58332"/>
              <a:gd name="connsiteX4" fmla="*/ 12948 w 12953"/>
              <a:gd name="connsiteY4" fmla="*/ 673 h 58332"/>
              <a:gd name="connsiteX0" fmla="*/ 13084 w 13089"/>
              <a:gd name="connsiteY0" fmla="*/ 4541 h 56354"/>
              <a:gd name="connsiteX1" fmla="*/ 2997 w 13089"/>
              <a:gd name="connsiteY1" fmla="*/ 0 h 56354"/>
              <a:gd name="connsiteX2" fmla="*/ 0 w 13089"/>
              <a:gd name="connsiteY2" fmla="*/ 56354 h 56354"/>
              <a:gd name="connsiteX3" fmla="*/ 10319 w 13089"/>
              <a:gd name="connsiteY3" fmla="*/ 55838 h 56354"/>
              <a:gd name="connsiteX4" fmla="*/ 13084 w 13089"/>
              <a:gd name="connsiteY4" fmla="*/ 4541 h 56354"/>
              <a:gd name="connsiteX0" fmla="*/ 13084 w 13089"/>
              <a:gd name="connsiteY0" fmla="*/ 1017 h 52830"/>
              <a:gd name="connsiteX1" fmla="*/ 2726 w 13089"/>
              <a:gd name="connsiteY1" fmla="*/ 602 h 52830"/>
              <a:gd name="connsiteX2" fmla="*/ 0 w 13089"/>
              <a:gd name="connsiteY2" fmla="*/ 52830 h 52830"/>
              <a:gd name="connsiteX3" fmla="*/ 10319 w 13089"/>
              <a:gd name="connsiteY3" fmla="*/ 52314 h 52830"/>
              <a:gd name="connsiteX4" fmla="*/ 13084 w 13089"/>
              <a:gd name="connsiteY4" fmla="*/ 1017 h 52830"/>
              <a:gd name="connsiteX0" fmla="*/ 14305 w 14310"/>
              <a:gd name="connsiteY0" fmla="*/ 1017 h 53174"/>
              <a:gd name="connsiteX1" fmla="*/ 3947 w 14310"/>
              <a:gd name="connsiteY1" fmla="*/ 602 h 53174"/>
              <a:gd name="connsiteX2" fmla="*/ 0 w 14310"/>
              <a:gd name="connsiteY2" fmla="*/ 53174 h 53174"/>
              <a:gd name="connsiteX3" fmla="*/ 11540 w 14310"/>
              <a:gd name="connsiteY3" fmla="*/ 52314 h 53174"/>
              <a:gd name="connsiteX4" fmla="*/ 14305 w 14310"/>
              <a:gd name="connsiteY4" fmla="*/ 1017 h 53174"/>
              <a:gd name="connsiteX0" fmla="*/ 14305 w 14310"/>
              <a:gd name="connsiteY0" fmla="*/ 882 h 53039"/>
              <a:gd name="connsiteX1" fmla="*/ 3336 w 14310"/>
              <a:gd name="connsiteY1" fmla="*/ 983 h 53039"/>
              <a:gd name="connsiteX2" fmla="*/ 0 w 14310"/>
              <a:gd name="connsiteY2" fmla="*/ 53039 h 53039"/>
              <a:gd name="connsiteX3" fmla="*/ 11540 w 14310"/>
              <a:gd name="connsiteY3" fmla="*/ 52179 h 53039"/>
              <a:gd name="connsiteX4" fmla="*/ 14305 w 14310"/>
              <a:gd name="connsiteY4" fmla="*/ 882 h 53039"/>
              <a:gd name="connsiteX0" fmla="*/ 13287 w 13292"/>
              <a:gd name="connsiteY0" fmla="*/ 882 h 53039"/>
              <a:gd name="connsiteX1" fmla="*/ 2318 w 13292"/>
              <a:gd name="connsiteY1" fmla="*/ 983 h 53039"/>
              <a:gd name="connsiteX2" fmla="*/ 0 w 13292"/>
              <a:gd name="connsiteY2" fmla="*/ 53039 h 53039"/>
              <a:gd name="connsiteX3" fmla="*/ 10522 w 13292"/>
              <a:gd name="connsiteY3" fmla="*/ 52179 h 53039"/>
              <a:gd name="connsiteX4" fmla="*/ 13287 w 13292"/>
              <a:gd name="connsiteY4" fmla="*/ 882 h 53039"/>
              <a:gd name="connsiteX0" fmla="*/ 13287 w 13292"/>
              <a:gd name="connsiteY0" fmla="*/ 882 h 53039"/>
              <a:gd name="connsiteX1" fmla="*/ 2318 w 13292"/>
              <a:gd name="connsiteY1" fmla="*/ 983 h 53039"/>
              <a:gd name="connsiteX2" fmla="*/ 0 w 13292"/>
              <a:gd name="connsiteY2" fmla="*/ 53039 h 53039"/>
              <a:gd name="connsiteX3" fmla="*/ 10522 w 13292"/>
              <a:gd name="connsiteY3" fmla="*/ 52179 h 53039"/>
              <a:gd name="connsiteX4" fmla="*/ 13287 w 13292"/>
              <a:gd name="connsiteY4" fmla="*/ 882 h 53039"/>
              <a:gd name="connsiteX0" fmla="*/ 13185 w 13190"/>
              <a:gd name="connsiteY0" fmla="*/ 882 h 53555"/>
              <a:gd name="connsiteX1" fmla="*/ 2216 w 13190"/>
              <a:gd name="connsiteY1" fmla="*/ 983 h 53555"/>
              <a:gd name="connsiteX2" fmla="*/ 0 w 13190"/>
              <a:gd name="connsiteY2" fmla="*/ 53555 h 53555"/>
              <a:gd name="connsiteX3" fmla="*/ 10420 w 13190"/>
              <a:gd name="connsiteY3" fmla="*/ 52179 h 53555"/>
              <a:gd name="connsiteX4" fmla="*/ 13185 w 13190"/>
              <a:gd name="connsiteY4" fmla="*/ 882 h 53555"/>
              <a:gd name="connsiteX0" fmla="*/ 13228 w 13233"/>
              <a:gd name="connsiteY0" fmla="*/ 882 h 53555"/>
              <a:gd name="connsiteX1" fmla="*/ 2259 w 13233"/>
              <a:gd name="connsiteY1" fmla="*/ 983 h 53555"/>
              <a:gd name="connsiteX2" fmla="*/ 43 w 13233"/>
              <a:gd name="connsiteY2" fmla="*/ 53555 h 53555"/>
              <a:gd name="connsiteX3" fmla="*/ 10463 w 13233"/>
              <a:gd name="connsiteY3" fmla="*/ 52179 h 53555"/>
              <a:gd name="connsiteX4" fmla="*/ 13228 w 13233"/>
              <a:gd name="connsiteY4" fmla="*/ 882 h 53555"/>
              <a:gd name="connsiteX0" fmla="*/ 13228 w 13233"/>
              <a:gd name="connsiteY0" fmla="*/ 882 h 54082"/>
              <a:gd name="connsiteX1" fmla="*/ 2259 w 13233"/>
              <a:gd name="connsiteY1" fmla="*/ 983 h 54082"/>
              <a:gd name="connsiteX2" fmla="*/ 43 w 13233"/>
              <a:gd name="connsiteY2" fmla="*/ 53555 h 54082"/>
              <a:gd name="connsiteX3" fmla="*/ 10463 w 13233"/>
              <a:gd name="connsiteY3" fmla="*/ 52179 h 54082"/>
              <a:gd name="connsiteX4" fmla="*/ 13228 w 13233"/>
              <a:gd name="connsiteY4" fmla="*/ 882 h 54082"/>
              <a:gd name="connsiteX0" fmla="*/ 13228 w 13233"/>
              <a:gd name="connsiteY0" fmla="*/ 882 h 55006"/>
              <a:gd name="connsiteX1" fmla="*/ 2259 w 13233"/>
              <a:gd name="connsiteY1" fmla="*/ 983 h 55006"/>
              <a:gd name="connsiteX2" fmla="*/ 43 w 13233"/>
              <a:gd name="connsiteY2" fmla="*/ 53555 h 55006"/>
              <a:gd name="connsiteX3" fmla="*/ 10259 w 13233"/>
              <a:gd name="connsiteY3" fmla="*/ 54758 h 55006"/>
              <a:gd name="connsiteX4" fmla="*/ 13228 w 13233"/>
              <a:gd name="connsiteY4" fmla="*/ 882 h 55006"/>
              <a:gd name="connsiteX0" fmla="*/ 12923 w 12928"/>
              <a:gd name="connsiteY0" fmla="*/ 882 h 55006"/>
              <a:gd name="connsiteX1" fmla="*/ 2259 w 12928"/>
              <a:gd name="connsiteY1" fmla="*/ 983 h 55006"/>
              <a:gd name="connsiteX2" fmla="*/ 43 w 12928"/>
              <a:gd name="connsiteY2" fmla="*/ 53555 h 55006"/>
              <a:gd name="connsiteX3" fmla="*/ 10259 w 12928"/>
              <a:gd name="connsiteY3" fmla="*/ 54758 h 55006"/>
              <a:gd name="connsiteX4" fmla="*/ 12923 w 12928"/>
              <a:gd name="connsiteY4" fmla="*/ 882 h 55006"/>
              <a:gd name="connsiteX0" fmla="*/ 12923 w 12928"/>
              <a:gd name="connsiteY0" fmla="*/ 882 h 53804"/>
              <a:gd name="connsiteX1" fmla="*/ 2259 w 12928"/>
              <a:gd name="connsiteY1" fmla="*/ 983 h 53804"/>
              <a:gd name="connsiteX2" fmla="*/ 43 w 12928"/>
              <a:gd name="connsiteY2" fmla="*/ 53555 h 53804"/>
              <a:gd name="connsiteX3" fmla="*/ 10259 w 12928"/>
              <a:gd name="connsiteY3" fmla="*/ 48053 h 53804"/>
              <a:gd name="connsiteX4" fmla="*/ 12923 w 12928"/>
              <a:gd name="connsiteY4" fmla="*/ 882 h 53804"/>
              <a:gd name="connsiteX0" fmla="*/ 12923 w 12928"/>
              <a:gd name="connsiteY0" fmla="*/ 882 h 55426"/>
              <a:gd name="connsiteX1" fmla="*/ 2259 w 12928"/>
              <a:gd name="connsiteY1" fmla="*/ 983 h 55426"/>
              <a:gd name="connsiteX2" fmla="*/ 43 w 12928"/>
              <a:gd name="connsiteY2" fmla="*/ 53555 h 55426"/>
              <a:gd name="connsiteX3" fmla="*/ 10157 w 12928"/>
              <a:gd name="connsiteY3" fmla="*/ 55274 h 55426"/>
              <a:gd name="connsiteX4" fmla="*/ 12923 w 12928"/>
              <a:gd name="connsiteY4" fmla="*/ 882 h 55426"/>
              <a:gd name="connsiteX0" fmla="*/ 12923 w 12927"/>
              <a:gd name="connsiteY0" fmla="*/ 882 h 54018"/>
              <a:gd name="connsiteX1" fmla="*/ 2259 w 12927"/>
              <a:gd name="connsiteY1" fmla="*/ 983 h 54018"/>
              <a:gd name="connsiteX2" fmla="*/ 43 w 12927"/>
              <a:gd name="connsiteY2" fmla="*/ 53555 h 54018"/>
              <a:gd name="connsiteX3" fmla="*/ 8936 w 12927"/>
              <a:gd name="connsiteY3" fmla="*/ 51663 h 54018"/>
              <a:gd name="connsiteX4" fmla="*/ 12923 w 12927"/>
              <a:gd name="connsiteY4" fmla="*/ 882 h 54018"/>
              <a:gd name="connsiteX0" fmla="*/ 13503 w 13507"/>
              <a:gd name="connsiteY0" fmla="*/ 882 h 51726"/>
              <a:gd name="connsiteX1" fmla="*/ 2839 w 13507"/>
              <a:gd name="connsiteY1" fmla="*/ 983 h 51726"/>
              <a:gd name="connsiteX2" fmla="*/ 12 w 13507"/>
              <a:gd name="connsiteY2" fmla="*/ 48397 h 51726"/>
              <a:gd name="connsiteX3" fmla="*/ 9516 w 13507"/>
              <a:gd name="connsiteY3" fmla="*/ 51663 h 51726"/>
              <a:gd name="connsiteX4" fmla="*/ 13503 w 13507"/>
              <a:gd name="connsiteY4" fmla="*/ 882 h 51726"/>
              <a:gd name="connsiteX0" fmla="*/ 13503 w 13507"/>
              <a:gd name="connsiteY0" fmla="*/ 882 h 51708"/>
              <a:gd name="connsiteX1" fmla="*/ 2839 w 13507"/>
              <a:gd name="connsiteY1" fmla="*/ 983 h 51708"/>
              <a:gd name="connsiteX2" fmla="*/ 12 w 13507"/>
              <a:gd name="connsiteY2" fmla="*/ 48397 h 51708"/>
              <a:gd name="connsiteX3" fmla="*/ 9516 w 13507"/>
              <a:gd name="connsiteY3" fmla="*/ 51663 h 51708"/>
              <a:gd name="connsiteX4" fmla="*/ 13503 w 13507"/>
              <a:gd name="connsiteY4" fmla="*/ 882 h 51708"/>
              <a:gd name="connsiteX0" fmla="*/ 13503 w 13507"/>
              <a:gd name="connsiteY0" fmla="*/ 882 h 51802"/>
              <a:gd name="connsiteX1" fmla="*/ 2839 w 13507"/>
              <a:gd name="connsiteY1" fmla="*/ 983 h 51802"/>
              <a:gd name="connsiteX2" fmla="*/ 12 w 13507"/>
              <a:gd name="connsiteY2" fmla="*/ 48397 h 51802"/>
              <a:gd name="connsiteX3" fmla="*/ 9516 w 13507"/>
              <a:gd name="connsiteY3" fmla="*/ 51663 h 51802"/>
              <a:gd name="connsiteX4" fmla="*/ 13503 w 13507"/>
              <a:gd name="connsiteY4" fmla="*/ 882 h 51802"/>
              <a:gd name="connsiteX0" fmla="*/ 13491 w 13495"/>
              <a:gd name="connsiteY0" fmla="*/ 882 h 51802"/>
              <a:gd name="connsiteX1" fmla="*/ 2827 w 13495"/>
              <a:gd name="connsiteY1" fmla="*/ 983 h 51802"/>
              <a:gd name="connsiteX2" fmla="*/ 0 w 13495"/>
              <a:gd name="connsiteY2" fmla="*/ 48397 h 51802"/>
              <a:gd name="connsiteX3" fmla="*/ 9504 w 13495"/>
              <a:gd name="connsiteY3" fmla="*/ 51663 h 51802"/>
              <a:gd name="connsiteX4" fmla="*/ 13491 w 13495"/>
              <a:gd name="connsiteY4" fmla="*/ 882 h 51802"/>
              <a:gd name="connsiteX0" fmla="*/ 13593 w 13597"/>
              <a:gd name="connsiteY0" fmla="*/ 882 h 52714"/>
              <a:gd name="connsiteX1" fmla="*/ 2929 w 13597"/>
              <a:gd name="connsiteY1" fmla="*/ 983 h 52714"/>
              <a:gd name="connsiteX2" fmla="*/ 0 w 13597"/>
              <a:gd name="connsiteY2" fmla="*/ 50976 h 52714"/>
              <a:gd name="connsiteX3" fmla="*/ 9606 w 13597"/>
              <a:gd name="connsiteY3" fmla="*/ 51663 h 52714"/>
              <a:gd name="connsiteX4" fmla="*/ 13593 w 13597"/>
              <a:gd name="connsiteY4" fmla="*/ 882 h 52714"/>
              <a:gd name="connsiteX0" fmla="*/ 13593 w 13597"/>
              <a:gd name="connsiteY0" fmla="*/ 630 h 52462"/>
              <a:gd name="connsiteX1" fmla="*/ 3641 w 13597"/>
              <a:gd name="connsiteY1" fmla="*/ 2278 h 52462"/>
              <a:gd name="connsiteX2" fmla="*/ 0 w 13597"/>
              <a:gd name="connsiteY2" fmla="*/ 50724 h 52462"/>
              <a:gd name="connsiteX3" fmla="*/ 9606 w 13597"/>
              <a:gd name="connsiteY3" fmla="*/ 51411 h 52462"/>
              <a:gd name="connsiteX4" fmla="*/ 13593 w 13597"/>
              <a:gd name="connsiteY4" fmla="*/ 630 h 52462"/>
              <a:gd name="connsiteX0" fmla="*/ 13593 w 13597"/>
              <a:gd name="connsiteY0" fmla="*/ 689 h 52521"/>
              <a:gd name="connsiteX1" fmla="*/ 3641 w 13597"/>
              <a:gd name="connsiteY1" fmla="*/ 2337 h 52521"/>
              <a:gd name="connsiteX2" fmla="*/ 0 w 13597"/>
              <a:gd name="connsiteY2" fmla="*/ 50783 h 52521"/>
              <a:gd name="connsiteX3" fmla="*/ 9606 w 13597"/>
              <a:gd name="connsiteY3" fmla="*/ 51470 h 52521"/>
              <a:gd name="connsiteX4" fmla="*/ 13593 w 13597"/>
              <a:gd name="connsiteY4" fmla="*/ 689 h 5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97" h="52521">
                <a:moveTo>
                  <a:pt x="13593" y="689"/>
                </a:moveTo>
                <a:cubicBezTo>
                  <a:pt x="11089" y="-1439"/>
                  <a:pt x="6126" y="2011"/>
                  <a:pt x="3641" y="2337"/>
                </a:cubicBezTo>
                <a:cubicBezTo>
                  <a:pt x="1200" y="33845"/>
                  <a:pt x="1525" y="22885"/>
                  <a:pt x="0" y="50783"/>
                </a:cubicBezTo>
                <a:cubicBezTo>
                  <a:pt x="6323" y="53934"/>
                  <a:pt x="6133" y="51929"/>
                  <a:pt x="9606" y="51470"/>
                </a:cubicBezTo>
                <a:cubicBezTo>
                  <a:pt x="9452" y="51163"/>
                  <a:pt x="13747" y="996"/>
                  <a:pt x="13593" y="689"/>
                </a:cubicBezTo>
                <a:close/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fr-FR"/>
          </a:p>
        </p:txBody>
      </p:sp>
      <p:cxnSp>
        <p:nvCxnSpPr>
          <p:cNvPr id="915" name="Connecteur droit avec flèche 2">
            <a:extLst>
              <a:ext uri="{FF2B5EF4-FFF2-40B4-BE49-F238E27FC236}">
                <a16:creationId xmlns:a16="http://schemas.microsoft.com/office/drawing/2014/main" id="{97A28C33-3A4B-47D7-8979-55B0BF6895B7}"/>
              </a:ext>
            </a:extLst>
          </p:cNvPr>
          <p:cNvCxnSpPr>
            <a:cxnSpLocks/>
          </p:cNvCxnSpPr>
          <p:nvPr/>
        </p:nvCxnSpPr>
        <p:spPr>
          <a:xfrm flipV="1">
            <a:off x="17896143" y="7119134"/>
            <a:ext cx="283274" cy="1"/>
          </a:xfrm>
          <a:prstGeom prst="straightConnector1">
            <a:avLst/>
          </a:prstGeom>
          <a:ln w="38100">
            <a:solidFill>
              <a:srgbClr val="FF3399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8" name="TextBox 917">
            <a:extLst>
              <a:ext uri="{FF2B5EF4-FFF2-40B4-BE49-F238E27FC236}">
                <a16:creationId xmlns:a16="http://schemas.microsoft.com/office/drawing/2014/main" id="{537B2B02-F7E5-471F-B373-53AC224DB7C2}"/>
              </a:ext>
            </a:extLst>
          </p:cNvPr>
          <p:cNvSpPr txBox="1"/>
          <p:nvPr/>
        </p:nvSpPr>
        <p:spPr>
          <a:xfrm>
            <a:off x="18194164" y="6980634"/>
            <a:ext cx="1342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noProof="1">
                <a:solidFill>
                  <a:srgbClr val="FF3399"/>
                </a:solidFill>
              </a:rPr>
              <a:t>Pre-allocation link</a:t>
            </a:r>
          </a:p>
        </p:txBody>
      </p:sp>
      <p:sp>
        <p:nvSpPr>
          <p:cNvPr id="799" name="Oval 1225">
            <a:extLst>
              <a:ext uri="{FF2B5EF4-FFF2-40B4-BE49-F238E27FC236}">
                <a16:creationId xmlns:a16="http://schemas.microsoft.com/office/drawing/2014/main" id="{90FBB4DD-285C-4E38-B473-E097B49E4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0086" y="4271450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759" name="Line 1152">
            <a:extLst>
              <a:ext uri="{FF2B5EF4-FFF2-40B4-BE49-F238E27FC236}">
                <a16:creationId xmlns:a16="http://schemas.microsoft.com/office/drawing/2014/main" id="{F0E72B56-CA08-4627-8CFF-5FFBEC2D96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059044" y="2359961"/>
            <a:ext cx="279119" cy="3317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02" name="Rectangle 1040">
            <a:extLst>
              <a:ext uri="{FF2B5EF4-FFF2-40B4-BE49-F238E27FC236}">
                <a16:creationId xmlns:a16="http://schemas.microsoft.com/office/drawing/2014/main" id="{D3D5D2FC-B078-46C9-B65C-1A157D1AC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7204" y="2069660"/>
            <a:ext cx="431907" cy="1131304"/>
          </a:xfrm>
          <a:prstGeom prst="rect">
            <a:avLst/>
          </a:prstGeom>
          <a:gradFill rotWithShape="0">
            <a:gsLst>
              <a:gs pos="0">
                <a:srgbClr val="D8FBFF"/>
              </a:gs>
              <a:gs pos="100000">
                <a:srgbClr val="C7E7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600000"/>
            </a:lightRig>
          </a:scene3d>
          <a:sp3d extrusionH="100000" contourW="12700" prstMaterial="metal">
            <a:extrusionClr>
              <a:srgbClr val="D8FBFF"/>
            </a:extrusionClr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1100" dirty="0">
                <a:solidFill>
                  <a:srgbClr val="000066"/>
                </a:solidFill>
              </a:rPr>
              <a:t>PC3</a:t>
            </a:r>
            <a:endParaRPr lang="fr-FR" altLang="fr-FR" dirty="0">
              <a:solidFill>
                <a:srgbClr val="000066"/>
              </a:solidFill>
            </a:endParaRPr>
          </a:p>
        </p:txBody>
      </p:sp>
      <p:sp>
        <p:nvSpPr>
          <p:cNvPr id="603" name="Oval 1041">
            <a:extLst>
              <a:ext uri="{FF2B5EF4-FFF2-40B4-BE49-F238E27FC236}">
                <a16:creationId xmlns:a16="http://schemas.microsoft.com/office/drawing/2014/main" id="{9F25BFC3-68AE-4037-AA4A-F1191F255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8163" y="2151705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F55</a:t>
            </a:r>
          </a:p>
        </p:txBody>
      </p:sp>
      <p:sp>
        <p:nvSpPr>
          <p:cNvPr id="598" name="Oval 1036">
            <a:extLst>
              <a:ext uri="{FF2B5EF4-FFF2-40B4-BE49-F238E27FC236}">
                <a16:creationId xmlns:a16="http://schemas.microsoft.com/office/drawing/2014/main" id="{EE187571-8635-46FC-A547-F3126019F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5001" y="2537894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763" name="Text Box 1219">
            <a:extLst>
              <a:ext uri="{FF2B5EF4-FFF2-40B4-BE49-F238E27FC236}">
                <a16:creationId xmlns:a16="http://schemas.microsoft.com/office/drawing/2014/main" id="{91E1F788-8AD6-465B-BB07-2D535ACE2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6743" y="5908097"/>
            <a:ext cx="11291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/>
              <a:t>PA / EPBS</a:t>
            </a:r>
          </a:p>
        </p:txBody>
      </p:sp>
      <p:sp>
        <p:nvSpPr>
          <p:cNvPr id="421" name="Rectangle 1030">
            <a:extLst>
              <a:ext uri="{FF2B5EF4-FFF2-40B4-BE49-F238E27FC236}">
                <a16:creationId xmlns:a16="http://schemas.microsoft.com/office/drawing/2014/main" id="{8645A064-583E-4DFF-A519-F92C27716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0831" y="2041365"/>
            <a:ext cx="1219122" cy="1257161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422" name="Rectangle 1029">
            <a:extLst>
              <a:ext uri="{FF2B5EF4-FFF2-40B4-BE49-F238E27FC236}">
                <a16:creationId xmlns:a16="http://schemas.microsoft.com/office/drawing/2014/main" id="{964CCCCB-9E89-499C-937C-EEC7C6BBF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3298" y="2073620"/>
            <a:ext cx="435385" cy="1222106"/>
          </a:xfrm>
          <a:prstGeom prst="rect">
            <a:avLst/>
          </a:prstGeom>
          <a:gradFill rotWithShape="0">
            <a:gsLst>
              <a:gs pos="0">
                <a:srgbClr val="D8FBFF"/>
              </a:gs>
              <a:gs pos="100000">
                <a:srgbClr val="C7E7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600000"/>
            </a:lightRig>
          </a:scene3d>
          <a:sp3d extrusionH="100000" contourW="12700" prstMaterial="metal">
            <a:extrusionClr>
              <a:srgbClr val="D8FBFF"/>
            </a:extrusionClr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1050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684" name="Oval 1168">
            <a:extLst>
              <a:ext uri="{FF2B5EF4-FFF2-40B4-BE49-F238E27FC236}">
                <a16:creationId xmlns:a16="http://schemas.microsoft.com/office/drawing/2014/main" id="{00BD7F02-4F61-461A-B7B8-409B6F5AD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90041" y="2234390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F2</a:t>
            </a:r>
          </a:p>
        </p:txBody>
      </p:sp>
      <p:sp>
        <p:nvSpPr>
          <p:cNvPr id="685" name="Line 1169">
            <a:extLst>
              <a:ext uri="{FF2B5EF4-FFF2-40B4-BE49-F238E27FC236}">
                <a16:creationId xmlns:a16="http://schemas.microsoft.com/office/drawing/2014/main" id="{D94E3D27-A1D9-4CF5-BCDF-09BD08AF83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51903" y="2505845"/>
            <a:ext cx="338138" cy="203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86" name="Line 1170">
            <a:extLst>
              <a:ext uri="{FF2B5EF4-FFF2-40B4-BE49-F238E27FC236}">
                <a16:creationId xmlns:a16="http://schemas.microsoft.com/office/drawing/2014/main" id="{160BDC55-A671-4503-B414-A99C5C02BF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920166" y="2574108"/>
            <a:ext cx="336550" cy="203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87" name="Oval 1171">
            <a:extLst>
              <a:ext uri="{FF2B5EF4-FFF2-40B4-BE49-F238E27FC236}">
                <a16:creationId xmlns:a16="http://schemas.microsoft.com/office/drawing/2014/main" id="{408C0338-1FB4-496A-BDCE-70719C7DA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3766" y="2642370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688" name="Line 1172">
            <a:extLst>
              <a:ext uri="{FF2B5EF4-FFF2-40B4-BE49-F238E27FC236}">
                <a16:creationId xmlns:a16="http://schemas.microsoft.com/office/drawing/2014/main" id="{7F5887D1-2788-4635-AE28-5B2D631569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88425" y="2845570"/>
            <a:ext cx="448732" cy="55341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89" name="Oval 1173">
            <a:extLst>
              <a:ext uri="{FF2B5EF4-FFF2-40B4-BE49-F238E27FC236}">
                <a16:creationId xmlns:a16="http://schemas.microsoft.com/office/drawing/2014/main" id="{D077C572-58E5-4428-AE33-D5A70D825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0389" y="2532156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F4</a:t>
            </a:r>
          </a:p>
        </p:txBody>
      </p:sp>
      <p:sp>
        <p:nvSpPr>
          <p:cNvPr id="690" name="Line 1174">
            <a:extLst>
              <a:ext uri="{FF2B5EF4-FFF2-40B4-BE49-F238E27FC236}">
                <a16:creationId xmlns:a16="http://schemas.microsoft.com/office/drawing/2014/main" id="{8AD01BCD-9917-469F-B5B3-7B04A83D8D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823453" y="2709053"/>
            <a:ext cx="134938" cy="1365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91" name="Oval 1175">
            <a:extLst>
              <a:ext uri="{FF2B5EF4-FFF2-40B4-BE49-F238E27FC236}">
                <a16:creationId xmlns:a16="http://schemas.microsoft.com/office/drawing/2014/main" id="{733E158A-192F-49FC-8E67-6B9D0B416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2938" y="2174421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F5</a:t>
            </a:r>
          </a:p>
        </p:txBody>
      </p:sp>
      <p:sp>
        <p:nvSpPr>
          <p:cNvPr id="692" name="Line 1176">
            <a:extLst>
              <a:ext uri="{FF2B5EF4-FFF2-40B4-BE49-F238E27FC236}">
                <a16:creationId xmlns:a16="http://schemas.microsoft.com/office/drawing/2014/main" id="{EE8B8EE4-7B49-49B2-8245-3D8D3409D8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620253" y="2370916"/>
            <a:ext cx="374650" cy="666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93" name="Oval 1177">
            <a:extLst>
              <a:ext uri="{FF2B5EF4-FFF2-40B4-BE49-F238E27FC236}">
                <a16:creationId xmlns:a16="http://schemas.microsoft.com/office/drawing/2014/main" id="{E169B242-2EE8-4C1D-B243-8DA8F7898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9226" y="2656969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712" name="Line 1196">
            <a:extLst>
              <a:ext uri="{FF2B5EF4-FFF2-40B4-BE49-F238E27FC236}">
                <a16:creationId xmlns:a16="http://schemas.microsoft.com/office/drawing/2014/main" id="{38374888-BA0C-4BC8-8E71-A8B6F651E4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21396" y="2709044"/>
            <a:ext cx="303581" cy="821651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713" name="Line 1197">
            <a:extLst>
              <a:ext uri="{FF2B5EF4-FFF2-40B4-BE49-F238E27FC236}">
                <a16:creationId xmlns:a16="http://schemas.microsoft.com/office/drawing/2014/main" id="{46333977-BE44-4829-90AE-EE8A9CCA92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460430" y="2980507"/>
            <a:ext cx="178755" cy="884663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714" name="Line 1198">
            <a:extLst>
              <a:ext uri="{FF2B5EF4-FFF2-40B4-BE49-F238E27FC236}">
                <a16:creationId xmlns:a16="http://schemas.microsoft.com/office/drawing/2014/main" id="{255FD2D0-1324-4945-945F-62146CAE38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32532" y="2642377"/>
            <a:ext cx="154367" cy="1144794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715" name="Line 1199">
            <a:extLst>
              <a:ext uri="{FF2B5EF4-FFF2-40B4-BE49-F238E27FC236}">
                <a16:creationId xmlns:a16="http://schemas.microsoft.com/office/drawing/2014/main" id="{62028F6E-54F1-4B7D-96B4-FA38BB77A8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386891" y="1894666"/>
            <a:ext cx="61912" cy="4079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716" name="Line 1200">
            <a:extLst>
              <a:ext uri="{FF2B5EF4-FFF2-40B4-BE49-F238E27FC236}">
                <a16:creationId xmlns:a16="http://schemas.microsoft.com/office/drawing/2014/main" id="{9B3943A5-EA88-4460-9DDC-D852881C62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448803" y="1894666"/>
            <a:ext cx="623888" cy="33972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729" name="Line 1215">
            <a:extLst>
              <a:ext uri="{FF2B5EF4-FFF2-40B4-BE49-F238E27FC236}">
                <a16:creationId xmlns:a16="http://schemas.microsoft.com/office/drawing/2014/main" id="{C509BBF4-BDE8-4554-899B-519CB25B1E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950328" y="1691466"/>
            <a:ext cx="312738" cy="6111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BA7EF301-642A-4A05-BE0E-1972FCB60BE9}"/>
              </a:ext>
            </a:extLst>
          </p:cNvPr>
          <p:cNvSpPr txBox="1"/>
          <p:nvPr/>
        </p:nvSpPr>
        <p:spPr>
          <a:xfrm>
            <a:off x="20763874" y="4002009"/>
            <a:ext cx="225856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noProof="1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</a:p>
          <a:p>
            <a:pPr algn="ctr"/>
            <a:r>
              <a:rPr lang="fr-FR" sz="1600" b="1" noProof="1">
                <a:solidFill>
                  <a:srgbClr val="00B0F0"/>
                </a:solidFill>
              </a:rPr>
              <a:t>Initialization of the </a:t>
            </a:r>
          </a:p>
          <a:p>
            <a:pPr algn="ctr"/>
            <a:r>
              <a:rPr lang="fr-FR" sz="1600" b="1" noProof="1">
                <a:solidFill>
                  <a:srgbClr val="00B0F0"/>
                </a:solidFill>
              </a:rPr>
              <a:t>« behavioural contract »</a:t>
            </a:r>
            <a:endParaRPr lang="fr-FR" sz="2000" b="1" noProof="1">
              <a:solidFill>
                <a:srgbClr val="00B0F0"/>
              </a:solidFill>
            </a:endParaRP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0BA961DE-187D-4593-A466-FA16B226A5C4}"/>
              </a:ext>
            </a:extLst>
          </p:cNvPr>
          <p:cNvSpPr txBox="1"/>
          <p:nvPr/>
        </p:nvSpPr>
        <p:spPr>
          <a:xfrm>
            <a:off x="20730659" y="5836634"/>
            <a:ext cx="232499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noProof="1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</a:t>
            </a:r>
          </a:p>
          <a:p>
            <a:pPr algn="ctr"/>
            <a:r>
              <a:rPr lang="fr-FR" sz="1600" b="1" noProof="1">
                <a:solidFill>
                  <a:srgbClr val="00B0F0"/>
                </a:solidFill>
              </a:rPr>
              <a:t>Initialization of the </a:t>
            </a:r>
          </a:p>
          <a:p>
            <a:pPr algn="ctr"/>
            <a:r>
              <a:rPr lang="fr-FR" sz="1600" b="1" noProof="1">
                <a:solidFill>
                  <a:srgbClr val="00B0F0"/>
                </a:solidFill>
              </a:rPr>
              <a:t>« architectural contract »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805457E5-2C9B-465B-8F2B-18F46210FFBB}"/>
              </a:ext>
            </a:extLst>
          </p:cNvPr>
          <p:cNvSpPr txBox="1"/>
          <p:nvPr/>
        </p:nvSpPr>
        <p:spPr>
          <a:xfrm>
            <a:off x="20836329" y="2201888"/>
            <a:ext cx="211365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noProof="1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</a:p>
          <a:p>
            <a:pPr algn="ctr"/>
            <a:r>
              <a:rPr lang="fr-FR" sz="1600" b="1" noProof="1">
                <a:solidFill>
                  <a:srgbClr val="00B0F0"/>
                </a:solidFill>
              </a:rPr>
              <a:t>Initialization of the </a:t>
            </a:r>
          </a:p>
          <a:p>
            <a:pPr algn="ctr"/>
            <a:r>
              <a:rPr lang="fr-FR" sz="1600" b="1" noProof="1">
                <a:solidFill>
                  <a:srgbClr val="00B0F0"/>
                </a:solidFill>
              </a:rPr>
              <a:t>« functional contract »</a:t>
            </a:r>
            <a:endParaRPr lang="fr-FR" sz="2000" b="1" noProof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9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6827016" y="11285753"/>
            <a:ext cx="4292368" cy="3813773"/>
            <a:chOff x="23093281" y="11144149"/>
            <a:chExt cx="4292368" cy="3813773"/>
          </a:xfrm>
        </p:grpSpPr>
        <p:sp>
          <p:nvSpPr>
            <p:cNvPr id="736" name="Rectangle 93">
              <a:extLst>
                <a:ext uri="{FF2B5EF4-FFF2-40B4-BE49-F238E27FC236}">
                  <a16:creationId xmlns:a16="http://schemas.microsoft.com/office/drawing/2014/main" id="{58707A23-D69E-9E21-FE0F-7063CC8A1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0563" y="12730061"/>
              <a:ext cx="2757487" cy="1506725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AEA"/>
              </a:extrusionClr>
              <a:contourClr>
                <a:srgbClr val="EAEAEA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fr-FR" dirty="0"/>
            </a:p>
          </p:txBody>
        </p:sp>
        <p:sp>
          <p:nvSpPr>
            <p:cNvPr id="737" name="Rectangle 96">
              <a:extLst>
                <a:ext uri="{FF2B5EF4-FFF2-40B4-BE49-F238E27FC236}">
                  <a16:creationId xmlns:a16="http://schemas.microsoft.com/office/drawing/2014/main" id="{2F6BD142-12C3-FDF3-E6BA-039DCAD41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65513" y="13017398"/>
              <a:ext cx="623887" cy="830262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flat" dir="r"/>
            </a:scene3d>
            <a:sp3d extrusionH="100000" contourW="12700" prstMaterial="metal">
              <a:extrusionClr>
                <a:srgbClr val="E6E600"/>
              </a:extrusionClr>
              <a:contourClr>
                <a:srgbClr val="AA9E87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 dirty="0"/>
                <a:t>PC1</a:t>
              </a:r>
            </a:p>
          </p:txBody>
        </p:sp>
        <p:sp>
          <p:nvSpPr>
            <p:cNvPr id="738" name="Line 97">
              <a:extLst>
                <a:ext uri="{FF2B5EF4-FFF2-40B4-BE49-F238E27FC236}">
                  <a16:creationId xmlns:a16="http://schemas.microsoft.com/office/drawing/2014/main" id="{EA97288D-0CAF-447A-D896-A671849683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89398" y="13507935"/>
              <a:ext cx="22383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contourW="12700" prstMaterial="legacyMatte">
              <a:bevelT w="13500" h="13500" prst="angle"/>
              <a:bevelB w="13500" h="13500" prst="angle"/>
              <a:contourClr>
                <a:srgbClr val="FF0000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 dirty="0"/>
            </a:p>
          </p:txBody>
        </p:sp>
        <p:sp>
          <p:nvSpPr>
            <p:cNvPr id="739" name="Rectangle 98">
              <a:extLst>
                <a:ext uri="{FF2B5EF4-FFF2-40B4-BE49-F238E27FC236}">
                  <a16:creationId xmlns:a16="http://schemas.microsoft.com/office/drawing/2014/main" id="{EE07B6EF-42BE-BF65-5192-1D38F0E33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13238" y="13017398"/>
              <a:ext cx="623887" cy="830262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flat" dir="r"/>
            </a:scene3d>
            <a:sp3d extrusionH="100000" contourW="12700" prstMaterial="metal">
              <a:extrusionClr>
                <a:srgbClr val="E6E600"/>
              </a:extrusionClr>
              <a:contourClr>
                <a:srgbClr val="AA9E87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 dirty="0"/>
                <a:t>PC2</a:t>
              </a:r>
            </a:p>
          </p:txBody>
        </p:sp>
        <p:sp>
          <p:nvSpPr>
            <p:cNvPr id="740" name="Line 102">
              <a:extLst>
                <a:ext uri="{FF2B5EF4-FFF2-40B4-BE49-F238E27FC236}">
                  <a16:creationId xmlns:a16="http://schemas.microsoft.com/office/drawing/2014/main" id="{B9FA7C46-9C78-8BD6-9572-71031290F9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82951" y="12896748"/>
              <a:ext cx="84957" cy="44062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 dirty="0"/>
            </a:p>
          </p:txBody>
        </p:sp>
        <p:sp>
          <p:nvSpPr>
            <p:cNvPr id="746" name="Line 115">
              <a:extLst>
                <a:ext uri="{FF2B5EF4-FFF2-40B4-BE49-F238E27FC236}">
                  <a16:creationId xmlns:a16="http://schemas.microsoft.com/office/drawing/2014/main" id="{0C320E3F-B487-04C5-9649-B268AA47EB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289884" y="13119638"/>
              <a:ext cx="40500" cy="21614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 dirty="0"/>
            </a:p>
          </p:txBody>
        </p:sp>
        <p:sp>
          <p:nvSpPr>
            <p:cNvPr id="747" name="Line 117">
              <a:extLst>
                <a:ext uri="{FF2B5EF4-FFF2-40B4-BE49-F238E27FC236}">
                  <a16:creationId xmlns:a16="http://schemas.microsoft.com/office/drawing/2014/main" id="{306C3C7C-9A5B-2B2D-F821-5D0EDDEC1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02631" y="12543258"/>
              <a:ext cx="136834" cy="79867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 dirty="0"/>
            </a:p>
          </p:txBody>
        </p:sp>
        <p:sp>
          <p:nvSpPr>
            <p:cNvPr id="749" name="Line 1143">
              <a:extLst>
                <a:ext uri="{FF2B5EF4-FFF2-40B4-BE49-F238E27FC236}">
                  <a16:creationId xmlns:a16="http://schemas.microsoft.com/office/drawing/2014/main" id="{561145E3-7C4E-26DC-04CE-7C63F7635F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66632" y="13472427"/>
              <a:ext cx="22383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scene3d>
              <a:camera prst="legacyObliqueTopRight">
                <a:rot lat="17099997" lon="0" rev="0"/>
              </a:camera>
              <a:lightRig rig="legacyFlat3" dir="b"/>
            </a:scene3d>
            <a:sp3d extrusionH="100000" contourW="12700" prstMaterial="legacyMatte">
              <a:bevelT w="13500" h="13500" prst="angle"/>
              <a:bevelB w="13500" h="13500" prst="angle"/>
              <a:contourClr>
                <a:srgbClr val="FF0000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750" name="Rectangle 129">
              <a:extLst>
                <a:ext uri="{FF2B5EF4-FFF2-40B4-BE49-F238E27FC236}">
                  <a16:creationId xmlns:a16="http://schemas.microsoft.com/office/drawing/2014/main" id="{8E0BE3D2-31FD-D254-5FA6-90E0DA45B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73648" y="13018986"/>
              <a:ext cx="623888" cy="830262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flat" dir="r"/>
            </a:scene3d>
            <a:sp3d extrusionH="100000" contourW="12700" prstMaterial="metal">
              <a:extrusionClr>
                <a:srgbClr val="E6E600"/>
              </a:extrusionClr>
              <a:contourClr>
                <a:srgbClr val="AA9E87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/>
                <a:t>PC3</a:t>
              </a:r>
            </a:p>
          </p:txBody>
        </p:sp>
        <p:sp>
          <p:nvSpPr>
            <p:cNvPr id="754" name="Line 117">
              <a:extLst>
                <a:ext uri="{FF2B5EF4-FFF2-40B4-BE49-F238E27FC236}">
                  <a16:creationId xmlns:a16="http://schemas.microsoft.com/office/drawing/2014/main" id="{A0A80536-AC6E-2FE7-17D7-2BCEE5019A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16801" y="12438324"/>
              <a:ext cx="170580" cy="89904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 dirty="0"/>
            </a:p>
          </p:txBody>
        </p:sp>
        <p:sp>
          <p:nvSpPr>
            <p:cNvPr id="755" name="Line 117">
              <a:extLst>
                <a:ext uri="{FF2B5EF4-FFF2-40B4-BE49-F238E27FC236}">
                  <a16:creationId xmlns:a16="http://schemas.microsoft.com/office/drawing/2014/main" id="{9CEC2C79-EEAB-576E-DB7B-B571D3B881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16988" y="13117934"/>
              <a:ext cx="38663" cy="20743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 dirty="0"/>
            </a:p>
          </p:txBody>
        </p:sp>
        <p:sp>
          <p:nvSpPr>
            <p:cNvPr id="763" name="Freeform 1230">
              <a:extLst>
                <a:ext uri="{FF2B5EF4-FFF2-40B4-BE49-F238E27FC236}">
                  <a16:creationId xmlns:a16="http://schemas.microsoft.com/office/drawing/2014/main" id="{65D942EE-1806-8B90-9D83-08C7F1580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93281" y="11144149"/>
              <a:ext cx="4292368" cy="3813773"/>
            </a:xfrm>
            <a:custGeom>
              <a:avLst/>
              <a:gdLst>
                <a:gd name="T0" fmla="*/ 684 w 1546"/>
                <a:gd name="T1" fmla="*/ 94 h 1529"/>
                <a:gd name="T2" fmla="*/ 300 w 1546"/>
                <a:gd name="T3" fmla="*/ 169 h 1529"/>
                <a:gd name="T4" fmla="*/ 0 w 1546"/>
                <a:gd name="T5" fmla="*/ 720 h 1529"/>
                <a:gd name="T6" fmla="*/ 0 w 1546"/>
                <a:gd name="T7" fmla="*/ 1529 h 1529"/>
                <a:gd name="T8" fmla="*/ 1360 w 1546"/>
                <a:gd name="T9" fmla="*/ 1529 h 1529"/>
                <a:gd name="T10" fmla="*/ 1250 w 1546"/>
                <a:gd name="T11" fmla="*/ 1344 h 1529"/>
                <a:gd name="T12" fmla="*/ 1258 w 1546"/>
                <a:gd name="T13" fmla="*/ 1255 h 1529"/>
                <a:gd name="T14" fmla="*/ 1278 w 1546"/>
                <a:gd name="T15" fmla="*/ 952 h 1529"/>
                <a:gd name="T16" fmla="*/ 1344 w 1546"/>
                <a:gd name="T17" fmla="*/ 783 h 1529"/>
                <a:gd name="T18" fmla="*/ 1248 w 1546"/>
                <a:gd name="T19" fmla="*/ 591 h 1529"/>
                <a:gd name="T20" fmla="*/ 1381 w 1546"/>
                <a:gd name="T21" fmla="*/ 376 h 1529"/>
                <a:gd name="T22" fmla="*/ 1546 w 1546"/>
                <a:gd name="T23" fmla="*/ 0 h 1529"/>
                <a:gd name="T24" fmla="*/ 885 w 1546"/>
                <a:gd name="T25" fmla="*/ 35 h 1529"/>
                <a:gd name="T26" fmla="*/ 684 w 1546"/>
                <a:gd name="T27" fmla="*/ 94 h 15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546"/>
                <a:gd name="T43" fmla="*/ 0 h 1529"/>
                <a:gd name="T44" fmla="*/ 1546 w 1546"/>
                <a:gd name="T45" fmla="*/ 1529 h 1529"/>
                <a:gd name="connsiteX0" fmla="*/ 4424 w 10000"/>
                <a:gd name="connsiteY0" fmla="*/ 615 h 10000"/>
                <a:gd name="connsiteX1" fmla="*/ 1940 w 10000"/>
                <a:gd name="connsiteY1" fmla="*/ 1105 h 10000"/>
                <a:gd name="connsiteX2" fmla="*/ 0 w 10000"/>
                <a:gd name="connsiteY2" fmla="*/ 4709 h 10000"/>
                <a:gd name="connsiteX3" fmla="*/ 0 w 10000"/>
                <a:gd name="connsiteY3" fmla="*/ 10000 h 10000"/>
                <a:gd name="connsiteX4" fmla="*/ 8797 w 10000"/>
                <a:gd name="connsiteY4" fmla="*/ 10000 h 10000"/>
                <a:gd name="connsiteX5" fmla="*/ 8085 w 10000"/>
                <a:gd name="connsiteY5" fmla="*/ 8790 h 10000"/>
                <a:gd name="connsiteX6" fmla="*/ 8137 w 10000"/>
                <a:gd name="connsiteY6" fmla="*/ 8208 h 10000"/>
                <a:gd name="connsiteX7" fmla="*/ 8266 w 10000"/>
                <a:gd name="connsiteY7" fmla="*/ 6226 h 10000"/>
                <a:gd name="connsiteX8" fmla="*/ 8693 w 10000"/>
                <a:gd name="connsiteY8" fmla="*/ 5121 h 10000"/>
                <a:gd name="connsiteX9" fmla="*/ 8861 w 10000"/>
                <a:gd name="connsiteY9" fmla="*/ 3829 h 10000"/>
                <a:gd name="connsiteX10" fmla="*/ 8933 w 10000"/>
                <a:gd name="connsiteY10" fmla="*/ 2459 h 10000"/>
                <a:gd name="connsiteX11" fmla="*/ 10000 w 10000"/>
                <a:gd name="connsiteY11" fmla="*/ 0 h 10000"/>
                <a:gd name="connsiteX12" fmla="*/ 5724 w 10000"/>
                <a:gd name="connsiteY12" fmla="*/ 229 h 10000"/>
                <a:gd name="connsiteX13" fmla="*/ 4424 w 10000"/>
                <a:gd name="connsiteY13" fmla="*/ 615 h 10000"/>
                <a:gd name="connsiteX0" fmla="*/ 4424 w 10000"/>
                <a:gd name="connsiteY0" fmla="*/ 615 h 10000"/>
                <a:gd name="connsiteX1" fmla="*/ 1940 w 10000"/>
                <a:gd name="connsiteY1" fmla="*/ 1105 h 10000"/>
                <a:gd name="connsiteX2" fmla="*/ 0 w 10000"/>
                <a:gd name="connsiteY2" fmla="*/ 4709 h 10000"/>
                <a:gd name="connsiteX3" fmla="*/ 0 w 10000"/>
                <a:gd name="connsiteY3" fmla="*/ 10000 h 10000"/>
                <a:gd name="connsiteX4" fmla="*/ 8797 w 10000"/>
                <a:gd name="connsiteY4" fmla="*/ 10000 h 10000"/>
                <a:gd name="connsiteX5" fmla="*/ 8085 w 10000"/>
                <a:gd name="connsiteY5" fmla="*/ 8790 h 10000"/>
                <a:gd name="connsiteX6" fmla="*/ 8137 w 10000"/>
                <a:gd name="connsiteY6" fmla="*/ 8208 h 10000"/>
                <a:gd name="connsiteX7" fmla="*/ 8266 w 10000"/>
                <a:gd name="connsiteY7" fmla="*/ 6226 h 10000"/>
                <a:gd name="connsiteX8" fmla="*/ 8693 w 10000"/>
                <a:gd name="connsiteY8" fmla="*/ 5121 h 10000"/>
                <a:gd name="connsiteX9" fmla="*/ 8933 w 10000"/>
                <a:gd name="connsiteY9" fmla="*/ 2459 h 10000"/>
                <a:gd name="connsiteX10" fmla="*/ 10000 w 10000"/>
                <a:gd name="connsiteY10" fmla="*/ 0 h 10000"/>
                <a:gd name="connsiteX11" fmla="*/ 5724 w 10000"/>
                <a:gd name="connsiteY11" fmla="*/ 229 h 10000"/>
                <a:gd name="connsiteX12" fmla="*/ 4424 w 10000"/>
                <a:gd name="connsiteY12" fmla="*/ 615 h 10000"/>
                <a:gd name="connsiteX0" fmla="*/ 4424 w 10000"/>
                <a:gd name="connsiteY0" fmla="*/ 615 h 10000"/>
                <a:gd name="connsiteX1" fmla="*/ 1940 w 10000"/>
                <a:gd name="connsiteY1" fmla="*/ 1105 h 10000"/>
                <a:gd name="connsiteX2" fmla="*/ 0 w 10000"/>
                <a:gd name="connsiteY2" fmla="*/ 4709 h 10000"/>
                <a:gd name="connsiteX3" fmla="*/ 0 w 10000"/>
                <a:gd name="connsiteY3" fmla="*/ 10000 h 10000"/>
                <a:gd name="connsiteX4" fmla="*/ 8797 w 10000"/>
                <a:gd name="connsiteY4" fmla="*/ 10000 h 10000"/>
                <a:gd name="connsiteX5" fmla="*/ 8085 w 10000"/>
                <a:gd name="connsiteY5" fmla="*/ 8790 h 10000"/>
                <a:gd name="connsiteX6" fmla="*/ 8137 w 10000"/>
                <a:gd name="connsiteY6" fmla="*/ 8208 h 10000"/>
                <a:gd name="connsiteX7" fmla="*/ 8266 w 10000"/>
                <a:gd name="connsiteY7" fmla="*/ 6226 h 10000"/>
                <a:gd name="connsiteX8" fmla="*/ 8693 w 10000"/>
                <a:gd name="connsiteY8" fmla="*/ 5121 h 10000"/>
                <a:gd name="connsiteX9" fmla="*/ 8933 w 10000"/>
                <a:gd name="connsiteY9" fmla="*/ 2459 h 10000"/>
                <a:gd name="connsiteX10" fmla="*/ 10000 w 10000"/>
                <a:gd name="connsiteY10" fmla="*/ 0 h 10000"/>
                <a:gd name="connsiteX11" fmla="*/ 6928 w 10000"/>
                <a:gd name="connsiteY11" fmla="*/ 229 h 10000"/>
                <a:gd name="connsiteX12" fmla="*/ 4424 w 10000"/>
                <a:gd name="connsiteY12" fmla="*/ 615 h 10000"/>
                <a:gd name="connsiteX0" fmla="*/ 4424 w 10000"/>
                <a:gd name="connsiteY0" fmla="*/ 615 h 10000"/>
                <a:gd name="connsiteX1" fmla="*/ 1940 w 10000"/>
                <a:gd name="connsiteY1" fmla="*/ 1105 h 10000"/>
                <a:gd name="connsiteX2" fmla="*/ 0 w 10000"/>
                <a:gd name="connsiteY2" fmla="*/ 4709 h 10000"/>
                <a:gd name="connsiteX3" fmla="*/ 0 w 10000"/>
                <a:gd name="connsiteY3" fmla="*/ 10000 h 10000"/>
                <a:gd name="connsiteX4" fmla="*/ 8797 w 10000"/>
                <a:gd name="connsiteY4" fmla="*/ 10000 h 10000"/>
                <a:gd name="connsiteX5" fmla="*/ 8085 w 10000"/>
                <a:gd name="connsiteY5" fmla="*/ 8790 h 10000"/>
                <a:gd name="connsiteX6" fmla="*/ 8137 w 10000"/>
                <a:gd name="connsiteY6" fmla="*/ 8208 h 10000"/>
                <a:gd name="connsiteX7" fmla="*/ 8266 w 10000"/>
                <a:gd name="connsiteY7" fmla="*/ 6226 h 10000"/>
                <a:gd name="connsiteX8" fmla="*/ 8933 w 10000"/>
                <a:gd name="connsiteY8" fmla="*/ 2459 h 10000"/>
                <a:gd name="connsiteX9" fmla="*/ 10000 w 10000"/>
                <a:gd name="connsiteY9" fmla="*/ 0 h 10000"/>
                <a:gd name="connsiteX10" fmla="*/ 6928 w 10000"/>
                <a:gd name="connsiteY10" fmla="*/ 229 h 10000"/>
                <a:gd name="connsiteX11" fmla="*/ 4424 w 10000"/>
                <a:gd name="connsiteY11" fmla="*/ 615 h 10000"/>
                <a:gd name="connsiteX0" fmla="*/ 4424 w 10000"/>
                <a:gd name="connsiteY0" fmla="*/ 615 h 10000"/>
                <a:gd name="connsiteX1" fmla="*/ 1940 w 10000"/>
                <a:gd name="connsiteY1" fmla="*/ 1105 h 10000"/>
                <a:gd name="connsiteX2" fmla="*/ 0 w 10000"/>
                <a:gd name="connsiteY2" fmla="*/ 4709 h 10000"/>
                <a:gd name="connsiteX3" fmla="*/ 0 w 10000"/>
                <a:gd name="connsiteY3" fmla="*/ 10000 h 10000"/>
                <a:gd name="connsiteX4" fmla="*/ 8797 w 10000"/>
                <a:gd name="connsiteY4" fmla="*/ 10000 h 10000"/>
                <a:gd name="connsiteX5" fmla="*/ 8334 w 10000"/>
                <a:gd name="connsiteY5" fmla="*/ 9079 h 10000"/>
                <a:gd name="connsiteX6" fmla="*/ 8137 w 10000"/>
                <a:gd name="connsiteY6" fmla="*/ 8208 h 10000"/>
                <a:gd name="connsiteX7" fmla="*/ 8266 w 10000"/>
                <a:gd name="connsiteY7" fmla="*/ 6226 h 10000"/>
                <a:gd name="connsiteX8" fmla="*/ 8933 w 10000"/>
                <a:gd name="connsiteY8" fmla="*/ 2459 h 10000"/>
                <a:gd name="connsiteX9" fmla="*/ 10000 w 10000"/>
                <a:gd name="connsiteY9" fmla="*/ 0 h 10000"/>
                <a:gd name="connsiteX10" fmla="*/ 6928 w 10000"/>
                <a:gd name="connsiteY10" fmla="*/ 229 h 10000"/>
                <a:gd name="connsiteX11" fmla="*/ 4424 w 10000"/>
                <a:gd name="connsiteY11" fmla="*/ 615 h 10000"/>
                <a:gd name="connsiteX0" fmla="*/ 4424 w 9426"/>
                <a:gd name="connsiteY0" fmla="*/ 386 h 9771"/>
                <a:gd name="connsiteX1" fmla="*/ 1940 w 9426"/>
                <a:gd name="connsiteY1" fmla="*/ 876 h 9771"/>
                <a:gd name="connsiteX2" fmla="*/ 0 w 9426"/>
                <a:gd name="connsiteY2" fmla="*/ 4480 h 9771"/>
                <a:gd name="connsiteX3" fmla="*/ 0 w 9426"/>
                <a:gd name="connsiteY3" fmla="*/ 9771 h 9771"/>
                <a:gd name="connsiteX4" fmla="*/ 8797 w 9426"/>
                <a:gd name="connsiteY4" fmla="*/ 9771 h 9771"/>
                <a:gd name="connsiteX5" fmla="*/ 8334 w 9426"/>
                <a:gd name="connsiteY5" fmla="*/ 8850 h 9771"/>
                <a:gd name="connsiteX6" fmla="*/ 8137 w 9426"/>
                <a:gd name="connsiteY6" fmla="*/ 7979 h 9771"/>
                <a:gd name="connsiteX7" fmla="*/ 8266 w 9426"/>
                <a:gd name="connsiteY7" fmla="*/ 5997 h 9771"/>
                <a:gd name="connsiteX8" fmla="*/ 8933 w 9426"/>
                <a:gd name="connsiteY8" fmla="*/ 2230 h 9771"/>
                <a:gd name="connsiteX9" fmla="*/ 9426 w 9426"/>
                <a:gd name="connsiteY9" fmla="*/ 168 h 9771"/>
                <a:gd name="connsiteX10" fmla="*/ 6928 w 9426"/>
                <a:gd name="connsiteY10" fmla="*/ 0 h 9771"/>
                <a:gd name="connsiteX11" fmla="*/ 4424 w 9426"/>
                <a:gd name="connsiteY11" fmla="*/ 386 h 9771"/>
                <a:gd name="connsiteX0" fmla="*/ 4693 w 10000"/>
                <a:gd name="connsiteY0" fmla="*/ 395 h 10000"/>
                <a:gd name="connsiteX1" fmla="*/ 2058 w 10000"/>
                <a:gd name="connsiteY1" fmla="*/ 897 h 10000"/>
                <a:gd name="connsiteX2" fmla="*/ 0 w 10000"/>
                <a:gd name="connsiteY2" fmla="*/ 4585 h 10000"/>
                <a:gd name="connsiteX3" fmla="*/ 0 w 10000"/>
                <a:gd name="connsiteY3" fmla="*/ 10000 h 10000"/>
                <a:gd name="connsiteX4" fmla="*/ 9333 w 10000"/>
                <a:gd name="connsiteY4" fmla="*/ 10000 h 10000"/>
                <a:gd name="connsiteX5" fmla="*/ 8320 w 10000"/>
                <a:gd name="connsiteY5" fmla="*/ 9138 h 10000"/>
                <a:gd name="connsiteX6" fmla="*/ 8633 w 10000"/>
                <a:gd name="connsiteY6" fmla="*/ 8166 h 10000"/>
                <a:gd name="connsiteX7" fmla="*/ 8769 w 10000"/>
                <a:gd name="connsiteY7" fmla="*/ 6138 h 10000"/>
                <a:gd name="connsiteX8" fmla="*/ 9477 w 10000"/>
                <a:gd name="connsiteY8" fmla="*/ 2282 h 10000"/>
                <a:gd name="connsiteX9" fmla="*/ 10000 w 10000"/>
                <a:gd name="connsiteY9" fmla="*/ 172 h 10000"/>
                <a:gd name="connsiteX10" fmla="*/ 7350 w 10000"/>
                <a:gd name="connsiteY10" fmla="*/ 0 h 10000"/>
                <a:gd name="connsiteX11" fmla="*/ 4693 w 10000"/>
                <a:gd name="connsiteY11" fmla="*/ 395 h 10000"/>
                <a:gd name="connsiteX0" fmla="*/ 4693 w 10000"/>
                <a:gd name="connsiteY0" fmla="*/ 395 h 10000"/>
                <a:gd name="connsiteX1" fmla="*/ 2058 w 10000"/>
                <a:gd name="connsiteY1" fmla="*/ 897 h 10000"/>
                <a:gd name="connsiteX2" fmla="*/ 0 w 10000"/>
                <a:gd name="connsiteY2" fmla="*/ 4585 h 10000"/>
                <a:gd name="connsiteX3" fmla="*/ 0 w 10000"/>
                <a:gd name="connsiteY3" fmla="*/ 10000 h 10000"/>
                <a:gd name="connsiteX4" fmla="*/ 9333 w 10000"/>
                <a:gd name="connsiteY4" fmla="*/ 10000 h 10000"/>
                <a:gd name="connsiteX5" fmla="*/ 8633 w 10000"/>
                <a:gd name="connsiteY5" fmla="*/ 8166 h 10000"/>
                <a:gd name="connsiteX6" fmla="*/ 8769 w 10000"/>
                <a:gd name="connsiteY6" fmla="*/ 6138 h 10000"/>
                <a:gd name="connsiteX7" fmla="*/ 9477 w 10000"/>
                <a:gd name="connsiteY7" fmla="*/ 2282 h 10000"/>
                <a:gd name="connsiteX8" fmla="*/ 10000 w 10000"/>
                <a:gd name="connsiteY8" fmla="*/ 172 h 10000"/>
                <a:gd name="connsiteX9" fmla="*/ 7350 w 10000"/>
                <a:gd name="connsiteY9" fmla="*/ 0 h 10000"/>
                <a:gd name="connsiteX10" fmla="*/ 4693 w 10000"/>
                <a:gd name="connsiteY10" fmla="*/ 395 h 10000"/>
                <a:gd name="connsiteX0" fmla="*/ 4693 w 10000"/>
                <a:gd name="connsiteY0" fmla="*/ 395 h 10081"/>
                <a:gd name="connsiteX1" fmla="*/ 2058 w 10000"/>
                <a:gd name="connsiteY1" fmla="*/ 897 h 10081"/>
                <a:gd name="connsiteX2" fmla="*/ 0 w 10000"/>
                <a:gd name="connsiteY2" fmla="*/ 4585 h 10081"/>
                <a:gd name="connsiteX3" fmla="*/ 0 w 10000"/>
                <a:gd name="connsiteY3" fmla="*/ 10000 h 10081"/>
                <a:gd name="connsiteX4" fmla="*/ 7810 w 10000"/>
                <a:gd name="connsiteY4" fmla="*/ 10081 h 10081"/>
                <a:gd name="connsiteX5" fmla="*/ 8633 w 10000"/>
                <a:gd name="connsiteY5" fmla="*/ 8166 h 10081"/>
                <a:gd name="connsiteX6" fmla="*/ 8769 w 10000"/>
                <a:gd name="connsiteY6" fmla="*/ 6138 h 10081"/>
                <a:gd name="connsiteX7" fmla="*/ 9477 w 10000"/>
                <a:gd name="connsiteY7" fmla="*/ 2282 h 10081"/>
                <a:gd name="connsiteX8" fmla="*/ 10000 w 10000"/>
                <a:gd name="connsiteY8" fmla="*/ 172 h 10081"/>
                <a:gd name="connsiteX9" fmla="*/ 7350 w 10000"/>
                <a:gd name="connsiteY9" fmla="*/ 0 h 10081"/>
                <a:gd name="connsiteX10" fmla="*/ 4693 w 10000"/>
                <a:gd name="connsiteY10" fmla="*/ 395 h 10081"/>
                <a:gd name="connsiteX0" fmla="*/ 4693 w 10000"/>
                <a:gd name="connsiteY0" fmla="*/ 395 h 10081"/>
                <a:gd name="connsiteX1" fmla="*/ 2058 w 10000"/>
                <a:gd name="connsiteY1" fmla="*/ 897 h 10081"/>
                <a:gd name="connsiteX2" fmla="*/ 0 w 10000"/>
                <a:gd name="connsiteY2" fmla="*/ 4585 h 10081"/>
                <a:gd name="connsiteX3" fmla="*/ 0 w 10000"/>
                <a:gd name="connsiteY3" fmla="*/ 10000 h 10081"/>
                <a:gd name="connsiteX4" fmla="*/ 7810 w 10000"/>
                <a:gd name="connsiteY4" fmla="*/ 10081 h 10081"/>
                <a:gd name="connsiteX5" fmla="*/ 8769 w 10000"/>
                <a:gd name="connsiteY5" fmla="*/ 6138 h 10081"/>
                <a:gd name="connsiteX6" fmla="*/ 9477 w 10000"/>
                <a:gd name="connsiteY6" fmla="*/ 2282 h 10081"/>
                <a:gd name="connsiteX7" fmla="*/ 10000 w 10000"/>
                <a:gd name="connsiteY7" fmla="*/ 172 h 10081"/>
                <a:gd name="connsiteX8" fmla="*/ 7350 w 10000"/>
                <a:gd name="connsiteY8" fmla="*/ 0 h 10081"/>
                <a:gd name="connsiteX9" fmla="*/ 4693 w 10000"/>
                <a:gd name="connsiteY9" fmla="*/ 395 h 10081"/>
                <a:gd name="connsiteX0" fmla="*/ 4693 w 10000"/>
                <a:gd name="connsiteY0" fmla="*/ 395 h 10081"/>
                <a:gd name="connsiteX1" fmla="*/ 2058 w 10000"/>
                <a:gd name="connsiteY1" fmla="*/ 897 h 10081"/>
                <a:gd name="connsiteX2" fmla="*/ 0 w 10000"/>
                <a:gd name="connsiteY2" fmla="*/ 4585 h 10081"/>
                <a:gd name="connsiteX3" fmla="*/ 0 w 10000"/>
                <a:gd name="connsiteY3" fmla="*/ 10000 h 10081"/>
                <a:gd name="connsiteX4" fmla="*/ 7810 w 10000"/>
                <a:gd name="connsiteY4" fmla="*/ 10081 h 10081"/>
                <a:gd name="connsiteX5" fmla="*/ 9477 w 10000"/>
                <a:gd name="connsiteY5" fmla="*/ 2282 h 10081"/>
                <a:gd name="connsiteX6" fmla="*/ 10000 w 10000"/>
                <a:gd name="connsiteY6" fmla="*/ 172 h 10081"/>
                <a:gd name="connsiteX7" fmla="*/ 7350 w 10000"/>
                <a:gd name="connsiteY7" fmla="*/ 0 h 10081"/>
                <a:gd name="connsiteX8" fmla="*/ 4693 w 10000"/>
                <a:gd name="connsiteY8" fmla="*/ 395 h 10081"/>
                <a:gd name="connsiteX0" fmla="*/ 4693 w 10000"/>
                <a:gd name="connsiteY0" fmla="*/ 395 h 10000"/>
                <a:gd name="connsiteX1" fmla="*/ 2058 w 10000"/>
                <a:gd name="connsiteY1" fmla="*/ 897 h 10000"/>
                <a:gd name="connsiteX2" fmla="*/ 0 w 10000"/>
                <a:gd name="connsiteY2" fmla="*/ 4585 h 10000"/>
                <a:gd name="connsiteX3" fmla="*/ 0 w 10000"/>
                <a:gd name="connsiteY3" fmla="*/ 10000 h 10000"/>
                <a:gd name="connsiteX4" fmla="*/ 7462 w 10000"/>
                <a:gd name="connsiteY4" fmla="*/ 9512 h 10000"/>
                <a:gd name="connsiteX5" fmla="*/ 9477 w 10000"/>
                <a:gd name="connsiteY5" fmla="*/ 2282 h 10000"/>
                <a:gd name="connsiteX6" fmla="*/ 10000 w 10000"/>
                <a:gd name="connsiteY6" fmla="*/ 172 h 10000"/>
                <a:gd name="connsiteX7" fmla="*/ 7350 w 10000"/>
                <a:gd name="connsiteY7" fmla="*/ 0 h 10000"/>
                <a:gd name="connsiteX8" fmla="*/ 4693 w 10000"/>
                <a:gd name="connsiteY8" fmla="*/ 395 h 10000"/>
                <a:gd name="connsiteX0" fmla="*/ 4693 w 10000"/>
                <a:gd name="connsiteY0" fmla="*/ 223 h 9828"/>
                <a:gd name="connsiteX1" fmla="*/ 2058 w 10000"/>
                <a:gd name="connsiteY1" fmla="*/ 725 h 9828"/>
                <a:gd name="connsiteX2" fmla="*/ 0 w 10000"/>
                <a:gd name="connsiteY2" fmla="*/ 4413 h 9828"/>
                <a:gd name="connsiteX3" fmla="*/ 0 w 10000"/>
                <a:gd name="connsiteY3" fmla="*/ 9828 h 9828"/>
                <a:gd name="connsiteX4" fmla="*/ 7462 w 10000"/>
                <a:gd name="connsiteY4" fmla="*/ 9340 h 9828"/>
                <a:gd name="connsiteX5" fmla="*/ 9477 w 10000"/>
                <a:gd name="connsiteY5" fmla="*/ 2110 h 9828"/>
                <a:gd name="connsiteX6" fmla="*/ 10000 w 10000"/>
                <a:gd name="connsiteY6" fmla="*/ 0 h 9828"/>
                <a:gd name="connsiteX7" fmla="*/ 4693 w 10000"/>
                <a:gd name="connsiteY7" fmla="*/ 223 h 9828"/>
                <a:gd name="connsiteX0" fmla="*/ 4519 w 10000"/>
                <a:gd name="connsiteY0" fmla="*/ 475 h 10000"/>
                <a:gd name="connsiteX1" fmla="*/ 2058 w 10000"/>
                <a:gd name="connsiteY1" fmla="*/ 738 h 10000"/>
                <a:gd name="connsiteX2" fmla="*/ 0 w 10000"/>
                <a:gd name="connsiteY2" fmla="*/ 4490 h 10000"/>
                <a:gd name="connsiteX3" fmla="*/ 0 w 10000"/>
                <a:gd name="connsiteY3" fmla="*/ 10000 h 10000"/>
                <a:gd name="connsiteX4" fmla="*/ 7462 w 10000"/>
                <a:gd name="connsiteY4" fmla="*/ 9503 h 10000"/>
                <a:gd name="connsiteX5" fmla="*/ 9477 w 10000"/>
                <a:gd name="connsiteY5" fmla="*/ 2147 h 10000"/>
                <a:gd name="connsiteX6" fmla="*/ 10000 w 10000"/>
                <a:gd name="connsiteY6" fmla="*/ 0 h 10000"/>
                <a:gd name="connsiteX7" fmla="*/ 4519 w 10000"/>
                <a:gd name="connsiteY7" fmla="*/ 475 h 10000"/>
                <a:gd name="connsiteX0" fmla="*/ 4519 w 10000"/>
                <a:gd name="connsiteY0" fmla="*/ 0 h 9525"/>
                <a:gd name="connsiteX1" fmla="*/ 2058 w 10000"/>
                <a:gd name="connsiteY1" fmla="*/ 263 h 9525"/>
                <a:gd name="connsiteX2" fmla="*/ 0 w 10000"/>
                <a:gd name="connsiteY2" fmla="*/ 4015 h 9525"/>
                <a:gd name="connsiteX3" fmla="*/ 0 w 10000"/>
                <a:gd name="connsiteY3" fmla="*/ 9525 h 9525"/>
                <a:gd name="connsiteX4" fmla="*/ 7462 w 10000"/>
                <a:gd name="connsiteY4" fmla="*/ 9028 h 9525"/>
                <a:gd name="connsiteX5" fmla="*/ 9477 w 10000"/>
                <a:gd name="connsiteY5" fmla="*/ 1672 h 9525"/>
                <a:gd name="connsiteX6" fmla="*/ 10000 w 10000"/>
                <a:gd name="connsiteY6" fmla="*/ 104 h 9525"/>
                <a:gd name="connsiteX7" fmla="*/ 4519 w 10000"/>
                <a:gd name="connsiteY7" fmla="*/ 0 h 9525"/>
                <a:gd name="connsiteX0" fmla="*/ 4519 w 9477"/>
                <a:gd name="connsiteY0" fmla="*/ 0 h 10000"/>
                <a:gd name="connsiteX1" fmla="*/ 2058 w 9477"/>
                <a:gd name="connsiteY1" fmla="*/ 276 h 10000"/>
                <a:gd name="connsiteX2" fmla="*/ 0 w 9477"/>
                <a:gd name="connsiteY2" fmla="*/ 4215 h 10000"/>
                <a:gd name="connsiteX3" fmla="*/ 0 w 9477"/>
                <a:gd name="connsiteY3" fmla="*/ 10000 h 10000"/>
                <a:gd name="connsiteX4" fmla="*/ 7462 w 9477"/>
                <a:gd name="connsiteY4" fmla="*/ 9478 h 10000"/>
                <a:gd name="connsiteX5" fmla="*/ 9477 w 9477"/>
                <a:gd name="connsiteY5" fmla="*/ 1755 h 10000"/>
                <a:gd name="connsiteX6" fmla="*/ 4519 w 9477"/>
                <a:gd name="connsiteY6" fmla="*/ 0 h 10000"/>
                <a:gd name="connsiteX0" fmla="*/ 4768 w 10551"/>
                <a:gd name="connsiteY0" fmla="*/ 68 h 10068"/>
                <a:gd name="connsiteX1" fmla="*/ 2172 w 10551"/>
                <a:gd name="connsiteY1" fmla="*/ 344 h 10068"/>
                <a:gd name="connsiteX2" fmla="*/ 0 w 10551"/>
                <a:gd name="connsiteY2" fmla="*/ 4283 h 10068"/>
                <a:gd name="connsiteX3" fmla="*/ 0 w 10551"/>
                <a:gd name="connsiteY3" fmla="*/ 10068 h 10068"/>
                <a:gd name="connsiteX4" fmla="*/ 7874 w 10551"/>
                <a:gd name="connsiteY4" fmla="*/ 9546 h 10068"/>
                <a:gd name="connsiteX5" fmla="*/ 10551 w 10551"/>
                <a:gd name="connsiteY5" fmla="*/ 0 h 10068"/>
                <a:gd name="connsiteX6" fmla="*/ 4768 w 10551"/>
                <a:gd name="connsiteY6" fmla="*/ 68 h 10068"/>
                <a:gd name="connsiteX0" fmla="*/ 5365 w 11148"/>
                <a:gd name="connsiteY0" fmla="*/ 68 h 10068"/>
                <a:gd name="connsiteX1" fmla="*/ 2769 w 11148"/>
                <a:gd name="connsiteY1" fmla="*/ 344 h 10068"/>
                <a:gd name="connsiteX2" fmla="*/ 0 w 11148"/>
                <a:gd name="connsiteY2" fmla="*/ 8711 h 10068"/>
                <a:gd name="connsiteX3" fmla="*/ 597 w 11148"/>
                <a:gd name="connsiteY3" fmla="*/ 10068 h 10068"/>
                <a:gd name="connsiteX4" fmla="*/ 8471 w 11148"/>
                <a:gd name="connsiteY4" fmla="*/ 9546 h 10068"/>
                <a:gd name="connsiteX5" fmla="*/ 11148 w 11148"/>
                <a:gd name="connsiteY5" fmla="*/ 0 h 10068"/>
                <a:gd name="connsiteX6" fmla="*/ 5365 w 11148"/>
                <a:gd name="connsiteY6" fmla="*/ 68 h 10068"/>
                <a:gd name="connsiteX0" fmla="*/ 5365 w 11148"/>
                <a:gd name="connsiteY0" fmla="*/ 68 h 9546"/>
                <a:gd name="connsiteX1" fmla="*/ 2769 w 11148"/>
                <a:gd name="connsiteY1" fmla="*/ 344 h 9546"/>
                <a:gd name="connsiteX2" fmla="*/ 0 w 11148"/>
                <a:gd name="connsiteY2" fmla="*/ 8711 h 9546"/>
                <a:gd name="connsiteX3" fmla="*/ 8471 w 11148"/>
                <a:gd name="connsiteY3" fmla="*/ 9546 h 9546"/>
                <a:gd name="connsiteX4" fmla="*/ 11148 w 11148"/>
                <a:gd name="connsiteY4" fmla="*/ 0 h 9546"/>
                <a:gd name="connsiteX5" fmla="*/ 5365 w 11148"/>
                <a:gd name="connsiteY5" fmla="*/ 68 h 9546"/>
                <a:gd name="connsiteX0" fmla="*/ 4978 w 10165"/>
                <a:gd name="connsiteY0" fmla="*/ 71 h 10000"/>
                <a:gd name="connsiteX1" fmla="*/ 2649 w 10165"/>
                <a:gd name="connsiteY1" fmla="*/ 360 h 10000"/>
                <a:gd name="connsiteX2" fmla="*/ 0 w 10165"/>
                <a:gd name="connsiteY2" fmla="*/ 9853 h 10000"/>
                <a:gd name="connsiteX3" fmla="*/ 7764 w 10165"/>
                <a:gd name="connsiteY3" fmla="*/ 10000 h 10000"/>
                <a:gd name="connsiteX4" fmla="*/ 10165 w 10165"/>
                <a:gd name="connsiteY4" fmla="*/ 0 h 10000"/>
                <a:gd name="connsiteX5" fmla="*/ 4978 w 10165"/>
                <a:gd name="connsiteY5" fmla="*/ 71 h 10000"/>
                <a:gd name="connsiteX0" fmla="*/ 5184 w 10165"/>
                <a:gd name="connsiteY0" fmla="*/ 253 h 10000"/>
                <a:gd name="connsiteX1" fmla="*/ 2649 w 10165"/>
                <a:gd name="connsiteY1" fmla="*/ 360 h 10000"/>
                <a:gd name="connsiteX2" fmla="*/ 0 w 10165"/>
                <a:gd name="connsiteY2" fmla="*/ 9853 h 10000"/>
                <a:gd name="connsiteX3" fmla="*/ 7764 w 10165"/>
                <a:gd name="connsiteY3" fmla="*/ 10000 h 10000"/>
                <a:gd name="connsiteX4" fmla="*/ 10165 w 10165"/>
                <a:gd name="connsiteY4" fmla="*/ 0 h 10000"/>
                <a:gd name="connsiteX5" fmla="*/ 5184 w 10165"/>
                <a:gd name="connsiteY5" fmla="*/ 253 h 10000"/>
                <a:gd name="connsiteX0" fmla="*/ 5184 w 10165"/>
                <a:gd name="connsiteY0" fmla="*/ 7802 h 17549"/>
                <a:gd name="connsiteX1" fmla="*/ 2674 w 10165"/>
                <a:gd name="connsiteY1" fmla="*/ 0 h 17549"/>
                <a:gd name="connsiteX2" fmla="*/ 0 w 10165"/>
                <a:gd name="connsiteY2" fmla="*/ 17402 h 17549"/>
                <a:gd name="connsiteX3" fmla="*/ 7764 w 10165"/>
                <a:gd name="connsiteY3" fmla="*/ 17549 h 17549"/>
                <a:gd name="connsiteX4" fmla="*/ 10165 w 10165"/>
                <a:gd name="connsiteY4" fmla="*/ 7549 h 17549"/>
                <a:gd name="connsiteX5" fmla="*/ 5184 w 10165"/>
                <a:gd name="connsiteY5" fmla="*/ 7802 h 17549"/>
                <a:gd name="connsiteX0" fmla="*/ 5483 w 10165"/>
                <a:gd name="connsiteY0" fmla="*/ 0 h 17828"/>
                <a:gd name="connsiteX1" fmla="*/ 2674 w 10165"/>
                <a:gd name="connsiteY1" fmla="*/ 279 h 17828"/>
                <a:gd name="connsiteX2" fmla="*/ 0 w 10165"/>
                <a:gd name="connsiteY2" fmla="*/ 17681 h 17828"/>
                <a:gd name="connsiteX3" fmla="*/ 7764 w 10165"/>
                <a:gd name="connsiteY3" fmla="*/ 17828 h 17828"/>
                <a:gd name="connsiteX4" fmla="*/ 10165 w 10165"/>
                <a:gd name="connsiteY4" fmla="*/ 7828 h 17828"/>
                <a:gd name="connsiteX5" fmla="*/ 5483 w 10165"/>
                <a:gd name="connsiteY5" fmla="*/ 0 h 17828"/>
                <a:gd name="connsiteX0" fmla="*/ 5483 w 9567"/>
                <a:gd name="connsiteY0" fmla="*/ 167 h 17995"/>
                <a:gd name="connsiteX1" fmla="*/ 2674 w 9567"/>
                <a:gd name="connsiteY1" fmla="*/ 446 h 17995"/>
                <a:gd name="connsiteX2" fmla="*/ 0 w 9567"/>
                <a:gd name="connsiteY2" fmla="*/ 17848 h 17995"/>
                <a:gd name="connsiteX3" fmla="*/ 7764 w 9567"/>
                <a:gd name="connsiteY3" fmla="*/ 17995 h 17995"/>
                <a:gd name="connsiteX4" fmla="*/ 9567 w 9567"/>
                <a:gd name="connsiteY4" fmla="*/ 0 h 17995"/>
                <a:gd name="connsiteX5" fmla="*/ 5483 w 9567"/>
                <a:gd name="connsiteY5" fmla="*/ 167 h 17995"/>
                <a:gd name="connsiteX0" fmla="*/ 5731 w 10000"/>
                <a:gd name="connsiteY0" fmla="*/ 93 h 15733"/>
                <a:gd name="connsiteX1" fmla="*/ 2795 w 10000"/>
                <a:gd name="connsiteY1" fmla="*/ 248 h 15733"/>
                <a:gd name="connsiteX2" fmla="*/ 0 w 10000"/>
                <a:gd name="connsiteY2" fmla="*/ 9918 h 15733"/>
                <a:gd name="connsiteX3" fmla="*/ 7959 w 10000"/>
                <a:gd name="connsiteY3" fmla="*/ 15733 h 15733"/>
                <a:gd name="connsiteX4" fmla="*/ 10000 w 10000"/>
                <a:gd name="connsiteY4" fmla="*/ 0 h 15733"/>
                <a:gd name="connsiteX5" fmla="*/ 5731 w 10000"/>
                <a:gd name="connsiteY5" fmla="*/ 93 h 15733"/>
                <a:gd name="connsiteX0" fmla="*/ 5327 w 9596"/>
                <a:gd name="connsiteY0" fmla="*/ 93 h 15733"/>
                <a:gd name="connsiteX1" fmla="*/ 2391 w 9596"/>
                <a:gd name="connsiteY1" fmla="*/ 248 h 15733"/>
                <a:gd name="connsiteX2" fmla="*/ 0 w 9596"/>
                <a:gd name="connsiteY2" fmla="*/ 15651 h 15733"/>
                <a:gd name="connsiteX3" fmla="*/ 7555 w 9596"/>
                <a:gd name="connsiteY3" fmla="*/ 15733 h 15733"/>
                <a:gd name="connsiteX4" fmla="*/ 9596 w 9596"/>
                <a:gd name="connsiteY4" fmla="*/ 0 h 15733"/>
                <a:gd name="connsiteX5" fmla="*/ 5327 w 9596"/>
                <a:gd name="connsiteY5" fmla="*/ 93 h 15733"/>
                <a:gd name="connsiteX0" fmla="*/ 5551 w 10000"/>
                <a:gd name="connsiteY0" fmla="*/ 59 h 9948"/>
                <a:gd name="connsiteX1" fmla="*/ 2492 w 10000"/>
                <a:gd name="connsiteY1" fmla="*/ 158 h 9948"/>
                <a:gd name="connsiteX2" fmla="*/ 0 w 10000"/>
                <a:gd name="connsiteY2" fmla="*/ 9948 h 9948"/>
                <a:gd name="connsiteX3" fmla="*/ 7778 w 10000"/>
                <a:gd name="connsiteY3" fmla="*/ 9605 h 9948"/>
                <a:gd name="connsiteX4" fmla="*/ 10000 w 10000"/>
                <a:gd name="connsiteY4" fmla="*/ 0 h 9948"/>
                <a:gd name="connsiteX5" fmla="*/ 5551 w 10000"/>
                <a:gd name="connsiteY5" fmla="*/ 59 h 9948"/>
                <a:gd name="connsiteX0" fmla="*/ 5429 w 9878"/>
                <a:gd name="connsiteY0" fmla="*/ 59 h 9655"/>
                <a:gd name="connsiteX1" fmla="*/ 2370 w 9878"/>
                <a:gd name="connsiteY1" fmla="*/ 159 h 9655"/>
                <a:gd name="connsiteX2" fmla="*/ 0 w 9878"/>
                <a:gd name="connsiteY2" fmla="*/ 9451 h 9655"/>
                <a:gd name="connsiteX3" fmla="*/ 7656 w 9878"/>
                <a:gd name="connsiteY3" fmla="*/ 9655 h 9655"/>
                <a:gd name="connsiteX4" fmla="*/ 9878 w 9878"/>
                <a:gd name="connsiteY4" fmla="*/ 0 h 9655"/>
                <a:gd name="connsiteX5" fmla="*/ 5429 w 9878"/>
                <a:gd name="connsiteY5" fmla="*/ 59 h 9655"/>
                <a:gd name="connsiteX0" fmla="*/ 5496 w 10000"/>
                <a:gd name="connsiteY0" fmla="*/ 61 h 10074"/>
                <a:gd name="connsiteX1" fmla="*/ 2399 w 10000"/>
                <a:gd name="connsiteY1" fmla="*/ 165 h 10074"/>
                <a:gd name="connsiteX2" fmla="*/ 0 w 10000"/>
                <a:gd name="connsiteY2" fmla="*/ 10074 h 10074"/>
                <a:gd name="connsiteX3" fmla="*/ 7751 w 10000"/>
                <a:gd name="connsiteY3" fmla="*/ 10000 h 10074"/>
                <a:gd name="connsiteX4" fmla="*/ 10000 w 10000"/>
                <a:gd name="connsiteY4" fmla="*/ 0 h 10074"/>
                <a:gd name="connsiteX5" fmla="*/ 5496 w 10000"/>
                <a:gd name="connsiteY5" fmla="*/ 61 h 10074"/>
                <a:gd name="connsiteX0" fmla="*/ 5496 w 10000"/>
                <a:gd name="connsiteY0" fmla="*/ 61 h 10074"/>
                <a:gd name="connsiteX1" fmla="*/ 2399 w 10000"/>
                <a:gd name="connsiteY1" fmla="*/ 165 h 10074"/>
                <a:gd name="connsiteX2" fmla="*/ 0 w 10000"/>
                <a:gd name="connsiteY2" fmla="*/ 10074 h 10074"/>
                <a:gd name="connsiteX3" fmla="*/ 7751 w 10000"/>
                <a:gd name="connsiteY3" fmla="*/ 10000 h 10074"/>
                <a:gd name="connsiteX4" fmla="*/ 10000 w 10000"/>
                <a:gd name="connsiteY4" fmla="*/ 0 h 10074"/>
                <a:gd name="connsiteX5" fmla="*/ 5496 w 10000"/>
                <a:gd name="connsiteY5" fmla="*/ 61 h 10074"/>
                <a:gd name="connsiteX0" fmla="*/ 5496 w 10000"/>
                <a:gd name="connsiteY0" fmla="*/ 61 h 10074"/>
                <a:gd name="connsiteX1" fmla="*/ 2399 w 10000"/>
                <a:gd name="connsiteY1" fmla="*/ 165 h 10074"/>
                <a:gd name="connsiteX2" fmla="*/ 0 w 10000"/>
                <a:gd name="connsiteY2" fmla="*/ 10074 h 10074"/>
                <a:gd name="connsiteX3" fmla="*/ 7751 w 10000"/>
                <a:gd name="connsiteY3" fmla="*/ 10000 h 10074"/>
                <a:gd name="connsiteX4" fmla="*/ 10000 w 10000"/>
                <a:gd name="connsiteY4" fmla="*/ 0 h 10074"/>
                <a:gd name="connsiteX5" fmla="*/ 5496 w 10000"/>
                <a:gd name="connsiteY5" fmla="*/ 61 h 10074"/>
                <a:gd name="connsiteX0" fmla="*/ 5496 w 10000"/>
                <a:gd name="connsiteY0" fmla="*/ 465 h 10478"/>
                <a:gd name="connsiteX1" fmla="*/ 2275 w 10000"/>
                <a:gd name="connsiteY1" fmla="*/ 0 h 10478"/>
                <a:gd name="connsiteX2" fmla="*/ 0 w 10000"/>
                <a:gd name="connsiteY2" fmla="*/ 10478 h 10478"/>
                <a:gd name="connsiteX3" fmla="*/ 7751 w 10000"/>
                <a:gd name="connsiteY3" fmla="*/ 10404 h 10478"/>
                <a:gd name="connsiteX4" fmla="*/ 10000 w 10000"/>
                <a:gd name="connsiteY4" fmla="*/ 404 h 10478"/>
                <a:gd name="connsiteX5" fmla="*/ 5496 w 10000"/>
                <a:gd name="connsiteY5" fmla="*/ 465 h 10478"/>
                <a:gd name="connsiteX0" fmla="*/ 5606 w 10000"/>
                <a:gd name="connsiteY0" fmla="*/ 86 h 10478"/>
                <a:gd name="connsiteX1" fmla="*/ 2275 w 10000"/>
                <a:gd name="connsiteY1" fmla="*/ 0 h 10478"/>
                <a:gd name="connsiteX2" fmla="*/ 0 w 10000"/>
                <a:gd name="connsiteY2" fmla="*/ 10478 h 10478"/>
                <a:gd name="connsiteX3" fmla="*/ 7751 w 10000"/>
                <a:gd name="connsiteY3" fmla="*/ 10404 h 10478"/>
                <a:gd name="connsiteX4" fmla="*/ 10000 w 10000"/>
                <a:gd name="connsiteY4" fmla="*/ 404 h 10478"/>
                <a:gd name="connsiteX5" fmla="*/ 5606 w 10000"/>
                <a:gd name="connsiteY5" fmla="*/ 86 h 10478"/>
                <a:gd name="connsiteX0" fmla="*/ 5606 w 10275"/>
                <a:gd name="connsiteY0" fmla="*/ 86 h 10478"/>
                <a:gd name="connsiteX1" fmla="*/ 2275 w 10275"/>
                <a:gd name="connsiteY1" fmla="*/ 0 h 10478"/>
                <a:gd name="connsiteX2" fmla="*/ 0 w 10275"/>
                <a:gd name="connsiteY2" fmla="*/ 10478 h 10478"/>
                <a:gd name="connsiteX3" fmla="*/ 7751 w 10275"/>
                <a:gd name="connsiteY3" fmla="*/ 10404 h 10478"/>
                <a:gd name="connsiteX4" fmla="*/ 10275 w 10275"/>
                <a:gd name="connsiteY4" fmla="*/ 88 h 10478"/>
                <a:gd name="connsiteX5" fmla="*/ 5606 w 10275"/>
                <a:gd name="connsiteY5" fmla="*/ 86 h 10478"/>
                <a:gd name="connsiteX0" fmla="*/ 5606 w 10275"/>
                <a:gd name="connsiteY0" fmla="*/ 86 h 10720"/>
                <a:gd name="connsiteX1" fmla="*/ 2275 w 10275"/>
                <a:gd name="connsiteY1" fmla="*/ 0 h 10720"/>
                <a:gd name="connsiteX2" fmla="*/ 0 w 10275"/>
                <a:gd name="connsiteY2" fmla="*/ 10478 h 10720"/>
                <a:gd name="connsiteX3" fmla="*/ 7847 w 10275"/>
                <a:gd name="connsiteY3" fmla="*/ 10720 h 10720"/>
                <a:gd name="connsiteX4" fmla="*/ 10275 w 10275"/>
                <a:gd name="connsiteY4" fmla="*/ 88 h 10720"/>
                <a:gd name="connsiteX5" fmla="*/ 5606 w 10275"/>
                <a:gd name="connsiteY5" fmla="*/ 86 h 10720"/>
                <a:gd name="connsiteX0" fmla="*/ 7001 w 11670"/>
                <a:gd name="connsiteY0" fmla="*/ 10803 h 21437"/>
                <a:gd name="connsiteX1" fmla="*/ 165 w 11670"/>
                <a:gd name="connsiteY1" fmla="*/ 0 h 21437"/>
                <a:gd name="connsiteX2" fmla="*/ 1395 w 11670"/>
                <a:gd name="connsiteY2" fmla="*/ 21195 h 21437"/>
                <a:gd name="connsiteX3" fmla="*/ 9242 w 11670"/>
                <a:gd name="connsiteY3" fmla="*/ 21437 h 21437"/>
                <a:gd name="connsiteX4" fmla="*/ 11670 w 11670"/>
                <a:gd name="connsiteY4" fmla="*/ 10805 h 21437"/>
                <a:gd name="connsiteX5" fmla="*/ 7001 w 11670"/>
                <a:gd name="connsiteY5" fmla="*/ 10803 h 21437"/>
                <a:gd name="connsiteX0" fmla="*/ 10224 w 14893"/>
                <a:gd name="connsiteY0" fmla="*/ 10803 h 21437"/>
                <a:gd name="connsiteX1" fmla="*/ 3388 w 14893"/>
                <a:gd name="connsiteY1" fmla="*/ 0 h 21437"/>
                <a:gd name="connsiteX2" fmla="*/ 0 w 14893"/>
                <a:gd name="connsiteY2" fmla="*/ 16074 h 21437"/>
                <a:gd name="connsiteX3" fmla="*/ 12465 w 14893"/>
                <a:gd name="connsiteY3" fmla="*/ 21437 h 21437"/>
                <a:gd name="connsiteX4" fmla="*/ 14893 w 14893"/>
                <a:gd name="connsiteY4" fmla="*/ 10805 h 21437"/>
                <a:gd name="connsiteX5" fmla="*/ 10224 w 14893"/>
                <a:gd name="connsiteY5" fmla="*/ 10803 h 21437"/>
                <a:gd name="connsiteX0" fmla="*/ 10224 w 14893"/>
                <a:gd name="connsiteY0" fmla="*/ 10803 h 21437"/>
                <a:gd name="connsiteX1" fmla="*/ 3388 w 14893"/>
                <a:gd name="connsiteY1" fmla="*/ 0 h 21437"/>
                <a:gd name="connsiteX2" fmla="*/ 0 w 14893"/>
                <a:gd name="connsiteY2" fmla="*/ 16074 h 21437"/>
                <a:gd name="connsiteX3" fmla="*/ 12465 w 14893"/>
                <a:gd name="connsiteY3" fmla="*/ 21437 h 21437"/>
                <a:gd name="connsiteX4" fmla="*/ 14893 w 14893"/>
                <a:gd name="connsiteY4" fmla="*/ 10805 h 21437"/>
                <a:gd name="connsiteX5" fmla="*/ 10224 w 14893"/>
                <a:gd name="connsiteY5" fmla="*/ 10803 h 21437"/>
                <a:gd name="connsiteX0" fmla="*/ 10224 w 14893"/>
                <a:gd name="connsiteY0" fmla="*/ 10803 h 21591"/>
                <a:gd name="connsiteX1" fmla="*/ 3388 w 14893"/>
                <a:gd name="connsiteY1" fmla="*/ 0 h 21591"/>
                <a:gd name="connsiteX2" fmla="*/ 0 w 14893"/>
                <a:gd name="connsiteY2" fmla="*/ 16074 h 21591"/>
                <a:gd name="connsiteX3" fmla="*/ 4341 w 14893"/>
                <a:gd name="connsiteY3" fmla="*/ 17053 h 21591"/>
                <a:gd name="connsiteX4" fmla="*/ 12465 w 14893"/>
                <a:gd name="connsiteY4" fmla="*/ 21437 h 21591"/>
                <a:gd name="connsiteX5" fmla="*/ 14893 w 14893"/>
                <a:gd name="connsiteY5" fmla="*/ 10805 h 21591"/>
                <a:gd name="connsiteX6" fmla="*/ 10224 w 14893"/>
                <a:gd name="connsiteY6" fmla="*/ 10803 h 21591"/>
                <a:gd name="connsiteX0" fmla="*/ 10224 w 14893"/>
                <a:gd name="connsiteY0" fmla="*/ 10803 h 21583"/>
                <a:gd name="connsiteX1" fmla="*/ 3388 w 14893"/>
                <a:gd name="connsiteY1" fmla="*/ 0 h 21583"/>
                <a:gd name="connsiteX2" fmla="*/ 0 w 14893"/>
                <a:gd name="connsiteY2" fmla="*/ 16074 h 21583"/>
                <a:gd name="connsiteX3" fmla="*/ 3929 w 14893"/>
                <a:gd name="connsiteY3" fmla="*/ 16768 h 21583"/>
                <a:gd name="connsiteX4" fmla="*/ 12465 w 14893"/>
                <a:gd name="connsiteY4" fmla="*/ 21437 h 21583"/>
                <a:gd name="connsiteX5" fmla="*/ 14893 w 14893"/>
                <a:gd name="connsiteY5" fmla="*/ 10805 h 21583"/>
                <a:gd name="connsiteX6" fmla="*/ 10224 w 14893"/>
                <a:gd name="connsiteY6" fmla="*/ 10803 h 21583"/>
                <a:gd name="connsiteX0" fmla="*/ 10224 w 14893"/>
                <a:gd name="connsiteY0" fmla="*/ 10803 h 21753"/>
                <a:gd name="connsiteX1" fmla="*/ 3388 w 14893"/>
                <a:gd name="connsiteY1" fmla="*/ 0 h 21753"/>
                <a:gd name="connsiteX2" fmla="*/ 0 w 14893"/>
                <a:gd name="connsiteY2" fmla="*/ 16074 h 21753"/>
                <a:gd name="connsiteX3" fmla="*/ 3929 w 14893"/>
                <a:gd name="connsiteY3" fmla="*/ 16768 h 21753"/>
                <a:gd name="connsiteX4" fmla="*/ 7228 w 14893"/>
                <a:gd name="connsiteY4" fmla="*/ 18760 h 21753"/>
                <a:gd name="connsiteX5" fmla="*/ 12465 w 14893"/>
                <a:gd name="connsiteY5" fmla="*/ 21437 h 21753"/>
                <a:gd name="connsiteX6" fmla="*/ 14893 w 14893"/>
                <a:gd name="connsiteY6" fmla="*/ 10805 h 21753"/>
                <a:gd name="connsiteX7" fmla="*/ 10224 w 14893"/>
                <a:gd name="connsiteY7" fmla="*/ 10803 h 21753"/>
                <a:gd name="connsiteX0" fmla="*/ 10224 w 14893"/>
                <a:gd name="connsiteY0" fmla="*/ 10803 h 37187"/>
                <a:gd name="connsiteX1" fmla="*/ 3388 w 14893"/>
                <a:gd name="connsiteY1" fmla="*/ 0 h 37187"/>
                <a:gd name="connsiteX2" fmla="*/ 0 w 14893"/>
                <a:gd name="connsiteY2" fmla="*/ 16074 h 37187"/>
                <a:gd name="connsiteX3" fmla="*/ 3929 w 14893"/>
                <a:gd name="connsiteY3" fmla="*/ 16768 h 37187"/>
                <a:gd name="connsiteX4" fmla="*/ 383 w 14893"/>
                <a:gd name="connsiteY4" fmla="*/ 37159 h 37187"/>
                <a:gd name="connsiteX5" fmla="*/ 12465 w 14893"/>
                <a:gd name="connsiteY5" fmla="*/ 21437 h 37187"/>
                <a:gd name="connsiteX6" fmla="*/ 14893 w 14893"/>
                <a:gd name="connsiteY6" fmla="*/ 10805 h 37187"/>
                <a:gd name="connsiteX7" fmla="*/ 10224 w 14893"/>
                <a:gd name="connsiteY7" fmla="*/ 10803 h 37187"/>
                <a:gd name="connsiteX0" fmla="*/ 10224 w 14893"/>
                <a:gd name="connsiteY0" fmla="*/ 10803 h 37187"/>
                <a:gd name="connsiteX1" fmla="*/ 3388 w 14893"/>
                <a:gd name="connsiteY1" fmla="*/ 0 h 37187"/>
                <a:gd name="connsiteX2" fmla="*/ 0 w 14893"/>
                <a:gd name="connsiteY2" fmla="*/ 16074 h 37187"/>
                <a:gd name="connsiteX3" fmla="*/ 3063 w 14893"/>
                <a:gd name="connsiteY3" fmla="*/ 16578 h 37187"/>
                <a:gd name="connsiteX4" fmla="*/ 383 w 14893"/>
                <a:gd name="connsiteY4" fmla="*/ 37159 h 37187"/>
                <a:gd name="connsiteX5" fmla="*/ 12465 w 14893"/>
                <a:gd name="connsiteY5" fmla="*/ 21437 h 37187"/>
                <a:gd name="connsiteX6" fmla="*/ 14893 w 14893"/>
                <a:gd name="connsiteY6" fmla="*/ 10805 h 37187"/>
                <a:gd name="connsiteX7" fmla="*/ 10224 w 14893"/>
                <a:gd name="connsiteY7" fmla="*/ 10803 h 37187"/>
                <a:gd name="connsiteX0" fmla="*/ 10224 w 15228"/>
                <a:gd name="connsiteY0" fmla="*/ 10803 h 37974"/>
                <a:gd name="connsiteX1" fmla="*/ 3388 w 15228"/>
                <a:gd name="connsiteY1" fmla="*/ 0 h 37974"/>
                <a:gd name="connsiteX2" fmla="*/ 0 w 15228"/>
                <a:gd name="connsiteY2" fmla="*/ 16074 h 37974"/>
                <a:gd name="connsiteX3" fmla="*/ 3063 w 15228"/>
                <a:gd name="connsiteY3" fmla="*/ 16578 h 37974"/>
                <a:gd name="connsiteX4" fmla="*/ 383 w 15228"/>
                <a:gd name="connsiteY4" fmla="*/ 37159 h 37974"/>
                <a:gd name="connsiteX5" fmla="*/ 15228 w 15228"/>
                <a:gd name="connsiteY5" fmla="*/ 37181 h 37974"/>
                <a:gd name="connsiteX6" fmla="*/ 14893 w 15228"/>
                <a:gd name="connsiteY6" fmla="*/ 10805 h 37974"/>
                <a:gd name="connsiteX7" fmla="*/ 10224 w 15228"/>
                <a:gd name="connsiteY7" fmla="*/ 10803 h 37974"/>
                <a:gd name="connsiteX0" fmla="*/ 10224 w 18441"/>
                <a:gd name="connsiteY0" fmla="*/ 11284 h 38455"/>
                <a:gd name="connsiteX1" fmla="*/ 3388 w 18441"/>
                <a:gd name="connsiteY1" fmla="*/ 481 h 38455"/>
                <a:gd name="connsiteX2" fmla="*/ 0 w 18441"/>
                <a:gd name="connsiteY2" fmla="*/ 16555 h 38455"/>
                <a:gd name="connsiteX3" fmla="*/ 3063 w 18441"/>
                <a:gd name="connsiteY3" fmla="*/ 17059 h 38455"/>
                <a:gd name="connsiteX4" fmla="*/ 383 w 18441"/>
                <a:gd name="connsiteY4" fmla="*/ 37640 h 38455"/>
                <a:gd name="connsiteX5" fmla="*/ 15228 w 18441"/>
                <a:gd name="connsiteY5" fmla="*/ 37662 h 38455"/>
                <a:gd name="connsiteX6" fmla="*/ 18439 w 18441"/>
                <a:gd name="connsiteY6" fmla="*/ 0 h 38455"/>
                <a:gd name="connsiteX7" fmla="*/ 10224 w 18441"/>
                <a:gd name="connsiteY7" fmla="*/ 11284 h 38455"/>
                <a:gd name="connsiteX0" fmla="*/ 9977 w 18441"/>
                <a:gd name="connsiteY0" fmla="*/ 567 h 38455"/>
                <a:gd name="connsiteX1" fmla="*/ 3388 w 18441"/>
                <a:gd name="connsiteY1" fmla="*/ 481 h 38455"/>
                <a:gd name="connsiteX2" fmla="*/ 0 w 18441"/>
                <a:gd name="connsiteY2" fmla="*/ 16555 h 38455"/>
                <a:gd name="connsiteX3" fmla="*/ 3063 w 18441"/>
                <a:gd name="connsiteY3" fmla="*/ 17059 h 38455"/>
                <a:gd name="connsiteX4" fmla="*/ 383 w 18441"/>
                <a:gd name="connsiteY4" fmla="*/ 37640 h 38455"/>
                <a:gd name="connsiteX5" fmla="*/ 15228 w 18441"/>
                <a:gd name="connsiteY5" fmla="*/ 37662 h 38455"/>
                <a:gd name="connsiteX6" fmla="*/ 18439 w 18441"/>
                <a:gd name="connsiteY6" fmla="*/ 0 h 38455"/>
                <a:gd name="connsiteX7" fmla="*/ 9977 w 18441"/>
                <a:gd name="connsiteY7" fmla="*/ 567 h 38455"/>
                <a:gd name="connsiteX0" fmla="*/ 9977 w 18441"/>
                <a:gd name="connsiteY0" fmla="*/ 86 h 37974"/>
                <a:gd name="connsiteX1" fmla="*/ 3388 w 18441"/>
                <a:gd name="connsiteY1" fmla="*/ 0 h 37974"/>
                <a:gd name="connsiteX2" fmla="*/ 0 w 18441"/>
                <a:gd name="connsiteY2" fmla="*/ 16074 h 37974"/>
                <a:gd name="connsiteX3" fmla="*/ 3063 w 18441"/>
                <a:gd name="connsiteY3" fmla="*/ 16578 h 37974"/>
                <a:gd name="connsiteX4" fmla="*/ 383 w 18441"/>
                <a:gd name="connsiteY4" fmla="*/ 37159 h 37974"/>
                <a:gd name="connsiteX5" fmla="*/ 15228 w 18441"/>
                <a:gd name="connsiteY5" fmla="*/ 37181 h 37974"/>
                <a:gd name="connsiteX6" fmla="*/ 18439 w 18441"/>
                <a:gd name="connsiteY6" fmla="*/ 562 h 37974"/>
                <a:gd name="connsiteX7" fmla="*/ 9977 w 18441"/>
                <a:gd name="connsiteY7" fmla="*/ 86 h 3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41" h="37974">
                  <a:moveTo>
                    <a:pt x="9977" y="86"/>
                  </a:moveTo>
                  <a:cubicBezTo>
                    <a:pt x="8867" y="57"/>
                    <a:pt x="4498" y="29"/>
                    <a:pt x="3388" y="0"/>
                  </a:cubicBezTo>
                  <a:cubicBezTo>
                    <a:pt x="2588" y="3303"/>
                    <a:pt x="347" y="12297"/>
                    <a:pt x="0" y="16074"/>
                  </a:cubicBezTo>
                  <a:cubicBezTo>
                    <a:pt x="159" y="18916"/>
                    <a:pt x="986" y="15684"/>
                    <a:pt x="3063" y="16578"/>
                  </a:cubicBezTo>
                  <a:cubicBezTo>
                    <a:pt x="4268" y="17026"/>
                    <a:pt x="-1039" y="36381"/>
                    <a:pt x="383" y="37159"/>
                  </a:cubicBezTo>
                  <a:cubicBezTo>
                    <a:pt x="1805" y="37937"/>
                    <a:pt x="13951" y="38507"/>
                    <a:pt x="15228" y="37181"/>
                  </a:cubicBezTo>
                  <a:cubicBezTo>
                    <a:pt x="15116" y="28389"/>
                    <a:pt x="18551" y="9354"/>
                    <a:pt x="18439" y="562"/>
                  </a:cubicBezTo>
                  <a:lnTo>
                    <a:pt x="9977" y="86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 w="57150" cap="flat" cmpd="sng">
              <a:noFill/>
              <a:prstDash val="solid"/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fr-FR" dirty="0"/>
            </a:p>
          </p:txBody>
        </p:sp>
      </p:grpSp>
      <p:sp>
        <p:nvSpPr>
          <p:cNvPr id="4" name="Rectangle 1026">
            <a:extLst>
              <a:ext uri="{FF2B5EF4-FFF2-40B4-BE49-F238E27FC236}">
                <a16:creationId xmlns:a16="http://schemas.microsoft.com/office/drawing/2014/main" id="{21FCDCA8-1880-9786-B8D3-3196F3C53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6803" y="1687538"/>
            <a:ext cx="3342890" cy="2082097"/>
          </a:xfrm>
          <a:prstGeom prst="rect">
            <a:avLst/>
          </a:prstGeom>
          <a:gradFill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>
              <a:rot lat="0" lon="0" rev="2400000"/>
            </a:lightRig>
          </a:scene3d>
          <a:sp3d extrusionH="100000" contourW="12700" prstMaterial="legacyMatte">
            <a:bevelT w="13500" h="13500" prst="angle"/>
            <a:bevelB w="13500" h="13500" prst="angle"/>
            <a:contourClr>
              <a:srgbClr val="C7E7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fr-FR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94DD871-485F-F7C7-BE6E-6B267D5B9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3509" y="2696614"/>
            <a:ext cx="818687" cy="558756"/>
          </a:xfrm>
          <a:prstGeom prst="rect">
            <a:avLst/>
          </a:prstGeom>
          <a:gradFill rotWithShape="0">
            <a:gsLst>
              <a:gs pos="0">
                <a:srgbClr val="D8FBFF"/>
              </a:gs>
              <a:gs pos="100000">
                <a:srgbClr val="C7E7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600000"/>
            </a:lightRig>
          </a:scene3d>
          <a:sp3d extrusionH="100000" contourW="12700" prstMaterial="metal">
            <a:extrusionClr>
              <a:srgbClr val="D8FBFF"/>
            </a:extrusionClr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1050" dirty="0">
                <a:solidFill>
                  <a:srgbClr val="000066"/>
                </a:solidFill>
              </a:rPr>
              <a:t>C3</a:t>
            </a:r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A26F6D6B-9BA6-6AD9-C113-4A8EAFB4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0015" y="2020784"/>
            <a:ext cx="1724025" cy="1458119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C11</a:t>
            </a:r>
          </a:p>
        </p:txBody>
      </p:sp>
      <p:sp>
        <p:nvSpPr>
          <p:cNvPr id="7" name="Oval 1031">
            <a:extLst>
              <a:ext uri="{FF2B5EF4-FFF2-40B4-BE49-F238E27FC236}">
                <a16:creationId xmlns:a16="http://schemas.microsoft.com/office/drawing/2014/main" id="{AEE85416-6A22-F88F-F484-22749B8B8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6683" y="2420040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8" name="Oval 1032">
            <a:extLst>
              <a:ext uri="{FF2B5EF4-FFF2-40B4-BE49-F238E27FC236}">
                <a16:creationId xmlns:a16="http://schemas.microsoft.com/office/drawing/2014/main" id="{681928CE-B6AA-F414-D7E0-C40E54778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2096" y="2691502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F6</a:t>
            </a:r>
          </a:p>
        </p:txBody>
      </p:sp>
      <p:sp>
        <p:nvSpPr>
          <p:cNvPr id="9" name="Oval 1033">
            <a:extLst>
              <a:ext uri="{FF2B5EF4-FFF2-40B4-BE49-F238E27FC236}">
                <a16:creationId xmlns:a16="http://schemas.microsoft.com/office/drawing/2014/main" id="{BA7E5BE6-23A4-F993-C2DB-2B02E1CBF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1333" y="2283508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F21</a:t>
            </a:r>
          </a:p>
        </p:txBody>
      </p:sp>
      <p:sp>
        <p:nvSpPr>
          <p:cNvPr id="10" name="Oval 1034">
            <a:extLst>
              <a:ext uri="{FF2B5EF4-FFF2-40B4-BE49-F238E27FC236}">
                <a16:creationId xmlns:a16="http://schemas.microsoft.com/office/drawing/2014/main" id="{3B5A0393-5275-1932-C55E-64950FD74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9752" y="2282272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F22</a:t>
            </a:r>
          </a:p>
        </p:txBody>
      </p:sp>
      <p:sp>
        <p:nvSpPr>
          <p:cNvPr id="11" name="Oval 1035">
            <a:extLst>
              <a:ext uri="{FF2B5EF4-FFF2-40B4-BE49-F238E27FC236}">
                <a16:creationId xmlns:a16="http://schemas.microsoft.com/office/drawing/2014/main" id="{60E0C8EF-0A6C-0369-CC25-DC88060AE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3308" y="2740708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F7</a:t>
            </a:r>
          </a:p>
        </p:txBody>
      </p:sp>
      <p:sp>
        <p:nvSpPr>
          <p:cNvPr id="12" name="Oval 1036">
            <a:extLst>
              <a:ext uri="{FF2B5EF4-FFF2-40B4-BE49-F238E27FC236}">
                <a16:creationId xmlns:a16="http://schemas.microsoft.com/office/drawing/2014/main" id="{251AA731-E1A1-3AD1-2313-03397231F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2135" y="2775695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13" name="Line 1037">
            <a:extLst>
              <a:ext uri="{FF2B5EF4-FFF2-40B4-BE49-F238E27FC236}">
                <a16:creationId xmlns:a16="http://schemas.microsoft.com/office/drawing/2014/main" id="{88EC9E71-08BC-154A-E7FE-9150587902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826916" y="2920096"/>
            <a:ext cx="37306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4" name="Line 1038">
            <a:extLst>
              <a:ext uri="{FF2B5EF4-FFF2-40B4-BE49-F238E27FC236}">
                <a16:creationId xmlns:a16="http://schemas.microsoft.com/office/drawing/2014/main" id="{BDBB4FF2-9376-6D62-F08C-DCC118CF8A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4333" y="2975658"/>
            <a:ext cx="28575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5" name="Line 1039">
            <a:extLst>
              <a:ext uri="{FF2B5EF4-FFF2-40B4-BE49-F238E27FC236}">
                <a16:creationId xmlns:a16="http://schemas.microsoft.com/office/drawing/2014/main" id="{7F6749E4-90BE-DFFD-14BF-4976E092D9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39634" y="2478776"/>
            <a:ext cx="417512" cy="7929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7" name="Line 1042">
            <a:extLst>
              <a:ext uri="{FF2B5EF4-FFF2-40B4-BE49-F238E27FC236}">
                <a16:creationId xmlns:a16="http://schemas.microsoft.com/office/drawing/2014/main" id="{F02A75BA-4175-0249-CCA6-DF3067C2F7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152478" y="2513696"/>
            <a:ext cx="1873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8" name="Text Box 1111">
            <a:extLst>
              <a:ext uri="{FF2B5EF4-FFF2-40B4-BE49-F238E27FC236}">
                <a16:creationId xmlns:a16="http://schemas.microsoft.com/office/drawing/2014/main" id="{53160DB8-118E-497E-C11F-E11F94A9C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60246" y="1665178"/>
            <a:ext cx="12779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1600" b="1" dirty="0"/>
              <a:t>Subsystem</a:t>
            </a:r>
          </a:p>
        </p:txBody>
      </p:sp>
      <p:sp>
        <p:nvSpPr>
          <p:cNvPr id="19" name="Rectangle 1137">
            <a:extLst>
              <a:ext uri="{FF2B5EF4-FFF2-40B4-BE49-F238E27FC236}">
                <a16:creationId xmlns:a16="http://schemas.microsoft.com/office/drawing/2014/main" id="{77ED6988-3D4F-B36C-721E-090BC795E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8226" y="1212928"/>
            <a:ext cx="1122362" cy="1085850"/>
          </a:xfrm>
          <a:prstGeom prst="rect">
            <a:avLst/>
          </a:prstGeom>
          <a:gradFill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>
              <a:rot lat="0" lon="0" rev="2400000"/>
            </a:lightRig>
          </a:scene3d>
          <a:sp3d extrusionH="100000" contourW="12700" prstMaterial="legacyMatte">
            <a:bevelT w="13500" h="13500" prst="angle"/>
            <a:bevelB w="13500" h="13500" prst="angle"/>
            <a:contourClr>
              <a:srgbClr val="C7E7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fr-FR"/>
          </a:p>
        </p:txBody>
      </p:sp>
      <p:sp>
        <p:nvSpPr>
          <p:cNvPr id="20" name="Rectangle 1138">
            <a:extLst>
              <a:ext uri="{FF2B5EF4-FFF2-40B4-BE49-F238E27FC236}">
                <a16:creationId xmlns:a16="http://schemas.microsoft.com/office/drawing/2014/main" id="{24E560A0-1A9C-BAA3-A45F-4FA8EA78E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9339" y="5637730"/>
            <a:ext cx="3533211" cy="1718097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1" name="Line 1143">
            <a:extLst>
              <a:ext uri="{FF2B5EF4-FFF2-40B4-BE49-F238E27FC236}">
                <a16:creationId xmlns:a16="http://schemas.microsoft.com/office/drawing/2014/main" id="{3325DB3D-9012-B5CC-767C-11162A0068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89778" y="6588643"/>
            <a:ext cx="2238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2" name="Rectangle 1160">
            <a:extLst>
              <a:ext uri="{FF2B5EF4-FFF2-40B4-BE49-F238E27FC236}">
                <a16:creationId xmlns:a16="http://schemas.microsoft.com/office/drawing/2014/main" id="{A9859519-F754-4BA7-ADE8-BAAA8F34B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6077" y="3269873"/>
            <a:ext cx="3476625" cy="2036762"/>
          </a:xfrm>
          <a:prstGeom prst="rect">
            <a:avLst/>
          </a:prstGeom>
          <a:gradFill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>
              <a:rot lat="0" lon="0" rev="2400000"/>
            </a:lightRig>
          </a:scene3d>
          <a:sp3d extrusionH="100000" contourW="12700" prstMaterial="legacyMatte">
            <a:bevelT w="13500" h="13500" prst="angle"/>
            <a:bevelB w="13500" h="13500" prst="angle"/>
            <a:contourClr>
              <a:srgbClr val="C7E7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3" name="Line 1161">
            <a:extLst>
              <a:ext uri="{FF2B5EF4-FFF2-40B4-BE49-F238E27FC236}">
                <a16:creationId xmlns:a16="http://schemas.microsoft.com/office/drawing/2014/main" id="{81532E33-DD84-5D5B-C120-01521ABFCB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949632" y="3949331"/>
            <a:ext cx="312738" cy="134937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4" name="AutoShape 1162">
            <a:extLst>
              <a:ext uri="{FF2B5EF4-FFF2-40B4-BE49-F238E27FC236}">
                <a16:creationId xmlns:a16="http://schemas.microsoft.com/office/drawing/2014/main" id="{E54F72BE-8F5E-E9D0-5D9D-84C3C0B46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4977" y="3474667"/>
            <a:ext cx="1724025" cy="1357313"/>
          </a:xfrm>
          <a:prstGeom prst="hexagon">
            <a:avLst>
              <a:gd name="adj" fmla="val 31754"/>
              <a:gd name="vf" fmla="val 115470"/>
            </a:avLst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fr-FR">
              <a:solidFill>
                <a:srgbClr val="000066"/>
              </a:solidFill>
            </a:endParaRPr>
          </a:p>
        </p:txBody>
      </p:sp>
      <p:sp>
        <p:nvSpPr>
          <p:cNvPr id="25" name="Line 1163">
            <a:extLst>
              <a:ext uri="{FF2B5EF4-FFF2-40B4-BE49-F238E27FC236}">
                <a16:creationId xmlns:a16="http://schemas.microsoft.com/office/drawing/2014/main" id="{E46B213B-B48D-8BE2-81F6-E744AC166C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25757" y="4423985"/>
            <a:ext cx="1060450" cy="204788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6" name="AutoShape 1164">
            <a:extLst>
              <a:ext uri="{FF2B5EF4-FFF2-40B4-BE49-F238E27FC236}">
                <a16:creationId xmlns:a16="http://schemas.microsoft.com/office/drawing/2014/main" id="{04F4FCD6-A6ED-A308-091D-A61204C60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2715" y="4152523"/>
            <a:ext cx="898525" cy="679450"/>
          </a:xfrm>
          <a:prstGeom prst="pentagon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C3</a:t>
            </a:r>
          </a:p>
        </p:txBody>
      </p:sp>
      <p:sp>
        <p:nvSpPr>
          <p:cNvPr id="27" name="Rectangle 1167">
            <a:extLst>
              <a:ext uri="{FF2B5EF4-FFF2-40B4-BE49-F238E27FC236}">
                <a16:creationId xmlns:a16="http://schemas.microsoft.com/office/drawing/2014/main" id="{54E96D93-A286-864F-03FB-55F07221F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6428" y="2009860"/>
            <a:ext cx="2082597" cy="1628775"/>
          </a:xfrm>
          <a:prstGeom prst="rect">
            <a:avLst/>
          </a:prstGeom>
          <a:gradFill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>
              <a:rot lat="0" lon="0" rev="2400000"/>
            </a:lightRig>
          </a:scene3d>
          <a:sp3d extrusionH="100000" contourW="12700" prstMaterial="legacyMatte">
            <a:bevelT w="13500" h="13500" prst="angle"/>
            <a:bevelB w="13500" h="13500" prst="angle"/>
            <a:contourClr>
              <a:srgbClr val="C7E7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fr-FR"/>
          </a:p>
        </p:txBody>
      </p:sp>
      <p:sp>
        <p:nvSpPr>
          <p:cNvPr id="28" name="Oval 1178">
            <a:extLst>
              <a:ext uri="{FF2B5EF4-FFF2-40B4-BE49-F238E27FC236}">
                <a16:creationId xmlns:a16="http://schemas.microsoft.com/office/drawing/2014/main" id="{F5569831-7468-00CB-4DBC-DB54958D7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6466" y="3563794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F21</a:t>
            </a:r>
          </a:p>
        </p:txBody>
      </p:sp>
      <p:sp>
        <p:nvSpPr>
          <p:cNvPr id="29" name="Line 1179">
            <a:extLst>
              <a:ext uri="{FF2B5EF4-FFF2-40B4-BE49-F238E27FC236}">
                <a16:creationId xmlns:a16="http://schemas.microsoft.com/office/drawing/2014/main" id="{0A3D7496-C3AC-8B8E-4B65-63D3CAB86E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646116" y="3824145"/>
            <a:ext cx="260350" cy="1428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30" name="Line 1180">
            <a:extLst>
              <a:ext uri="{FF2B5EF4-FFF2-40B4-BE49-F238E27FC236}">
                <a16:creationId xmlns:a16="http://schemas.microsoft.com/office/drawing/2014/main" id="{A16A2BAB-3B92-EE91-D39E-9CD14CA0CF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698504" y="3970188"/>
            <a:ext cx="347662" cy="444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31" name="Oval 1181">
            <a:extLst>
              <a:ext uri="{FF2B5EF4-FFF2-40B4-BE49-F238E27FC236}">
                <a16:creationId xmlns:a16="http://schemas.microsoft.com/office/drawing/2014/main" id="{E830E507-4CA0-B8C5-CC0F-B6086FFB3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7354" y="3917806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32" name="Rectangle 1183">
            <a:extLst>
              <a:ext uri="{FF2B5EF4-FFF2-40B4-BE49-F238E27FC236}">
                <a16:creationId xmlns:a16="http://schemas.microsoft.com/office/drawing/2014/main" id="{4F6C3858-5F1A-A9F3-5D2A-9A48D78AB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5391" y="3677860"/>
            <a:ext cx="790130" cy="611188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C2</a:t>
            </a:r>
          </a:p>
        </p:txBody>
      </p:sp>
      <p:sp>
        <p:nvSpPr>
          <p:cNvPr id="33" name="Oval 1184">
            <a:extLst>
              <a:ext uri="{FF2B5EF4-FFF2-40B4-BE49-F238E27FC236}">
                <a16:creationId xmlns:a16="http://schemas.microsoft.com/office/drawing/2014/main" id="{8F6DE766-23EF-2E45-F1D7-8E803AA04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6166" y="3835250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F22</a:t>
            </a:r>
          </a:p>
        </p:txBody>
      </p:sp>
      <p:sp>
        <p:nvSpPr>
          <p:cNvPr id="34" name="AutoShape 1191">
            <a:extLst>
              <a:ext uri="{FF2B5EF4-FFF2-40B4-BE49-F238E27FC236}">
                <a16:creationId xmlns:a16="http://schemas.microsoft.com/office/drawing/2014/main" id="{96C10D5C-5828-A184-F470-95702E176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0138" y="1349453"/>
            <a:ext cx="374650" cy="406400"/>
          </a:xfrm>
          <a:prstGeom prst="diamond">
            <a:avLst/>
          </a:prstGeom>
          <a:solidFill>
            <a:srgbClr val="F6D044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t">
              <a:rot lat="0" lon="0" rev="9000000"/>
            </a:lightRig>
          </a:scene3d>
          <a:sp3d extrusionH="100000" contourW="12700" prstMaterial="metal">
            <a:bevelT w="13500" h="13500" prst="angle"/>
            <a:bevelB w="13500" h="13500" prst="angle"/>
            <a:contourClr>
              <a:schemeClr val="accent4">
                <a:lumMod val="75000"/>
              </a:schemeClr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200" dirty="0">
                <a:solidFill>
                  <a:srgbClr val="000066"/>
                </a:solidFill>
              </a:rPr>
              <a:t>A1</a:t>
            </a:r>
          </a:p>
        </p:txBody>
      </p:sp>
      <p:sp>
        <p:nvSpPr>
          <p:cNvPr id="35" name="Line 1192">
            <a:extLst>
              <a:ext uri="{FF2B5EF4-FFF2-40B4-BE49-F238E27FC236}">
                <a16:creationId xmlns:a16="http://schemas.microsoft.com/office/drawing/2014/main" id="{2BE25AB7-FF29-2CDC-9559-8CF03DE2EB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182884" y="1620915"/>
            <a:ext cx="249237" cy="134938"/>
          </a:xfrm>
          <a:prstGeom prst="line">
            <a:avLst/>
          </a:prstGeom>
          <a:noFill/>
          <a:ln w="9525">
            <a:solidFill>
              <a:srgbClr val="CCFFFF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36" name="AutoShape 1193">
            <a:extLst>
              <a:ext uri="{FF2B5EF4-FFF2-40B4-BE49-F238E27FC236}">
                <a16:creationId xmlns:a16="http://schemas.microsoft.com/office/drawing/2014/main" id="{6D26DEF3-BA86-239A-A801-36B597EAC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3960" y="1349453"/>
            <a:ext cx="373063" cy="406400"/>
          </a:xfrm>
          <a:prstGeom prst="diamond">
            <a:avLst/>
          </a:prstGeom>
          <a:solidFill>
            <a:srgbClr val="F6D044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t">
              <a:rot lat="0" lon="0" rev="9000000"/>
            </a:lightRig>
          </a:scene3d>
          <a:sp3d extrusionH="100000" contourW="12700" prstMaterial="metal">
            <a:bevelT w="13500" h="13500" prst="angle"/>
            <a:bevelB w="13500" h="13500" prst="angle"/>
            <a:contourClr>
              <a:schemeClr val="accent4">
                <a:lumMod val="75000"/>
              </a:schemeClr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200" dirty="0">
                <a:solidFill>
                  <a:srgbClr val="000066"/>
                </a:solidFill>
              </a:rPr>
              <a:t>A3</a:t>
            </a:r>
          </a:p>
        </p:txBody>
      </p:sp>
      <p:sp>
        <p:nvSpPr>
          <p:cNvPr id="37" name="AutoShape 1194">
            <a:extLst>
              <a:ext uri="{FF2B5EF4-FFF2-40B4-BE49-F238E27FC236}">
                <a16:creationId xmlns:a16="http://schemas.microsoft.com/office/drawing/2014/main" id="{4D5C50FC-67D9-C2C7-3F1B-8B3BD2CC5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6701" y="1620915"/>
            <a:ext cx="374650" cy="406400"/>
          </a:xfrm>
          <a:prstGeom prst="diamond">
            <a:avLst/>
          </a:prstGeom>
          <a:solidFill>
            <a:srgbClr val="F6D044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t">
              <a:rot lat="0" lon="0" rev="9000000"/>
            </a:lightRig>
          </a:scene3d>
          <a:sp3d extrusionH="100000" contourW="12700" prstMaterial="metal">
            <a:bevelT w="13500" h="13500" prst="angle"/>
            <a:bevelB w="13500" h="13500" prst="angle"/>
            <a:contourClr>
              <a:schemeClr val="accent4">
                <a:lumMod val="75000"/>
              </a:schemeClr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200">
                <a:solidFill>
                  <a:srgbClr val="000066"/>
                </a:solidFill>
              </a:rPr>
              <a:t>A2</a:t>
            </a:r>
          </a:p>
        </p:txBody>
      </p:sp>
      <p:sp>
        <p:nvSpPr>
          <p:cNvPr id="38" name="Line 1195">
            <a:extLst>
              <a:ext uri="{FF2B5EF4-FFF2-40B4-BE49-F238E27FC236}">
                <a16:creationId xmlns:a16="http://schemas.microsoft.com/office/drawing/2014/main" id="{36C40433-C2B9-CB05-756B-9F84AB1860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44788" y="1552653"/>
            <a:ext cx="374650" cy="0"/>
          </a:xfrm>
          <a:prstGeom prst="line">
            <a:avLst/>
          </a:prstGeom>
          <a:noFill/>
          <a:ln w="9525">
            <a:solidFill>
              <a:srgbClr val="CCFFFF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39" name="Line 1201">
            <a:extLst>
              <a:ext uri="{FF2B5EF4-FFF2-40B4-BE49-F238E27FC236}">
                <a16:creationId xmlns:a16="http://schemas.microsoft.com/office/drawing/2014/main" id="{92C17348-73B1-D012-82CA-9761580C0E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01877" y="4580897"/>
            <a:ext cx="124849" cy="52254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0" name="Line 1203">
            <a:extLst>
              <a:ext uri="{FF2B5EF4-FFF2-40B4-BE49-F238E27FC236}">
                <a16:creationId xmlns:a16="http://schemas.microsoft.com/office/drawing/2014/main" id="{4C54F148-8323-76E2-8540-2DEB3520B7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614283" y="4565507"/>
            <a:ext cx="190763" cy="85012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1" name="Oval 1211">
            <a:extLst>
              <a:ext uri="{FF2B5EF4-FFF2-40B4-BE49-F238E27FC236}">
                <a16:creationId xmlns:a16="http://schemas.microsoft.com/office/drawing/2014/main" id="{4CCFD91B-FE1F-715A-860F-CA7FDD1AD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4061" y="4195478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42" name="Line 1213">
            <a:extLst>
              <a:ext uri="{FF2B5EF4-FFF2-40B4-BE49-F238E27FC236}">
                <a16:creationId xmlns:a16="http://schemas.microsoft.com/office/drawing/2014/main" id="{D0470755-C516-1FDE-56EB-B95F26761D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09611" y="3970195"/>
            <a:ext cx="1995487" cy="5429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43" name="Rectangle 1214">
            <a:extLst>
              <a:ext uri="{FF2B5EF4-FFF2-40B4-BE49-F238E27FC236}">
                <a16:creationId xmlns:a16="http://schemas.microsoft.com/office/drawing/2014/main" id="{88F0B1C7-F621-E895-88A3-4E37E06E1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1161" y="3746128"/>
            <a:ext cx="4138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</a:t>
            </a:r>
          </a:p>
        </p:txBody>
      </p:sp>
      <p:sp>
        <p:nvSpPr>
          <p:cNvPr id="44" name="Text Box 1216">
            <a:extLst>
              <a:ext uri="{FF2B5EF4-FFF2-40B4-BE49-F238E27FC236}">
                <a16:creationId xmlns:a16="http://schemas.microsoft.com/office/drawing/2014/main" id="{7E678E7B-0CDC-128D-C713-17FAD466E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2691" y="1687594"/>
            <a:ext cx="4443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/>
              <a:t>OA</a:t>
            </a:r>
          </a:p>
        </p:txBody>
      </p:sp>
      <p:sp>
        <p:nvSpPr>
          <p:cNvPr id="45" name="Text Box 1217">
            <a:extLst>
              <a:ext uri="{FF2B5EF4-FFF2-40B4-BE49-F238E27FC236}">
                <a16:creationId xmlns:a16="http://schemas.microsoft.com/office/drawing/2014/main" id="{7A19A67F-D75B-79DA-3743-10BD2EE82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6994" y="2747454"/>
            <a:ext cx="4251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SA</a:t>
            </a:r>
          </a:p>
        </p:txBody>
      </p:sp>
      <p:sp>
        <p:nvSpPr>
          <p:cNvPr id="46" name="Text Box 1218">
            <a:extLst>
              <a:ext uri="{FF2B5EF4-FFF2-40B4-BE49-F238E27FC236}">
                <a16:creationId xmlns:a16="http://schemas.microsoft.com/office/drawing/2014/main" id="{F8268211-56F0-04FC-3A6B-574860C39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3323" y="3976314"/>
            <a:ext cx="4042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LA</a:t>
            </a:r>
          </a:p>
        </p:txBody>
      </p:sp>
      <p:sp>
        <p:nvSpPr>
          <p:cNvPr id="47" name="Text Box 1219">
            <a:extLst>
              <a:ext uri="{FF2B5EF4-FFF2-40B4-BE49-F238E27FC236}">
                <a16:creationId xmlns:a16="http://schemas.microsoft.com/office/drawing/2014/main" id="{201A4D26-E991-DCEE-4DAE-070DF90DA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1547" y="6034665"/>
            <a:ext cx="11291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/>
              <a:t>PA / EPBS</a:t>
            </a:r>
          </a:p>
        </p:txBody>
      </p:sp>
      <p:sp>
        <p:nvSpPr>
          <p:cNvPr id="48" name="Rectangle 1221">
            <a:extLst>
              <a:ext uri="{FF2B5EF4-FFF2-40B4-BE49-F238E27FC236}">
                <a16:creationId xmlns:a16="http://schemas.microsoft.com/office/drawing/2014/main" id="{42CE7FB9-1822-D43F-5AAE-5DA72F046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3328" y="6082640"/>
            <a:ext cx="623887" cy="867953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PC4</a:t>
            </a:r>
          </a:p>
        </p:txBody>
      </p:sp>
      <p:sp>
        <p:nvSpPr>
          <p:cNvPr id="49" name="Line 1222">
            <a:extLst>
              <a:ext uri="{FF2B5EF4-FFF2-40B4-BE49-F238E27FC236}">
                <a16:creationId xmlns:a16="http://schemas.microsoft.com/office/drawing/2014/main" id="{3E3F8E3D-8EDA-92FA-9D89-621FA6B8AA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67861" y="5901785"/>
            <a:ext cx="181274" cy="5224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50" name="Text Box 1228">
            <a:extLst>
              <a:ext uri="{FF2B5EF4-FFF2-40B4-BE49-F238E27FC236}">
                <a16:creationId xmlns:a16="http://schemas.microsoft.com/office/drawing/2014/main" id="{F7B61D06-D7FB-E494-3289-90F8F5A13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12376" y="1665178"/>
            <a:ext cx="9140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1600" b="1" dirty="0"/>
              <a:t>System</a:t>
            </a:r>
          </a:p>
        </p:txBody>
      </p:sp>
      <p:sp>
        <p:nvSpPr>
          <p:cNvPr id="51" name="Rectangle 1233">
            <a:extLst>
              <a:ext uri="{FF2B5EF4-FFF2-40B4-BE49-F238E27FC236}">
                <a16:creationId xmlns:a16="http://schemas.microsoft.com/office/drawing/2014/main" id="{5E2383A9-930B-F72C-9855-5F846F7D9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3927" y="6122841"/>
            <a:ext cx="1875885" cy="984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glow" dir="r"/>
          </a:scene3d>
          <a:sp3d extrusionH="100000" contourW="12700" prstMaterial="metal">
            <a:contourClr>
              <a:schemeClr val="bg1">
                <a:lumMod val="65000"/>
              </a:schemeClr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>
              <a:solidFill>
                <a:schemeClr val="tx1"/>
              </a:solidFill>
            </a:endParaRPr>
          </a:p>
        </p:txBody>
      </p:sp>
      <p:sp>
        <p:nvSpPr>
          <p:cNvPr id="52" name="Rectangle 1142">
            <a:extLst>
              <a:ext uri="{FF2B5EF4-FFF2-40B4-BE49-F238E27FC236}">
                <a16:creationId xmlns:a16="http://schemas.microsoft.com/office/drawing/2014/main" id="{097985F1-CCCB-E6E6-8B8E-7E0D889E9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9382" y="6112295"/>
            <a:ext cx="623888" cy="817317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PC1</a:t>
            </a:r>
          </a:p>
        </p:txBody>
      </p:sp>
      <p:sp>
        <p:nvSpPr>
          <p:cNvPr id="53" name="Line 1143">
            <a:extLst>
              <a:ext uri="{FF2B5EF4-FFF2-40B4-BE49-F238E27FC236}">
                <a16:creationId xmlns:a16="http://schemas.microsoft.com/office/drawing/2014/main" id="{8755BAA7-9D79-89BF-1F40-85822F9EB3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955233" y="6510961"/>
            <a:ext cx="2238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contourClr>
              <a:srgbClr val="FF000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4" name="Rectangle 1144">
            <a:extLst>
              <a:ext uri="{FF2B5EF4-FFF2-40B4-BE49-F238E27FC236}">
                <a16:creationId xmlns:a16="http://schemas.microsoft.com/office/drawing/2014/main" id="{244A341D-F48F-F411-9F7A-FB8120BB2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7107" y="6112295"/>
            <a:ext cx="623888" cy="817317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PC2</a:t>
            </a:r>
          </a:p>
        </p:txBody>
      </p:sp>
      <p:sp>
        <p:nvSpPr>
          <p:cNvPr id="55" name="Line 1143">
            <a:extLst>
              <a:ext uri="{FF2B5EF4-FFF2-40B4-BE49-F238E27FC236}">
                <a16:creationId xmlns:a16="http://schemas.microsoft.com/office/drawing/2014/main" id="{0FB235B1-2F76-FD8C-A35C-74C8CF4BAE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819906" y="6499884"/>
            <a:ext cx="2238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contourClr>
              <a:srgbClr val="FF000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6" name="Line 1150">
            <a:extLst>
              <a:ext uri="{FF2B5EF4-FFF2-40B4-BE49-F238E27FC236}">
                <a16:creationId xmlns:a16="http://schemas.microsoft.com/office/drawing/2014/main" id="{92D9E3D1-D7A3-C27F-1CBE-1F0F2ED259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3197" y="6222183"/>
            <a:ext cx="28556" cy="18920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57" name="Line 1204">
            <a:extLst>
              <a:ext uri="{FF2B5EF4-FFF2-40B4-BE49-F238E27FC236}">
                <a16:creationId xmlns:a16="http://schemas.microsoft.com/office/drawing/2014/main" id="{022475EE-A372-BEEC-90B9-F89119FCBC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611464" y="6245514"/>
            <a:ext cx="26926" cy="20233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58" name="Rectangle 1145">
            <a:extLst>
              <a:ext uri="{FF2B5EF4-FFF2-40B4-BE49-F238E27FC236}">
                <a16:creationId xmlns:a16="http://schemas.microsoft.com/office/drawing/2014/main" id="{B5780189-8924-4831-867E-4E96BBE02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4700" y="5999330"/>
            <a:ext cx="623887" cy="952854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PC3</a:t>
            </a:r>
          </a:p>
        </p:txBody>
      </p:sp>
      <p:sp>
        <p:nvSpPr>
          <p:cNvPr id="60" name="Freeform 1230">
            <a:extLst>
              <a:ext uri="{FF2B5EF4-FFF2-40B4-BE49-F238E27FC236}">
                <a16:creationId xmlns:a16="http://schemas.microsoft.com/office/drawing/2014/main" id="{B9B20E85-9277-FE37-30DC-0EA7407BCD5A}"/>
              </a:ext>
            </a:extLst>
          </p:cNvPr>
          <p:cNvSpPr>
            <a:spLocks/>
          </p:cNvSpPr>
          <p:nvPr/>
        </p:nvSpPr>
        <p:spPr bwMode="auto">
          <a:xfrm>
            <a:off x="17931540" y="2239409"/>
            <a:ext cx="2373434" cy="1076622"/>
          </a:xfrm>
          <a:custGeom>
            <a:avLst/>
            <a:gdLst>
              <a:gd name="T0" fmla="*/ 684 w 1546"/>
              <a:gd name="T1" fmla="*/ 94 h 1529"/>
              <a:gd name="T2" fmla="*/ 300 w 1546"/>
              <a:gd name="T3" fmla="*/ 169 h 1529"/>
              <a:gd name="T4" fmla="*/ 0 w 1546"/>
              <a:gd name="T5" fmla="*/ 720 h 1529"/>
              <a:gd name="T6" fmla="*/ 0 w 1546"/>
              <a:gd name="T7" fmla="*/ 1529 h 1529"/>
              <a:gd name="T8" fmla="*/ 1360 w 1546"/>
              <a:gd name="T9" fmla="*/ 1529 h 1529"/>
              <a:gd name="T10" fmla="*/ 1250 w 1546"/>
              <a:gd name="T11" fmla="*/ 1344 h 1529"/>
              <a:gd name="T12" fmla="*/ 1258 w 1546"/>
              <a:gd name="T13" fmla="*/ 1255 h 1529"/>
              <a:gd name="T14" fmla="*/ 1278 w 1546"/>
              <a:gd name="T15" fmla="*/ 952 h 1529"/>
              <a:gd name="T16" fmla="*/ 1344 w 1546"/>
              <a:gd name="T17" fmla="*/ 783 h 1529"/>
              <a:gd name="T18" fmla="*/ 1248 w 1546"/>
              <a:gd name="T19" fmla="*/ 591 h 1529"/>
              <a:gd name="T20" fmla="*/ 1381 w 1546"/>
              <a:gd name="T21" fmla="*/ 376 h 1529"/>
              <a:gd name="T22" fmla="*/ 1546 w 1546"/>
              <a:gd name="T23" fmla="*/ 0 h 1529"/>
              <a:gd name="T24" fmla="*/ 885 w 1546"/>
              <a:gd name="T25" fmla="*/ 35 h 1529"/>
              <a:gd name="T26" fmla="*/ 684 w 1546"/>
              <a:gd name="T27" fmla="*/ 94 h 152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546"/>
              <a:gd name="T43" fmla="*/ 0 h 1529"/>
              <a:gd name="T44" fmla="*/ 1546 w 1546"/>
              <a:gd name="T45" fmla="*/ 1529 h 1529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861 w 10000"/>
              <a:gd name="connsiteY9" fmla="*/ 3829 h 10000"/>
              <a:gd name="connsiteX10" fmla="*/ 8933 w 10000"/>
              <a:gd name="connsiteY10" fmla="*/ 2459 h 10000"/>
              <a:gd name="connsiteX11" fmla="*/ 10000 w 10000"/>
              <a:gd name="connsiteY11" fmla="*/ 0 h 10000"/>
              <a:gd name="connsiteX12" fmla="*/ 5724 w 10000"/>
              <a:gd name="connsiteY12" fmla="*/ 229 h 10000"/>
              <a:gd name="connsiteX13" fmla="*/ 4424 w 10000"/>
              <a:gd name="connsiteY13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933 w 10000"/>
              <a:gd name="connsiteY9" fmla="*/ 2459 h 10000"/>
              <a:gd name="connsiteX10" fmla="*/ 10000 w 10000"/>
              <a:gd name="connsiteY10" fmla="*/ 0 h 10000"/>
              <a:gd name="connsiteX11" fmla="*/ 5724 w 10000"/>
              <a:gd name="connsiteY11" fmla="*/ 229 h 10000"/>
              <a:gd name="connsiteX12" fmla="*/ 4424 w 10000"/>
              <a:gd name="connsiteY12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933 w 10000"/>
              <a:gd name="connsiteY9" fmla="*/ 2459 h 10000"/>
              <a:gd name="connsiteX10" fmla="*/ 10000 w 10000"/>
              <a:gd name="connsiteY10" fmla="*/ 0 h 10000"/>
              <a:gd name="connsiteX11" fmla="*/ 6928 w 10000"/>
              <a:gd name="connsiteY11" fmla="*/ 229 h 10000"/>
              <a:gd name="connsiteX12" fmla="*/ 4424 w 10000"/>
              <a:gd name="connsiteY12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933 w 10000"/>
              <a:gd name="connsiteY8" fmla="*/ 2459 h 10000"/>
              <a:gd name="connsiteX9" fmla="*/ 10000 w 10000"/>
              <a:gd name="connsiteY9" fmla="*/ 0 h 10000"/>
              <a:gd name="connsiteX10" fmla="*/ 6928 w 10000"/>
              <a:gd name="connsiteY10" fmla="*/ 229 h 10000"/>
              <a:gd name="connsiteX11" fmla="*/ 4424 w 10000"/>
              <a:gd name="connsiteY11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334 w 10000"/>
              <a:gd name="connsiteY5" fmla="*/ 9079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933 w 10000"/>
              <a:gd name="connsiteY8" fmla="*/ 2459 h 10000"/>
              <a:gd name="connsiteX9" fmla="*/ 10000 w 10000"/>
              <a:gd name="connsiteY9" fmla="*/ 0 h 10000"/>
              <a:gd name="connsiteX10" fmla="*/ 6928 w 10000"/>
              <a:gd name="connsiteY10" fmla="*/ 229 h 10000"/>
              <a:gd name="connsiteX11" fmla="*/ 4424 w 10000"/>
              <a:gd name="connsiteY11" fmla="*/ 615 h 10000"/>
              <a:gd name="connsiteX0" fmla="*/ 4424 w 9426"/>
              <a:gd name="connsiteY0" fmla="*/ 386 h 9771"/>
              <a:gd name="connsiteX1" fmla="*/ 1940 w 9426"/>
              <a:gd name="connsiteY1" fmla="*/ 876 h 9771"/>
              <a:gd name="connsiteX2" fmla="*/ 0 w 9426"/>
              <a:gd name="connsiteY2" fmla="*/ 4480 h 9771"/>
              <a:gd name="connsiteX3" fmla="*/ 0 w 9426"/>
              <a:gd name="connsiteY3" fmla="*/ 9771 h 9771"/>
              <a:gd name="connsiteX4" fmla="*/ 8797 w 9426"/>
              <a:gd name="connsiteY4" fmla="*/ 9771 h 9771"/>
              <a:gd name="connsiteX5" fmla="*/ 8334 w 9426"/>
              <a:gd name="connsiteY5" fmla="*/ 8850 h 9771"/>
              <a:gd name="connsiteX6" fmla="*/ 8137 w 9426"/>
              <a:gd name="connsiteY6" fmla="*/ 7979 h 9771"/>
              <a:gd name="connsiteX7" fmla="*/ 8266 w 9426"/>
              <a:gd name="connsiteY7" fmla="*/ 5997 h 9771"/>
              <a:gd name="connsiteX8" fmla="*/ 8933 w 9426"/>
              <a:gd name="connsiteY8" fmla="*/ 2230 h 9771"/>
              <a:gd name="connsiteX9" fmla="*/ 9426 w 9426"/>
              <a:gd name="connsiteY9" fmla="*/ 168 h 9771"/>
              <a:gd name="connsiteX10" fmla="*/ 6928 w 9426"/>
              <a:gd name="connsiteY10" fmla="*/ 0 h 9771"/>
              <a:gd name="connsiteX11" fmla="*/ 4424 w 9426"/>
              <a:gd name="connsiteY11" fmla="*/ 386 h 9771"/>
              <a:gd name="connsiteX0" fmla="*/ 4693 w 10000"/>
              <a:gd name="connsiteY0" fmla="*/ 395 h 10000"/>
              <a:gd name="connsiteX1" fmla="*/ 2058 w 10000"/>
              <a:gd name="connsiteY1" fmla="*/ 897 h 10000"/>
              <a:gd name="connsiteX2" fmla="*/ 0 w 10000"/>
              <a:gd name="connsiteY2" fmla="*/ 4585 h 10000"/>
              <a:gd name="connsiteX3" fmla="*/ 0 w 10000"/>
              <a:gd name="connsiteY3" fmla="*/ 10000 h 10000"/>
              <a:gd name="connsiteX4" fmla="*/ 9333 w 10000"/>
              <a:gd name="connsiteY4" fmla="*/ 10000 h 10000"/>
              <a:gd name="connsiteX5" fmla="*/ 8320 w 10000"/>
              <a:gd name="connsiteY5" fmla="*/ 9138 h 10000"/>
              <a:gd name="connsiteX6" fmla="*/ 8633 w 10000"/>
              <a:gd name="connsiteY6" fmla="*/ 8166 h 10000"/>
              <a:gd name="connsiteX7" fmla="*/ 8769 w 10000"/>
              <a:gd name="connsiteY7" fmla="*/ 6138 h 10000"/>
              <a:gd name="connsiteX8" fmla="*/ 9477 w 10000"/>
              <a:gd name="connsiteY8" fmla="*/ 2282 h 10000"/>
              <a:gd name="connsiteX9" fmla="*/ 10000 w 10000"/>
              <a:gd name="connsiteY9" fmla="*/ 172 h 10000"/>
              <a:gd name="connsiteX10" fmla="*/ 7350 w 10000"/>
              <a:gd name="connsiteY10" fmla="*/ 0 h 10000"/>
              <a:gd name="connsiteX11" fmla="*/ 4693 w 10000"/>
              <a:gd name="connsiteY11" fmla="*/ 395 h 10000"/>
              <a:gd name="connsiteX0" fmla="*/ 4693 w 10000"/>
              <a:gd name="connsiteY0" fmla="*/ 395 h 10000"/>
              <a:gd name="connsiteX1" fmla="*/ 2058 w 10000"/>
              <a:gd name="connsiteY1" fmla="*/ 897 h 10000"/>
              <a:gd name="connsiteX2" fmla="*/ 0 w 10000"/>
              <a:gd name="connsiteY2" fmla="*/ 4585 h 10000"/>
              <a:gd name="connsiteX3" fmla="*/ 0 w 10000"/>
              <a:gd name="connsiteY3" fmla="*/ 10000 h 10000"/>
              <a:gd name="connsiteX4" fmla="*/ 9333 w 10000"/>
              <a:gd name="connsiteY4" fmla="*/ 10000 h 10000"/>
              <a:gd name="connsiteX5" fmla="*/ 8633 w 10000"/>
              <a:gd name="connsiteY5" fmla="*/ 8166 h 10000"/>
              <a:gd name="connsiteX6" fmla="*/ 8769 w 10000"/>
              <a:gd name="connsiteY6" fmla="*/ 6138 h 10000"/>
              <a:gd name="connsiteX7" fmla="*/ 9477 w 10000"/>
              <a:gd name="connsiteY7" fmla="*/ 2282 h 10000"/>
              <a:gd name="connsiteX8" fmla="*/ 10000 w 10000"/>
              <a:gd name="connsiteY8" fmla="*/ 172 h 10000"/>
              <a:gd name="connsiteX9" fmla="*/ 7350 w 10000"/>
              <a:gd name="connsiteY9" fmla="*/ 0 h 10000"/>
              <a:gd name="connsiteX10" fmla="*/ 4693 w 10000"/>
              <a:gd name="connsiteY10" fmla="*/ 395 h 10000"/>
              <a:gd name="connsiteX0" fmla="*/ 4693 w 10000"/>
              <a:gd name="connsiteY0" fmla="*/ 395 h 10081"/>
              <a:gd name="connsiteX1" fmla="*/ 2058 w 10000"/>
              <a:gd name="connsiteY1" fmla="*/ 897 h 10081"/>
              <a:gd name="connsiteX2" fmla="*/ 0 w 10000"/>
              <a:gd name="connsiteY2" fmla="*/ 4585 h 10081"/>
              <a:gd name="connsiteX3" fmla="*/ 0 w 10000"/>
              <a:gd name="connsiteY3" fmla="*/ 10000 h 10081"/>
              <a:gd name="connsiteX4" fmla="*/ 7810 w 10000"/>
              <a:gd name="connsiteY4" fmla="*/ 10081 h 10081"/>
              <a:gd name="connsiteX5" fmla="*/ 8633 w 10000"/>
              <a:gd name="connsiteY5" fmla="*/ 8166 h 10081"/>
              <a:gd name="connsiteX6" fmla="*/ 8769 w 10000"/>
              <a:gd name="connsiteY6" fmla="*/ 6138 h 10081"/>
              <a:gd name="connsiteX7" fmla="*/ 9477 w 10000"/>
              <a:gd name="connsiteY7" fmla="*/ 2282 h 10081"/>
              <a:gd name="connsiteX8" fmla="*/ 10000 w 10000"/>
              <a:gd name="connsiteY8" fmla="*/ 172 h 10081"/>
              <a:gd name="connsiteX9" fmla="*/ 7350 w 10000"/>
              <a:gd name="connsiteY9" fmla="*/ 0 h 10081"/>
              <a:gd name="connsiteX10" fmla="*/ 4693 w 10000"/>
              <a:gd name="connsiteY10" fmla="*/ 395 h 10081"/>
              <a:gd name="connsiteX0" fmla="*/ 4693 w 10000"/>
              <a:gd name="connsiteY0" fmla="*/ 395 h 10081"/>
              <a:gd name="connsiteX1" fmla="*/ 2058 w 10000"/>
              <a:gd name="connsiteY1" fmla="*/ 897 h 10081"/>
              <a:gd name="connsiteX2" fmla="*/ 0 w 10000"/>
              <a:gd name="connsiteY2" fmla="*/ 4585 h 10081"/>
              <a:gd name="connsiteX3" fmla="*/ 0 w 10000"/>
              <a:gd name="connsiteY3" fmla="*/ 10000 h 10081"/>
              <a:gd name="connsiteX4" fmla="*/ 7810 w 10000"/>
              <a:gd name="connsiteY4" fmla="*/ 10081 h 10081"/>
              <a:gd name="connsiteX5" fmla="*/ 8769 w 10000"/>
              <a:gd name="connsiteY5" fmla="*/ 6138 h 10081"/>
              <a:gd name="connsiteX6" fmla="*/ 9477 w 10000"/>
              <a:gd name="connsiteY6" fmla="*/ 2282 h 10081"/>
              <a:gd name="connsiteX7" fmla="*/ 10000 w 10000"/>
              <a:gd name="connsiteY7" fmla="*/ 172 h 10081"/>
              <a:gd name="connsiteX8" fmla="*/ 7350 w 10000"/>
              <a:gd name="connsiteY8" fmla="*/ 0 h 10081"/>
              <a:gd name="connsiteX9" fmla="*/ 4693 w 10000"/>
              <a:gd name="connsiteY9" fmla="*/ 395 h 10081"/>
              <a:gd name="connsiteX0" fmla="*/ 4693 w 10000"/>
              <a:gd name="connsiteY0" fmla="*/ 395 h 10081"/>
              <a:gd name="connsiteX1" fmla="*/ 2058 w 10000"/>
              <a:gd name="connsiteY1" fmla="*/ 897 h 10081"/>
              <a:gd name="connsiteX2" fmla="*/ 0 w 10000"/>
              <a:gd name="connsiteY2" fmla="*/ 4585 h 10081"/>
              <a:gd name="connsiteX3" fmla="*/ 0 w 10000"/>
              <a:gd name="connsiteY3" fmla="*/ 10000 h 10081"/>
              <a:gd name="connsiteX4" fmla="*/ 7810 w 10000"/>
              <a:gd name="connsiteY4" fmla="*/ 10081 h 10081"/>
              <a:gd name="connsiteX5" fmla="*/ 9477 w 10000"/>
              <a:gd name="connsiteY5" fmla="*/ 2282 h 10081"/>
              <a:gd name="connsiteX6" fmla="*/ 10000 w 10000"/>
              <a:gd name="connsiteY6" fmla="*/ 172 h 10081"/>
              <a:gd name="connsiteX7" fmla="*/ 7350 w 10000"/>
              <a:gd name="connsiteY7" fmla="*/ 0 h 10081"/>
              <a:gd name="connsiteX8" fmla="*/ 4693 w 10000"/>
              <a:gd name="connsiteY8" fmla="*/ 395 h 10081"/>
              <a:gd name="connsiteX0" fmla="*/ 4693 w 10000"/>
              <a:gd name="connsiteY0" fmla="*/ 395 h 10000"/>
              <a:gd name="connsiteX1" fmla="*/ 2058 w 10000"/>
              <a:gd name="connsiteY1" fmla="*/ 897 h 10000"/>
              <a:gd name="connsiteX2" fmla="*/ 0 w 10000"/>
              <a:gd name="connsiteY2" fmla="*/ 4585 h 10000"/>
              <a:gd name="connsiteX3" fmla="*/ 0 w 10000"/>
              <a:gd name="connsiteY3" fmla="*/ 10000 h 10000"/>
              <a:gd name="connsiteX4" fmla="*/ 7462 w 10000"/>
              <a:gd name="connsiteY4" fmla="*/ 9512 h 10000"/>
              <a:gd name="connsiteX5" fmla="*/ 9477 w 10000"/>
              <a:gd name="connsiteY5" fmla="*/ 2282 h 10000"/>
              <a:gd name="connsiteX6" fmla="*/ 10000 w 10000"/>
              <a:gd name="connsiteY6" fmla="*/ 172 h 10000"/>
              <a:gd name="connsiteX7" fmla="*/ 7350 w 10000"/>
              <a:gd name="connsiteY7" fmla="*/ 0 h 10000"/>
              <a:gd name="connsiteX8" fmla="*/ 4693 w 10000"/>
              <a:gd name="connsiteY8" fmla="*/ 395 h 10000"/>
              <a:gd name="connsiteX0" fmla="*/ 4693 w 10000"/>
              <a:gd name="connsiteY0" fmla="*/ 223 h 9828"/>
              <a:gd name="connsiteX1" fmla="*/ 2058 w 10000"/>
              <a:gd name="connsiteY1" fmla="*/ 725 h 9828"/>
              <a:gd name="connsiteX2" fmla="*/ 0 w 10000"/>
              <a:gd name="connsiteY2" fmla="*/ 4413 h 9828"/>
              <a:gd name="connsiteX3" fmla="*/ 0 w 10000"/>
              <a:gd name="connsiteY3" fmla="*/ 9828 h 9828"/>
              <a:gd name="connsiteX4" fmla="*/ 7462 w 10000"/>
              <a:gd name="connsiteY4" fmla="*/ 9340 h 9828"/>
              <a:gd name="connsiteX5" fmla="*/ 9477 w 10000"/>
              <a:gd name="connsiteY5" fmla="*/ 2110 h 9828"/>
              <a:gd name="connsiteX6" fmla="*/ 10000 w 10000"/>
              <a:gd name="connsiteY6" fmla="*/ 0 h 9828"/>
              <a:gd name="connsiteX7" fmla="*/ 4693 w 10000"/>
              <a:gd name="connsiteY7" fmla="*/ 223 h 9828"/>
              <a:gd name="connsiteX0" fmla="*/ 4519 w 10000"/>
              <a:gd name="connsiteY0" fmla="*/ 475 h 10000"/>
              <a:gd name="connsiteX1" fmla="*/ 2058 w 10000"/>
              <a:gd name="connsiteY1" fmla="*/ 738 h 10000"/>
              <a:gd name="connsiteX2" fmla="*/ 0 w 10000"/>
              <a:gd name="connsiteY2" fmla="*/ 4490 h 10000"/>
              <a:gd name="connsiteX3" fmla="*/ 0 w 10000"/>
              <a:gd name="connsiteY3" fmla="*/ 10000 h 10000"/>
              <a:gd name="connsiteX4" fmla="*/ 7462 w 10000"/>
              <a:gd name="connsiteY4" fmla="*/ 9503 h 10000"/>
              <a:gd name="connsiteX5" fmla="*/ 9477 w 10000"/>
              <a:gd name="connsiteY5" fmla="*/ 2147 h 10000"/>
              <a:gd name="connsiteX6" fmla="*/ 10000 w 10000"/>
              <a:gd name="connsiteY6" fmla="*/ 0 h 10000"/>
              <a:gd name="connsiteX7" fmla="*/ 4519 w 10000"/>
              <a:gd name="connsiteY7" fmla="*/ 475 h 10000"/>
              <a:gd name="connsiteX0" fmla="*/ 4519 w 10000"/>
              <a:gd name="connsiteY0" fmla="*/ 0 h 9525"/>
              <a:gd name="connsiteX1" fmla="*/ 2058 w 10000"/>
              <a:gd name="connsiteY1" fmla="*/ 263 h 9525"/>
              <a:gd name="connsiteX2" fmla="*/ 0 w 10000"/>
              <a:gd name="connsiteY2" fmla="*/ 4015 h 9525"/>
              <a:gd name="connsiteX3" fmla="*/ 0 w 10000"/>
              <a:gd name="connsiteY3" fmla="*/ 9525 h 9525"/>
              <a:gd name="connsiteX4" fmla="*/ 7462 w 10000"/>
              <a:gd name="connsiteY4" fmla="*/ 9028 h 9525"/>
              <a:gd name="connsiteX5" fmla="*/ 9477 w 10000"/>
              <a:gd name="connsiteY5" fmla="*/ 1672 h 9525"/>
              <a:gd name="connsiteX6" fmla="*/ 10000 w 10000"/>
              <a:gd name="connsiteY6" fmla="*/ 104 h 9525"/>
              <a:gd name="connsiteX7" fmla="*/ 4519 w 10000"/>
              <a:gd name="connsiteY7" fmla="*/ 0 h 9525"/>
              <a:gd name="connsiteX0" fmla="*/ 4519 w 9477"/>
              <a:gd name="connsiteY0" fmla="*/ 0 h 10000"/>
              <a:gd name="connsiteX1" fmla="*/ 2058 w 9477"/>
              <a:gd name="connsiteY1" fmla="*/ 276 h 10000"/>
              <a:gd name="connsiteX2" fmla="*/ 0 w 9477"/>
              <a:gd name="connsiteY2" fmla="*/ 4215 h 10000"/>
              <a:gd name="connsiteX3" fmla="*/ 0 w 9477"/>
              <a:gd name="connsiteY3" fmla="*/ 10000 h 10000"/>
              <a:gd name="connsiteX4" fmla="*/ 7462 w 9477"/>
              <a:gd name="connsiteY4" fmla="*/ 9478 h 10000"/>
              <a:gd name="connsiteX5" fmla="*/ 9477 w 9477"/>
              <a:gd name="connsiteY5" fmla="*/ 1755 h 10000"/>
              <a:gd name="connsiteX6" fmla="*/ 4519 w 9477"/>
              <a:gd name="connsiteY6" fmla="*/ 0 h 10000"/>
              <a:gd name="connsiteX0" fmla="*/ 4768 w 10551"/>
              <a:gd name="connsiteY0" fmla="*/ 68 h 10068"/>
              <a:gd name="connsiteX1" fmla="*/ 2172 w 10551"/>
              <a:gd name="connsiteY1" fmla="*/ 344 h 10068"/>
              <a:gd name="connsiteX2" fmla="*/ 0 w 10551"/>
              <a:gd name="connsiteY2" fmla="*/ 4283 h 10068"/>
              <a:gd name="connsiteX3" fmla="*/ 0 w 10551"/>
              <a:gd name="connsiteY3" fmla="*/ 10068 h 10068"/>
              <a:gd name="connsiteX4" fmla="*/ 7874 w 10551"/>
              <a:gd name="connsiteY4" fmla="*/ 9546 h 10068"/>
              <a:gd name="connsiteX5" fmla="*/ 10551 w 10551"/>
              <a:gd name="connsiteY5" fmla="*/ 0 h 10068"/>
              <a:gd name="connsiteX6" fmla="*/ 4768 w 10551"/>
              <a:gd name="connsiteY6" fmla="*/ 68 h 10068"/>
              <a:gd name="connsiteX0" fmla="*/ 5365 w 11148"/>
              <a:gd name="connsiteY0" fmla="*/ 68 h 10068"/>
              <a:gd name="connsiteX1" fmla="*/ 2769 w 11148"/>
              <a:gd name="connsiteY1" fmla="*/ 344 h 10068"/>
              <a:gd name="connsiteX2" fmla="*/ 0 w 11148"/>
              <a:gd name="connsiteY2" fmla="*/ 8711 h 10068"/>
              <a:gd name="connsiteX3" fmla="*/ 597 w 11148"/>
              <a:gd name="connsiteY3" fmla="*/ 10068 h 10068"/>
              <a:gd name="connsiteX4" fmla="*/ 8471 w 11148"/>
              <a:gd name="connsiteY4" fmla="*/ 9546 h 10068"/>
              <a:gd name="connsiteX5" fmla="*/ 11148 w 11148"/>
              <a:gd name="connsiteY5" fmla="*/ 0 h 10068"/>
              <a:gd name="connsiteX6" fmla="*/ 5365 w 11148"/>
              <a:gd name="connsiteY6" fmla="*/ 68 h 10068"/>
              <a:gd name="connsiteX0" fmla="*/ 5365 w 11148"/>
              <a:gd name="connsiteY0" fmla="*/ 68 h 9546"/>
              <a:gd name="connsiteX1" fmla="*/ 2769 w 11148"/>
              <a:gd name="connsiteY1" fmla="*/ 344 h 9546"/>
              <a:gd name="connsiteX2" fmla="*/ 0 w 11148"/>
              <a:gd name="connsiteY2" fmla="*/ 8711 h 9546"/>
              <a:gd name="connsiteX3" fmla="*/ 8471 w 11148"/>
              <a:gd name="connsiteY3" fmla="*/ 9546 h 9546"/>
              <a:gd name="connsiteX4" fmla="*/ 11148 w 11148"/>
              <a:gd name="connsiteY4" fmla="*/ 0 h 9546"/>
              <a:gd name="connsiteX5" fmla="*/ 5365 w 11148"/>
              <a:gd name="connsiteY5" fmla="*/ 68 h 9546"/>
              <a:gd name="connsiteX0" fmla="*/ 4978 w 10165"/>
              <a:gd name="connsiteY0" fmla="*/ 71 h 10000"/>
              <a:gd name="connsiteX1" fmla="*/ 2649 w 10165"/>
              <a:gd name="connsiteY1" fmla="*/ 360 h 10000"/>
              <a:gd name="connsiteX2" fmla="*/ 0 w 10165"/>
              <a:gd name="connsiteY2" fmla="*/ 9853 h 10000"/>
              <a:gd name="connsiteX3" fmla="*/ 7764 w 10165"/>
              <a:gd name="connsiteY3" fmla="*/ 10000 h 10000"/>
              <a:gd name="connsiteX4" fmla="*/ 10165 w 10165"/>
              <a:gd name="connsiteY4" fmla="*/ 0 h 10000"/>
              <a:gd name="connsiteX5" fmla="*/ 4978 w 10165"/>
              <a:gd name="connsiteY5" fmla="*/ 71 h 10000"/>
              <a:gd name="connsiteX0" fmla="*/ 5184 w 10165"/>
              <a:gd name="connsiteY0" fmla="*/ 253 h 10000"/>
              <a:gd name="connsiteX1" fmla="*/ 2649 w 10165"/>
              <a:gd name="connsiteY1" fmla="*/ 360 h 10000"/>
              <a:gd name="connsiteX2" fmla="*/ 0 w 10165"/>
              <a:gd name="connsiteY2" fmla="*/ 9853 h 10000"/>
              <a:gd name="connsiteX3" fmla="*/ 7764 w 10165"/>
              <a:gd name="connsiteY3" fmla="*/ 10000 h 10000"/>
              <a:gd name="connsiteX4" fmla="*/ 10165 w 10165"/>
              <a:gd name="connsiteY4" fmla="*/ 0 h 10000"/>
              <a:gd name="connsiteX5" fmla="*/ 5184 w 10165"/>
              <a:gd name="connsiteY5" fmla="*/ 253 h 10000"/>
              <a:gd name="connsiteX0" fmla="*/ 5184 w 10165"/>
              <a:gd name="connsiteY0" fmla="*/ 7802 h 17549"/>
              <a:gd name="connsiteX1" fmla="*/ 2674 w 10165"/>
              <a:gd name="connsiteY1" fmla="*/ 0 h 17549"/>
              <a:gd name="connsiteX2" fmla="*/ 0 w 10165"/>
              <a:gd name="connsiteY2" fmla="*/ 17402 h 17549"/>
              <a:gd name="connsiteX3" fmla="*/ 7764 w 10165"/>
              <a:gd name="connsiteY3" fmla="*/ 17549 h 17549"/>
              <a:gd name="connsiteX4" fmla="*/ 10165 w 10165"/>
              <a:gd name="connsiteY4" fmla="*/ 7549 h 17549"/>
              <a:gd name="connsiteX5" fmla="*/ 5184 w 10165"/>
              <a:gd name="connsiteY5" fmla="*/ 7802 h 17549"/>
              <a:gd name="connsiteX0" fmla="*/ 5483 w 10165"/>
              <a:gd name="connsiteY0" fmla="*/ 0 h 17828"/>
              <a:gd name="connsiteX1" fmla="*/ 2674 w 10165"/>
              <a:gd name="connsiteY1" fmla="*/ 279 h 17828"/>
              <a:gd name="connsiteX2" fmla="*/ 0 w 10165"/>
              <a:gd name="connsiteY2" fmla="*/ 17681 h 17828"/>
              <a:gd name="connsiteX3" fmla="*/ 7764 w 10165"/>
              <a:gd name="connsiteY3" fmla="*/ 17828 h 17828"/>
              <a:gd name="connsiteX4" fmla="*/ 10165 w 10165"/>
              <a:gd name="connsiteY4" fmla="*/ 7828 h 17828"/>
              <a:gd name="connsiteX5" fmla="*/ 5483 w 10165"/>
              <a:gd name="connsiteY5" fmla="*/ 0 h 17828"/>
              <a:gd name="connsiteX0" fmla="*/ 5483 w 9567"/>
              <a:gd name="connsiteY0" fmla="*/ 167 h 17995"/>
              <a:gd name="connsiteX1" fmla="*/ 2674 w 9567"/>
              <a:gd name="connsiteY1" fmla="*/ 446 h 17995"/>
              <a:gd name="connsiteX2" fmla="*/ 0 w 9567"/>
              <a:gd name="connsiteY2" fmla="*/ 17848 h 17995"/>
              <a:gd name="connsiteX3" fmla="*/ 7764 w 9567"/>
              <a:gd name="connsiteY3" fmla="*/ 17995 h 17995"/>
              <a:gd name="connsiteX4" fmla="*/ 9567 w 9567"/>
              <a:gd name="connsiteY4" fmla="*/ 0 h 17995"/>
              <a:gd name="connsiteX5" fmla="*/ 5483 w 9567"/>
              <a:gd name="connsiteY5" fmla="*/ 167 h 17995"/>
              <a:gd name="connsiteX0" fmla="*/ 5731 w 10000"/>
              <a:gd name="connsiteY0" fmla="*/ 93 h 15733"/>
              <a:gd name="connsiteX1" fmla="*/ 2795 w 10000"/>
              <a:gd name="connsiteY1" fmla="*/ 248 h 15733"/>
              <a:gd name="connsiteX2" fmla="*/ 0 w 10000"/>
              <a:gd name="connsiteY2" fmla="*/ 9918 h 15733"/>
              <a:gd name="connsiteX3" fmla="*/ 7959 w 10000"/>
              <a:gd name="connsiteY3" fmla="*/ 15733 h 15733"/>
              <a:gd name="connsiteX4" fmla="*/ 10000 w 10000"/>
              <a:gd name="connsiteY4" fmla="*/ 0 h 15733"/>
              <a:gd name="connsiteX5" fmla="*/ 5731 w 10000"/>
              <a:gd name="connsiteY5" fmla="*/ 93 h 15733"/>
              <a:gd name="connsiteX0" fmla="*/ 5327 w 9596"/>
              <a:gd name="connsiteY0" fmla="*/ 93 h 15733"/>
              <a:gd name="connsiteX1" fmla="*/ 2391 w 9596"/>
              <a:gd name="connsiteY1" fmla="*/ 248 h 15733"/>
              <a:gd name="connsiteX2" fmla="*/ 0 w 9596"/>
              <a:gd name="connsiteY2" fmla="*/ 15651 h 15733"/>
              <a:gd name="connsiteX3" fmla="*/ 7555 w 9596"/>
              <a:gd name="connsiteY3" fmla="*/ 15733 h 15733"/>
              <a:gd name="connsiteX4" fmla="*/ 9596 w 9596"/>
              <a:gd name="connsiteY4" fmla="*/ 0 h 15733"/>
              <a:gd name="connsiteX5" fmla="*/ 5327 w 9596"/>
              <a:gd name="connsiteY5" fmla="*/ 93 h 15733"/>
              <a:gd name="connsiteX0" fmla="*/ 5551 w 10000"/>
              <a:gd name="connsiteY0" fmla="*/ 59 h 9948"/>
              <a:gd name="connsiteX1" fmla="*/ 2492 w 10000"/>
              <a:gd name="connsiteY1" fmla="*/ 158 h 9948"/>
              <a:gd name="connsiteX2" fmla="*/ 0 w 10000"/>
              <a:gd name="connsiteY2" fmla="*/ 9948 h 9948"/>
              <a:gd name="connsiteX3" fmla="*/ 7778 w 10000"/>
              <a:gd name="connsiteY3" fmla="*/ 9605 h 9948"/>
              <a:gd name="connsiteX4" fmla="*/ 10000 w 10000"/>
              <a:gd name="connsiteY4" fmla="*/ 0 h 9948"/>
              <a:gd name="connsiteX5" fmla="*/ 5551 w 10000"/>
              <a:gd name="connsiteY5" fmla="*/ 59 h 9948"/>
              <a:gd name="connsiteX0" fmla="*/ 5429 w 9878"/>
              <a:gd name="connsiteY0" fmla="*/ 59 h 9655"/>
              <a:gd name="connsiteX1" fmla="*/ 2370 w 9878"/>
              <a:gd name="connsiteY1" fmla="*/ 159 h 9655"/>
              <a:gd name="connsiteX2" fmla="*/ 0 w 9878"/>
              <a:gd name="connsiteY2" fmla="*/ 9451 h 9655"/>
              <a:gd name="connsiteX3" fmla="*/ 7656 w 9878"/>
              <a:gd name="connsiteY3" fmla="*/ 9655 h 9655"/>
              <a:gd name="connsiteX4" fmla="*/ 9878 w 9878"/>
              <a:gd name="connsiteY4" fmla="*/ 0 h 9655"/>
              <a:gd name="connsiteX5" fmla="*/ 5429 w 9878"/>
              <a:gd name="connsiteY5" fmla="*/ 59 h 9655"/>
              <a:gd name="connsiteX0" fmla="*/ 5496 w 10000"/>
              <a:gd name="connsiteY0" fmla="*/ 61 h 10074"/>
              <a:gd name="connsiteX1" fmla="*/ 2399 w 10000"/>
              <a:gd name="connsiteY1" fmla="*/ 165 h 10074"/>
              <a:gd name="connsiteX2" fmla="*/ 0 w 10000"/>
              <a:gd name="connsiteY2" fmla="*/ 10074 h 10074"/>
              <a:gd name="connsiteX3" fmla="*/ 7751 w 10000"/>
              <a:gd name="connsiteY3" fmla="*/ 10000 h 10074"/>
              <a:gd name="connsiteX4" fmla="*/ 10000 w 10000"/>
              <a:gd name="connsiteY4" fmla="*/ 0 h 10074"/>
              <a:gd name="connsiteX5" fmla="*/ 5496 w 10000"/>
              <a:gd name="connsiteY5" fmla="*/ 61 h 10074"/>
              <a:gd name="connsiteX0" fmla="*/ 5496 w 10000"/>
              <a:gd name="connsiteY0" fmla="*/ 61 h 10074"/>
              <a:gd name="connsiteX1" fmla="*/ 2399 w 10000"/>
              <a:gd name="connsiteY1" fmla="*/ 165 h 10074"/>
              <a:gd name="connsiteX2" fmla="*/ 0 w 10000"/>
              <a:gd name="connsiteY2" fmla="*/ 10074 h 10074"/>
              <a:gd name="connsiteX3" fmla="*/ 7751 w 10000"/>
              <a:gd name="connsiteY3" fmla="*/ 10000 h 10074"/>
              <a:gd name="connsiteX4" fmla="*/ 10000 w 10000"/>
              <a:gd name="connsiteY4" fmla="*/ 0 h 10074"/>
              <a:gd name="connsiteX5" fmla="*/ 5496 w 10000"/>
              <a:gd name="connsiteY5" fmla="*/ 61 h 10074"/>
              <a:gd name="connsiteX0" fmla="*/ 5496 w 10000"/>
              <a:gd name="connsiteY0" fmla="*/ 61 h 10074"/>
              <a:gd name="connsiteX1" fmla="*/ 2399 w 10000"/>
              <a:gd name="connsiteY1" fmla="*/ 165 h 10074"/>
              <a:gd name="connsiteX2" fmla="*/ 0 w 10000"/>
              <a:gd name="connsiteY2" fmla="*/ 10074 h 10074"/>
              <a:gd name="connsiteX3" fmla="*/ 7751 w 10000"/>
              <a:gd name="connsiteY3" fmla="*/ 10000 h 10074"/>
              <a:gd name="connsiteX4" fmla="*/ 10000 w 10000"/>
              <a:gd name="connsiteY4" fmla="*/ 0 h 10074"/>
              <a:gd name="connsiteX5" fmla="*/ 5496 w 10000"/>
              <a:gd name="connsiteY5" fmla="*/ 61 h 10074"/>
              <a:gd name="connsiteX0" fmla="*/ 5496 w 10000"/>
              <a:gd name="connsiteY0" fmla="*/ 465 h 10478"/>
              <a:gd name="connsiteX1" fmla="*/ 2275 w 10000"/>
              <a:gd name="connsiteY1" fmla="*/ 0 h 10478"/>
              <a:gd name="connsiteX2" fmla="*/ 0 w 10000"/>
              <a:gd name="connsiteY2" fmla="*/ 10478 h 10478"/>
              <a:gd name="connsiteX3" fmla="*/ 7751 w 10000"/>
              <a:gd name="connsiteY3" fmla="*/ 10404 h 10478"/>
              <a:gd name="connsiteX4" fmla="*/ 10000 w 10000"/>
              <a:gd name="connsiteY4" fmla="*/ 404 h 10478"/>
              <a:gd name="connsiteX5" fmla="*/ 5496 w 10000"/>
              <a:gd name="connsiteY5" fmla="*/ 465 h 10478"/>
              <a:gd name="connsiteX0" fmla="*/ 5606 w 10000"/>
              <a:gd name="connsiteY0" fmla="*/ 86 h 10478"/>
              <a:gd name="connsiteX1" fmla="*/ 2275 w 10000"/>
              <a:gd name="connsiteY1" fmla="*/ 0 h 10478"/>
              <a:gd name="connsiteX2" fmla="*/ 0 w 10000"/>
              <a:gd name="connsiteY2" fmla="*/ 10478 h 10478"/>
              <a:gd name="connsiteX3" fmla="*/ 7751 w 10000"/>
              <a:gd name="connsiteY3" fmla="*/ 10404 h 10478"/>
              <a:gd name="connsiteX4" fmla="*/ 10000 w 10000"/>
              <a:gd name="connsiteY4" fmla="*/ 404 h 10478"/>
              <a:gd name="connsiteX5" fmla="*/ 5606 w 10000"/>
              <a:gd name="connsiteY5" fmla="*/ 86 h 10478"/>
              <a:gd name="connsiteX0" fmla="*/ 5606 w 10275"/>
              <a:gd name="connsiteY0" fmla="*/ 86 h 10478"/>
              <a:gd name="connsiteX1" fmla="*/ 2275 w 10275"/>
              <a:gd name="connsiteY1" fmla="*/ 0 h 10478"/>
              <a:gd name="connsiteX2" fmla="*/ 0 w 10275"/>
              <a:gd name="connsiteY2" fmla="*/ 10478 h 10478"/>
              <a:gd name="connsiteX3" fmla="*/ 7751 w 10275"/>
              <a:gd name="connsiteY3" fmla="*/ 10404 h 10478"/>
              <a:gd name="connsiteX4" fmla="*/ 10275 w 10275"/>
              <a:gd name="connsiteY4" fmla="*/ 88 h 10478"/>
              <a:gd name="connsiteX5" fmla="*/ 5606 w 10275"/>
              <a:gd name="connsiteY5" fmla="*/ 86 h 10478"/>
              <a:gd name="connsiteX0" fmla="*/ 5606 w 10275"/>
              <a:gd name="connsiteY0" fmla="*/ 86 h 10720"/>
              <a:gd name="connsiteX1" fmla="*/ 2275 w 10275"/>
              <a:gd name="connsiteY1" fmla="*/ 0 h 10720"/>
              <a:gd name="connsiteX2" fmla="*/ 0 w 10275"/>
              <a:gd name="connsiteY2" fmla="*/ 10478 h 10720"/>
              <a:gd name="connsiteX3" fmla="*/ 7847 w 10275"/>
              <a:gd name="connsiteY3" fmla="*/ 10720 h 10720"/>
              <a:gd name="connsiteX4" fmla="*/ 10275 w 10275"/>
              <a:gd name="connsiteY4" fmla="*/ 88 h 10720"/>
              <a:gd name="connsiteX5" fmla="*/ 5606 w 10275"/>
              <a:gd name="connsiteY5" fmla="*/ 86 h 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75" h="10720">
                <a:moveTo>
                  <a:pt x="5606" y="86"/>
                </a:moveTo>
                <a:lnTo>
                  <a:pt x="2275" y="0"/>
                </a:lnTo>
                <a:cubicBezTo>
                  <a:pt x="1475" y="3303"/>
                  <a:pt x="347" y="6701"/>
                  <a:pt x="0" y="10478"/>
                </a:cubicBezTo>
                <a:lnTo>
                  <a:pt x="7847" y="10720"/>
                </a:lnTo>
                <a:lnTo>
                  <a:pt x="10275" y="88"/>
                </a:lnTo>
                <a:lnTo>
                  <a:pt x="5606" y="86"/>
                </a:lnTo>
                <a:close/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fr-FR"/>
          </a:p>
        </p:txBody>
      </p:sp>
      <p:sp>
        <p:nvSpPr>
          <p:cNvPr id="61" name="Oval 1182">
            <a:extLst>
              <a:ext uri="{FF2B5EF4-FFF2-40B4-BE49-F238E27FC236}">
                <a16:creationId xmlns:a16="http://schemas.microsoft.com/office/drawing/2014/main" id="{390C18AE-1D47-9D05-6BE2-A0DA4FF9C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1538" y="4133835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F6</a:t>
            </a:r>
          </a:p>
        </p:txBody>
      </p:sp>
      <p:sp>
        <p:nvSpPr>
          <p:cNvPr id="62" name="Rectangle 1153">
            <a:extLst>
              <a:ext uri="{FF2B5EF4-FFF2-40B4-BE49-F238E27FC236}">
                <a16:creationId xmlns:a16="http://schemas.microsoft.com/office/drawing/2014/main" id="{7C8E4AE0-50B9-CF54-3532-25E5AAC26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1440" y="5054077"/>
            <a:ext cx="898525" cy="677863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t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700" dirty="0">
                <a:solidFill>
                  <a:srgbClr val="000066"/>
                </a:solidFill>
              </a:rPr>
              <a:t/>
            </a:r>
            <a:br>
              <a:rPr lang="fr-FR" altLang="fr-FR" sz="700" dirty="0">
                <a:solidFill>
                  <a:srgbClr val="000066"/>
                </a:solidFill>
              </a:rPr>
            </a:br>
            <a:r>
              <a:rPr lang="fr-FR" altLang="fr-FR" sz="1050" dirty="0">
                <a:solidFill>
                  <a:srgbClr val="000066"/>
                </a:solidFill>
              </a:rPr>
              <a:t>C12</a:t>
            </a:r>
            <a:endParaRPr lang="fr-FR" altLang="fr-FR" sz="1200" dirty="0">
              <a:solidFill>
                <a:srgbClr val="000066"/>
              </a:solidFill>
            </a:endParaRPr>
          </a:p>
        </p:txBody>
      </p:sp>
      <p:sp>
        <p:nvSpPr>
          <p:cNvPr id="63" name="Line 1154">
            <a:extLst>
              <a:ext uri="{FF2B5EF4-FFF2-40B4-BE49-F238E27FC236}">
                <a16:creationId xmlns:a16="http://schemas.microsoft.com/office/drawing/2014/main" id="{D4C45755-5D05-7472-4B6D-0A16D4807E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125690" y="5528732"/>
            <a:ext cx="1873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4" name="Line 1155">
            <a:extLst>
              <a:ext uri="{FF2B5EF4-FFF2-40B4-BE49-F238E27FC236}">
                <a16:creationId xmlns:a16="http://schemas.microsoft.com/office/drawing/2014/main" id="{07B1D175-71B3-688F-50DF-F1B1ABA409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0483" y="5277606"/>
            <a:ext cx="331353" cy="143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5" name="Line 1157">
            <a:extLst>
              <a:ext uri="{FF2B5EF4-FFF2-40B4-BE49-F238E27FC236}">
                <a16:creationId xmlns:a16="http://schemas.microsoft.com/office/drawing/2014/main" id="{5E76A5C6-9607-A33E-E124-E46440C128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35307" y="6071657"/>
            <a:ext cx="28575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6" name="Rectangle 1165">
            <a:extLst>
              <a:ext uri="{FF2B5EF4-FFF2-40B4-BE49-F238E27FC236}">
                <a16:creationId xmlns:a16="http://schemas.microsoft.com/office/drawing/2014/main" id="{746161D0-976E-F5A2-62BC-CAED03B69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2513" y="4882186"/>
            <a:ext cx="404812" cy="1628775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C4</a:t>
            </a:r>
          </a:p>
        </p:txBody>
      </p:sp>
      <p:sp>
        <p:nvSpPr>
          <p:cNvPr id="67" name="Rectangle 1166">
            <a:extLst>
              <a:ext uri="{FF2B5EF4-FFF2-40B4-BE49-F238E27FC236}">
                <a16:creationId xmlns:a16="http://schemas.microsoft.com/office/drawing/2014/main" id="{72F07851-A8CE-8053-BFE2-D4A34AFCA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4469" y="5189014"/>
            <a:ext cx="685800" cy="1222375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t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1050" dirty="0">
                <a:solidFill>
                  <a:srgbClr val="000066"/>
                </a:solidFill>
              </a:rPr>
              <a:t/>
            </a:r>
            <a:br>
              <a:rPr lang="fr-FR" altLang="fr-FR" sz="1050" dirty="0">
                <a:solidFill>
                  <a:srgbClr val="000066"/>
                </a:solidFill>
              </a:rPr>
            </a:br>
            <a:r>
              <a:rPr lang="fr-FR" altLang="fr-FR" dirty="0">
                <a:solidFill>
                  <a:srgbClr val="000066"/>
                </a:solidFill>
              </a:rPr>
              <a:t>  </a:t>
            </a:r>
            <a:r>
              <a:rPr lang="fr-FR" altLang="fr-FR" sz="900" dirty="0">
                <a:solidFill>
                  <a:srgbClr val="000066"/>
                </a:solidFill>
              </a:rPr>
              <a:t>C11</a:t>
            </a:r>
            <a:endParaRPr lang="fr-FR" altLang="fr-FR" dirty="0">
              <a:solidFill>
                <a:srgbClr val="000066"/>
              </a:solidFill>
            </a:endParaRPr>
          </a:p>
        </p:txBody>
      </p:sp>
      <p:sp>
        <p:nvSpPr>
          <p:cNvPr id="68" name="Line 1185">
            <a:extLst>
              <a:ext uri="{FF2B5EF4-FFF2-40B4-BE49-F238E27FC236}">
                <a16:creationId xmlns:a16="http://schemas.microsoft.com/office/drawing/2014/main" id="{9F05CA31-9E53-40FF-F38D-FF6F33795C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76452" y="6071657"/>
            <a:ext cx="373063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9" name="Oval 1186">
            <a:extLst>
              <a:ext uri="{FF2B5EF4-FFF2-40B4-BE49-F238E27FC236}">
                <a16:creationId xmlns:a16="http://schemas.microsoft.com/office/drawing/2014/main" id="{F8A276EE-2268-1BC8-3A08-4B9E3BAE8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8058" y="5513599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70" name="Oval 1187">
            <a:extLst>
              <a:ext uri="{FF2B5EF4-FFF2-40B4-BE49-F238E27FC236}">
                <a16:creationId xmlns:a16="http://schemas.microsoft.com/office/drawing/2014/main" id="{AAE5B605-2A13-94F2-8505-9C6A4FBC0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3464" y="5785055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F6</a:t>
            </a:r>
          </a:p>
        </p:txBody>
      </p:sp>
      <p:sp>
        <p:nvSpPr>
          <p:cNvPr id="71" name="Oval 1188">
            <a:extLst>
              <a:ext uri="{FF2B5EF4-FFF2-40B4-BE49-F238E27FC236}">
                <a16:creationId xmlns:a16="http://schemas.microsoft.com/office/drawing/2014/main" id="{5D3685E6-7FBA-E964-1301-888290DA0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2708" y="5377074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F21</a:t>
            </a:r>
          </a:p>
        </p:txBody>
      </p:sp>
      <p:sp>
        <p:nvSpPr>
          <p:cNvPr id="72" name="Oval 1189">
            <a:extLst>
              <a:ext uri="{FF2B5EF4-FFF2-40B4-BE49-F238E27FC236}">
                <a16:creationId xmlns:a16="http://schemas.microsoft.com/office/drawing/2014/main" id="{D1130F0A-4642-7730-C00A-EE4DB7BC8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3935" y="5150646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F22</a:t>
            </a:r>
          </a:p>
        </p:txBody>
      </p:sp>
      <p:sp>
        <p:nvSpPr>
          <p:cNvPr id="73" name="Line 1207">
            <a:extLst>
              <a:ext uri="{FF2B5EF4-FFF2-40B4-BE49-F238E27FC236}">
                <a16:creationId xmlns:a16="http://schemas.microsoft.com/office/drawing/2014/main" id="{44537421-7FAA-218D-B5F7-A38CC7A96B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963804" y="3879727"/>
            <a:ext cx="103348" cy="1560542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74" name="Line 1208">
            <a:extLst>
              <a:ext uri="{FF2B5EF4-FFF2-40B4-BE49-F238E27FC236}">
                <a16:creationId xmlns:a16="http://schemas.microsoft.com/office/drawing/2014/main" id="{AE70DB54-585F-65BD-799B-7ECC44AA42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300436" y="5496981"/>
            <a:ext cx="333396" cy="89549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75" name="Line 1209">
            <a:extLst>
              <a:ext uri="{FF2B5EF4-FFF2-40B4-BE49-F238E27FC236}">
                <a16:creationId xmlns:a16="http://schemas.microsoft.com/office/drawing/2014/main" id="{C1680D38-DE92-66AF-298D-B3C542FA87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82050" y="6149946"/>
            <a:ext cx="35525" cy="25553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76" name="Oval 1223">
            <a:extLst>
              <a:ext uri="{FF2B5EF4-FFF2-40B4-BE49-F238E27FC236}">
                <a16:creationId xmlns:a16="http://schemas.microsoft.com/office/drawing/2014/main" id="{1B64B31A-DFFB-008C-EFB8-6D213B00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4088" y="5772662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F8</a:t>
            </a:r>
          </a:p>
        </p:txBody>
      </p:sp>
      <p:sp>
        <p:nvSpPr>
          <p:cNvPr id="77" name="Oval 1224">
            <a:extLst>
              <a:ext uri="{FF2B5EF4-FFF2-40B4-BE49-F238E27FC236}">
                <a16:creationId xmlns:a16="http://schemas.microsoft.com/office/drawing/2014/main" id="{92CB0F96-65EE-ACB6-8CED-94926A6E2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1275" y="5188462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F9</a:t>
            </a:r>
          </a:p>
        </p:txBody>
      </p:sp>
      <p:sp>
        <p:nvSpPr>
          <p:cNvPr id="78" name="Line 1152">
            <a:extLst>
              <a:ext uri="{FF2B5EF4-FFF2-40B4-BE49-F238E27FC236}">
                <a16:creationId xmlns:a16="http://schemas.microsoft.com/office/drawing/2014/main" id="{0C42147A-A394-D6EF-75AA-61F0968BEE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94725" y="5346169"/>
            <a:ext cx="1873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79" name="Rectangle 1151">
            <a:extLst>
              <a:ext uri="{FF2B5EF4-FFF2-40B4-BE49-F238E27FC236}">
                <a16:creationId xmlns:a16="http://schemas.microsoft.com/office/drawing/2014/main" id="{D3BB01EB-C7E1-EAB8-1C3F-CE1DB67E9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7282" y="5120744"/>
            <a:ext cx="524718" cy="407988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fr-FR" altLang="fr-FR">
                <a:solidFill>
                  <a:srgbClr val="000066"/>
                </a:solidFill>
              </a:rPr>
              <a:t>C2</a:t>
            </a:r>
          </a:p>
        </p:txBody>
      </p:sp>
      <p:sp>
        <p:nvSpPr>
          <p:cNvPr id="80" name="Oval 1229">
            <a:extLst>
              <a:ext uri="{FF2B5EF4-FFF2-40B4-BE49-F238E27FC236}">
                <a16:creationId xmlns:a16="http://schemas.microsoft.com/office/drawing/2014/main" id="{78413FE3-F9BE-0B27-2C57-544D7CC30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2257" y="4955294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F55</a:t>
            </a:r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7A0D8F98-566C-7A5C-F412-4AE5E19ECD75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15384331" y="2855008"/>
            <a:ext cx="2659595" cy="2315750"/>
          </a:xfrm>
          <a:prstGeom prst="straightConnector1">
            <a:avLst/>
          </a:prstGeom>
          <a:ln w="571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Line 1202">
            <a:extLst>
              <a:ext uri="{FF2B5EF4-FFF2-40B4-BE49-F238E27FC236}">
                <a16:creationId xmlns:a16="http://schemas.microsoft.com/office/drawing/2014/main" id="{5406D1A6-5485-EF7F-FC4E-6A30300A804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319573" y="4161283"/>
            <a:ext cx="545936" cy="1042113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84" name="Line 1210">
            <a:extLst>
              <a:ext uri="{FF2B5EF4-FFF2-40B4-BE49-F238E27FC236}">
                <a16:creationId xmlns:a16="http://schemas.microsoft.com/office/drawing/2014/main" id="{57DBB600-987A-023C-6576-F9E0FB7A30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392641" y="5596896"/>
            <a:ext cx="214990" cy="81449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85" name="Rectangle 1156">
            <a:extLst>
              <a:ext uri="{FF2B5EF4-FFF2-40B4-BE49-F238E27FC236}">
                <a16:creationId xmlns:a16="http://schemas.microsoft.com/office/drawing/2014/main" id="{89CE429C-B201-F190-2E35-E6FDE3E0F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8407" y="5731940"/>
            <a:ext cx="622300" cy="611187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C1’</a:t>
            </a:r>
          </a:p>
        </p:txBody>
      </p:sp>
      <p:sp>
        <p:nvSpPr>
          <p:cNvPr id="86" name="Oval 1190">
            <a:extLst>
              <a:ext uri="{FF2B5EF4-FFF2-40B4-BE49-F238E27FC236}">
                <a16:creationId xmlns:a16="http://schemas.microsoft.com/office/drawing/2014/main" id="{096C1B75-47FB-D4D0-F977-490B41321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8053" y="5786943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F7</a:t>
            </a:r>
          </a:p>
        </p:txBody>
      </p:sp>
      <p:sp>
        <p:nvSpPr>
          <p:cNvPr id="87" name="Line 1039">
            <a:extLst>
              <a:ext uri="{FF2B5EF4-FFF2-40B4-BE49-F238E27FC236}">
                <a16:creationId xmlns:a16="http://schemas.microsoft.com/office/drawing/2014/main" id="{EF6CFEDE-C8CB-C545-5B10-A3F68A0708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68180" y="5376332"/>
            <a:ext cx="582646" cy="26299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88" name="Line 1039">
            <a:extLst>
              <a:ext uri="{FF2B5EF4-FFF2-40B4-BE49-F238E27FC236}">
                <a16:creationId xmlns:a16="http://schemas.microsoft.com/office/drawing/2014/main" id="{EB0819DB-E2F7-CB38-5750-A532413D70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51084" y="5926606"/>
            <a:ext cx="657913" cy="13664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89" name="Rectangle 1138">
            <a:extLst>
              <a:ext uri="{FF2B5EF4-FFF2-40B4-BE49-F238E27FC236}">
                <a16:creationId xmlns:a16="http://schemas.microsoft.com/office/drawing/2014/main" id="{07151AC1-52D6-53CD-4D47-4CD931DD3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367" y="5602275"/>
            <a:ext cx="2762023" cy="1718097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90" name="Line 1143">
            <a:extLst>
              <a:ext uri="{FF2B5EF4-FFF2-40B4-BE49-F238E27FC236}">
                <a16:creationId xmlns:a16="http://schemas.microsoft.com/office/drawing/2014/main" id="{2CF2034E-8551-7894-639E-276DB7131E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628805" y="6553188"/>
            <a:ext cx="2238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91" name="Rectangle 1160">
            <a:extLst>
              <a:ext uri="{FF2B5EF4-FFF2-40B4-BE49-F238E27FC236}">
                <a16:creationId xmlns:a16="http://schemas.microsoft.com/office/drawing/2014/main" id="{A2DDCE34-131A-6431-F060-685A326A4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4577" y="3234418"/>
            <a:ext cx="2994761" cy="1949207"/>
          </a:xfrm>
          <a:prstGeom prst="rect">
            <a:avLst/>
          </a:prstGeom>
          <a:gradFill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>
              <a:rot lat="0" lon="0" rev="2400000"/>
            </a:lightRig>
          </a:scene3d>
          <a:sp3d extrusionH="100000" contourW="12700" prstMaterial="legacyMatte">
            <a:bevelT w="13500" h="13500" prst="angle"/>
            <a:bevelB w="13500" h="13500" prst="angle"/>
            <a:contourClr>
              <a:srgbClr val="C7E7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92" name="AutoShape 1162">
            <a:extLst>
              <a:ext uri="{FF2B5EF4-FFF2-40B4-BE49-F238E27FC236}">
                <a16:creationId xmlns:a16="http://schemas.microsoft.com/office/drawing/2014/main" id="{EAEBF1A5-7645-D688-BAF9-55B8946B9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736" y="3617918"/>
            <a:ext cx="849714" cy="1109663"/>
          </a:xfrm>
          <a:custGeom>
            <a:avLst/>
            <a:gdLst>
              <a:gd name="connsiteX0" fmla="*/ 0 w 1198553"/>
              <a:gd name="connsiteY0" fmla="*/ 678657 h 1357313"/>
              <a:gd name="connsiteX1" fmla="*/ 380589 w 1198553"/>
              <a:gd name="connsiteY1" fmla="*/ 0 h 1357313"/>
              <a:gd name="connsiteX2" fmla="*/ 817964 w 1198553"/>
              <a:gd name="connsiteY2" fmla="*/ 0 h 1357313"/>
              <a:gd name="connsiteX3" fmla="*/ 1198553 w 1198553"/>
              <a:gd name="connsiteY3" fmla="*/ 678657 h 1357313"/>
              <a:gd name="connsiteX4" fmla="*/ 817964 w 1198553"/>
              <a:gd name="connsiteY4" fmla="*/ 1357313 h 1357313"/>
              <a:gd name="connsiteX5" fmla="*/ 380589 w 1198553"/>
              <a:gd name="connsiteY5" fmla="*/ 1357313 h 1357313"/>
              <a:gd name="connsiteX6" fmla="*/ 0 w 1198553"/>
              <a:gd name="connsiteY6" fmla="*/ 678657 h 1357313"/>
              <a:gd name="connsiteX0" fmla="*/ 0 w 963603"/>
              <a:gd name="connsiteY0" fmla="*/ 678657 h 1357313"/>
              <a:gd name="connsiteX1" fmla="*/ 380589 w 963603"/>
              <a:gd name="connsiteY1" fmla="*/ 0 h 1357313"/>
              <a:gd name="connsiteX2" fmla="*/ 817964 w 963603"/>
              <a:gd name="connsiteY2" fmla="*/ 0 h 1357313"/>
              <a:gd name="connsiteX3" fmla="*/ 963603 w 963603"/>
              <a:gd name="connsiteY3" fmla="*/ 665957 h 1357313"/>
              <a:gd name="connsiteX4" fmla="*/ 817964 w 963603"/>
              <a:gd name="connsiteY4" fmla="*/ 1357313 h 1357313"/>
              <a:gd name="connsiteX5" fmla="*/ 380589 w 963603"/>
              <a:gd name="connsiteY5" fmla="*/ 1357313 h 1357313"/>
              <a:gd name="connsiteX6" fmla="*/ 0 w 963603"/>
              <a:gd name="connsiteY6" fmla="*/ 678657 h 1357313"/>
              <a:gd name="connsiteX0" fmla="*/ 0 w 963603"/>
              <a:gd name="connsiteY0" fmla="*/ 678657 h 1357313"/>
              <a:gd name="connsiteX1" fmla="*/ 380589 w 963603"/>
              <a:gd name="connsiteY1" fmla="*/ 0 h 1357313"/>
              <a:gd name="connsiteX2" fmla="*/ 817964 w 963603"/>
              <a:gd name="connsiteY2" fmla="*/ 0 h 1357313"/>
              <a:gd name="connsiteX3" fmla="*/ 963603 w 963603"/>
              <a:gd name="connsiteY3" fmla="*/ 665957 h 1357313"/>
              <a:gd name="connsiteX4" fmla="*/ 703664 w 963603"/>
              <a:gd name="connsiteY4" fmla="*/ 1312863 h 1357313"/>
              <a:gd name="connsiteX5" fmla="*/ 380589 w 963603"/>
              <a:gd name="connsiteY5" fmla="*/ 1357313 h 1357313"/>
              <a:gd name="connsiteX6" fmla="*/ 0 w 963603"/>
              <a:gd name="connsiteY6" fmla="*/ 678657 h 1357313"/>
              <a:gd name="connsiteX0" fmla="*/ 0 w 963603"/>
              <a:gd name="connsiteY0" fmla="*/ 678657 h 1312863"/>
              <a:gd name="connsiteX1" fmla="*/ 380589 w 963603"/>
              <a:gd name="connsiteY1" fmla="*/ 0 h 1312863"/>
              <a:gd name="connsiteX2" fmla="*/ 817964 w 963603"/>
              <a:gd name="connsiteY2" fmla="*/ 0 h 1312863"/>
              <a:gd name="connsiteX3" fmla="*/ 963603 w 963603"/>
              <a:gd name="connsiteY3" fmla="*/ 665957 h 1312863"/>
              <a:gd name="connsiteX4" fmla="*/ 703664 w 963603"/>
              <a:gd name="connsiteY4" fmla="*/ 1312863 h 1312863"/>
              <a:gd name="connsiteX5" fmla="*/ 37689 w 963603"/>
              <a:gd name="connsiteY5" fmla="*/ 1287463 h 1312863"/>
              <a:gd name="connsiteX6" fmla="*/ 0 w 963603"/>
              <a:gd name="connsiteY6" fmla="*/ 678657 h 1312863"/>
              <a:gd name="connsiteX0" fmla="*/ 216311 w 925914"/>
              <a:gd name="connsiteY0" fmla="*/ 335757 h 1312863"/>
              <a:gd name="connsiteX1" fmla="*/ 342900 w 925914"/>
              <a:gd name="connsiteY1" fmla="*/ 0 h 1312863"/>
              <a:gd name="connsiteX2" fmla="*/ 780275 w 925914"/>
              <a:gd name="connsiteY2" fmla="*/ 0 h 1312863"/>
              <a:gd name="connsiteX3" fmla="*/ 925914 w 925914"/>
              <a:gd name="connsiteY3" fmla="*/ 665957 h 1312863"/>
              <a:gd name="connsiteX4" fmla="*/ 665975 w 925914"/>
              <a:gd name="connsiteY4" fmla="*/ 1312863 h 1312863"/>
              <a:gd name="connsiteX5" fmla="*/ 0 w 925914"/>
              <a:gd name="connsiteY5" fmla="*/ 1287463 h 1312863"/>
              <a:gd name="connsiteX6" fmla="*/ 216311 w 925914"/>
              <a:gd name="connsiteY6" fmla="*/ 335757 h 1312863"/>
              <a:gd name="connsiteX0" fmla="*/ 159161 w 925914"/>
              <a:gd name="connsiteY0" fmla="*/ 335757 h 1312863"/>
              <a:gd name="connsiteX1" fmla="*/ 342900 w 925914"/>
              <a:gd name="connsiteY1" fmla="*/ 0 h 1312863"/>
              <a:gd name="connsiteX2" fmla="*/ 780275 w 925914"/>
              <a:gd name="connsiteY2" fmla="*/ 0 h 1312863"/>
              <a:gd name="connsiteX3" fmla="*/ 925914 w 925914"/>
              <a:gd name="connsiteY3" fmla="*/ 665957 h 1312863"/>
              <a:gd name="connsiteX4" fmla="*/ 665975 w 925914"/>
              <a:gd name="connsiteY4" fmla="*/ 1312863 h 1312863"/>
              <a:gd name="connsiteX5" fmla="*/ 0 w 925914"/>
              <a:gd name="connsiteY5" fmla="*/ 1287463 h 1312863"/>
              <a:gd name="connsiteX6" fmla="*/ 159161 w 925914"/>
              <a:gd name="connsiteY6" fmla="*/ 335757 h 1312863"/>
              <a:gd name="connsiteX0" fmla="*/ 152811 w 919564"/>
              <a:gd name="connsiteY0" fmla="*/ 335757 h 1312863"/>
              <a:gd name="connsiteX1" fmla="*/ 336550 w 919564"/>
              <a:gd name="connsiteY1" fmla="*/ 0 h 1312863"/>
              <a:gd name="connsiteX2" fmla="*/ 773925 w 919564"/>
              <a:gd name="connsiteY2" fmla="*/ 0 h 1312863"/>
              <a:gd name="connsiteX3" fmla="*/ 919564 w 919564"/>
              <a:gd name="connsiteY3" fmla="*/ 665957 h 1312863"/>
              <a:gd name="connsiteX4" fmla="*/ 659625 w 919564"/>
              <a:gd name="connsiteY4" fmla="*/ 1312863 h 1312863"/>
              <a:gd name="connsiteX5" fmla="*/ 0 w 919564"/>
              <a:gd name="connsiteY5" fmla="*/ 1274763 h 1312863"/>
              <a:gd name="connsiteX6" fmla="*/ 152811 w 919564"/>
              <a:gd name="connsiteY6" fmla="*/ 335757 h 1312863"/>
              <a:gd name="connsiteX0" fmla="*/ 152811 w 1135464"/>
              <a:gd name="connsiteY0" fmla="*/ 335757 h 1312863"/>
              <a:gd name="connsiteX1" fmla="*/ 336550 w 1135464"/>
              <a:gd name="connsiteY1" fmla="*/ 0 h 1312863"/>
              <a:gd name="connsiteX2" fmla="*/ 773925 w 1135464"/>
              <a:gd name="connsiteY2" fmla="*/ 0 h 1312863"/>
              <a:gd name="connsiteX3" fmla="*/ 1135464 w 1135464"/>
              <a:gd name="connsiteY3" fmla="*/ 170657 h 1312863"/>
              <a:gd name="connsiteX4" fmla="*/ 659625 w 1135464"/>
              <a:gd name="connsiteY4" fmla="*/ 1312863 h 1312863"/>
              <a:gd name="connsiteX5" fmla="*/ 0 w 1135464"/>
              <a:gd name="connsiteY5" fmla="*/ 1274763 h 1312863"/>
              <a:gd name="connsiteX6" fmla="*/ 152811 w 1135464"/>
              <a:gd name="connsiteY6" fmla="*/ 335757 h 1312863"/>
              <a:gd name="connsiteX0" fmla="*/ 152811 w 1135464"/>
              <a:gd name="connsiteY0" fmla="*/ 335757 h 1312863"/>
              <a:gd name="connsiteX1" fmla="*/ 336550 w 1135464"/>
              <a:gd name="connsiteY1" fmla="*/ 0 h 1312863"/>
              <a:gd name="connsiteX2" fmla="*/ 1135464 w 1135464"/>
              <a:gd name="connsiteY2" fmla="*/ 170657 h 1312863"/>
              <a:gd name="connsiteX3" fmla="*/ 659625 w 1135464"/>
              <a:gd name="connsiteY3" fmla="*/ 1312863 h 1312863"/>
              <a:gd name="connsiteX4" fmla="*/ 0 w 1135464"/>
              <a:gd name="connsiteY4" fmla="*/ 1274763 h 1312863"/>
              <a:gd name="connsiteX5" fmla="*/ 152811 w 1135464"/>
              <a:gd name="connsiteY5" fmla="*/ 335757 h 1312863"/>
              <a:gd name="connsiteX0" fmla="*/ 152811 w 1135464"/>
              <a:gd name="connsiteY0" fmla="*/ 221457 h 1198563"/>
              <a:gd name="connsiteX1" fmla="*/ 342900 w 1135464"/>
              <a:gd name="connsiteY1" fmla="*/ 0 h 1198563"/>
              <a:gd name="connsiteX2" fmla="*/ 1135464 w 1135464"/>
              <a:gd name="connsiteY2" fmla="*/ 56357 h 1198563"/>
              <a:gd name="connsiteX3" fmla="*/ 659625 w 1135464"/>
              <a:gd name="connsiteY3" fmla="*/ 1198563 h 1198563"/>
              <a:gd name="connsiteX4" fmla="*/ 0 w 1135464"/>
              <a:gd name="connsiteY4" fmla="*/ 1160463 h 1198563"/>
              <a:gd name="connsiteX5" fmla="*/ 152811 w 1135464"/>
              <a:gd name="connsiteY5" fmla="*/ 221457 h 1198563"/>
              <a:gd name="connsiteX0" fmla="*/ 203611 w 1135464"/>
              <a:gd name="connsiteY0" fmla="*/ 227807 h 1198563"/>
              <a:gd name="connsiteX1" fmla="*/ 342900 w 1135464"/>
              <a:gd name="connsiteY1" fmla="*/ 0 h 1198563"/>
              <a:gd name="connsiteX2" fmla="*/ 1135464 w 1135464"/>
              <a:gd name="connsiteY2" fmla="*/ 56357 h 1198563"/>
              <a:gd name="connsiteX3" fmla="*/ 659625 w 1135464"/>
              <a:gd name="connsiteY3" fmla="*/ 1198563 h 1198563"/>
              <a:gd name="connsiteX4" fmla="*/ 0 w 1135464"/>
              <a:gd name="connsiteY4" fmla="*/ 1160463 h 1198563"/>
              <a:gd name="connsiteX5" fmla="*/ 203611 w 1135464"/>
              <a:gd name="connsiteY5" fmla="*/ 227807 h 1198563"/>
              <a:gd name="connsiteX0" fmla="*/ 0 w 1135464"/>
              <a:gd name="connsiteY0" fmla="*/ 1160463 h 1198563"/>
              <a:gd name="connsiteX1" fmla="*/ 342900 w 1135464"/>
              <a:gd name="connsiteY1" fmla="*/ 0 h 1198563"/>
              <a:gd name="connsiteX2" fmla="*/ 1135464 w 1135464"/>
              <a:gd name="connsiteY2" fmla="*/ 56357 h 1198563"/>
              <a:gd name="connsiteX3" fmla="*/ 659625 w 1135464"/>
              <a:gd name="connsiteY3" fmla="*/ 1198563 h 1198563"/>
              <a:gd name="connsiteX4" fmla="*/ 0 w 1135464"/>
              <a:gd name="connsiteY4" fmla="*/ 1160463 h 1198563"/>
              <a:gd name="connsiteX0" fmla="*/ 0 w 1364064"/>
              <a:gd name="connsiteY0" fmla="*/ 1109663 h 1198563"/>
              <a:gd name="connsiteX1" fmla="*/ 571500 w 1364064"/>
              <a:gd name="connsiteY1" fmla="*/ 0 h 1198563"/>
              <a:gd name="connsiteX2" fmla="*/ 1364064 w 1364064"/>
              <a:gd name="connsiteY2" fmla="*/ 56357 h 1198563"/>
              <a:gd name="connsiteX3" fmla="*/ 888225 w 1364064"/>
              <a:gd name="connsiteY3" fmla="*/ 1198563 h 1198563"/>
              <a:gd name="connsiteX4" fmla="*/ 0 w 1364064"/>
              <a:gd name="connsiteY4" fmla="*/ 1109663 h 1198563"/>
              <a:gd name="connsiteX0" fmla="*/ 0 w 1192614"/>
              <a:gd name="connsiteY0" fmla="*/ 1128713 h 1198563"/>
              <a:gd name="connsiteX1" fmla="*/ 400050 w 1192614"/>
              <a:gd name="connsiteY1" fmla="*/ 0 h 1198563"/>
              <a:gd name="connsiteX2" fmla="*/ 1192614 w 1192614"/>
              <a:gd name="connsiteY2" fmla="*/ 56357 h 1198563"/>
              <a:gd name="connsiteX3" fmla="*/ 716775 w 1192614"/>
              <a:gd name="connsiteY3" fmla="*/ 1198563 h 1198563"/>
              <a:gd name="connsiteX4" fmla="*/ 0 w 1192614"/>
              <a:gd name="connsiteY4" fmla="*/ 1128713 h 1198563"/>
              <a:gd name="connsiteX0" fmla="*/ 0 w 1167214"/>
              <a:gd name="connsiteY0" fmla="*/ 1128713 h 1198563"/>
              <a:gd name="connsiteX1" fmla="*/ 374650 w 1167214"/>
              <a:gd name="connsiteY1" fmla="*/ 0 h 1198563"/>
              <a:gd name="connsiteX2" fmla="*/ 1167214 w 1167214"/>
              <a:gd name="connsiteY2" fmla="*/ 56357 h 1198563"/>
              <a:gd name="connsiteX3" fmla="*/ 691375 w 1167214"/>
              <a:gd name="connsiteY3" fmla="*/ 1198563 h 1198563"/>
              <a:gd name="connsiteX4" fmla="*/ 0 w 1167214"/>
              <a:gd name="connsiteY4" fmla="*/ 1128713 h 1198563"/>
              <a:gd name="connsiteX0" fmla="*/ 0 w 1167214"/>
              <a:gd name="connsiteY0" fmla="*/ 1128713 h 1128713"/>
              <a:gd name="connsiteX1" fmla="*/ 374650 w 1167214"/>
              <a:gd name="connsiteY1" fmla="*/ 0 h 1128713"/>
              <a:gd name="connsiteX2" fmla="*/ 1167214 w 1167214"/>
              <a:gd name="connsiteY2" fmla="*/ 56357 h 1128713"/>
              <a:gd name="connsiteX3" fmla="*/ 691375 w 1167214"/>
              <a:gd name="connsiteY3" fmla="*/ 1103313 h 1128713"/>
              <a:gd name="connsiteX4" fmla="*/ 0 w 1167214"/>
              <a:gd name="connsiteY4" fmla="*/ 1128713 h 1128713"/>
              <a:gd name="connsiteX0" fmla="*/ 0 w 1167214"/>
              <a:gd name="connsiteY0" fmla="*/ 1128713 h 1128713"/>
              <a:gd name="connsiteX1" fmla="*/ 374650 w 1167214"/>
              <a:gd name="connsiteY1" fmla="*/ 0 h 1128713"/>
              <a:gd name="connsiteX2" fmla="*/ 1167214 w 1167214"/>
              <a:gd name="connsiteY2" fmla="*/ 56357 h 1128713"/>
              <a:gd name="connsiteX3" fmla="*/ 824725 w 1167214"/>
              <a:gd name="connsiteY3" fmla="*/ 1116013 h 1128713"/>
              <a:gd name="connsiteX4" fmla="*/ 0 w 1167214"/>
              <a:gd name="connsiteY4" fmla="*/ 1128713 h 1128713"/>
              <a:gd name="connsiteX0" fmla="*/ 0 w 1052914"/>
              <a:gd name="connsiteY0" fmla="*/ 1128713 h 1128713"/>
              <a:gd name="connsiteX1" fmla="*/ 374650 w 1052914"/>
              <a:gd name="connsiteY1" fmla="*/ 0 h 1128713"/>
              <a:gd name="connsiteX2" fmla="*/ 1052914 w 1052914"/>
              <a:gd name="connsiteY2" fmla="*/ 56357 h 1128713"/>
              <a:gd name="connsiteX3" fmla="*/ 824725 w 1052914"/>
              <a:gd name="connsiteY3" fmla="*/ 1116013 h 1128713"/>
              <a:gd name="connsiteX4" fmla="*/ 0 w 1052914"/>
              <a:gd name="connsiteY4" fmla="*/ 1128713 h 1128713"/>
              <a:gd name="connsiteX0" fmla="*/ 0 w 989414"/>
              <a:gd name="connsiteY0" fmla="*/ 1128713 h 1128713"/>
              <a:gd name="connsiteX1" fmla="*/ 374650 w 989414"/>
              <a:gd name="connsiteY1" fmla="*/ 0 h 1128713"/>
              <a:gd name="connsiteX2" fmla="*/ 989414 w 989414"/>
              <a:gd name="connsiteY2" fmla="*/ 50007 h 1128713"/>
              <a:gd name="connsiteX3" fmla="*/ 824725 w 989414"/>
              <a:gd name="connsiteY3" fmla="*/ 1116013 h 1128713"/>
              <a:gd name="connsiteX4" fmla="*/ 0 w 989414"/>
              <a:gd name="connsiteY4" fmla="*/ 1128713 h 1128713"/>
              <a:gd name="connsiteX0" fmla="*/ 0 w 938614"/>
              <a:gd name="connsiteY0" fmla="*/ 1128713 h 1128713"/>
              <a:gd name="connsiteX1" fmla="*/ 374650 w 938614"/>
              <a:gd name="connsiteY1" fmla="*/ 0 h 1128713"/>
              <a:gd name="connsiteX2" fmla="*/ 938614 w 938614"/>
              <a:gd name="connsiteY2" fmla="*/ 37307 h 1128713"/>
              <a:gd name="connsiteX3" fmla="*/ 824725 w 938614"/>
              <a:gd name="connsiteY3" fmla="*/ 1116013 h 1128713"/>
              <a:gd name="connsiteX4" fmla="*/ 0 w 938614"/>
              <a:gd name="connsiteY4" fmla="*/ 1128713 h 1128713"/>
              <a:gd name="connsiteX0" fmla="*/ 0 w 938614"/>
              <a:gd name="connsiteY0" fmla="*/ 1128713 h 1128713"/>
              <a:gd name="connsiteX1" fmla="*/ 273050 w 938614"/>
              <a:gd name="connsiteY1" fmla="*/ 0 h 1128713"/>
              <a:gd name="connsiteX2" fmla="*/ 938614 w 938614"/>
              <a:gd name="connsiteY2" fmla="*/ 37307 h 1128713"/>
              <a:gd name="connsiteX3" fmla="*/ 824725 w 938614"/>
              <a:gd name="connsiteY3" fmla="*/ 1116013 h 1128713"/>
              <a:gd name="connsiteX4" fmla="*/ 0 w 938614"/>
              <a:gd name="connsiteY4" fmla="*/ 1128713 h 1128713"/>
              <a:gd name="connsiteX0" fmla="*/ 0 w 938614"/>
              <a:gd name="connsiteY0" fmla="*/ 1122363 h 1122363"/>
              <a:gd name="connsiteX1" fmla="*/ 247650 w 938614"/>
              <a:gd name="connsiteY1" fmla="*/ 0 h 1122363"/>
              <a:gd name="connsiteX2" fmla="*/ 938614 w 938614"/>
              <a:gd name="connsiteY2" fmla="*/ 30957 h 1122363"/>
              <a:gd name="connsiteX3" fmla="*/ 824725 w 938614"/>
              <a:gd name="connsiteY3" fmla="*/ 1109663 h 1122363"/>
              <a:gd name="connsiteX4" fmla="*/ 0 w 938614"/>
              <a:gd name="connsiteY4" fmla="*/ 1122363 h 1122363"/>
              <a:gd name="connsiteX0" fmla="*/ 0 w 849714"/>
              <a:gd name="connsiteY0" fmla="*/ 1090613 h 1109663"/>
              <a:gd name="connsiteX1" fmla="*/ 158750 w 849714"/>
              <a:gd name="connsiteY1" fmla="*/ 0 h 1109663"/>
              <a:gd name="connsiteX2" fmla="*/ 849714 w 849714"/>
              <a:gd name="connsiteY2" fmla="*/ 30957 h 1109663"/>
              <a:gd name="connsiteX3" fmla="*/ 735825 w 849714"/>
              <a:gd name="connsiteY3" fmla="*/ 1109663 h 1109663"/>
              <a:gd name="connsiteX4" fmla="*/ 0 w 849714"/>
              <a:gd name="connsiteY4" fmla="*/ 1090613 h 110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714" h="1109663">
                <a:moveTo>
                  <a:pt x="0" y="1090613"/>
                </a:moveTo>
                <a:lnTo>
                  <a:pt x="158750" y="0"/>
                </a:lnTo>
                <a:lnTo>
                  <a:pt x="849714" y="30957"/>
                </a:lnTo>
                <a:lnTo>
                  <a:pt x="735825" y="1109663"/>
                </a:lnTo>
                <a:lnTo>
                  <a:pt x="0" y="1090613"/>
                </a:lnTo>
                <a:close/>
              </a:path>
            </a:pathLst>
          </a:cu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fr-FR">
              <a:solidFill>
                <a:srgbClr val="000066"/>
              </a:solidFill>
            </a:endParaRPr>
          </a:p>
        </p:txBody>
      </p:sp>
      <p:sp>
        <p:nvSpPr>
          <p:cNvPr id="93" name="Oval 1178">
            <a:extLst>
              <a:ext uri="{FF2B5EF4-FFF2-40B4-BE49-F238E27FC236}">
                <a16:creationId xmlns:a16="http://schemas.microsoft.com/office/drawing/2014/main" id="{65FD099E-A9B0-7149-33C2-D4DB1EAE0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5493" y="3528339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F21</a:t>
            </a:r>
          </a:p>
        </p:txBody>
      </p:sp>
      <p:sp>
        <p:nvSpPr>
          <p:cNvPr id="94" name="Line 1179">
            <a:extLst>
              <a:ext uri="{FF2B5EF4-FFF2-40B4-BE49-F238E27FC236}">
                <a16:creationId xmlns:a16="http://schemas.microsoft.com/office/drawing/2014/main" id="{CB84FD54-0F96-E3A6-59A1-94C7456025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185143" y="3788690"/>
            <a:ext cx="260350" cy="1428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95" name="Oval 1181">
            <a:extLst>
              <a:ext uri="{FF2B5EF4-FFF2-40B4-BE49-F238E27FC236}">
                <a16:creationId xmlns:a16="http://schemas.microsoft.com/office/drawing/2014/main" id="{5B6C7D6A-8833-C253-DA60-C37A66FF8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312" y="3890665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96" name="Line 1196">
            <a:extLst>
              <a:ext uri="{FF2B5EF4-FFF2-40B4-BE49-F238E27FC236}">
                <a16:creationId xmlns:a16="http://schemas.microsoft.com/office/drawing/2014/main" id="{14B54D91-02A8-4486-FBAD-B75022163A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346829" y="2610835"/>
            <a:ext cx="227824" cy="1148161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97" name="Line 1197">
            <a:extLst>
              <a:ext uri="{FF2B5EF4-FFF2-40B4-BE49-F238E27FC236}">
                <a16:creationId xmlns:a16="http://schemas.microsoft.com/office/drawing/2014/main" id="{478697F9-8387-FBD4-C1B6-C35FC09068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119352" y="2725588"/>
            <a:ext cx="231859" cy="123468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98" name="Line 1198">
            <a:extLst>
              <a:ext uri="{FF2B5EF4-FFF2-40B4-BE49-F238E27FC236}">
                <a16:creationId xmlns:a16="http://schemas.microsoft.com/office/drawing/2014/main" id="{048D6178-AE39-7942-C8BD-F434FD8217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666707" y="2538757"/>
            <a:ext cx="197478" cy="1119291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99" name="Line 1201">
            <a:extLst>
              <a:ext uri="{FF2B5EF4-FFF2-40B4-BE49-F238E27FC236}">
                <a16:creationId xmlns:a16="http://schemas.microsoft.com/office/drawing/2014/main" id="{F5E91962-7019-5626-2D37-913F933096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40904" y="4545442"/>
            <a:ext cx="124849" cy="52254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100" name="Line 1203">
            <a:extLst>
              <a:ext uri="{FF2B5EF4-FFF2-40B4-BE49-F238E27FC236}">
                <a16:creationId xmlns:a16="http://schemas.microsoft.com/office/drawing/2014/main" id="{DEFDAB15-C53F-959B-D5DD-EEC90943BE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153310" y="4530052"/>
            <a:ext cx="190763" cy="85012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101" name="Rectangle 1214">
            <a:extLst>
              <a:ext uri="{FF2B5EF4-FFF2-40B4-BE49-F238E27FC236}">
                <a16:creationId xmlns:a16="http://schemas.microsoft.com/office/drawing/2014/main" id="{B8416B0E-2DD1-0A31-3594-EEB04649C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0188" y="3710673"/>
            <a:ext cx="4138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</a:t>
            </a:r>
          </a:p>
        </p:txBody>
      </p:sp>
      <p:sp>
        <p:nvSpPr>
          <p:cNvPr id="102" name="Rectangle 1233">
            <a:extLst>
              <a:ext uri="{FF2B5EF4-FFF2-40B4-BE49-F238E27FC236}">
                <a16:creationId xmlns:a16="http://schemas.microsoft.com/office/drawing/2014/main" id="{E11AF925-726B-83B6-D360-19B5F48E6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2954" y="6087386"/>
            <a:ext cx="1875885" cy="984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glow" dir="r"/>
          </a:scene3d>
          <a:sp3d extrusionH="100000" contourW="12700" prstMaterial="metal">
            <a:contourClr>
              <a:schemeClr val="bg1">
                <a:lumMod val="65000"/>
              </a:schemeClr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>
              <a:solidFill>
                <a:schemeClr val="tx1"/>
              </a:solidFill>
            </a:endParaRPr>
          </a:p>
        </p:txBody>
      </p:sp>
      <p:sp>
        <p:nvSpPr>
          <p:cNvPr id="103" name="Rectangle 1142">
            <a:extLst>
              <a:ext uri="{FF2B5EF4-FFF2-40B4-BE49-F238E27FC236}">
                <a16:creationId xmlns:a16="http://schemas.microsoft.com/office/drawing/2014/main" id="{4563D433-D74D-8E0F-DD91-9FF5A62DB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8409" y="6076840"/>
            <a:ext cx="623888" cy="817317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PC1</a:t>
            </a:r>
          </a:p>
        </p:txBody>
      </p:sp>
      <p:sp>
        <p:nvSpPr>
          <p:cNvPr id="104" name="Line 1143">
            <a:extLst>
              <a:ext uri="{FF2B5EF4-FFF2-40B4-BE49-F238E27FC236}">
                <a16:creationId xmlns:a16="http://schemas.microsoft.com/office/drawing/2014/main" id="{E0B136D8-68D4-A35C-134A-4574DFD0BE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94260" y="6475506"/>
            <a:ext cx="2238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contourClr>
              <a:srgbClr val="FF000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05" name="Rectangle 1144">
            <a:extLst>
              <a:ext uri="{FF2B5EF4-FFF2-40B4-BE49-F238E27FC236}">
                <a16:creationId xmlns:a16="http://schemas.microsoft.com/office/drawing/2014/main" id="{20CBDAEC-ABEF-08A8-E32D-84EAC9A5E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6134" y="6076840"/>
            <a:ext cx="623888" cy="817317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PC2</a:t>
            </a:r>
          </a:p>
        </p:txBody>
      </p:sp>
      <p:sp>
        <p:nvSpPr>
          <p:cNvPr id="106" name="Line 1143">
            <a:extLst>
              <a:ext uri="{FF2B5EF4-FFF2-40B4-BE49-F238E27FC236}">
                <a16:creationId xmlns:a16="http://schemas.microsoft.com/office/drawing/2014/main" id="{3B1D32BD-E644-29CE-03EC-E7AD5A02A0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358933" y="6464429"/>
            <a:ext cx="2238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contourClr>
              <a:srgbClr val="FF000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07" name="Line 1150">
            <a:extLst>
              <a:ext uri="{FF2B5EF4-FFF2-40B4-BE49-F238E27FC236}">
                <a16:creationId xmlns:a16="http://schemas.microsoft.com/office/drawing/2014/main" id="{A2BB3303-E584-D34F-DAB6-9F7AC765C2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52224" y="6186728"/>
            <a:ext cx="28556" cy="18920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108" name="Line 1204">
            <a:extLst>
              <a:ext uri="{FF2B5EF4-FFF2-40B4-BE49-F238E27FC236}">
                <a16:creationId xmlns:a16="http://schemas.microsoft.com/office/drawing/2014/main" id="{4836BD50-8C24-5A28-5297-3AA0C700BA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50491" y="6210059"/>
            <a:ext cx="26926" cy="20233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109" name="Rectangle 1145">
            <a:extLst>
              <a:ext uri="{FF2B5EF4-FFF2-40B4-BE49-F238E27FC236}">
                <a16:creationId xmlns:a16="http://schemas.microsoft.com/office/drawing/2014/main" id="{B8943932-A122-FC7E-2087-07D1E5DC2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0355" y="6024960"/>
            <a:ext cx="623887" cy="867953"/>
          </a:xfrm>
          <a:prstGeom prst="rect">
            <a:avLst/>
          </a:prstGeom>
          <a:gradFill rotWithShape="0">
            <a:gsLst>
              <a:gs pos="0">
                <a:srgbClr val="D8FBFF"/>
              </a:gs>
              <a:gs pos="100000">
                <a:srgbClr val="C7E7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600000"/>
            </a:lightRig>
          </a:scene3d>
          <a:sp3d extrusionH="100000" contourW="12700" prstMaterial="metal">
            <a:extrusionClr>
              <a:srgbClr val="D8FBFF"/>
            </a:extrusionClr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PC3</a:t>
            </a:r>
          </a:p>
        </p:txBody>
      </p:sp>
      <p:sp>
        <p:nvSpPr>
          <p:cNvPr id="110" name="Text Box 1234">
            <a:extLst>
              <a:ext uri="{FF2B5EF4-FFF2-40B4-BE49-F238E27FC236}">
                <a16:creationId xmlns:a16="http://schemas.microsoft.com/office/drawing/2014/main" id="{0678188F-B0B1-1689-6988-480F5307B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7217" y="6591038"/>
            <a:ext cx="364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/>
              <a:t>CI</a:t>
            </a:r>
          </a:p>
        </p:txBody>
      </p:sp>
      <p:sp>
        <p:nvSpPr>
          <p:cNvPr id="111" name="Oval 1182">
            <a:extLst>
              <a:ext uri="{FF2B5EF4-FFF2-40B4-BE49-F238E27FC236}">
                <a16:creationId xmlns:a16="http://schemas.microsoft.com/office/drawing/2014/main" id="{1D9C9746-43B2-7A24-DF1C-2C443BA85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3681" y="4117534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F6</a:t>
            </a:r>
          </a:p>
        </p:txBody>
      </p:sp>
      <p:sp>
        <p:nvSpPr>
          <p:cNvPr id="112" name="Rectangle 1153">
            <a:extLst>
              <a:ext uri="{FF2B5EF4-FFF2-40B4-BE49-F238E27FC236}">
                <a16:creationId xmlns:a16="http://schemas.microsoft.com/office/drawing/2014/main" id="{94F9F1CA-1440-E4D1-CA9A-9073B705E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0467" y="5018622"/>
            <a:ext cx="898525" cy="677863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C12</a:t>
            </a:r>
          </a:p>
        </p:txBody>
      </p:sp>
      <p:sp>
        <p:nvSpPr>
          <p:cNvPr id="113" name="Line 1154">
            <a:extLst>
              <a:ext uri="{FF2B5EF4-FFF2-40B4-BE49-F238E27FC236}">
                <a16:creationId xmlns:a16="http://schemas.microsoft.com/office/drawing/2014/main" id="{E0AB9AC7-7263-49EA-0F60-0D1D4538CE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664717" y="5493277"/>
            <a:ext cx="1873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14" name="Line 1157">
            <a:extLst>
              <a:ext uri="{FF2B5EF4-FFF2-40B4-BE49-F238E27FC236}">
                <a16:creationId xmlns:a16="http://schemas.microsoft.com/office/drawing/2014/main" id="{8B257BE6-7887-E8E3-5D41-A8559BD4B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74334" y="6036202"/>
            <a:ext cx="28575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15" name="Rectangle 1166">
            <a:extLst>
              <a:ext uri="{FF2B5EF4-FFF2-40B4-BE49-F238E27FC236}">
                <a16:creationId xmlns:a16="http://schemas.microsoft.com/office/drawing/2014/main" id="{EC925013-68C4-73DE-7194-1FD453B96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3496" y="5153559"/>
            <a:ext cx="685800" cy="1222375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C11</a:t>
            </a:r>
          </a:p>
        </p:txBody>
      </p:sp>
      <p:sp>
        <p:nvSpPr>
          <p:cNvPr id="116" name="Line 1185">
            <a:extLst>
              <a:ext uri="{FF2B5EF4-FFF2-40B4-BE49-F238E27FC236}">
                <a16:creationId xmlns:a16="http://schemas.microsoft.com/office/drawing/2014/main" id="{FDC7D4B0-AA09-ED29-8238-B56FD94B70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15479" y="6036202"/>
            <a:ext cx="373063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17" name="Oval 1186">
            <a:extLst>
              <a:ext uri="{FF2B5EF4-FFF2-40B4-BE49-F238E27FC236}">
                <a16:creationId xmlns:a16="http://schemas.microsoft.com/office/drawing/2014/main" id="{307B1A5E-F23C-C1E1-6B16-C74286674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7085" y="5478144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118" name="Oval 1187">
            <a:extLst>
              <a:ext uri="{FF2B5EF4-FFF2-40B4-BE49-F238E27FC236}">
                <a16:creationId xmlns:a16="http://schemas.microsoft.com/office/drawing/2014/main" id="{DE070A81-69C3-EF71-588C-24F914BF3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491" y="5749600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F6</a:t>
            </a:r>
          </a:p>
        </p:txBody>
      </p:sp>
      <p:sp>
        <p:nvSpPr>
          <p:cNvPr id="119" name="Oval 1188">
            <a:extLst>
              <a:ext uri="{FF2B5EF4-FFF2-40B4-BE49-F238E27FC236}">
                <a16:creationId xmlns:a16="http://schemas.microsoft.com/office/drawing/2014/main" id="{B59F3730-0677-0021-008E-115487E12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1735" y="5341619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F21</a:t>
            </a:r>
          </a:p>
        </p:txBody>
      </p:sp>
      <p:sp>
        <p:nvSpPr>
          <p:cNvPr id="120" name="Oval 1189">
            <a:extLst>
              <a:ext uri="{FF2B5EF4-FFF2-40B4-BE49-F238E27FC236}">
                <a16:creationId xmlns:a16="http://schemas.microsoft.com/office/drawing/2014/main" id="{C34F489F-392C-77D4-7C9E-907CA6889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4340" y="5107877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F22</a:t>
            </a:r>
          </a:p>
        </p:txBody>
      </p:sp>
      <p:sp>
        <p:nvSpPr>
          <p:cNvPr id="121" name="Line 1207">
            <a:extLst>
              <a:ext uri="{FF2B5EF4-FFF2-40B4-BE49-F238E27FC236}">
                <a16:creationId xmlns:a16="http://schemas.microsoft.com/office/drawing/2014/main" id="{0F2E3825-7FD5-4CBD-EE54-B14E12D782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502831" y="3844272"/>
            <a:ext cx="103348" cy="1560542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122" name="Line 1208">
            <a:extLst>
              <a:ext uri="{FF2B5EF4-FFF2-40B4-BE49-F238E27FC236}">
                <a16:creationId xmlns:a16="http://schemas.microsoft.com/office/drawing/2014/main" id="{DE35AAA7-B906-6800-F5FF-A29FD9173E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39463" y="5461526"/>
            <a:ext cx="333396" cy="89549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123" name="Line 1209">
            <a:extLst>
              <a:ext uri="{FF2B5EF4-FFF2-40B4-BE49-F238E27FC236}">
                <a16:creationId xmlns:a16="http://schemas.microsoft.com/office/drawing/2014/main" id="{019A4414-CCE8-04A8-DD5D-71E007A3B7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021077" y="6114491"/>
            <a:ext cx="35525" cy="25553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124" name="Line 1152">
            <a:extLst>
              <a:ext uri="{FF2B5EF4-FFF2-40B4-BE49-F238E27FC236}">
                <a16:creationId xmlns:a16="http://schemas.microsoft.com/office/drawing/2014/main" id="{15B12412-0823-C386-F338-5C5F4BD019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33752" y="5310714"/>
            <a:ext cx="1873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27" name="Line 1202">
            <a:extLst>
              <a:ext uri="{FF2B5EF4-FFF2-40B4-BE49-F238E27FC236}">
                <a16:creationId xmlns:a16="http://schemas.microsoft.com/office/drawing/2014/main" id="{1F658903-ADC8-398A-B6D2-770B6DA7F08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858600" y="4125828"/>
            <a:ext cx="545936" cy="1042113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128" name="Line 1210">
            <a:extLst>
              <a:ext uri="{FF2B5EF4-FFF2-40B4-BE49-F238E27FC236}">
                <a16:creationId xmlns:a16="http://schemas.microsoft.com/office/drawing/2014/main" id="{1ED7AE9F-D9C2-6D6B-1851-C5A4116469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31668" y="5561441"/>
            <a:ext cx="214990" cy="81449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129" name="Rectangle 1156">
            <a:extLst>
              <a:ext uri="{FF2B5EF4-FFF2-40B4-BE49-F238E27FC236}">
                <a16:creationId xmlns:a16="http://schemas.microsoft.com/office/drawing/2014/main" id="{0614D954-D3EF-CB25-0C3B-C1A65E31A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7434" y="5696485"/>
            <a:ext cx="622300" cy="611187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C1’</a:t>
            </a:r>
          </a:p>
        </p:txBody>
      </p:sp>
      <p:sp>
        <p:nvSpPr>
          <p:cNvPr id="130" name="Oval 1190">
            <a:extLst>
              <a:ext uri="{FF2B5EF4-FFF2-40B4-BE49-F238E27FC236}">
                <a16:creationId xmlns:a16="http://schemas.microsoft.com/office/drawing/2014/main" id="{CBE98194-D0F5-0FB1-38D6-88FFB0D71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7080" y="5751488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F7</a:t>
            </a:r>
          </a:p>
        </p:txBody>
      </p:sp>
      <p:sp>
        <p:nvSpPr>
          <p:cNvPr id="132" name="Line 1039">
            <a:extLst>
              <a:ext uri="{FF2B5EF4-FFF2-40B4-BE49-F238E27FC236}">
                <a16:creationId xmlns:a16="http://schemas.microsoft.com/office/drawing/2014/main" id="{FFF6FA37-EAA0-9F31-ADA3-B6A3088C1E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607207" y="5340877"/>
            <a:ext cx="582646" cy="26299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33" name="Line 1039">
            <a:extLst>
              <a:ext uri="{FF2B5EF4-FFF2-40B4-BE49-F238E27FC236}">
                <a16:creationId xmlns:a16="http://schemas.microsoft.com/office/drawing/2014/main" id="{8D8C4DF0-42F9-B1C6-4AC1-C3EB3D04C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90111" y="5891151"/>
            <a:ext cx="657913" cy="13664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34" name="AutoShape 1162">
            <a:extLst>
              <a:ext uri="{FF2B5EF4-FFF2-40B4-BE49-F238E27FC236}">
                <a16:creationId xmlns:a16="http://schemas.microsoft.com/office/drawing/2014/main" id="{8E139A49-B943-D7EB-84D9-90B0C93E5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8304" y="3565462"/>
            <a:ext cx="760657" cy="1206445"/>
          </a:xfrm>
          <a:custGeom>
            <a:avLst/>
            <a:gdLst>
              <a:gd name="connsiteX0" fmla="*/ 0 w 766933"/>
              <a:gd name="connsiteY0" fmla="*/ 605604 h 1211208"/>
              <a:gd name="connsiteX1" fmla="*/ 243532 w 766933"/>
              <a:gd name="connsiteY1" fmla="*/ 0 h 1211208"/>
              <a:gd name="connsiteX2" fmla="*/ 523401 w 766933"/>
              <a:gd name="connsiteY2" fmla="*/ 0 h 1211208"/>
              <a:gd name="connsiteX3" fmla="*/ 766933 w 766933"/>
              <a:gd name="connsiteY3" fmla="*/ 605604 h 1211208"/>
              <a:gd name="connsiteX4" fmla="*/ 523401 w 766933"/>
              <a:gd name="connsiteY4" fmla="*/ 1211208 h 1211208"/>
              <a:gd name="connsiteX5" fmla="*/ 243532 w 766933"/>
              <a:gd name="connsiteY5" fmla="*/ 1211208 h 1211208"/>
              <a:gd name="connsiteX6" fmla="*/ 0 w 766933"/>
              <a:gd name="connsiteY6" fmla="*/ 605604 h 1211208"/>
              <a:gd name="connsiteX0" fmla="*/ 0 w 766933"/>
              <a:gd name="connsiteY0" fmla="*/ 605604 h 1211208"/>
              <a:gd name="connsiteX1" fmla="*/ 243532 w 766933"/>
              <a:gd name="connsiteY1" fmla="*/ 0 h 1211208"/>
              <a:gd name="connsiteX2" fmla="*/ 766289 w 766933"/>
              <a:gd name="connsiteY2" fmla="*/ 66675 h 1211208"/>
              <a:gd name="connsiteX3" fmla="*/ 766933 w 766933"/>
              <a:gd name="connsiteY3" fmla="*/ 605604 h 1211208"/>
              <a:gd name="connsiteX4" fmla="*/ 523401 w 766933"/>
              <a:gd name="connsiteY4" fmla="*/ 1211208 h 1211208"/>
              <a:gd name="connsiteX5" fmla="*/ 243532 w 766933"/>
              <a:gd name="connsiteY5" fmla="*/ 1211208 h 1211208"/>
              <a:gd name="connsiteX6" fmla="*/ 0 w 766933"/>
              <a:gd name="connsiteY6" fmla="*/ 605604 h 1211208"/>
              <a:gd name="connsiteX0" fmla="*/ 0 w 766933"/>
              <a:gd name="connsiteY0" fmla="*/ 605604 h 1211208"/>
              <a:gd name="connsiteX1" fmla="*/ 243532 w 766933"/>
              <a:gd name="connsiteY1" fmla="*/ 0 h 1211208"/>
              <a:gd name="connsiteX2" fmla="*/ 685327 w 766933"/>
              <a:gd name="connsiteY2" fmla="*/ 42863 h 1211208"/>
              <a:gd name="connsiteX3" fmla="*/ 766933 w 766933"/>
              <a:gd name="connsiteY3" fmla="*/ 605604 h 1211208"/>
              <a:gd name="connsiteX4" fmla="*/ 523401 w 766933"/>
              <a:gd name="connsiteY4" fmla="*/ 1211208 h 1211208"/>
              <a:gd name="connsiteX5" fmla="*/ 243532 w 766933"/>
              <a:gd name="connsiteY5" fmla="*/ 1211208 h 1211208"/>
              <a:gd name="connsiteX6" fmla="*/ 0 w 766933"/>
              <a:gd name="connsiteY6" fmla="*/ 605604 h 1211208"/>
              <a:gd name="connsiteX0" fmla="*/ 0 w 766933"/>
              <a:gd name="connsiteY0" fmla="*/ 605604 h 1211208"/>
              <a:gd name="connsiteX1" fmla="*/ 243532 w 766933"/>
              <a:gd name="connsiteY1" fmla="*/ 0 h 1211208"/>
              <a:gd name="connsiteX2" fmla="*/ 651989 w 766933"/>
              <a:gd name="connsiteY2" fmla="*/ 28575 h 1211208"/>
              <a:gd name="connsiteX3" fmla="*/ 766933 w 766933"/>
              <a:gd name="connsiteY3" fmla="*/ 605604 h 1211208"/>
              <a:gd name="connsiteX4" fmla="*/ 523401 w 766933"/>
              <a:gd name="connsiteY4" fmla="*/ 1211208 h 1211208"/>
              <a:gd name="connsiteX5" fmla="*/ 243532 w 766933"/>
              <a:gd name="connsiteY5" fmla="*/ 1211208 h 1211208"/>
              <a:gd name="connsiteX6" fmla="*/ 0 w 766933"/>
              <a:gd name="connsiteY6" fmla="*/ 605604 h 1211208"/>
              <a:gd name="connsiteX0" fmla="*/ 0 w 766933"/>
              <a:gd name="connsiteY0" fmla="*/ 577029 h 1182633"/>
              <a:gd name="connsiteX1" fmla="*/ 133995 w 766933"/>
              <a:gd name="connsiteY1" fmla="*/ 19050 h 1182633"/>
              <a:gd name="connsiteX2" fmla="*/ 651989 w 766933"/>
              <a:gd name="connsiteY2" fmla="*/ 0 h 1182633"/>
              <a:gd name="connsiteX3" fmla="*/ 766933 w 766933"/>
              <a:gd name="connsiteY3" fmla="*/ 577029 h 1182633"/>
              <a:gd name="connsiteX4" fmla="*/ 523401 w 766933"/>
              <a:gd name="connsiteY4" fmla="*/ 1182633 h 1182633"/>
              <a:gd name="connsiteX5" fmla="*/ 243532 w 766933"/>
              <a:gd name="connsiteY5" fmla="*/ 1182633 h 1182633"/>
              <a:gd name="connsiteX6" fmla="*/ 0 w 766933"/>
              <a:gd name="connsiteY6" fmla="*/ 577029 h 1182633"/>
              <a:gd name="connsiteX0" fmla="*/ 0 w 766933"/>
              <a:gd name="connsiteY0" fmla="*/ 591316 h 1196920"/>
              <a:gd name="connsiteX1" fmla="*/ 133995 w 766933"/>
              <a:gd name="connsiteY1" fmla="*/ 0 h 1196920"/>
              <a:gd name="connsiteX2" fmla="*/ 651989 w 766933"/>
              <a:gd name="connsiteY2" fmla="*/ 14287 h 1196920"/>
              <a:gd name="connsiteX3" fmla="*/ 766933 w 766933"/>
              <a:gd name="connsiteY3" fmla="*/ 591316 h 1196920"/>
              <a:gd name="connsiteX4" fmla="*/ 523401 w 766933"/>
              <a:gd name="connsiteY4" fmla="*/ 1196920 h 1196920"/>
              <a:gd name="connsiteX5" fmla="*/ 243532 w 766933"/>
              <a:gd name="connsiteY5" fmla="*/ 1196920 h 1196920"/>
              <a:gd name="connsiteX6" fmla="*/ 0 w 766933"/>
              <a:gd name="connsiteY6" fmla="*/ 591316 h 1196920"/>
              <a:gd name="connsiteX0" fmla="*/ 0 w 766933"/>
              <a:gd name="connsiteY0" fmla="*/ 600841 h 1206445"/>
              <a:gd name="connsiteX1" fmla="*/ 114945 w 766933"/>
              <a:gd name="connsiteY1" fmla="*/ 0 h 1206445"/>
              <a:gd name="connsiteX2" fmla="*/ 651989 w 766933"/>
              <a:gd name="connsiteY2" fmla="*/ 23812 h 1206445"/>
              <a:gd name="connsiteX3" fmla="*/ 766933 w 766933"/>
              <a:gd name="connsiteY3" fmla="*/ 600841 h 1206445"/>
              <a:gd name="connsiteX4" fmla="*/ 523401 w 766933"/>
              <a:gd name="connsiteY4" fmla="*/ 1206445 h 1206445"/>
              <a:gd name="connsiteX5" fmla="*/ 243532 w 766933"/>
              <a:gd name="connsiteY5" fmla="*/ 1206445 h 1206445"/>
              <a:gd name="connsiteX6" fmla="*/ 0 w 766933"/>
              <a:gd name="connsiteY6" fmla="*/ 600841 h 1206445"/>
              <a:gd name="connsiteX0" fmla="*/ 18405 w 651988"/>
              <a:gd name="connsiteY0" fmla="*/ 610366 h 1206445"/>
              <a:gd name="connsiteX1" fmla="*/ 0 w 651988"/>
              <a:gd name="connsiteY1" fmla="*/ 0 h 1206445"/>
              <a:gd name="connsiteX2" fmla="*/ 537044 w 651988"/>
              <a:gd name="connsiteY2" fmla="*/ 23812 h 1206445"/>
              <a:gd name="connsiteX3" fmla="*/ 651988 w 651988"/>
              <a:gd name="connsiteY3" fmla="*/ 600841 h 1206445"/>
              <a:gd name="connsiteX4" fmla="*/ 408456 w 651988"/>
              <a:gd name="connsiteY4" fmla="*/ 1206445 h 1206445"/>
              <a:gd name="connsiteX5" fmla="*/ 128587 w 651988"/>
              <a:gd name="connsiteY5" fmla="*/ 1206445 h 1206445"/>
              <a:gd name="connsiteX6" fmla="*/ 18405 w 651988"/>
              <a:gd name="connsiteY6" fmla="*/ 610366 h 1206445"/>
              <a:gd name="connsiteX0" fmla="*/ 66030 w 699613"/>
              <a:gd name="connsiteY0" fmla="*/ 610366 h 1206445"/>
              <a:gd name="connsiteX1" fmla="*/ 47625 w 699613"/>
              <a:gd name="connsiteY1" fmla="*/ 0 h 1206445"/>
              <a:gd name="connsiteX2" fmla="*/ 584669 w 699613"/>
              <a:gd name="connsiteY2" fmla="*/ 23812 h 1206445"/>
              <a:gd name="connsiteX3" fmla="*/ 699613 w 699613"/>
              <a:gd name="connsiteY3" fmla="*/ 600841 h 1206445"/>
              <a:gd name="connsiteX4" fmla="*/ 456081 w 699613"/>
              <a:gd name="connsiteY4" fmla="*/ 1206445 h 1206445"/>
              <a:gd name="connsiteX5" fmla="*/ 0 w 699613"/>
              <a:gd name="connsiteY5" fmla="*/ 1168345 h 1206445"/>
              <a:gd name="connsiteX6" fmla="*/ 66030 w 699613"/>
              <a:gd name="connsiteY6" fmla="*/ 610366 h 1206445"/>
              <a:gd name="connsiteX0" fmla="*/ 37455 w 699613"/>
              <a:gd name="connsiteY0" fmla="*/ 615129 h 1206445"/>
              <a:gd name="connsiteX1" fmla="*/ 47625 w 699613"/>
              <a:gd name="connsiteY1" fmla="*/ 0 h 1206445"/>
              <a:gd name="connsiteX2" fmla="*/ 584669 w 699613"/>
              <a:gd name="connsiteY2" fmla="*/ 23812 h 1206445"/>
              <a:gd name="connsiteX3" fmla="*/ 699613 w 699613"/>
              <a:gd name="connsiteY3" fmla="*/ 600841 h 1206445"/>
              <a:gd name="connsiteX4" fmla="*/ 456081 w 699613"/>
              <a:gd name="connsiteY4" fmla="*/ 1206445 h 1206445"/>
              <a:gd name="connsiteX5" fmla="*/ 0 w 699613"/>
              <a:gd name="connsiteY5" fmla="*/ 1168345 h 1206445"/>
              <a:gd name="connsiteX6" fmla="*/ 37455 w 699613"/>
              <a:gd name="connsiteY6" fmla="*/ 615129 h 1206445"/>
              <a:gd name="connsiteX0" fmla="*/ 37455 w 599600"/>
              <a:gd name="connsiteY0" fmla="*/ 615129 h 1206445"/>
              <a:gd name="connsiteX1" fmla="*/ 47625 w 599600"/>
              <a:gd name="connsiteY1" fmla="*/ 0 h 1206445"/>
              <a:gd name="connsiteX2" fmla="*/ 584669 w 599600"/>
              <a:gd name="connsiteY2" fmla="*/ 23812 h 1206445"/>
              <a:gd name="connsiteX3" fmla="*/ 599600 w 599600"/>
              <a:gd name="connsiteY3" fmla="*/ 605603 h 1206445"/>
              <a:gd name="connsiteX4" fmla="*/ 456081 w 599600"/>
              <a:gd name="connsiteY4" fmla="*/ 1206445 h 1206445"/>
              <a:gd name="connsiteX5" fmla="*/ 0 w 599600"/>
              <a:gd name="connsiteY5" fmla="*/ 1168345 h 1206445"/>
              <a:gd name="connsiteX6" fmla="*/ 37455 w 599600"/>
              <a:gd name="connsiteY6" fmla="*/ 615129 h 1206445"/>
              <a:gd name="connsiteX0" fmla="*/ 37455 w 599600"/>
              <a:gd name="connsiteY0" fmla="*/ 615129 h 1201683"/>
              <a:gd name="connsiteX1" fmla="*/ 47625 w 599600"/>
              <a:gd name="connsiteY1" fmla="*/ 0 h 1201683"/>
              <a:gd name="connsiteX2" fmla="*/ 584669 w 599600"/>
              <a:gd name="connsiteY2" fmla="*/ 23812 h 1201683"/>
              <a:gd name="connsiteX3" fmla="*/ 599600 w 599600"/>
              <a:gd name="connsiteY3" fmla="*/ 605603 h 1201683"/>
              <a:gd name="connsiteX4" fmla="*/ 541806 w 599600"/>
              <a:gd name="connsiteY4" fmla="*/ 1201683 h 1201683"/>
              <a:gd name="connsiteX5" fmla="*/ 0 w 599600"/>
              <a:gd name="connsiteY5" fmla="*/ 1168345 h 1201683"/>
              <a:gd name="connsiteX6" fmla="*/ 37455 w 599600"/>
              <a:gd name="connsiteY6" fmla="*/ 615129 h 1201683"/>
              <a:gd name="connsiteX0" fmla="*/ 37455 w 599600"/>
              <a:gd name="connsiteY0" fmla="*/ 615129 h 1206445"/>
              <a:gd name="connsiteX1" fmla="*/ 47625 w 599600"/>
              <a:gd name="connsiteY1" fmla="*/ 0 h 1206445"/>
              <a:gd name="connsiteX2" fmla="*/ 584669 w 599600"/>
              <a:gd name="connsiteY2" fmla="*/ 23812 h 1206445"/>
              <a:gd name="connsiteX3" fmla="*/ 599600 w 599600"/>
              <a:gd name="connsiteY3" fmla="*/ 605603 h 1206445"/>
              <a:gd name="connsiteX4" fmla="*/ 565618 w 599600"/>
              <a:gd name="connsiteY4" fmla="*/ 1206445 h 1206445"/>
              <a:gd name="connsiteX5" fmla="*/ 0 w 599600"/>
              <a:gd name="connsiteY5" fmla="*/ 1168345 h 1206445"/>
              <a:gd name="connsiteX6" fmla="*/ 37455 w 599600"/>
              <a:gd name="connsiteY6" fmla="*/ 615129 h 1206445"/>
              <a:gd name="connsiteX0" fmla="*/ 37455 w 584672"/>
              <a:gd name="connsiteY0" fmla="*/ 615129 h 1206445"/>
              <a:gd name="connsiteX1" fmla="*/ 47625 w 584672"/>
              <a:gd name="connsiteY1" fmla="*/ 0 h 1206445"/>
              <a:gd name="connsiteX2" fmla="*/ 584669 w 584672"/>
              <a:gd name="connsiteY2" fmla="*/ 23812 h 1206445"/>
              <a:gd name="connsiteX3" fmla="*/ 575787 w 584672"/>
              <a:gd name="connsiteY3" fmla="*/ 600841 h 1206445"/>
              <a:gd name="connsiteX4" fmla="*/ 565618 w 584672"/>
              <a:gd name="connsiteY4" fmla="*/ 1206445 h 1206445"/>
              <a:gd name="connsiteX5" fmla="*/ 0 w 584672"/>
              <a:gd name="connsiteY5" fmla="*/ 1168345 h 1206445"/>
              <a:gd name="connsiteX6" fmla="*/ 37455 w 584672"/>
              <a:gd name="connsiteY6" fmla="*/ 615129 h 1206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4672" h="1206445">
                <a:moveTo>
                  <a:pt x="37455" y="615129"/>
                </a:moveTo>
                <a:lnTo>
                  <a:pt x="47625" y="0"/>
                </a:lnTo>
                <a:lnTo>
                  <a:pt x="584669" y="23812"/>
                </a:lnTo>
                <a:cubicBezTo>
                  <a:pt x="584884" y="203455"/>
                  <a:pt x="575572" y="421198"/>
                  <a:pt x="575787" y="600841"/>
                </a:cubicBezTo>
                <a:lnTo>
                  <a:pt x="565618" y="1206445"/>
                </a:lnTo>
                <a:lnTo>
                  <a:pt x="0" y="1168345"/>
                </a:lnTo>
                <a:lnTo>
                  <a:pt x="37455" y="615129"/>
                </a:lnTo>
                <a:close/>
              </a:path>
            </a:pathLst>
          </a:cu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fr-FR">
              <a:solidFill>
                <a:srgbClr val="000066"/>
              </a:solidFill>
            </a:endParaRPr>
          </a:p>
        </p:txBody>
      </p:sp>
      <p:sp>
        <p:nvSpPr>
          <p:cNvPr id="135" name="Line 1163">
            <a:extLst>
              <a:ext uri="{FF2B5EF4-FFF2-40B4-BE49-F238E27FC236}">
                <a16:creationId xmlns:a16="http://schemas.microsoft.com/office/drawing/2014/main" id="{BA34C4E7-24DD-FD73-E282-D7D909C8E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10076" y="4389933"/>
            <a:ext cx="280218" cy="17502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36" name="Oval 1190">
            <a:extLst>
              <a:ext uri="{FF2B5EF4-FFF2-40B4-BE49-F238E27FC236}">
                <a16:creationId xmlns:a16="http://schemas.microsoft.com/office/drawing/2014/main" id="{8974ED53-1AF7-B7EC-6337-D317DD862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7293" y="4116099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F7</a:t>
            </a:r>
          </a:p>
        </p:txBody>
      </p:sp>
      <p:sp>
        <p:nvSpPr>
          <p:cNvPr id="137" name="Line 1039">
            <a:extLst>
              <a:ext uri="{FF2B5EF4-FFF2-40B4-BE49-F238E27FC236}">
                <a16:creationId xmlns:a16="http://schemas.microsoft.com/office/drawing/2014/main" id="{AC9DE07A-6F3E-DE8C-8F37-258BEF7D04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12786" y="4212946"/>
            <a:ext cx="537682" cy="2728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38" name="AutoShape 1162">
            <a:extLst>
              <a:ext uri="{FF2B5EF4-FFF2-40B4-BE49-F238E27FC236}">
                <a16:creationId xmlns:a16="http://schemas.microsoft.com/office/drawing/2014/main" id="{A4A2BCDD-1556-33D8-898A-300D61850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6002" y="3628412"/>
            <a:ext cx="693997" cy="571175"/>
          </a:xfrm>
          <a:custGeom>
            <a:avLst/>
            <a:gdLst>
              <a:gd name="connsiteX0" fmla="*/ 0 w 766933"/>
              <a:gd name="connsiteY0" fmla="*/ 605604 h 1211208"/>
              <a:gd name="connsiteX1" fmla="*/ 243532 w 766933"/>
              <a:gd name="connsiteY1" fmla="*/ 0 h 1211208"/>
              <a:gd name="connsiteX2" fmla="*/ 523401 w 766933"/>
              <a:gd name="connsiteY2" fmla="*/ 0 h 1211208"/>
              <a:gd name="connsiteX3" fmla="*/ 766933 w 766933"/>
              <a:gd name="connsiteY3" fmla="*/ 605604 h 1211208"/>
              <a:gd name="connsiteX4" fmla="*/ 523401 w 766933"/>
              <a:gd name="connsiteY4" fmla="*/ 1211208 h 1211208"/>
              <a:gd name="connsiteX5" fmla="*/ 243532 w 766933"/>
              <a:gd name="connsiteY5" fmla="*/ 1211208 h 1211208"/>
              <a:gd name="connsiteX6" fmla="*/ 0 w 766933"/>
              <a:gd name="connsiteY6" fmla="*/ 605604 h 1211208"/>
              <a:gd name="connsiteX0" fmla="*/ 0 w 766933"/>
              <a:gd name="connsiteY0" fmla="*/ 605604 h 1211208"/>
              <a:gd name="connsiteX1" fmla="*/ 243532 w 766933"/>
              <a:gd name="connsiteY1" fmla="*/ 0 h 1211208"/>
              <a:gd name="connsiteX2" fmla="*/ 766289 w 766933"/>
              <a:gd name="connsiteY2" fmla="*/ 66675 h 1211208"/>
              <a:gd name="connsiteX3" fmla="*/ 766933 w 766933"/>
              <a:gd name="connsiteY3" fmla="*/ 605604 h 1211208"/>
              <a:gd name="connsiteX4" fmla="*/ 523401 w 766933"/>
              <a:gd name="connsiteY4" fmla="*/ 1211208 h 1211208"/>
              <a:gd name="connsiteX5" fmla="*/ 243532 w 766933"/>
              <a:gd name="connsiteY5" fmla="*/ 1211208 h 1211208"/>
              <a:gd name="connsiteX6" fmla="*/ 0 w 766933"/>
              <a:gd name="connsiteY6" fmla="*/ 605604 h 1211208"/>
              <a:gd name="connsiteX0" fmla="*/ 0 w 766933"/>
              <a:gd name="connsiteY0" fmla="*/ 605604 h 1211208"/>
              <a:gd name="connsiteX1" fmla="*/ 243532 w 766933"/>
              <a:gd name="connsiteY1" fmla="*/ 0 h 1211208"/>
              <a:gd name="connsiteX2" fmla="*/ 685327 w 766933"/>
              <a:gd name="connsiteY2" fmla="*/ 42863 h 1211208"/>
              <a:gd name="connsiteX3" fmla="*/ 766933 w 766933"/>
              <a:gd name="connsiteY3" fmla="*/ 605604 h 1211208"/>
              <a:gd name="connsiteX4" fmla="*/ 523401 w 766933"/>
              <a:gd name="connsiteY4" fmla="*/ 1211208 h 1211208"/>
              <a:gd name="connsiteX5" fmla="*/ 243532 w 766933"/>
              <a:gd name="connsiteY5" fmla="*/ 1211208 h 1211208"/>
              <a:gd name="connsiteX6" fmla="*/ 0 w 766933"/>
              <a:gd name="connsiteY6" fmla="*/ 605604 h 1211208"/>
              <a:gd name="connsiteX0" fmla="*/ 0 w 766933"/>
              <a:gd name="connsiteY0" fmla="*/ 605604 h 1211208"/>
              <a:gd name="connsiteX1" fmla="*/ 243532 w 766933"/>
              <a:gd name="connsiteY1" fmla="*/ 0 h 1211208"/>
              <a:gd name="connsiteX2" fmla="*/ 651989 w 766933"/>
              <a:gd name="connsiteY2" fmla="*/ 28575 h 1211208"/>
              <a:gd name="connsiteX3" fmla="*/ 766933 w 766933"/>
              <a:gd name="connsiteY3" fmla="*/ 605604 h 1211208"/>
              <a:gd name="connsiteX4" fmla="*/ 523401 w 766933"/>
              <a:gd name="connsiteY4" fmla="*/ 1211208 h 1211208"/>
              <a:gd name="connsiteX5" fmla="*/ 243532 w 766933"/>
              <a:gd name="connsiteY5" fmla="*/ 1211208 h 1211208"/>
              <a:gd name="connsiteX6" fmla="*/ 0 w 766933"/>
              <a:gd name="connsiteY6" fmla="*/ 605604 h 1211208"/>
              <a:gd name="connsiteX0" fmla="*/ 0 w 766933"/>
              <a:gd name="connsiteY0" fmla="*/ 577029 h 1182633"/>
              <a:gd name="connsiteX1" fmla="*/ 133995 w 766933"/>
              <a:gd name="connsiteY1" fmla="*/ 19050 h 1182633"/>
              <a:gd name="connsiteX2" fmla="*/ 651989 w 766933"/>
              <a:gd name="connsiteY2" fmla="*/ 0 h 1182633"/>
              <a:gd name="connsiteX3" fmla="*/ 766933 w 766933"/>
              <a:gd name="connsiteY3" fmla="*/ 577029 h 1182633"/>
              <a:gd name="connsiteX4" fmla="*/ 523401 w 766933"/>
              <a:gd name="connsiteY4" fmla="*/ 1182633 h 1182633"/>
              <a:gd name="connsiteX5" fmla="*/ 243532 w 766933"/>
              <a:gd name="connsiteY5" fmla="*/ 1182633 h 1182633"/>
              <a:gd name="connsiteX6" fmla="*/ 0 w 766933"/>
              <a:gd name="connsiteY6" fmla="*/ 577029 h 1182633"/>
              <a:gd name="connsiteX0" fmla="*/ 0 w 766933"/>
              <a:gd name="connsiteY0" fmla="*/ 591316 h 1196920"/>
              <a:gd name="connsiteX1" fmla="*/ 133995 w 766933"/>
              <a:gd name="connsiteY1" fmla="*/ 0 h 1196920"/>
              <a:gd name="connsiteX2" fmla="*/ 651989 w 766933"/>
              <a:gd name="connsiteY2" fmla="*/ 14287 h 1196920"/>
              <a:gd name="connsiteX3" fmla="*/ 766933 w 766933"/>
              <a:gd name="connsiteY3" fmla="*/ 591316 h 1196920"/>
              <a:gd name="connsiteX4" fmla="*/ 523401 w 766933"/>
              <a:gd name="connsiteY4" fmla="*/ 1196920 h 1196920"/>
              <a:gd name="connsiteX5" fmla="*/ 243532 w 766933"/>
              <a:gd name="connsiteY5" fmla="*/ 1196920 h 1196920"/>
              <a:gd name="connsiteX6" fmla="*/ 0 w 766933"/>
              <a:gd name="connsiteY6" fmla="*/ 591316 h 1196920"/>
              <a:gd name="connsiteX0" fmla="*/ 0 w 766933"/>
              <a:gd name="connsiteY0" fmla="*/ 600841 h 1206445"/>
              <a:gd name="connsiteX1" fmla="*/ 114945 w 766933"/>
              <a:gd name="connsiteY1" fmla="*/ 0 h 1206445"/>
              <a:gd name="connsiteX2" fmla="*/ 651989 w 766933"/>
              <a:gd name="connsiteY2" fmla="*/ 23812 h 1206445"/>
              <a:gd name="connsiteX3" fmla="*/ 766933 w 766933"/>
              <a:gd name="connsiteY3" fmla="*/ 600841 h 1206445"/>
              <a:gd name="connsiteX4" fmla="*/ 523401 w 766933"/>
              <a:gd name="connsiteY4" fmla="*/ 1206445 h 1206445"/>
              <a:gd name="connsiteX5" fmla="*/ 243532 w 766933"/>
              <a:gd name="connsiteY5" fmla="*/ 1206445 h 1206445"/>
              <a:gd name="connsiteX6" fmla="*/ 0 w 766933"/>
              <a:gd name="connsiteY6" fmla="*/ 600841 h 1206445"/>
              <a:gd name="connsiteX0" fmla="*/ 18405 w 651988"/>
              <a:gd name="connsiteY0" fmla="*/ 610366 h 1206445"/>
              <a:gd name="connsiteX1" fmla="*/ 0 w 651988"/>
              <a:gd name="connsiteY1" fmla="*/ 0 h 1206445"/>
              <a:gd name="connsiteX2" fmla="*/ 537044 w 651988"/>
              <a:gd name="connsiteY2" fmla="*/ 23812 h 1206445"/>
              <a:gd name="connsiteX3" fmla="*/ 651988 w 651988"/>
              <a:gd name="connsiteY3" fmla="*/ 600841 h 1206445"/>
              <a:gd name="connsiteX4" fmla="*/ 408456 w 651988"/>
              <a:gd name="connsiteY4" fmla="*/ 1206445 h 1206445"/>
              <a:gd name="connsiteX5" fmla="*/ 128587 w 651988"/>
              <a:gd name="connsiteY5" fmla="*/ 1206445 h 1206445"/>
              <a:gd name="connsiteX6" fmla="*/ 18405 w 651988"/>
              <a:gd name="connsiteY6" fmla="*/ 610366 h 1206445"/>
              <a:gd name="connsiteX0" fmla="*/ 66030 w 699613"/>
              <a:gd name="connsiteY0" fmla="*/ 610366 h 1206445"/>
              <a:gd name="connsiteX1" fmla="*/ 47625 w 699613"/>
              <a:gd name="connsiteY1" fmla="*/ 0 h 1206445"/>
              <a:gd name="connsiteX2" fmla="*/ 584669 w 699613"/>
              <a:gd name="connsiteY2" fmla="*/ 23812 h 1206445"/>
              <a:gd name="connsiteX3" fmla="*/ 699613 w 699613"/>
              <a:gd name="connsiteY3" fmla="*/ 600841 h 1206445"/>
              <a:gd name="connsiteX4" fmla="*/ 456081 w 699613"/>
              <a:gd name="connsiteY4" fmla="*/ 1206445 h 1206445"/>
              <a:gd name="connsiteX5" fmla="*/ 0 w 699613"/>
              <a:gd name="connsiteY5" fmla="*/ 1168345 h 1206445"/>
              <a:gd name="connsiteX6" fmla="*/ 66030 w 699613"/>
              <a:gd name="connsiteY6" fmla="*/ 610366 h 1206445"/>
              <a:gd name="connsiteX0" fmla="*/ 37455 w 699613"/>
              <a:gd name="connsiteY0" fmla="*/ 615129 h 1206445"/>
              <a:gd name="connsiteX1" fmla="*/ 47625 w 699613"/>
              <a:gd name="connsiteY1" fmla="*/ 0 h 1206445"/>
              <a:gd name="connsiteX2" fmla="*/ 584669 w 699613"/>
              <a:gd name="connsiteY2" fmla="*/ 23812 h 1206445"/>
              <a:gd name="connsiteX3" fmla="*/ 699613 w 699613"/>
              <a:gd name="connsiteY3" fmla="*/ 600841 h 1206445"/>
              <a:gd name="connsiteX4" fmla="*/ 456081 w 699613"/>
              <a:gd name="connsiteY4" fmla="*/ 1206445 h 1206445"/>
              <a:gd name="connsiteX5" fmla="*/ 0 w 699613"/>
              <a:gd name="connsiteY5" fmla="*/ 1168345 h 1206445"/>
              <a:gd name="connsiteX6" fmla="*/ 37455 w 699613"/>
              <a:gd name="connsiteY6" fmla="*/ 615129 h 1206445"/>
              <a:gd name="connsiteX0" fmla="*/ 37455 w 599600"/>
              <a:gd name="connsiteY0" fmla="*/ 615129 h 1206445"/>
              <a:gd name="connsiteX1" fmla="*/ 47625 w 599600"/>
              <a:gd name="connsiteY1" fmla="*/ 0 h 1206445"/>
              <a:gd name="connsiteX2" fmla="*/ 584669 w 599600"/>
              <a:gd name="connsiteY2" fmla="*/ 23812 h 1206445"/>
              <a:gd name="connsiteX3" fmla="*/ 599600 w 599600"/>
              <a:gd name="connsiteY3" fmla="*/ 605603 h 1206445"/>
              <a:gd name="connsiteX4" fmla="*/ 456081 w 599600"/>
              <a:gd name="connsiteY4" fmla="*/ 1206445 h 1206445"/>
              <a:gd name="connsiteX5" fmla="*/ 0 w 599600"/>
              <a:gd name="connsiteY5" fmla="*/ 1168345 h 1206445"/>
              <a:gd name="connsiteX6" fmla="*/ 37455 w 599600"/>
              <a:gd name="connsiteY6" fmla="*/ 615129 h 1206445"/>
              <a:gd name="connsiteX0" fmla="*/ 37455 w 599600"/>
              <a:gd name="connsiteY0" fmla="*/ 615129 h 1201683"/>
              <a:gd name="connsiteX1" fmla="*/ 47625 w 599600"/>
              <a:gd name="connsiteY1" fmla="*/ 0 h 1201683"/>
              <a:gd name="connsiteX2" fmla="*/ 584669 w 599600"/>
              <a:gd name="connsiteY2" fmla="*/ 23812 h 1201683"/>
              <a:gd name="connsiteX3" fmla="*/ 599600 w 599600"/>
              <a:gd name="connsiteY3" fmla="*/ 605603 h 1201683"/>
              <a:gd name="connsiteX4" fmla="*/ 541806 w 599600"/>
              <a:gd name="connsiteY4" fmla="*/ 1201683 h 1201683"/>
              <a:gd name="connsiteX5" fmla="*/ 0 w 599600"/>
              <a:gd name="connsiteY5" fmla="*/ 1168345 h 1201683"/>
              <a:gd name="connsiteX6" fmla="*/ 37455 w 599600"/>
              <a:gd name="connsiteY6" fmla="*/ 615129 h 1201683"/>
              <a:gd name="connsiteX0" fmla="*/ 37455 w 599600"/>
              <a:gd name="connsiteY0" fmla="*/ 615129 h 1206445"/>
              <a:gd name="connsiteX1" fmla="*/ 47625 w 599600"/>
              <a:gd name="connsiteY1" fmla="*/ 0 h 1206445"/>
              <a:gd name="connsiteX2" fmla="*/ 584669 w 599600"/>
              <a:gd name="connsiteY2" fmla="*/ 23812 h 1206445"/>
              <a:gd name="connsiteX3" fmla="*/ 599600 w 599600"/>
              <a:gd name="connsiteY3" fmla="*/ 605603 h 1206445"/>
              <a:gd name="connsiteX4" fmla="*/ 565618 w 599600"/>
              <a:gd name="connsiteY4" fmla="*/ 1206445 h 1206445"/>
              <a:gd name="connsiteX5" fmla="*/ 0 w 599600"/>
              <a:gd name="connsiteY5" fmla="*/ 1168345 h 1206445"/>
              <a:gd name="connsiteX6" fmla="*/ 37455 w 599600"/>
              <a:gd name="connsiteY6" fmla="*/ 615129 h 1206445"/>
              <a:gd name="connsiteX0" fmla="*/ 37455 w 584672"/>
              <a:gd name="connsiteY0" fmla="*/ 615129 h 1206445"/>
              <a:gd name="connsiteX1" fmla="*/ 47625 w 584672"/>
              <a:gd name="connsiteY1" fmla="*/ 0 h 1206445"/>
              <a:gd name="connsiteX2" fmla="*/ 584669 w 584672"/>
              <a:gd name="connsiteY2" fmla="*/ 23812 h 1206445"/>
              <a:gd name="connsiteX3" fmla="*/ 575787 w 584672"/>
              <a:gd name="connsiteY3" fmla="*/ 600841 h 1206445"/>
              <a:gd name="connsiteX4" fmla="*/ 565618 w 584672"/>
              <a:gd name="connsiteY4" fmla="*/ 1206445 h 1206445"/>
              <a:gd name="connsiteX5" fmla="*/ 0 w 584672"/>
              <a:gd name="connsiteY5" fmla="*/ 1168345 h 1206445"/>
              <a:gd name="connsiteX6" fmla="*/ 37455 w 584672"/>
              <a:gd name="connsiteY6" fmla="*/ 615129 h 1206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4672" h="1206445">
                <a:moveTo>
                  <a:pt x="37455" y="615129"/>
                </a:moveTo>
                <a:lnTo>
                  <a:pt x="47625" y="0"/>
                </a:lnTo>
                <a:lnTo>
                  <a:pt x="584669" y="23812"/>
                </a:lnTo>
                <a:cubicBezTo>
                  <a:pt x="584884" y="203455"/>
                  <a:pt x="575572" y="421198"/>
                  <a:pt x="575787" y="600841"/>
                </a:cubicBezTo>
                <a:lnTo>
                  <a:pt x="565618" y="1206445"/>
                </a:lnTo>
                <a:lnTo>
                  <a:pt x="0" y="1168345"/>
                </a:lnTo>
                <a:lnTo>
                  <a:pt x="37455" y="615129"/>
                </a:lnTo>
                <a:close/>
              </a:path>
            </a:pathLst>
          </a:cu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fr-FR">
              <a:solidFill>
                <a:srgbClr val="000066"/>
              </a:solidFill>
            </a:endParaRPr>
          </a:p>
        </p:txBody>
      </p:sp>
      <p:sp>
        <p:nvSpPr>
          <p:cNvPr id="141" name="Line 1161">
            <a:extLst>
              <a:ext uri="{FF2B5EF4-FFF2-40B4-BE49-F238E27FC236}">
                <a16:creationId xmlns:a16="http://schemas.microsoft.com/office/drawing/2014/main" id="{E23A4F5B-BC7D-C4F0-C945-C578D4BC9B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614225" y="3875770"/>
            <a:ext cx="262806" cy="32405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39" name="Oval 1184">
            <a:extLst>
              <a:ext uri="{FF2B5EF4-FFF2-40B4-BE49-F238E27FC236}">
                <a16:creationId xmlns:a16="http://schemas.microsoft.com/office/drawing/2014/main" id="{588D35D4-C77C-A79A-802C-F7B29851D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5238" y="3661105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F22</a:t>
            </a:r>
          </a:p>
        </p:txBody>
      </p:sp>
      <p:sp>
        <p:nvSpPr>
          <p:cNvPr id="140" name="Line 1180">
            <a:extLst>
              <a:ext uri="{FF2B5EF4-FFF2-40B4-BE49-F238E27FC236}">
                <a16:creationId xmlns:a16="http://schemas.microsoft.com/office/drawing/2014/main" id="{36ACACD9-57DD-01B6-1971-098F780E79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93983" y="3869494"/>
            <a:ext cx="793241" cy="11445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44" name="Rectangle 1158">
            <a:extLst>
              <a:ext uri="{FF2B5EF4-FFF2-40B4-BE49-F238E27FC236}">
                <a16:creationId xmlns:a16="http://schemas.microsoft.com/office/drawing/2014/main" id="{226A9B4F-9C86-3207-AC84-1546884C8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8052" y="5868458"/>
            <a:ext cx="495682" cy="406400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C3</a:t>
            </a:r>
          </a:p>
        </p:txBody>
      </p:sp>
      <p:sp>
        <p:nvSpPr>
          <p:cNvPr id="145" name="Oval 1225">
            <a:extLst>
              <a:ext uri="{FF2B5EF4-FFF2-40B4-BE49-F238E27FC236}">
                <a16:creationId xmlns:a16="http://schemas.microsoft.com/office/drawing/2014/main" id="{6C8B5003-958C-A55F-E8D6-1C48E640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682" y="5700414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147" name="Text Box 1216">
            <a:extLst>
              <a:ext uri="{FF2B5EF4-FFF2-40B4-BE49-F238E27FC236}">
                <a16:creationId xmlns:a16="http://schemas.microsoft.com/office/drawing/2014/main" id="{64632308-2A0F-6304-0F22-806612399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950" y="1695763"/>
            <a:ext cx="4443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/>
              <a:t>OA</a:t>
            </a:r>
          </a:p>
        </p:txBody>
      </p:sp>
      <p:sp>
        <p:nvSpPr>
          <p:cNvPr id="148" name="Text Box 1217">
            <a:extLst>
              <a:ext uri="{FF2B5EF4-FFF2-40B4-BE49-F238E27FC236}">
                <a16:creationId xmlns:a16="http://schemas.microsoft.com/office/drawing/2014/main" id="{4C3CF13E-9986-B7A9-7FF8-07366C2FD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01253" y="2755623"/>
            <a:ext cx="4251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SA</a:t>
            </a:r>
          </a:p>
        </p:txBody>
      </p:sp>
      <p:sp>
        <p:nvSpPr>
          <p:cNvPr id="149" name="Text Box 1218">
            <a:extLst>
              <a:ext uri="{FF2B5EF4-FFF2-40B4-BE49-F238E27FC236}">
                <a16:creationId xmlns:a16="http://schemas.microsoft.com/office/drawing/2014/main" id="{97B02D95-AB15-7540-F426-45878CB4A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37582" y="3984483"/>
            <a:ext cx="4042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LA</a:t>
            </a:r>
          </a:p>
        </p:txBody>
      </p:sp>
      <p:sp>
        <p:nvSpPr>
          <p:cNvPr id="150" name="Text Box 1219">
            <a:extLst>
              <a:ext uri="{FF2B5EF4-FFF2-40B4-BE49-F238E27FC236}">
                <a16:creationId xmlns:a16="http://schemas.microsoft.com/office/drawing/2014/main" id="{E9EA80B8-5FD9-753C-78D1-7CAC48F1A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2196" y="6174240"/>
            <a:ext cx="11291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/>
              <a:t>PA / EPBS</a:t>
            </a:r>
          </a:p>
        </p:txBody>
      </p:sp>
      <p:sp>
        <p:nvSpPr>
          <p:cNvPr id="152" name="Rectangle 1030">
            <a:extLst>
              <a:ext uri="{FF2B5EF4-FFF2-40B4-BE49-F238E27FC236}">
                <a16:creationId xmlns:a16="http://schemas.microsoft.com/office/drawing/2014/main" id="{E0E4EFF3-FBA2-8E61-F84F-8AC48B290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3081" y="2150761"/>
            <a:ext cx="1219122" cy="1257161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53" name="Oval 1168">
            <a:extLst>
              <a:ext uri="{FF2B5EF4-FFF2-40B4-BE49-F238E27FC236}">
                <a16:creationId xmlns:a16="http://schemas.microsoft.com/office/drawing/2014/main" id="{9492E747-92A7-5204-864F-B4D23B73C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0826" y="2349585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F2</a:t>
            </a:r>
          </a:p>
        </p:txBody>
      </p:sp>
      <p:sp>
        <p:nvSpPr>
          <p:cNvPr id="154" name="Line 1169">
            <a:extLst>
              <a:ext uri="{FF2B5EF4-FFF2-40B4-BE49-F238E27FC236}">
                <a16:creationId xmlns:a16="http://schemas.microsoft.com/office/drawing/2014/main" id="{2C9A9EA1-6806-637F-7E19-A3154A8BD2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952688" y="2621040"/>
            <a:ext cx="338138" cy="203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55" name="Line 1170">
            <a:extLst>
              <a:ext uri="{FF2B5EF4-FFF2-40B4-BE49-F238E27FC236}">
                <a16:creationId xmlns:a16="http://schemas.microsoft.com/office/drawing/2014/main" id="{9E2E3CFA-1ED8-5B11-D223-0168F3AFC0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20951" y="2689303"/>
            <a:ext cx="336550" cy="203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56" name="Oval 1171">
            <a:extLst>
              <a:ext uri="{FF2B5EF4-FFF2-40B4-BE49-F238E27FC236}">
                <a16:creationId xmlns:a16="http://schemas.microsoft.com/office/drawing/2014/main" id="{CD3B74F6-E941-A7D0-6763-222BE956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4551" y="2757565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157" name="Line 1172">
            <a:extLst>
              <a:ext uri="{FF2B5EF4-FFF2-40B4-BE49-F238E27FC236}">
                <a16:creationId xmlns:a16="http://schemas.microsoft.com/office/drawing/2014/main" id="{A6B2072F-87AC-5AC1-C421-9527298AD0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89210" y="2960765"/>
            <a:ext cx="461166" cy="42599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58" name="Line 1176">
            <a:extLst>
              <a:ext uri="{FF2B5EF4-FFF2-40B4-BE49-F238E27FC236}">
                <a16:creationId xmlns:a16="http://schemas.microsoft.com/office/drawing/2014/main" id="{5E81A41E-3DF4-C3B9-7507-8971FCF5F2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21038" y="2486111"/>
            <a:ext cx="374650" cy="666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59" name="Oval 1177">
            <a:extLst>
              <a:ext uri="{FF2B5EF4-FFF2-40B4-BE49-F238E27FC236}">
                <a16:creationId xmlns:a16="http://schemas.microsoft.com/office/drawing/2014/main" id="{892C98A6-3D45-9BF2-A193-4C40C1BFE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2170" y="2757565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160" name="Rectangle 1029">
            <a:extLst>
              <a:ext uri="{FF2B5EF4-FFF2-40B4-BE49-F238E27FC236}">
                <a16:creationId xmlns:a16="http://schemas.microsoft.com/office/drawing/2014/main" id="{754041A5-0854-066A-F550-23F112B5C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5548" y="2183016"/>
            <a:ext cx="435385" cy="1222106"/>
          </a:xfrm>
          <a:prstGeom prst="rect">
            <a:avLst/>
          </a:prstGeom>
          <a:gradFill rotWithShape="0">
            <a:gsLst>
              <a:gs pos="0">
                <a:srgbClr val="D8FBFF"/>
              </a:gs>
              <a:gs pos="100000">
                <a:srgbClr val="C7E7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600000"/>
            </a:lightRig>
          </a:scene3d>
          <a:sp3d extrusionH="100000" contourW="12700" prstMaterial="metal">
            <a:extrusionClr>
              <a:srgbClr val="D8FBFF"/>
            </a:extrusionClr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1050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161" name="Oval 1173">
            <a:extLst>
              <a:ext uri="{FF2B5EF4-FFF2-40B4-BE49-F238E27FC236}">
                <a16:creationId xmlns:a16="http://schemas.microsoft.com/office/drawing/2014/main" id="{3C4708D6-9AE1-665C-1C5D-265550707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1451" y="2616094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F4</a:t>
            </a:r>
          </a:p>
        </p:txBody>
      </p:sp>
      <p:sp>
        <p:nvSpPr>
          <p:cNvPr id="162" name="Line 1174">
            <a:extLst>
              <a:ext uri="{FF2B5EF4-FFF2-40B4-BE49-F238E27FC236}">
                <a16:creationId xmlns:a16="http://schemas.microsoft.com/office/drawing/2014/main" id="{9FB0DD7B-63C8-0137-E180-5D4B487A6E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862223" y="2887557"/>
            <a:ext cx="289384" cy="63456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63" name="Oval 1175">
            <a:extLst>
              <a:ext uri="{FF2B5EF4-FFF2-40B4-BE49-F238E27FC236}">
                <a16:creationId xmlns:a16="http://schemas.microsoft.com/office/drawing/2014/main" id="{B09143D1-2D92-5D69-94A8-7DC58153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8126" y="2277949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F5</a:t>
            </a:r>
          </a:p>
        </p:txBody>
      </p:sp>
      <p:sp>
        <p:nvSpPr>
          <p:cNvPr id="164" name="Line 1196">
            <a:extLst>
              <a:ext uri="{FF2B5EF4-FFF2-40B4-BE49-F238E27FC236}">
                <a16:creationId xmlns:a16="http://schemas.microsoft.com/office/drawing/2014/main" id="{FF88FFC1-7C4B-1016-9E87-B350D9ED4B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143456" y="2758932"/>
            <a:ext cx="293465" cy="92391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165" name="Line 1197">
            <a:extLst>
              <a:ext uri="{FF2B5EF4-FFF2-40B4-BE49-F238E27FC236}">
                <a16:creationId xmlns:a16="http://schemas.microsoft.com/office/drawing/2014/main" id="{2808AD58-2EC7-DE08-CCAC-552F2F12ED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580325" y="3095703"/>
            <a:ext cx="159645" cy="90002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166" name="Line 1198">
            <a:extLst>
              <a:ext uri="{FF2B5EF4-FFF2-40B4-BE49-F238E27FC236}">
                <a16:creationId xmlns:a16="http://schemas.microsoft.com/office/drawing/2014/main" id="{6E0E67EA-BBAB-74F5-C625-81ABB47E16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354547" y="2757572"/>
            <a:ext cx="133138" cy="1171323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167" name="Line 1199">
            <a:extLst>
              <a:ext uri="{FF2B5EF4-FFF2-40B4-BE49-F238E27FC236}">
                <a16:creationId xmlns:a16="http://schemas.microsoft.com/office/drawing/2014/main" id="{EB161AD4-7E6F-3F6E-9547-6AAE20851A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87676" y="2009861"/>
            <a:ext cx="61912" cy="4079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168" name="Line 1200">
            <a:extLst>
              <a:ext uri="{FF2B5EF4-FFF2-40B4-BE49-F238E27FC236}">
                <a16:creationId xmlns:a16="http://schemas.microsoft.com/office/drawing/2014/main" id="{C2AA8575-E291-6CCB-9F11-13D2F3C78E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549588" y="2009861"/>
            <a:ext cx="623888" cy="33972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169" name="Line 1215">
            <a:extLst>
              <a:ext uri="{FF2B5EF4-FFF2-40B4-BE49-F238E27FC236}">
                <a16:creationId xmlns:a16="http://schemas.microsoft.com/office/drawing/2014/main" id="{6324C7C8-62BA-EB4E-C545-039CC5064B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051113" y="1806661"/>
            <a:ext cx="312738" cy="6111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81" name="Freeform 1230">
            <a:extLst>
              <a:ext uri="{FF2B5EF4-FFF2-40B4-BE49-F238E27FC236}">
                <a16:creationId xmlns:a16="http://schemas.microsoft.com/office/drawing/2014/main" id="{40E866E3-9897-5EB7-D841-E2FBE0AC6A31}"/>
              </a:ext>
            </a:extLst>
          </p:cNvPr>
          <p:cNvSpPr>
            <a:spLocks/>
          </p:cNvSpPr>
          <p:nvPr/>
        </p:nvSpPr>
        <p:spPr bwMode="auto">
          <a:xfrm>
            <a:off x="12969532" y="5149229"/>
            <a:ext cx="2415643" cy="1125630"/>
          </a:xfrm>
          <a:custGeom>
            <a:avLst/>
            <a:gdLst>
              <a:gd name="T0" fmla="*/ 684 w 1546"/>
              <a:gd name="T1" fmla="*/ 94 h 1529"/>
              <a:gd name="T2" fmla="*/ 300 w 1546"/>
              <a:gd name="T3" fmla="*/ 169 h 1529"/>
              <a:gd name="T4" fmla="*/ 0 w 1546"/>
              <a:gd name="T5" fmla="*/ 720 h 1529"/>
              <a:gd name="T6" fmla="*/ 0 w 1546"/>
              <a:gd name="T7" fmla="*/ 1529 h 1529"/>
              <a:gd name="T8" fmla="*/ 1360 w 1546"/>
              <a:gd name="T9" fmla="*/ 1529 h 1529"/>
              <a:gd name="T10" fmla="*/ 1250 w 1546"/>
              <a:gd name="T11" fmla="*/ 1344 h 1529"/>
              <a:gd name="T12" fmla="*/ 1258 w 1546"/>
              <a:gd name="T13" fmla="*/ 1255 h 1529"/>
              <a:gd name="T14" fmla="*/ 1278 w 1546"/>
              <a:gd name="T15" fmla="*/ 952 h 1529"/>
              <a:gd name="T16" fmla="*/ 1344 w 1546"/>
              <a:gd name="T17" fmla="*/ 783 h 1529"/>
              <a:gd name="T18" fmla="*/ 1248 w 1546"/>
              <a:gd name="T19" fmla="*/ 591 h 1529"/>
              <a:gd name="T20" fmla="*/ 1381 w 1546"/>
              <a:gd name="T21" fmla="*/ 376 h 1529"/>
              <a:gd name="T22" fmla="*/ 1546 w 1546"/>
              <a:gd name="T23" fmla="*/ 0 h 1529"/>
              <a:gd name="T24" fmla="*/ 885 w 1546"/>
              <a:gd name="T25" fmla="*/ 35 h 1529"/>
              <a:gd name="T26" fmla="*/ 684 w 1546"/>
              <a:gd name="T27" fmla="*/ 94 h 152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546"/>
              <a:gd name="T43" fmla="*/ 0 h 1529"/>
              <a:gd name="T44" fmla="*/ 1546 w 1546"/>
              <a:gd name="T45" fmla="*/ 1529 h 1529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861 w 10000"/>
              <a:gd name="connsiteY9" fmla="*/ 3829 h 10000"/>
              <a:gd name="connsiteX10" fmla="*/ 8933 w 10000"/>
              <a:gd name="connsiteY10" fmla="*/ 2459 h 10000"/>
              <a:gd name="connsiteX11" fmla="*/ 10000 w 10000"/>
              <a:gd name="connsiteY11" fmla="*/ 0 h 10000"/>
              <a:gd name="connsiteX12" fmla="*/ 5724 w 10000"/>
              <a:gd name="connsiteY12" fmla="*/ 229 h 10000"/>
              <a:gd name="connsiteX13" fmla="*/ 4424 w 10000"/>
              <a:gd name="connsiteY13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933 w 10000"/>
              <a:gd name="connsiteY9" fmla="*/ 2459 h 10000"/>
              <a:gd name="connsiteX10" fmla="*/ 10000 w 10000"/>
              <a:gd name="connsiteY10" fmla="*/ 0 h 10000"/>
              <a:gd name="connsiteX11" fmla="*/ 5724 w 10000"/>
              <a:gd name="connsiteY11" fmla="*/ 229 h 10000"/>
              <a:gd name="connsiteX12" fmla="*/ 4424 w 10000"/>
              <a:gd name="connsiteY12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933 w 10000"/>
              <a:gd name="connsiteY9" fmla="*/ 2459 h 10000"/>
              <a:gd name="connsiteX10" fmla="*/ 10000 w 10000"/>
              <a:gd name="connsiteY10" fmla="*/ 0 h 10000"/>
              <a:gd name="connsiteX11" fmla="*/ 6928 w 10000"/>
              <a:gd name="connsiteY11" fmla="*/ 229 h 10000"/>
              <a:gd name="connsiteX12" fmla="*/ 4424 w 10000"/>
              <a:gd name="connsiteY12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933 w 10000"/>
              <a:gd name="connsiteY8" fmla="*/ 2459 h 10000"/>
              <a:gd name="connsiteX9" fmla="*/ 10000 w 10000"/>
              <a:gd name="connsiteY9" fmla="*/ 0 h 10000"/>
              <a:gd name="connsiteX10" fmla="*/ 6928 w 10000"/>
              <a:gd name="connsiteY10" fmla="*/ 229 h 10000"/>
              <a:gd name="connsiteX11" fmla="*/ 4424 w 10000"/>
              <a:gd name="connsiteY11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334 w 10000"/>
              <a:gd name="connsiteY5" fmla="*/ 9079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933 w 10000"/>
              <a:gd name="connsiteY8" fmla="*/ 2459 h 10000"/>
              <a:gd name="connsiteX9" fmla="*/ 10000 w 10000"/>
              <a:gd name="connsiteY9" fmla="*/ 0 h 10000"/>
              <a:gd name="connsiteX10" fmla="*/ 6928 w 10000"/>
              <a:gd name="connsiteY10" fmla="*/ 229 h 10000"/>
              <a:gd name="connsiteX11" fmla="*/ 4424 w 10000"/>
              <a:gd name="connsiteY11" fmla="*/ 615 h 10000"/>
              <a:gd name="connsiteX0" fmla="*/ 4424 w 10000"/>
              <a:gd name="connsiteY0" fmla="*/ 615 h 30374"/>
              <a:gd name="connsiteX1" fmla="*/ 1940 w 10000"/>
              <a:gd name="connsiteY1" fmla="*/ 1105 h 30374"/>
              <a:gd name="connsiteX2" fmla="*/ 0 w 10000"/>
              <a:gd name="connsiteY2" fmla="*/ 4709 h 30374"/>
              <a:gd name="connsiteX3" fmla="*/ 0 w 10000"/>
              <a:gd name="connsiteY3" fmla="*/ 10000 h 30374"/>
              <a:gd name="connsiteX4" fmla="*/ 8797 w 10000"/>
              <a:gd name="connsiteY4" fmla="*/ 30374 h 30374"/>
              <a:gd name="connsiteX5" fmla="*/ 8334 w 10000"/>
              <a:gd name="connsiteY5" fmla="*/ 9079 h 30374"/>
              <a:gd name="connsiteX6" fmla="*/ 8137 w 10000"/>
              <a:gd name="connsiteY6" fmla="*/ 8208 h 30374"/>
              <a:gd name="connsiteX7" fmla="*/ 8266 w 10000"/>
              <a:gd name="connsiteY7" fmla="*/ 6226 h 30374"/>
              <a:gd name="connsiteX8" fmla="*/ 8933 w 10000"/>
              <a:gd name="connsiteY8" fmla="*/ 2459 h 30374"/>
              <a:gd name="connsiteX9" fmla="*/ 10000 w 10000"/>
              <a:gd name="connsiteY9" fmla="*/ 0 h 30374"/>
              <a:gd name="connsiteX10" fmla="*/ 6928 w 10000"/>
              <a:gd name="connsiteY10" fmla="*/ 229 h 30374"/>
              <a:gd name="connsiteX11" fmla="*/ 4424 w 10000"/>
              <a:gd name="connsiteY11" fmla="*/ 615 h 30374"/>
              <a:gd name="connsiteX0" fmla="*/ 5946 w 11522"/>
              <a:gd name="connsiteY0" fmla="*/ 615 h 32695"/>
              <a:gd name="connsiteX1" fmla="*/ 3462 w 11522"/>
              <a:gd name="connsiteY1" fmla="*/ 1105 h 32695"/>
              <a:gd name="connsiteX2" fmla="*/ 1522 w 11522"/>
              <a:gd name="connsiteY2" fmla="*/ 4709 h 32695"/>
              <a:gd name="connsiteX3" fmla="*/ 0 w 11522"/>
              <a:gd name="connsiteY3" fmla="*/ 32695 h 32695"/>
              <a:gd name="connsiteX4" fmla="*/ 10319 w 11522"/>
              <a:gd name="connsiteY4" fmla="*/ 30374 h 32695"/>
              <a:gd name="connsiteX5" fmla="*/ 9856 w 11522"/>
              <a:gd name="connsiteY5" fmla="*/ 9079 h 32695"/>
              <a:gd name="connsiteX6" fmla="*/ 9659 w 11522"/>
              <a:gd name="connsiteY6" fmla="*/ 8208 h 32695"/>
              <a:gd name="connsiteX7" fmla="*/ 9788 w 11522"/>
              <a:gd name="connsiteY7" fmla="*/ 6226 h 32695"/>
              <a:gd name="connsiteX8" fmla="*/ 10455 w 11522"/>
              <a:gd name="connsiteY8" fmla="*/ 2459 h 32695"/>
              <a:gd name="connsiteX9" fmla="*/ 11522 w 11522"/>
              <a:gd name="connsiteY9" fmla="*/ 0 h 32695"/>
              <a:gd name="connsiteX10" fmla="*/ 8450 w 11522"/>
              <a:gd name="connsiteY10" fmla="*/ 229 h 32695"/>
              <a:gd name="connsiteX11" fmla="*/ 5946 w 11522"/>
              <a:gd name="connsiteY11" fmla="*/ 615 h 32695"/>
              <a:gd name="connsiteX0" fmla="*/ 5946 w 11522"/>
              <a:gd name="connsiteY0" fmla="*/ 615 h 32695"/>
              <a:gd name="connsiteX1" fmla="*/ 3462 w 11522"/>
              <a:gd name="connsiteY1" fmla="*/ 1105 h 32695"/>
              <a:gd name="connsiteX2" fmla="*/ 1522 w 11522"/>
              <a:gd name="connsiteY2" fmla="*/ 4709 h 32695"/>
              <a:gd name="connsiteX3" fmla="*/ 0 w 11522"/>
              <a:gd name="connsiteY3" fmla="*/ 32695 h 32695"/>
              <a:gd name="connsiteX4" fmla="*/ 10319 w 11522"/>
              <a:gd name="connsiteY4" fmla="*/ 32179 h 32695"/>
              <a:gd name="connsiteX5" fmla="*/ 9856 w 11522"/>
              <a:gd name="connsiteY5" fmla="*/ 9079 h 32695"/>
              <a:gd name="connsiteX6" fmla="*/ 9659 w 11522"/>
              <a:gd name="connsiteY6" fmla="*/ 8208 h 32695"/>
              <a:gd name="connsiteX7" fmla="*/ 9788 w 11522"/>
              <a:gd name="connsiteY7" fmla="*/ 6226 h 32695"/>
              <a:gd name="connsiteX8" fmla="*/ 10455 w 11522"/>
              <a:gd name="connsiteY8" fmla="*/ 2459 h 32695"/>
              <a:gd name="connsiteX9" fmla="*/ 11522 w 11522"/>
              <a:gd name="connsiteY9" fmla="*/ 0 h 32695"/>
              <a:gd name="connsiteX10" fmla="*/ 8450 w 11522"/>
              <a:gd name="connsiteY10" fmla="*/ 229 h 32695"/>
              <a:gd name="connsiteX11" fmla="*/ 5946 w 11522"/>
              <a:gd name="connsiteY11" fmla="*/ 615 h 32695"/>
              <a:gd name="connsiteX0" fmla="*/ 5946 w 11522"/>
              <a:gd name="connsiteY0" fmla="*/ 27627 h 59707"/>
              <a:gd name="connsiteX1" fmla="*/ 3462 w 11522"/>
              <a:gd name="connsiteY1" fmla="*/ 28117 h 59707"/>
              <a:gd name="connsiteX2" fmla="*/ 2997 w 11522"/>
              <a:gd name="connsiteY2" fmla="*/ 0 h 59707"/>
              <a:gd name="connsiteX3" fmla="*/ 0 w 11522"/>
              <a:gd name="connsiteY3" fmla="*/ 59707 h 59707"/>
              <a:gd name="connsiteX4" fmla="*/ 10319 w 11522"/>
              <a:gd name="connsiteY4" fmla="*/ 59191 h 59707"/>
              <a:gd name="connsiteX5" fmla="*/ 9856 w 11522"/>
              <a:gd name="connsiteY5" fmla="*/ 36091 h 59707"/>
              <a:gd name="connsiteX6" fmla="*/ 9659 w 11522"/>
              <a:gd name="connsiteY6" fmla="*/ 35220 h 59707"/>
              <a:gd name="connsiteX7" fmla="*/ 9788 w 11522"/>
              <a:gd name="connsiteY7" fmla="*/ 33238 h 59707"/>
              <a:gd name="connsiteX8" fmla="*/ 10455 w 11522"/>
              <a:gd name="connsiteY8" fmla="*/ 29471 h 59707"/>
              <a:gd name="connsiteX9" fmla="*/ 11522 w 11522"/>
              <a:gd name="connsiteY9" fmla="*/ 27012 h 59707"/>
              <a:gd name="connsiteX10" fmla="*/ 8450 w 11522"/>
              <a:gd name="connsiteY10" fmla="*/ 27241 h 59707"/>
              <a:gd name="connsiteX11" fmla="*/ 5946 w 11522"/>
              <a:gd name="connsiteY11" fmla="*/ 27627 h 59707"/>
              <a:gd name="connsiteX0" fmla="*/ 5946 w 11522"/>
              <a:gd name="connsiteY0" fmla="*/ 27627 h 59707"/>
              <a:gd name="connsiteX1" fmla="*/ 5317 w 11522"/>
              <a:gd name="connsiteY1" fmla="*/ 7743 h 59707"/>
              <a:gd name="connsiteX2" fmla="*/ 2997 w 11522"/>
              <a:gd name="connsiteY2" fmla="*/ 0 h 59707"/>
              <a:gd name="connsiteX3" fmla="*/ 0 w 11522"/>
              <a:gd name="connsiteY3" fmla="*/ 59707 h 59707"/>
              <a:gd name="connsiteX4" fmla="*/ 10319 w 11522"/>
              <a:gd name="connsiteY4" fmla="*/ 59191 h 59707"/>
              <a:gd name="connsiteX5" fmla="*/ 9856 w 11522"/>
              <a:gd name="connsiteY5" fmla="*/ 36091 h 59707"/>
              <a:gd name="connsiteX6" fmla="*/ 9659 w 11522"/>
              <a:gd name="connsiteY6" fmla="*/ 35220 h 59707"/>
              <a:gd name="connsiteX7" fmla="*/ 9788 w 11522"/>
              <a:gd name="connsiteY7" fmla="*/ 33238 h 59707"/>
              <a:gd name="connsiteX8" fmla="*/ 10455 w 11522"/>
              <a:gd name="connsiteY8" fmla="*/ 29471 h 59707"/>
              <a:gd name="connsiteX9" fmla="*/ 11522 w 11522"/>
              <a:gd name="connsiteY9" fmla="*/ 27012 h 59707"/>
              <a:gd name="connsiteX10" fmla="*/ 8450 w 11522"/>
              <a:gd name="connsiteY10" fmla="*/ 27241 h 59707"/>
              <a:gd name="connsiteX11" fmla="*/ 5946 w 11522"/>
              <a:gd name="connsiteY11" fmla="*/ 27627 h 59707"/>
              <a:gd name="connsiteX0" fmla="*/ 5946 w 11522"/>
              <a:gd name="connsiteY0" fmla="*/ 28293 h 60373"/>
              <a:gd name="connsiteX1" fmla="*/ 2997 w 11522"/>
              <a:gd name="connsiteY1" fmla="*/ 666 h 60373"/>
              <a:gd name="connsiteX2" fmla="*/ 0 w 11522"/>
              <a:gd name="connsiteY2" fmla="*/ 60373 h 60373"/>
              <a:gd name="connsiteX3" fmla="*/ 10319 w 11522"/>
              <a:gd name="connsiteY3" fmla="*/ 59857 h 60373"/>
              <a:gd name="connsiteX4" fmla="*/ 9856 w 11522"/>
              <a:gd name="connsiteY4" fmla="*/ 36757 h 60373"/>
              <a:gd name="connsiteX5" fmla="*/ 9659 w 11522"/>
              <a:gd name="connsiteY5" fmla="*/ 35886 h 60373"/>
              <a:gd name="connsiteX6" fmla="*/ 9788 w 11522"/>
              <a:gd name="connsiteY6" fmla="*/ 33904 h 60373"/>
              <a:gd name="connsiteX7" fmla="*/ 10455 w 11522"/>
              <a:gd name="connsiteY7" fmla="*/ 30137 h 60373"/>
              <a:gd name="connsiteX8" fmla="*/ 11522 w 11522"/>
              <a:gd name="connsiteY8" fmla="*/ 27678 h 60373"/>
              <a:gd name="connsiteX9" fmla="*/ 8450 w 11522"/>
              <a:gd name="connsiteY9" fmla="*/ 27907 h 60373"/>
              <a:gd name="connsiteX10" fmla="*/ 5946 w 11522"/>
              <a:gd name="connsiteY10" fmla="*/ 28293 h 60373"/>
              <a:gd name="connsiteX0" fmla="*/ 8450 w 11522"/>
              <a:gd name="connsiteY0" fmla="*/ 27241 h 59707"/>
              <a:gd name="connsiteX1" fmla="*/ 2997 w 11522"/>
              <a:gd name="connsiteY1" fmla="*/ 0 h 59707"/>
              <a:gd name="connsiteX2" fmla="*/ 0 w 11522"/>
              <a:gd name="connsiteY2" fmla="*/ 59707 h 59707"/>
              <a:gd name="connsiteX3" fmla="*/ 10319 w 11522"/>
              <a:gd name="connsiteY3" fmla="*/ 59191 h 59707"/>
              <a:gd name="connsiteX4" fmla="*/ 9856 w 11522"/>
              <a:gd name="connsiteY4" fmla="*/ 36091 h 59707"/>
              <a:gd name="connsiteX5" fmla="*/ 9659 w 11522"/>
              <a:gd name="connsiteY5" fmla="*/ 35220 h 59707"/>
              <a:gd name="connsiteX6" fmla="*/ 9788 w 11522"/>
              <a:gd name="connsiteY6" fmla="*/ 33238 h 59707"/>
              <a:gd name="connsiteX7" fmla="*/ 10455 w 11522"/>
              <a:gd name="connsiteY7" fmla="*/ 29471 h 59707"/>
              <a:gd name="connsiteX8" fmla="*/ 11522 w 11522"/>
              <a:gd name="connsiteY8" fmla="*/ 27012 h 59707"/>
              <a:gd name="connsiteX9" fmla="*/ 8450 w 11522"/>
              <a:gd name="connsiteY9" fmla="*/ 27241 h 59707"/>
              <a:gd name="connsiteX0" fmla="*/ 11522 w 11522"/>
              <a:gd name="connsiteY0" fmla="*/ 27012 h 59707"/>
              <a:gd name="connsiteX1" fmla="*/ 2997 w 11522"/>
              <a:gd name="connsiteY1" fmla="*/ 0 h 59707"/>
              <a:gd name="connsiteX2" fmla="*/ 0 w 11522"/>
              <a:gd name="connsiteY2" fmla="*/ 59707 h 59707"/>
              <a:gd name="connsiteX3" fmla="*/ 10319 w 11522"/>
              <a:gd name="connsiteY3" fmla="*/ 59191 h 59707"/>
              <a:gd name="connsiteX4" fmla="*/ 9856 w 11522"/>
              <a:gd name="connsiteY4" fmla="*/ 36091 h 59707"/>
              <a:gd name="connsiteX5" fmla="*/ 9659 w 11522"/>
              <a:gd name="connsiteY5" fmla="*/ 35220 h 59707"/>
              <a:gd name="connsiteX6" fmla="*/ 9788 w 11522"/>
              <a:gd name="connsiteY6" fmla="*/ 33238 h 59707"/>
              <a:gd name="connsiteX7" fmla="*/ 10455 w 11522"/>
              <a:gd name="connsiteY7" fmla="*/ 29471 h 59707"/>
              <a:gd name="connsiteX8" fmla="*/ 11522 w 11522"/>
              <a:gd name="connsiteY8" fmla="*/ 27012 h 59707"/>
              <a:gd name="connsiteX0" fmla="*/ 10455 w 10455"/>
              <a:gd name="connsiteY0" fmla="*/ 29471 h 59707"/>
              <a:gd name="connsiteX1" fmla="*/ 2997 w 10455"/>
              <a:gd name="connsiteY1" fmla="*/ 0 h 59707"/>
              <a:gd name="connsiteX2" fmla="*/ 0 w 10455"/>
              <a:gd name="connsiteY2" fmla="*/ 59707 h 59707"/>
              <a:gd name="connsiteX3" fmla="*/ 10319 w 10455"/>
              <a:gd name="connsiteY3" fmla="*/ 59191 h 59707"/>
              <a:gd name="connsiteX4" fmla="*/ 9856 w 10455"/>
              <a:gd name="connsiteY4" fmla="*/ 36091 h 59707"/>
              <a:gd name="connsiteX5" fmla="*/ 9659 w 10455"/>
              <a:gd name="connsiteY5" fmla="*/ 35220 h 59707"/>
              <a:gd name="connsiteX6" fmla="*/ 9788 w 10455"/>
              <a:gd name="connsiteY6" fmla="*/ 33238 h 59707"/>
              <a:gd name="connsiteX7" fmla="*/ 10455 w 10455"/>
              <a:gd name="connsiteY7" fmla="*/ 29471 h 59707"/>
              <a:gd name="connsiteX0" fmla="*/ 9788 w 10319"/>
              <a:gd name="connsiteY0" fmla="*/ 33238 h 59707"/>
              <a:gd name="connsiteX1" fmla="*/ 2997 w 10319"/>
              <a:gd name="connsiteY1" fmla="*/ 0 h 59707"/>
              <a:gd name="connsiteX2" fmla="*/ 0 w 10319"/>
              <a:gd name="connsiteY2" fmla="*/ 59707 h 59707"/>
              <a:gd name="connsiteX3" fmla="*/ 10319 w 10319"/>
              <a:gd name="connsiteY3" fmla="*/ 59191 h 59707"/>
              <a:gd name="connsiteX4" fmla="*/ 9856 w 10319"/>
              <a:gd name="connsiteY4" fmla="*/ 36091 h 59707"/>
              <a:gd name="connsiteX5" fmla="*/ 9659 w 10319"/>
              <a:gd name="connsiteY5" fmla="*/ 35220 h 59707"/>
              <a:gd name="connsiteX6" fmla="*/ 9788 w 10319"/>
              <a:gd name="connsiteY6" fmla="*/ 33238 h 59707"/>
              <a:gd name="connsiteX0" fmla="*/ 9659 w 10319"/>
              <a:gd name="connsiteY0" fmla="*/ 35220 h 59707"/>
              <a:gd name="connsiteX1" fmla="*/ 2997 w 10319"/>
              <a:gd name="connsiteY1" fmla="*/ 0 h 59707"/>
              <a:gd name="connsiteX2" fmla="*/ 0 w 10319"/>
              <a:gd name="connsiteY2" fmla="*/ 59707 h 59707"/>
              <a:gd name="connsiteX3" fmla="*/ 10319 w 10319"/>
              <a:gd name="connsiteY3" fmla="*/ 59191 h 59707"/>
              <a:gd name="connsiteX4" fmla="*/ 9856 w 10319"/>
              <a:gd name="connsiteY4" fmla="*/ 36091 h 59707"/>
              <a:gd name="connsiteX5" fmla="*/ 9659 w 10319"/>
              <a:gd name="connsiteY5" fmla="*/ 35220 h 59707"/>
              <a:gd name="connsiteX0" fmla="*/ 9856 w 10319"/>
              <a:gd name="connsiteY0" fmla="*/ 36443 h 60059"/>
              <a:gd name="connsiteX1" fmla="*/ 2997 w 10319"/>
              <a:gd name="connsiteY1" fmla="*/ 352 h 60059"/>
              <a:gd name="connsiteX2" fmla="*/ 0 w 10319"/>
              <a:gd name="connsiteY2" fmla="*/ 60059 h 60059"/>
              <a:gd name="connsiteX3" fmla="*/ 10319 w 10319"/>
              <a:gd name="connsiteY3" fmla="*/ 59543 h 60059"/>
              <a:gd name="connsiteX4" fmla="*/ 9856 w 10319"/>
              <a:gd name="connsiteY4" fmla="*/ 36443 h 60059"/>
              <a:gd name="connsiteX0" fmla="*/ 12948 w 12953"/>
              <a:gd name="connsiteY0" fmla="*/ 6221 h 63880"/>
              <a:gd name="connsiteX1" fmla="*/ 2997 w 12953"/>
              <a:gd name="connsiteY1" fmla="*/ 4173 h 63880"/>
              <a:gd name="connsiteX2" fmla="*/ 0 w 12953"/>
              <a:gd name="connsiteY2" fmla="*/ 63880 h 63880"/>
              <a:gd name="connsiteX3" fmla="*/ 10319 w 12953"/>
              <a:gd name="connsiteY3" fmla="*/ 63364 h 63880"/>
              <a:gd name="connsiteX4" fmla="*/ 12948 w 12953"/>
              <a:gd name="connsiteY4" fmla="*/ 6221 h 63880"/>
              <a:gd name="connsiteX0" fmla="*/ 12948 w 12953"/>
              <a:gd name="connsiteY0" fmla="*/ 3746 h 61405"/>
              <a:gd name="connsiteX1" fmla="*/ 2997 w 12953"/>
              <a:gd name="connsiteY1" fmla="*/ 1698 h 61405"/>
              <a:gd name="connsiteX2" fmla="*/ 0 w 12953"/>
              <a:gd name="connsiteY2" fmla="*/ 61405 h 61405"/>
              <a:gd name="connsiteX3" fmla="*/ 10319 w 12953"/>
              <a:gd name="connsiteY3" fmla="*/ 60889 h 61405"/>
              <a:gd name="connsiteX4" fmla="*/ 12948 w 12953"/>
              <a:gd name="connsiteY4" fmla="*/ 3746 h 61405"/>
              <a:gd name="connsiteX0" fmla="*/ 12948 w 12953"/>
              <a:gd name="connsiteY0" fmla="*/ 2048 h 59707"/>
              <a:gd name="connsiteX1" fmla="*/ 2997 w 12953"/>
              <a:gd name="connsiteY1" fmla="*/ 0 h 59707"/>
              <a:gd name="connsiteX2" fmla="*/ 0 w 12953"/>
              <a:gd name="connsiteY2" fmla="*/ 59707 h 59707"/>
              <a:gd name="connsiteX3" fmla="*/ 10319 w 12953"/>
              <a:gd name="connsiteY3" fmla="*/ 59191 h 59707"/>
              <a:gd name="connsiteX4" fmla="*/ 12948 w 12953"/>
              <a:gd name="connsiteY4" fmla="*/ 2048 h 59707"/>
              <a:gd name="connsiteX0" fmla="*/ 12948 w 12953"/>
              <a:gd name="connsiteY0" fmla="*/ 673 h 58332"/>
              <a:gd name="connsiteX1" fmla="*/ 2997 w 12953"/>
              <a:gd name="connsiteY1" fmla="*/ 1978 h 58332"/>
              <a:gd name="connsiteX2" fmla="*/ 0 w 12953"/>
              <a:gd name="connsiteY2" fmla="*/ 58332 h 58332"/>
              <a:gd name="connsiteX3" fmla="*/ 10319 w 12953"/>
              <a:gd name="connsiteY3" fmla="*/ 57816 h 58332"/>
              <a:gd name="connsiteX4" fmla="*/ 12948 w 12953"/>
              <a:gd name="connsiteY4" fmla="*/ 673 h 58332"/>
              <a:gd name="connsiteX0" fmla="*/ 13084 w 13089"/>
              <a:gd name="connsiteY0" fmla="*/ 4541 h 56354"/>
              <a:gd name="connsiteX1" fmla="*/ 2997 w 13089"/>
              <a:gd name="connsiteY1" fmla="*/ 0 h 56354"/>
              <a:gd name="connsiteX2" fmla="*/ 0 w 13089"/>
              <a:gd name="connsiteY2" fmla="*/ 56354 h 56354"/>
              <a:gd name="connsiteX3" fmla="*/ 10319 w 13089"/>
              <a:gd name="connsiteY3" fmla="*/ 55838 h 56354"/>
              <a:gd name="connsiteX4" fmla="*/ 13084 w 13089"/>
              <a:gd name="connsiteY4" fmla="*/ 4541 h 56354"/>
              <a:gd name="connsiteX0" fmla="*/ 13084 w 13089"/>
              <a:gd name="connsiteY0" fmla="*/ 1017 h 52830"/>
              <a:gd name="connsiteX1" fmla="*/ 2726 w 13089"/>
              <a:gd name="connsiteY1" fmla="*/ 602 h 52830"/>
              <a:gd name="connsiteX2" fmla="*/ 0 w 13089"/>
              <a:gd name="connsiteY2" fmla="*/ 52830 h 52830"/>
              <a:gd name="connsiteX3" fmla="*/ 10319 w 13089"/>
              <a:gd name="connsiteY3" fmla="*/ 52314 h 52830"/>
              <a:gd name="connsiteX4" fmla="*/ 13084 w 13089"/>
              <a:gd name="connsiteY4" fmla="*/ 1017 h 52830"/>
              <a:gd name="connsiteX0" fmla="*/ 14305 w 14310"/>
              <a:gd name="connsiteY0" fmla="*/ 1017 h 53174"/>
              <a:gd name="connsiteX1" fmla="*/ 3947 w 14310"/>
              <a:gd name="connsiteY1" fmla="*/ 602 h 53174"/>
              <a:gd name="connsiteX2" fmla="*/ 0 w 14310"/>
              <a:gd name="connsiteY2" fmla="*/ 53174 h 53174"/>
              <a:gd name="connsiteX3" fmla="*/ 11540 w 14310"/>
              <a:gd name="connsiteY3" fmla="*/ 52314 h 53174"/>
              <a:gd name="connsiteX4" fmla="*/ 14305 w 14310"/>
              <a:gd name="connsiteY4" fmla="*/ 1017 h 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0" h="53174">
                <a:moveTo>
                  <a:pt x="14305" y="1017"/>
                </a:moveTo>
                <a:cubicBezTo>
                  <a:pt x="11801" y="-1111"/>
                  <a:pt x="5923" y="792"/>
                  <a:pt x="3947" y="602"/>
                </a:cubicBezTo>
                <a:cubicBezTo>
                  <a:pt x="3440" y="9931"/>
                  <a:pt x="507" y="43845"/>
                  <a:pt x="0" y="53174"/>
                </a:cubicBezTo>
                <a:lnTo>
                  <a:pt x="11540" y="52314"/>
                </a:lnTo>
                <a:cubicBezTo>
                  <a:pt x="11386" y="52007"/>
                  <a:pt x="14459" y="1324"/>
                  <a:pt x="14305" y="1017"/>
                </a:cubicBezTo>
                <a:close/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fr-FR"/>
          </a:p>
        </p:txBody>
      </p:sp>
      <p:sp>
        <p:nvSpPr>
          <p:cNvPr id="172" name="Rectangle 1029">
            <a:extLst>
              <a:ext uri="{FF2B5EF4-FFF2-40B4-BE49-F238E27FC236}">
                <a16:creationId xmlns:a16="http://schemas.microsoft.com/office/drawing/2014/main" id="{44B44E86-40AB-D75C-9A6F-E44AB8693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6281" y="2094367"/>
            <a:ext cx="734107" cy="692224"/>
          </a:xfrm>
          <a:prstGeom prst="rect">
            <a:avLst/>
          </a:prstGeom>
          <a:gradFill rotWithShape="0">
            <a:gsLst>
              <a:gs pos="0">
                <a:srgbClr val="D8FBFF"/>
              </a:gs>
              <a:gs pos="100000">
                <a:srgbClr val="C7E7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600000"/>
            </a:lightRig>
          </a:scene3d>
          <a:sp3d extrusionH="100000" contourW="12700" prstMaterial="metal">
            <a:extrusionClr>
              <a:srgbClr val="D8FBFF"/>
            </a:extrusionClr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1050" dirty="0">
                <a:solidFill>
                  <a:srgbClr val="000066"/>
                </a:solidFill>
              </a:rPr>
              <a:t>C2</a:t>
            </a:r>
          </a:p>
        </p:txBody>
      </p:sp>
      <p:sp>
        <p:nvSpPr>
          <p:cNvPr id="174" name="Rectangle 1029">
            <a:extLst>
              <a:ext uri="{FF2B5EF4-FFF2-40B4-BE49-F238E27FC236}">
                <a16:creationId xmlns:a16="http://schemas.microsoft.com/office/drawing/2014/main" id="{DD7B5F25-65C0-392F-4CB1-00542CBD7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7514" y="3557400"/>
            <a:ext cx="734107" cy="692224"/>
          </a:xfrm>
          <a:prstGeom prst="rect">
            <a:avLst/>
          </a:prstGeom>
          <a:gradFill rotWithShape="0">
            <a:gsLst>
              <a:gs pos="0">
                <a:srgbClr val="D8FBFF"/>
              </a:gs>
              <a:gs pos="100000">
                <a:srgbClr val="C7E7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600000"/>
            </a:lightRig>
          </a:scene3d>
          <a:sp3d extrusionH="100000" contourW="12700" prstMaterial="metal">
            <a:extrusionClr>
              <a:srgbClr val="D8FBFF"/>
            </a:extrusionClr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1050" dirty="0">
                <a:solidFill>
                  <a:srgbClr val="000066"/>
                </a:solidFill>
              </a:rPr>
              <a:t>C2</a:t>
            </a:r>
          </a:p>
        </p:txBody>
      </p:sp>
      <p:sp>
        <p:nvSpPr>
          <p:cNvPr id="16" name="Oval 1041">
            <a:extLst>
              <a:ext uri="{FF2B5EF4-FFF2-40B4-BE49-F238E27FC236}">
                <a16:creationId xmlns:a16="http://schemas.microsoft.com/office/drawing/2014/main" id="{F96FB456-56E2-A022-135B-0378102D9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1132" y="2217424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F55</a:t>
            </a:r>
          </a:p>
        </p:txBody>
      </p:sp>
      <p:sp>
        <p:nvSpPr>
          <p:cNvPr id="173" name="Rectangle 1029">
            <a:extLst>
              <a:ext uri="{FF2B5EF4-FFF2-40B4-BE49-F238E27FC236}">
                <a16:creationId xmlns:a16="http://schemas.microsoft.com/office/drawing/2014/main" id="{5772251B-551B-B149-D9C9-F0B62E653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5740" y="4136080"/>
            <a:ext cx="803429" cy="622373"/>
          </a:xfrm>
          <a:prstGeom prst="rect">
            <a:avLst/>
          </a:prstGeom>
          <a:gradFill rotWithShape="0">
            <a:gsLst>
              <a:gs pos="0">
                <a:srgbClr val="D8FBFF"/>
              </a:gs>
              <a:gs pos="100000">
                <a:srgbClr val="C7E7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600000"/>
            </a:lightRig>
          </a:scene3d>
          <a:sp3d extrusionH="100000" contourW="12700" prstMaterial="metal">
            <a:extrusionClr>
              <a:srgbClr val="D8FBFF"/>
            </a:extrusionClr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1050" dirty="0">
                <a:solidFill>
                  <a:srgbClr val="000066"/>
                </a:solidFill>
              </a:rPr>
              <a:t>C3</a:t>
            </a:r>
          </a:p>
        </p:txBody>
      </p:sp>
      <p:sp>
        <p:nvSpPr>
          <p:cNvPr id="143" name="Oval 1041">
            <a:extLst>
              <a:ext uri="{FF2B5EF4-FFF2-40B4-BE49-F238E27FC236}">
                <a16:creationId xmlns:a16="http://schemas.microsoft.com/office/drawing/2014/main" id="{1916F41F-9F6C-584B-D2D3-2EC87E890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0688" y="3692269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F55</a:t>
            </a:r>
          </a:p>
        </p:txBody>
      </p:sp>
      <p:sp>
        <p:nvSpPr>
          <p:cNvPr id="146" name="Oval 1211">
            <a:extLst>
              <a:ext uri="{FF2B5EF4-FFF2-40B4-BE49-F238E27FC236}">
                <a16:creationId xmlns:a16="http://schemas.microsoft.com/office/drawing/2014/main" id="{9B8445D0-FB53-E6E1-3999-3B1B4E069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5186" y="4181651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175" name="Rectangle 1029">
            <a:extLst>
              <a:ext uri="{FF2B5EF4-FFF2-40B4-BE49-F238E27FC236}">
                <a16:creationId xmlns:a16="http://schemas.microsoft.com/office/drawing/2014/main" id="{05F86747-D145-6BAD-DA04-BD3B50BC8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8558" y="5649082"/>
            <a:ext cx="818687" cy="558756"/>
          </a:xfrm>
          <a:prstGeom prst="rect">
            <a:avLst/>
          </a:prstGeom>
          <a:gradFill rotWithShape="0">
            <a:gsLst>
              <a:gs pos="0">
                <a:srgbClr val="D8FBFF"/>
              </a:gs>
              <a:gs pos="100000">
                <a:srgbClr val="C7E7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600000"/>
            </a:lightRig>
          </a:scene3d>
          <a:sp3d extrusionH="100000" contourW="12700" prstMaterial="metal">
            <a:extrusionClr>
              <a:srgbClr val="D8FBFF"/>
            </a:extrusionClr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1050" dirty="0">
                <a:solidFill>
                  <a:srgbClr val="000066"/>
                </a:solidFill>
              </a:rPr>
              <a:t>C3</a:t>
            </a:r>
          </a:p>
        </p:txBody>
      </p:sp>
      <p:sp>
        <p:nvSpPr>
          <p:cNvPr id="176" name="Rectangle 1029">
            <a:extLst>
              <a:ext uri="{FF2B5EF4-FFF2-40B4-BE49-F238E27FC236}">
                <a16:creationId xmlns:a16="http://schemas.microsoft.com/office/drawing/2014/main" id="{3BB0EBCF-A7EC-EF74-34AA-FD264E93E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1330" y="5046835"/>
            <a:ext cx="734107" cy="692224"/>
          </a:xfrm>
          <a:prstGeom prst="rect">
            <a:avLst/>
          </a:prstGeom>
          <a:gradFill rotWithShape="0">
            <a:gsLst>
              <a:gs pos="0">
                <a:srgbClr val="D8FBFF"/>
              </a:gs>
              <a:gs pos="100000">
                <a:srgbClr val="C7E7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600000"/>
            </a:lightRig>
          </a:scene3d>
          <a:sp3d extrusionH="100000" contourW="12700" prstMaterial="metal">
            <a:extrusionClr>
              <a:srgbClr val="D8FBFF"/>
            </a:extrusionClr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1050" dirty="0">
                <a:solidFill>
                  <a:srgbClr val="000066"/>
                </a:solidFill>
              </a:rPr>
              <a:t>C2</a:t>
            </a:r>
          </a:p>
        </p:txBody>
      </p:sp>
      <p:sp>
        <p:nvSpPr>
          <p:cNvPr id="131" name="Oval 1225">
            <a:extLst>
              <a:ext uri="{FF2B5EF4-FFF2-40B4-BE49-F238E27FC236}">
                <a16:creationId xmlns:a16="http://schemas.microsoft.com/office/drawing/2014/main" id="{DE1F1BC9-8A89-42FF-1C56-8762AAA8F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0334" y="5717983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126" name="Oval 1229">
            <a:extLst>
              <a:ext uri="{FF2B5EF4-FFF2-40B4-BE49-F238E27FC236}">
                <a16:creationId xmlns:a16="http://schemas.microsoft.com/office/drawing/2014/main" id="{04DB73FB-8E5C-D2CD-7EFE-55640A325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4148" y="5159227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F55</a:t>
            </a:r>
          </a:p>
        </p:txBody>
      </p:sp>
      <p:sp>
        <p:nvSpPr>
          <p:cNvPr id="151" name="Freeform 1230">
            <a:extLst>
              <a:ext uri="{FF2B5EF4-FFF2-40B4-BE49-F238E27FC236}">
                <a16:creationId xmlns:a16="http://schemas.microsoft.com/office/drawing/2014/main" id="{65D942EE-1806-8B90-9D83-08C7F1580C0F}"/>
              </a:ext>
            </a:extLst>
          </p:cNvPr>
          <p:cNvSpPr>
            <a:spLocks/>
          </p:cNvSpPr>
          <p:nvPr/>
        </p:nvSpPr>
        <p:spPr bwMode="auto">
          <a:xfrm>
            <a:off x="17181372" y="3587493"/>
            <a:ext cx="4292368" cy="3813773"/>
          </a:xfrm>
          <a:custGeom>
            <a:avLst/>
            <a:gdLst>
              <a:gd name="T0" fmla="*/ 684 w 1546"/>
              <a:gd name="T1" fmla="*/ 94 h 1529"/>
              <a:gd name="T2" fmla="*/ 300 w 1546"/>
              <a:gd name="T3" fmla="*/ 169 h 1529"/>
              <a:gd name="T4" fmla="*/ 0 w 1546"/>
              <a:gd name="T5" fmla="*/ 720 h 1529"/>
              <a:gd name="T6" fmla="*/ 0 w 1546"/>
              <a:gd name="T7" fmla="*/ 1529 h 1529"/>
              <a:gd name="T8" fmla="*/ 1360 w 1546"/>
              <a:gd name="T9" fmla="*/ 1529 h 1529"/>
              <a:gd name="T10" fmla="*/ 1250 w 1546"/>
              <a:gd name="T11" fmla="*/ 1344 h 1529"/>
              <a:gd name="T12" fmla="*/ 1258 w 1546"/>
              <a:gd name="T13" fmla="*/ 1255 h 1529"/>
              <a:gd name="T14" fmla="*/ 1278 w 1546"/>
              <a:gd name="T15" fmla="*/ 952 h 1529"/>
              <a:gd name="T16" fmla="*/ 1344 w 1546"/>
              <a:gd name="T17" fmla="*/ 783 h 1529"/>
              <a:gd name="T18" fmla="*/ 1248 w 1546"/>
              <a:gd name="T19" fmla="*/ 591 h 1529"/>
              <a:gd name="T20" fmla="*/ 1381 w 1546"/>
              <a:gd name="T21" fmla="*/ 376 h 1529"/>
              <a:gd name="T22" fmla="*/ 1546 w 1546"/>
              <a:gd name="T23" fmla="*/ 0 h 1529"/>
              <a:gd name="T24" fmla="*/ 885 w 1546"/>
              <a:gd name="T25" fmla="*/ 35 h 1529"/>
              <a:gd name="T26" fmla="*/ 684 w 1546"/>
              <a:gd name="T27" fmla="*/ 94 h 152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546"/>
              <a:gd name="T43" fmla="*/ 0 h 1529"/>
              <a:gd name="T44" fmla="*/ 1546 w 1546"/>
              <a:gd name="T45" fmla="*/ 1529 h 1529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861 w 10000"/>
              <a:gd name="connsiteY9" fmla="*/ 3829 h 10000"/>
              <a:gd name="connsiteX10" fmla="*/ 8933 w 10000"/>
              <a:gd name="connsiteY10" fmla="*/ 2459 h 10000"/>
              <a:gd name="connsiteX11" fmla="*/ 10000 w 10000"/>
              <a:gd name="connsiteY11" fmla="*/ 0 h 10000"/>
              <a:gd name="connsiteX12" fmla="*/ 5724 w 10000"/>
              <a:gd name="connsiteY12" fmla="*/ 229 h 10000"/>
              <a:gd name="connsiteX13" fmla="*/ 4424 w 10000"/>
              <a:gd name="connsiteY13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933 w 10000"/>
              <a:gd name="connsiteY9" fmla="*/ 2459 h 10000"/>
              <a:gd name="connsiteX10" fmla="*/ 10000 w 10000"/>
              <a:gd name="connsiteY10" fmla="*/ 0 h 10000"/>
              <a:gd name="connsiteX11" fmla="*/ 5724 w 10000"/>
              <a:gd name="connsiteY11" fmla="*/ 229 h 10000"/>
              <a:gd name="connsiteX12" fmla="*/ 4424 w 10000"/>
              <a:gd name="connsiteY12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933 w 10000"/>
              <a:gd name="connsiteY9" fmla="*/ 2459 h 10000"/>
              <a:gd name="connsiteX10" fmla="*/ 10000 w 10000"/>
              <a:gd name="connsiteY10" fmla="*/ 0 h 10000"/>
              <a:gd name="connsiteX11" fmla="*/ 6928 w 10000"/>
              <a:gd name="connsiteY11" fmla="*/ 229 h 10000"/>
              <a:gd name="connsiteX12" fmla="*/ 4424 w 10000"/>
              <a:gd name="connsiteY12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933 w 10000"/>
              <a:gd name="connsiteY8" fmla="*/ 2459 h 10000"/>
              <a:gd name="connsiteX9" fmla="*/ 10000 w 10000"/>
              <a:gd name="connsiteY9" fmla="*/ 0 h 10000"/>
              <a:gd name="connsiteX10" fmla="*/ 6928 w 10000"/>
              <a:gd name="connsiteY10" fmla="*/ 229 h 10000"/>
              <a:gd name="connsiteX11" fmla="*/ 4424 w 10000"/>
              <a:gd name="connsiteY11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334 w 10000"/>
              <a:gd name="connsiteY5" fmla="*/ 9079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933 w 10000"/>
              <a:gd name="connsiteY8" fmla="*/ 2459 h 10000"/>
              <a:gd name="connsiteX9" fmla="*/ 10000 w 10000"/>
              <a:gd name="connsiteY9" fmla="*/ 0 h 10000"/>
              <a:gd name="connsiteX10" fmla="*/ 6928 w 10000"/>
              <a:gd name="connsiteY10" fmla="*/ 229 h 10000"/>
              <a:gd name="connsiteX11" fmla="*/ 4424 w 10000"/>
              <a:gd name="connsiteY11" fmla="*/ 615 h 10000"/>
              <a:gd name="connsiteX0" fmla="*/ 4424 w 9426"/>
              <a:gd name="connsiteY0" fmla="*/ 386 h 9771"/>
              <a:gd name="connsiteX1" fmla="*/ 1940 w 9426"/>
              <a:gd name="connsiteY1" fmla="*/ 876 h 9771"/>
              <a:gd name="connsiteX2" fmla="*/ 0 w 9426"/>
              <a:gd name="connsiteY2" fmla="*/ 4480 h 9771"/>
              <a:gd name="connsiteX3" fmla="*/ 0 w 9426"/>
              <a:gd name="connsiteY3" fmla="*/ 9771 h 9771"/>
              <a:gd name="connsiteX4" fmla="*/ 8797 w 9426"/>
              <a:gd name="connsiteY4" fmla="*/ 9771 h 9771"/>
              <a:gd name="connsiteX5" fmla="*/ 8334 w 9426"/>
              <a:gd name="connsiteY5" fmla="*/ 8850 h 9771"/>
              <a:gd name="connsiteX6" fmla="*/ 8137 w 9426"/>
              <a:gd name="connsiteY6" fmla="*/ 7979 h 9771"/>
              <a:gd name="connsiteX7" fmla="*/ 8266 w 9426"/>
              <a:gd name="connsiteY7" fmla="*/ 5997 h 9771"/>
              <a:gd name="connsiteX8" fmla="*/ 8933 w 9426"/>
              <a:gd name="connsiteY8" fmla="*/ 2230 h 9771"/>
              <a:gd name="connsiteX9" fmla="*/ 9426 w 9426"/>
              <a:gd name="connsiteY9" fmla="*/ 168 h 9771"/>
              <a:gd name="connsiteX10" fmla="*/ 6928 w 9426"/>
              <a:gd name="connsiteY10" fmla="*/ 0 h 9771"/>
              <a:gd name="connsiteX11" fmla="*/ 4424 w 9426"/>
              <a:gd name="connsiteY11" fmla="*/ 386 h 9771"/>
              <a:gd name="connsiteX0" fmla="*/ 4693 w 10000"/>
              <a:gd name="connsiteY0" fmla="*/ 395 h 10000"/>
              <a:gd name="connsiteX1" fmla="*/ 2058 w 10000"/>
              <a:gd name="connsiteY1" fmla="*/ 897 h 10000"/>
              <a:gd name="connsiteX2" fmla="*/ 0 w 10000"/>
              <a:gd name="connsiteY2" fmla="*/ 4585 h 10000"/>
              <a:gd name="connsiteX3" fmla="*/ 0 w 10000"/>
              <a:gd name="connsiteY3" fmla="*/ 10000 h 10000"/>
              <a:gd name="connsiteX4" fmla="*/ 9333 w 10000"/>
              <a:gd name="connsiteY4" fmla="*/ 10000 h 10000"/>
              <a:gd name="connsiteX5" fmla="*/ 8320 w 10000"/>
              <a:gd name="connsiteY5" fmla="*/ 9138 h 10000"/>
              <a:gd name="connsiteX6" fmla="*/ 8633 w 10000"/>
              <a:gd name="connsiteY6" fmla="*/ 8166 h 10000"/>
              <a:gd name="connsiteX7" fmla="*/ 8769 w 10000"/>
              <a:gd name="connsiteY7" fmla="*/ 6138 h 10000"/>
              <a:gd name="connsiteX8" fmla="*/ 9477 w 10000"/>
              <a:gd name="connsiteY8" fmla="*/ 2282 h 10000"/>
              <a:gd name="connsiteX9" fmla="*/ 10000 w 10000"/>
              <a:gd name="connsiteY9" fmla="*/ 172 h 10000"/>
              <a:gd name="connsiteX10" fmla="*/ 7350 w 10000"/>
              <a:gd name="connsiteY10" fmla="*/ 0 h 10000"/>
              <a:gd name="connsiteX11" fmla="*/ 4693 w 10000"/>
              <a:gd name="connsiteY11" fmla="*/ 395 h 10000"/>
              <a:gd name="connsiteX0" fmla="*/ 4693 w 10000"/>
              <a:gd name="connsiteY0" fmla="*/ 395 h 10000"/>
              <a:gd name="connsiteX1" fmla="*/ 2058 w 10000"/>
              <a:gd name="connsiteY1" fmla="*/ 897 h 10000"/>
              <a:gd name="connsiteX2" fmla="*/ 0 w 10000"/>
              <a:gd name="connsiteY2" fmla="*/ 4585 h 10000"/>
              <a:gd name="connsiteX3" fmla="*/ 0 w 10000"/>
              <a:gd name="connsiteY3" fmla="*/ 10000 h 10000"/>
              <a:gd name="connsiteX4" fmla="*/ 9333 w 10000"/>
              <a:gd name="connsiteY4" fmla="*/ 10000 h 10000"/>
              <a:gd name="connsiteX5" fmla="*/ 8633 w 10000"/>
              <a:gd name="connsiteY5" fmla="*/ 8166 h 10000"/>
              <a:gd name="connsiteX6" fmla="*/ 8769 w 10000"/>
              <a:gd name="connsiteY6" fmla="*/ 6138 h 10000"/>
              <a:gd name="connsiteX7" fmla="*/ 9477 w 10000"/>
              <a:gd name="connsiteY7" fmla="*/ 2282 h 10000"/>
              <a:gd name="connsiteX8" fmla="*/ 10000 w 10000"/>
              <a:gd name="connsiteY8" fmla="*/ 172 h 10000"/>
              <a:gd name="connsiteX9" fmla="*/ 7350 w 10000"/>
              <a:gd name="connsiteY9" fmla="*/ 0 h 10000"/>
              <a:gd name="connsiteX10" fmla="*/ 4693 w 10000"/>
              <a:gd name="connsiteY10" fmla="*/ 395 h 10000"/>
              <a:gd name="connsiteX0" fmla="*/ 4693 w 10000"/>
              <a:gd name="connsiteY0" fmla="*/ 395 h 10081"/>
              <a:gd name="connsiteX1" fmla="*/ 2058 w 10000"/>
              <a:gd name="connsiteY1" fmla="*/ 897 h 10081"/>
              <a:gd name="connsiteX2" fmla="*/ 0 w 10000"/>
              <a:gd name="connsiteY2" fmla="*/ 4585 h 10081"/>
              <a:gd name="connsiteX3" fmla="*/ 0 w 10000"/>
              <a:gd name="connsiteY3" fmla="*/ 10000 h 10081"/>
              <a:gd name="connsiteX4" fmla="*/ 7810 w 10000"/>
              <a:gd name="connsiteY4" fmla="*/ 10081 h 10081"/>
              <a:gd name="connsiteX5" fmla="*/ 8633 w 10000"/>
              <a:gd name="connsiteY5" fmla="*/ 8166 h 10081"/>
              <a:gd name="connsiteX6" fmla="*/ 8769 w 10000"/>
              <a:gd name="connsiteY6" fmla="*/ 6138 h 10081"/>
              <a:gd name="connsiteX7" fmla="*/ 9477 w 10000"/>
              <a:gd name="connsiteY7" fmla="*/ 2282 h 10081"/>
              <a:gd name="connsiteX8" fmla="*/ 10000 w 10000"/>
              <a:gd name="connsiteY8" fmla="*/ 172 h 10081"/>
              <a:gd name="connsiteX9" fmla="*/ 7350 w 10000"/>
              <a:gd name="connsiteY9" fmla="*/ 0 h 10081"/>
              <a:gd name="connsiteX10" fmla="*/ 4693 w 10000"/>
              <a:gd name="connsiteY10" fmla="*/ 395 h 10081"/>
              <a:gd name="connsiteX0" fmla="*/ 4693 w 10000"/>
              <a:gd name="connsiteY0" fmla="*/ 395 h 10081"/>
              <a:gd name="connsiteX1" fmla="*/ 2058 w 10000"/>
              <a:gd name="connsiteY1" fmla="*/ 897 h 10081"/>
              <a:gd name="connsiteX2" fmla="*/ 0 w 10000"/>
              <a:gd name="connsiteY2" fmla="*/ 4585 h 10081"/>
              <a:gd name="connsiteX3" fmla="*/ 0 w 10000"/>
              <a:gd name="connsiteY3" fmla="*/ 10000 h 10081"/>
              <a:gd name="connsiteX4" fmla="*/ 7810 w 10000"/>
              <a:gd name="connsiteY4" fmla="*/ 10081 h 10081"/>
              <a:gd name="connsiteX5" fmla="*/ 8769 w 10000"/>
              <a:gd name="connsiteY5" fmla="*/ 6138 h 10081"/>
              <a:gd name="connsiteX6" fmla="*/ 9477 w 10000"/>
              <a:gd name="connsiteY6" fmla="*/ 2282 h 10081"/>
              <a:gd name="connsiteX7" fmla="*/ 10000 w 10000"/>
              <a:gd name="connsiteY7" fmla="*/ 172 h 10081"/>
              <a:gd name="connsiteX8" fmla="*/ 7350 w 10000"/>
              <a:gd name="connsiteY8" fmla="*/ 0 h 10081"/>
              <a:gd name="connsiteX9" fmla="*/ 4693 w 10000"/>
              <a:gd name="connsiteY9" fmla="*/ 395 h 10081"/>
              <a:gd name="connsiteX0" fmla="*/ 4693 w 10000"/>
              <a:gd name="connsiteY0" fmla="*/ 395 h 10081"/>
              <a:gd name="connsiteX1" fmla="*/ 2058 w 10000"/>
              <a:gd name="connsiteY1" fmla="*/ 897 h 10081"/>
              <a:gd name="connsiteX2" fmla="*/ 0 w 10000"/>
              <a:gd name="connsiteY2" fmla="*/ 4585 h 10081"/>
              <a:gd name="connsiteX3" fmla="*/ 0 w 10000"/>
              <a:gd name="connsiteY3" fmla="*/ 10000 h 10081"/>
              <a:gd name="connsiteX4" fmla="*/ 7810 w 10000"/>
              <a:gd name="connsiteY4" fmla="*/ 10081 h 10081"/>
              <a:gd name="connsiteX5" fmla="*/ 9477 w 10000"/>
              <a:gd name="connsiteY5" fmla="*/ 2282 h 10081"/>
              <a:gd name="connsiteX6" fmla="*/ 10000 w 10000"/>
              <a:gd name="connsiteY6" fmla="*/ 172 h 10081"/>
              <a:gd name="connsiteX7" fmla="*/ 7350 w 10000"/>
              <a:gd name="connsiteY7" fmla="*/ 0 h 10081"/>
              <a:gd name="connsiteX8" fmla="*/ 4693 w 10000"/>
              <a:gd name="connsiteY8" fmla="*/ 395 h 10081"/>
              <a:gd name="connsiteX0" fmla="*/ 4693 w 10000"/>
              <a:gd name="connsiteY0" fmla="*/ 395 h 10000"/>
              <a:gd name="connsiteX1" fmla="*/ 2058 w 10000"/>
              <a:gd name="connsiteY1" fmla="*/ 897 h 10000"/>
              <a:gd name="connsiteX2" fmla="*/ 0 w 10000"/>
              <a:gd name="connsiteY2" fmla="*/ 4585 h 10000"/>
              <a:gd name="connsiteX3" fmla="*/ 0 w 10000"/>
              <a:gd name="connsiteY3" fmla="*/ 10000 h 10000"/>
              <a:gd name="connsiteX4" fmla="*/ 7462 w 10000"/>
              <a:gd name="connsiteY4" fmla="*/ 9512 h 10000"/>
              <a:gd name="connsiteX5" fmla="*/ 9477 w 10000"/>
              <a:gd name="connsiteY5" fmla="*/ 2282 h 10000"/>
              <a:gd name="connsiteX6" fmla="*/ 10000 w 10000"/>
              <a:gd name="connsiteY6" fmla="*/ 172 h 10000"/>
              <a:gd name="connsiteX7" fmla="*/ 7350 w 10000"/>
              <a:gd name="connsiteY7" fmla="*/ 0 h 10000"/>
              <a:gd name="connsiteX8" fmla="*/ 4693 w 10000"/>
              <a:gd name="connsiteY8" fmla="*/ 395 h 10000"/>
              <a:gd name="connsiteX0" fmla="*/ 4693 w 10000"/>
              <a:gd name="connsiteY0" fmla="*/ 223 h 9828"/>
              <a:gd name="connsiteX1" fmla="*/ 2058 w 10000"/>
              <a:gd name="connsiteY1" fmla="*/ 725 h 9828"/>
              <a:gd name="connsiteX2" fmla="*/ 0 w 10000"/>
              <a:gd name="connsiteY2" fmla="*/ 4413 h 9828"/>
              <a:gd name="connsiteX3" fmla="*/ 0 w 10000"/>
              <a:gd name="connsiteY3" fmla="*/ 9828 h 9828"/>
              <a:gd name="connsiteX4" fmla="*/ 7462 w 10000"/>
              <a:gd name="connsiteY4" fmla="*/ 9340 h 9828"/>
              <a:gd name="connsiteX5" fmla="*/ 9477 w 10000"/>
              <a:gd name="connsiteY5" fmla="*/ 2110 h 9828"/>
              <a:gd name="connsiteX6" fmla="*/ 10000 w 10000"/>
              <a:gd name="connsiteY6" fmla="*/ 0 h 9828"/>
              <a:gd name="connsiteX7" fmla="*/ 4693 w 10000"/>
              <a:gd name="connsiteY7" fmla="*/ 223 h 9828"/>
              <a:gd name="connsiteX0" fmla="*/ 4519 w 10000"/>
              <a:gd name="connsiteY0" fmla="*/ 475 h 10000"/>
              <a:gd name="connsiteX1" fmla="*/ 2058 w 10000"/>
              <a:gd name="connsiteY1" fmla="*/ 738 h 10000"/>
              <a:gd name="connsiteX2" fmla="*/ 0 w 10000"/>
              <a:gd name="connsiteY2" fmla="*/ 4490 h 10000"/>
              <a:gd name="connsiteX3" fmla="*/ 0 w 10000"/>
              <a:gd name="connsiteY3" fmla="*/ 10000 h 10000"/>
              <a:gd name="connsiteX4" fmla="*/ 7462 w 10000"/>
              <a:gd name="connsiteY4" fmla="*/ 9503 h 10000"/>
              <a:gd name="connsiteX5" fmla="*/ 9477 w 10000"/>
              <a:gd name="connsiteY5" fmla="*/ 2147 h 10000"/>
              <a:gd name="connsiteX6" fmla="*/ 10000 w 10000"/>
              <a:gd name="connsiteY6" fmla="*/ 0 h 10000"/>
              <a:gd name="connsiteX7" fmla="*/ 4519 w 10000"/>
              <a:gd name="connsiteY7" fmla="*/ 475 h 10000"/>
              <a:gd name="connsiteX0" fmla="*/ 4519 w 10000"/>
              <a:gd name="connsiteY0" fmla="*/ 0 h 9525"/>
              <a:gd name="connsiteX1" fmla="*/ 2058 w 10000"/>
              <a:gd name="connsiteY1" fmla="*/ 263 h 9525"/>
              <a:gd name="connsiteX2" fmla="*/ 0 w 10000"/>
              <a:gd name="connsiteY2" fmla="*/ 4015 h 9525"/>
              <a:gd name="connsiteX3" fmla="*/ 0 w 10000"/>
              <a:gd name="connsiteY3" fmla="*/ 9525 h 9525"/>
              <a:gd name="connsiteX4" fmla="*/ 7462 w 10000"/>
              <a:gd name="connsiteY4" fmla="*/ 9028 h 9525"/>
              <a:gd name="connsiteX5" fmla="*/ 9477 w 10000"/>
              <a:gd name="connsiteY5" fmla="*/ 1672 h 9525"/>
              <a:gd name="connsiteX6" fmla="*/ 10000 w 10000"/>
              <a:gd name="connsiteY6" fmla="*/ 104 h 9525"/>
              <a:gd name="connsiteX7" fmla="*/ 4519 w 10000"/>
              <a:gd name="connsiteY7" fmla="*/ 0 h 9525"/>
              <a:gd name="connsiteX0" fmla="*/ 4519 w 9477"/>
              <a:gd name="connsiteY0" fmla="*/ 0 h 10000"/>
              <a:gd name="connsiteX1" fmla="*/ 2058 w 9477"/>
              <a:gd name="connsiteY1" fmla="*/ 276 h 10000"/>
              <a:gd name="connsiteX2" fmla="*/ 0 w 9477"/>
              <a:gd name="connsiteY2" fmla="*/ 4215 h 10000"/>
              <a:gd name="connsiteX3" fmla="*/ 0 w 9477"/>
              <a:gd name="connsiteY3" fmla="*/ 10000 h 10000"/>
              <a:gd name="connsiteX4" fmla="*/ 7462 w 9477"/>
              <a:gd name="connsiteY4" fmla="*/ 9478 h 10000"/>
              <a:gd name="connsiteX5" fmla="*/ 9477 w 9477"/>
              <a:gd name="connsiteY5" fmla="*/ 1755 h 10000"/>
              <a:gd name="connsiteX6" fmla="*/ 4519 w 9477"/>
              <a:gd name="connsiteY6" fmla="*/ 0 h 10000"/>
              <a:gd name="connsiteX0" fmla="*/ 4768 w 10551"/>
              <a:gd name="connsiteY0" fmla="*/ 68 h 10068"/>
              <a:gd name="connsiteX1" fmla="*/ 2172 w 10551"/>
              <a:gd name="connsiteY1" fmla="*/ 344 h 10068"/>
              <a:gd name="connsiteX2" fmla="*/ 0 w 10551"/>
              <a:gd name="connsiteY2" fmla="*/ 4283 h 10068"/>
              <a:gd name="connsiteX3" fmla="*/ 0 w 10551"/>
              <a:gd name="connsiteY3" fmla="*/ 10068 h 10068"/>
              <a:gd name="connsiteX4" fmla="*/ 7874 w 10551"/>
              <a:gd name="connsiteY4" fmla="*/ 9546 h 10068"/>
              <a:gd name="connsiteX5" fmla="*/ 10551 w 10551"/>
              <a:gd name="connsiteY5" fmla="*/ 0 h 10068"/>
              <a:gd name="connsiteX6" fmla="*/ 4768 w 10551"/>
              <a:gd name="connsiteY6" fmla="*/ 68 h 10068"/>
              <a:gd name="connsiteX0" fmla="*/ 5365 w 11148"/>
              <a:gd name="connsiteY0" fmla="*/ 68 h 10068"/>
              <a:gd name="connsiteX1" fmla="*/ 2769 w 11148"/>
              <a:gd name="connsiteY1" fmla="*/ 344 h 10068"/>
              <a:gd name="connsiteX2" fmla="*/ 0 w 11148"/>
              <a:gd name="connsiteY2" fmla="*/ 8711 h 10068"/>
              <a:gd name="connsiteX3" fmla="*/ 597 w 11148"/>
              <a:gd name="connsiteY3" fmla="*/ 10068 h 10068"/>
              <a:gd name="connsiteX4" fmla="*/ 8471 w 11148"/>
              <a:gd name="connsiteY4" fmla="*/ 9546 h 10068"/>
              <a:gd name="connsiteX5" fmla="*/ 11148 w 11148"/>
              <a:gd name="connsiteY5" fmla="*/ 0 h 10068"/>
              <a:gd name="connsiteX6" fmla="*/ 5365 w 11148"/>
              <a:gd name="connsiteY6" fmla="*/ 68 h 10068"/>
              <a:gd name="connsiteX0" fmla="*/ 5365 w 11148"/>
              <a:gd name="connsiteY0" fmla="*/ 68 h 9546"/>
              <a:gd name="connsiteX1" fmla="*/ 2769 w 11148"/>
              <a:gd name="connsiteY1" fmla="*/ 344 h 9546"/>
              <a:gd name="connsiteX2" fmla="*/ 0 w 11148"/>
              <a:gd name="connsiteY2" fmla="*/ 8711 h 9546"/>
              <a:gd name="connsiteX3" fmla="*/ 8471 w 11148"/>
              <a:gd name="connsiteY3" fmla="*/ 9546 h 9546"/>
              <a:gd name="connsiteX4" fmla="*/ 11148 w 11148"/>
              <a:gd name="connsiteY4" fmla="*/ 0 h 9546"/>
              <a:gd name="connsiteX5" fmla="*/ 5365 w 11148"/>
              <a:gd name="connsiteY5" fmla="*/ 68 h 9546"/>
              <a:gd name="connsiteX0" fmla="*/ 4978 w 10165"/>
              <a:gd name="connsiteY0" fmla="*/ 71 h 10000"/>
              <a:gd name="connsiteX1" fmla="*/ 2649 w 10165"/>
              <a:gd name="connsiteY1" fmla="*/ 360 h 10000"/>
              <a:gd name="connsiteX2" fmla="*/ 0 w 10165"/>
              <a:gd name="connsiteY2" fmla="*/ 9853 h 10000"/>
              <a:gd name="connsiteX3" fmla="*/ 7764 w 10165"/>
              <a:gd name="connsiteY3" fmla="*/ 10000 h 10000"/>
              <a:gd name="connsiteX4" fmla="*/ 10165 w 10165"/>
              <a:gd name="connsiteY4" fmla="*/ 0 h 10000"/>
              <a:gd name="connsiteX5" fmla="*/ 4978 w 10165"/>
              <a:gd name="connsiteY5" fmla="*/ 71 h 10000"/>
              <a:gd name="connsiteX0" fmla="*/ 5184 w 10165"/>
              <a:gd name="connsiteY0" fmla="*/ 253 h 10000"/>
              <a:gd name="connsiteX1" fmla="*/ 2649 w 10165"/>
              <a:gd name="connsiteY1" fmla="*/ 360 h 10000"/>
              <a:gd name="connsiteX2" fmla="*/ 0 w 10165"/>
              <a:gd name="connsiteY2" fmla="*/ 9853 h 10000"/>
              <a:gd name="connsiteX3" fmla="*/ 7764 w 10165"/>
              <a:gd name="connsiteY3" fmla="*/ 10000 h 10000"/>
              <a:gd name="connsiteX4" fmla="*/ 10165 w 10165"/>
              <a:gd name="connsiteY4" fmla="*/ 0 h 10000"/>
              <a:gd name="connsiteX5" fmla="*/ 5184 w 10165"/>
              <a:gd name="connsiteY5" fmla="*/ 253 h 10000"/>
              <a:gd name="connsiteX0" fmla="*/ 5184 w 10165"/>
              <a:gd name="connsiteY0" fmla="*/ 7802 h 17549"/>
              <a:gd name="connsiteX1" fmla="*/ 2674 w 10165"/>
              <a:gd name="connsiteY1" fmla="*/ 0 h 17549"/>
              <a:gd name="connsiteX2" fmla="*/ 0 w 10165"/>
              <a:gd name="connsiteY2" fmla="*/ 17402 h 17549"/>
              <a:gd name="connsiteX3" fmla="*/ 7764 w 10165"/>
              <a:gd name="connsiteY3" fmla="*/ 17549 h 17549"/>
              <a:gd name="connsiteX4" fmla="*/ 10165 w 10165"/>
              <a:gd name="connsiteY4" fmla="*/ 7549 h 17549"/>
              <a:gd name="connsiteX5" fmla="*/ 5184 w 10165"/>
              <a:gd name="connsiteY5" fmla="*/ 7802 h 17549"/>
              <a:gd name="connsiteX0" fmla="*/ 5483 w 10165"/>
              <a:gd name="connsiteY0" fmla="*/ 0 h 17828"/>
              <a:gd name="connsiteX1" fmla="*/ 2674 w 10165"/>
              <a:gd name="connsiteY1" fmla="*/ 279 h 17828"/>
              <a:gd name="connsiteX2" fmla="*/ 0 w 10165"/>
              <a:gd name="connsiteY2" fmla="*/ 17681 h 17828"/>
              <a:gd name="connsiteX3" fmla="*/ 7764 w 10165"/>
              <a:gd name="connsiteY3" fmla="*/ 17828 h 17828"/>
              <a:gd name="connsiteX4" fmla="*/ 10165 w 10165"/>
              <a:gd name="connsiteY4" fmla="*/ 7828 h 17828"/>
              <a:gd name="connsiteX5" fmla="*/ 5483 w 10165"/>
              <a:gd name="connsiteY5" fmla="*/ 0 h 17828"/>
              <a:gd name="connsiteX0" fmla="*/ 5483 w 9567"/>
              <a:gd name="connsiteY0" fmla="*/ 167 h 17995"/>
              <a:gd name="connsiteX1" fmla="*/ 2674 w 9567"/>
              <a:gd name="connsiteY1" fmla="*/ 446 h 17995"/>
              <a:gd name="connsiteX2" fmla="*/ 0 w 9567"/>
              <a:gd name="connsiteY2" fmla="*/ 17848 h 17995"/>
              <a:gd name="connsiteX3" fmla="*/ 7764 w 9567"/>
              <a:gd name="connsiteY3" fmla="*/ 17995 h 17995"/>
              <a:gd name="connsiteX4" fmla="*/ 9567 w 9567"/>
              <a:gd name="connsiteY4" fmla="*/ 0 h 17995"/>
              <a:gd name="connsiteX5" fmla="*/ 5483 w 9567"/>
              <a:gd name="connsiteY5" fmla="*/ 167 h 17995"/>
              <a:gd name="connsiteX0" fmla="*/ 5731 w 10000"/>
              <a:gd name="connsiteY0" fmla="*/ 93 h 15733"/>
              <a:gd name="connsiteX1" fmla="*/ 2795 w 10000"/>
              <a:gd name="connsiteY1" fmla="*/ 248 h 15733"/>
              <a:gd name="connsiteX2" fmla="*/ 0 w 10000"/>
              <a:gd name="connsiteY2" fmla="*/ 9918 h 15733"/>
              <a:gd name="connsiteX3" fmla="*/ 7959 w 10000"/>
              <a:gd name="connsiteY3" fmla="*/ 15733 h 15733"/>
              <a:gd name="connsiteX4" fmla="*/ 10000 w 10000"/>
              <a:gd name="connsiteY4" fmla="*/ 0 h 15733"/>
              <a:gd name="connsiteX5" fmla="*/ 5731 w 10000"/>
              <a:gd name="connsiteY5" fmla="*/ 93 h 15733"/>
              <a:gd name="connsiteX0" fmla="*/ 5327 w 9596"/>
              <a:gd name="connsiteY0" fmla="*/ 93 h 15733"/>
              <a:gd name="connsiteX1" fmla="*/ 2391 w 9596"/>
              <a:gd name="connsiteY1" fmla="*/ 248 h 15733"/>
              <a:gd name="connsiteX2" fmla="*/ 0 w 9596"/>
              <a:gd name="connsiteY2" fmla="*/ 15651 h 15733"/>
              <a:gd name="connsiteX3" fmla="*/ 7555 w 9596"/>
              <a:gd name="connsiteY3" fmla="*/ 15733 h 15733"/>
              <a:gd name="connsiteX4" fmla="*/ 9596 w 9596"/>
              <a:gd name="connsiteY4" fmla="*/ 0 h 15733"/>
              <a:gd name="connsiteX5" fmla="*/ 5327 w 9596"/>
              <a:gd name="connsiteY5" fmla="*/ 93 h 15733"/>
              <a:gd name="connsiteX0" fmla="*/ 5551 w 10000"/>
              <a:gd name="connsiteY0" fmla="*/ 59 h 9948"/>
              <a:gd name="connsiteX1" fmla="*/ 2492 w 10000"/>
              <a:gd name="connsiteY1" fmla="*/ 158 h 9948"/>
              <a:gd name="connsiteX2" fmla="*/ 0 w 10000"/>
              <a:gd name="connsiteY2" fmla="*/ 9948 h 9948"/>
              <a:gd name="connsiteX3" fmla="*/ 7778 w 10000"/>
              <a:gd name="connsiteY3" fmla="*/ 9605 h 9948"/>
              <a:gd name="connsiteX4" fmla="*/ 10000 w 10000"/>
              <a:gd name="connsiteY4" fmla="*/ 0 h 9948"/>
              <a:gd name="connsiteX5" fmla="*/ 5551 w 10000"/>
              <a:gd name="connsiteY5" fmla="*/ 59 h 9948"/>
              <a:gd name="connsiteX0" fmla="*/ 5429 w 9878"/>
              <a:gd name="connsiteY0" fmla="*/ 59 h 9655"/>
              <a:gd name="connsiteX1" fmla="*/ 2370 w 9878"/>
              <a:gd name="connsiteY1" fmla="*/ 159 h 9655"/>
              <a:gd name="connsiteX2" fmla="*/ 0 w 9878"/>
              <a:gd name="connsiteY2" fmla="*/ 9451 h 9655"/>
              <a:gd name="connsiteX3" fmla="*/ 7656 w 9878"/>
              <a:gd name="connsiteY3" fmla="*/ 9655 h 9655"/>
              <a:gd name="connsiteX4" fmla="*/ 9878 w 9878"/>
              <a:gd name="connsiteY4" fmla="*/ 0 h 9655"/>
              <a:gd name="connsiteX5" fmla="*/ 5429 w 9878"/>
              <a:gd name="connsiteY5" fmla="*/ 59 h 9655"/>
              <a:gd name="connsiteX0" fmla="*/ 5496 w 10000"/>
              <a:gd name="connsiteY0" fmla="*/ 61 h 10074"/>
              <a:gd name="connsiteX1" fmla="*/ 2399 w 10000"/>
              <a:gd name="connsiteY1" fmla="*/ 165 h 10074"/>
              <a:gd name="connsiteX2" fmla="*/ 0 w 10000"/>
              <a:gd name="connsiteY2" fmla="*/ 10074 h 10074"/>
              <a:gd name="connsiteX3" fmla="*/ 7751 w 10000"/>
              <a:gd name="connsiteY3" fmla="*/ 10000 h 10074"/>
              <a:gd name="connsiteX4" fmla="*/ 10000 w 10000"/>
              <a:gd name="connsiteY4" fmla="*/ 0 h 10074"/>
              <a:gd name="connsiteX5" fmla="*/ 5496 w 10000"/>
              <a:gd name="connsiteY5" fmla="*/ 61 h 10074"/>
              <a:gd name="connsiteX0" fmla="*/ 5496 w 10000"/>
              <a:gd name="connsiteY0" fmla="*/ 61 h 10074"/>
              <a:gd name="connsiteX1" fmla="*/ 2399 w 10000"/>
              <a:gd name="connsiteY1" fmla="*/ 165 h 10074"/>
              <a:gd name="connsiteX2" fmla="*/ 0 w 10000"/>
              <a:gd name="connsiteY2" fmla="*/ 10074 h 10074"/>
              <a:gd name="connsiteX3" fmla="*/ 7751 w 10000"/>
              <a:gd name="connsiteY3" fmla="*/ 10000 h 10074"/>
              <a:gd name="connsiteX4" fmla="*/ 10000 w 10000"/>
              <a:gd name="connsiteY4" fmla="*/ 0 h 10074"/>
              <a:gd name="connsiteX5" fmla="*/ 5496 w 10000"/>
              <a:gd name="connsiteY5" fmla="*/ 61 h 10074"/>
              <a:gd name="connsiteX0" fmla="*/ 5496 w 10000"/>
              <a:gd name="connsiteY0" fmla="*/ 61 h 10074"/>
              <a:gd name="connsiteX1" fmla="*/ 2399 w 10000"/>
              <a:gd name="connsiteY1" fmla="*/ 165 h 10074"/>
              <a:gd name="connsiteX2" fmla="*/ 0 w 10000"/>
              <a:gd name="connsiteY2" fmla="*/ 10074 h 10074"/>
              <a:gd name="connsiteX3" fmla="*/ 7751 w 10000"/>
              <a:gd name="connsiteY3" fmla="*/ 10000 h 10074"/>
              <a:gd name="connsiteX4" fmla="*/ 10000 w 10000"/>
              <a:gd name="connsiteY4" fmla="*/ 0 h 10074"/>
              <a:gd name="connsiteX5" fmla="*/ 5496 w 10000"/>
              <a:gd name="connsiteY5" fmla="*/ 61 h 10074"/>
              <a:gd name="connsiteX0" fmla="*/ 5496 w 10000"/>
              <a:gd name="connsiteY0" fmla="*/ 465 h 10478"/>
              <a:gd name="connsiteX1" fmla="*/ 2275 w 10000"/>
              <a:gd name="connsiteY1" fmla="*/ 0 h 10478"/>
              <a:gd name="connsiteX2" fmla="*/ 0 w 10000"/>
              <a:gd name="connsiteY2" fmla="*/ 10478 h 10478"/>
              <a:gd name="connsiteX3" fmla="*/ 7751 w 10000"/>
              <a:gd name="connsiteY3" fmla="*/ 10404 h 10478"/>
              <a:gd name="connsiteX4" fmla="*/ 10000 w 10000"/>
              <a:gd name="connsiteY4" fmla="*/ 404 h 10478"/>
              <a:gd name="connsiteX5" fmla="*/ 5496 w 10000"/>
              <a:gd name="connsiteY5" fmla="*/ 465 h 10478"/>
              <a:gd name="connsiteX0" fmla="*/ 5606 w 10000"/>
              <a:gd name="connsiteY0" fmla="*/ 86 h 10478"/>
              <a:gd name="connsiteX1" fmla="*/ 2275 w 10000"/>
              <a:gd name="connsiteY1" fmla="*/ 0 h 10478"/>
              <a:gd name="connsiteX2" fmla="*/ 0 w 10000"/>
              <a:gd name="connsiteY2" fmla="*/ 10478 h 10478"/>
              <a:gd name="connsiteX3" fmla="*/ 7751 w 10000"/>
              <a:gd name="connsiteY3" fmla="*/ 10404 h 10478"/>
              <a:gd name="connsiteX4" fmla="*/ 10000 w 10000"/>
              <a:gd name="connsiteY4" fmla="*/ 404 h 10478"/>
              <a:gd name="connsiteX5" fmla="*/ 5606 w 10000"/>
              <a:gd name="connsiteY5" fmla="*/ 86 h 10478"/>
              <a:gd name="connsiteX0" fmla="*/ 5606 w 10275"/>
              <a:gd name="connsiteY0" fmla="*/ 86 h 10478"/>
              <a:gd name="connsiteX1" fmla="*/ 2275 w 10275"/>
              <a:gd name="connsiteY1" fmla="*/ 0 h 10478"/>
              <a:gd name="connsiteX2" fmla="*/ 0 w 10275"/>
              <a:gd name="connsiteY2" fmla="*/ 10478 h 10478"/>
              <a:gd name="connsiteX3" fmla="*/ 7751 w 10275"/>
              <a:gd name="connsiteY3" fmla="*/ 10404 h 10478"/>
              <a:gd name="connsiteX4" fmla="*/ 10275 w 10275"/>
              <a:gd name="connsiteY4" fmla="*/ 88 h 10478"/>
              <a:gd name="connsiteX5" fmla="*/ 5606 w 10275"/>
              <a:gd name="connsiteY5" fmla="*/ 86 h 10478"/>
              <a:gd name="connsiteX0" fmla="*/ 5606 w 10275"/>
              <a:gd name="connsiteY0" fmla="*/ 86 h 10720"/>
              <a:gd name="connsiteX1" fmla="*/ 2275 w 10275"/>
              <a:gd name="connsiteY1" fmla="*/ 0 h 10720"/>
              <a:gd name="connsiteX2" fmla="*/ 0 w 10275"/>
              <a:gd name="connsiteY2" fmla="*/ 10478 h 10720"/>
              <a:gd name="connsiteX3" fmla="*/ 7847 w 10275"/>
              <a:gd name="connsiteY3" fmla="*/ 10720 h 10720"/>
              <a:gd name="connsiteX4" fmla="*/ 10275 w 10275"/>
              <a:gd name="connsiteY4" fmla="*/ 88 h 10720"/>
              <a:gd name="connsiteX5" fmla="*/ 5606 w 10275"/>
              <a:gd name="connsiteY5" fmla="*/ 86 h 10720"/>
              <a:gd name="connsiteX0" fmla="*/ 7001 w 11670"/>
              <a:gd name="connsiteY0" fmla="*/ 10803 h 21437"/>
              <a:gd name="connsiteX1" fmla="*/ 165 w 11670"/>
              <a:gd name="connsiteY1" fmla="*/ 0 h 21437"/>
              <a:gd name="connsiteX2" fmla="*/ 1395 w 11670"/>
              <a:gd name="connsiteY2" fmla="*/ 21195 h 21437"/>
              <a:gd name="connsiteX3" fmla="*/ 9242 w 11670"/>
              <a:gd name="connsiteY3" fmla="*/ 21437 h 21437"/>
              <a:gd name="connsiteX4" fmla="*/ 11670 w 11670"/>
              <a:gd name="connsiteY4" fmla="*/ 10805 h 21437"/>
              <a:gd name="connsiteX5" fmla="*/ 7001 w 11670"/>
              <a:gd name="connsiteY5" fmla="*/ 10803 h 21437"/>
              <a:gd name="connsiteX0" fmla="*/ 10224 w 14893"/>
              <a:gd name="connsiteY0" fmla="*/ 10803 h 21437"/>
              <a:gd name="connsiteX1" fmla="*/ 3388 w 14893"/>
              <a:gd name="connsiteY1" fmla="*/ 0 h 21437"/>
              <a:gd name="connsiteX2" fmla="*/ 0 w 14893"/>
              <a:gd name="connsiteY2" fmla="*/ 16074 h 21437"/>
              <a:gd name="connsiteX3" fmla="*/ 12465 w 14893"/>
              <a:gd name="connsiteY3" fmla="*/ 21437 h 21437"/>
              <a:gd name="connsiteX4" fmla="*/ 14893 w 14893"/>
              <a:gd name="connsiteY4" fmla="*/ 10805 h 21437"/>
              <a:gd name="connsiteX5" fmla="*/ 10224 w 14893"/>
              <a:gd name="connsiteY5" fmla="*/ 10803 h 21437"/>
              <a:gd name="connsiteX0" fmla="*/ 10224 w 14893"/>
              <a:gd name="connsiteY0" fmla="*/ 10803 h 21437"/>
              <a:gd name="connsiteX1" fmla="*/ 3388 w 14893"/>
              <a:gd name="connsiteY1" fmla="*/ 0 h 21437"/>
              <a:gd name="connsiteX2" fmla="*/ 0 w 14893"/>
              <a:gd name="connsiteY2" fmla="*/ 16074 h 21437"/>
              <a:gd name="connsiteX3" fmla="*/ 12465 w 14893"/>
              <a:gd name="connsiteY3" fmla="*/ 21437 h 21437"/>
              <a:gd name="connsiteX4" fmla="*/ 14893 w 14893"/>
              <a:gd name="connsiteY4" fmla="*/ 10805 h 21437"/>
              <a:gd name="connsiteX5" fmla="*/ 10224 w 14893"/>
              <a:gd name="connsiteY5" fmla="*/ 10803 h 21437"/>
              <a:gd name="connsiteX0" fmla="*/ 10224 w 14893"/>
              <a:gd name="connsiteY0" fmla="*/ 10803 h 21591"/>
              <a:gd name="connsiteX1" fmla="*/ 3388 w 14893"/>
              <a:gd name="connsiteY1" fmla="*/ 0 h 21591"/>
              <a:gd name="connsiteX2" fmla="*/ 0 w 14893"/>
              <a:gd name="connsiteY2" fmla="*/ 16074 h 21591"/>
              <a:gd name="connsiteX3" fmla="*/ 4341 w 14893"/>
              <a:gd name="connsiteY3" fmla="*/ 17053 h 21591"/>
              <a:gd name="connsiteX4" fmla="*/ 12465 w 14893"/>
              <a:gd name="connsiteY4" fmla="*/ 21437 h 21591"/>
              <a:gd name="connsiteX5" fmla="*/ 14893 w 14893"/>
              <a:gd name="connsiteY5" fmla="*/ 10805 h 21591"/>
              <a:gd name="connsiteX6" fmla="*/ 10224 w 14893"/>
              <a:gd name="connsiteY6" fmla="*/ 10803 h 21591"/>
              <a:gd name="connsiteX0" fmla="*/ 10224 w 14893"/>
              <a:gd name="connsiteY0" fmla="*/ 10803 h 21583"/>
              <a:gd name="connsiteX1" fmla="*/ 3388 w 14893"/>
              <a:gd name="connsiteY1" fmla="*/ 0 h 21583"/>
              <a:gd name="connsiteX2" fmla="*/ 0 w 14893"/>
              <a:gd name="connsiteY2" fmla="*/ 16074 h 21583"/>
              <a:gd name="connsiteX3" fmla="*/ 3929 w 14893"/>
              <a:gd name="connsiteY3" fmla="*/ 16768 h 21583"/>
              <a:gd name="connsiteX4" fmla="*/ 12465 w 14893"/>
              <a:gd name="connsiteY4" fmla="*/ 21437 h 21583"/>
              <a:gd name="connsiteX5" fmla="*/ 14893 w 14893"/>
              <a:gd name="connsiteY5" fmla="*/ 10805 h 21583"/>
              <a:gd name="connsiteX6" fmla="*/ 10224 w 14893"/>
              <a:gd name="connsiteY6" fmla="*/ 10803 h 21583"/>
              <a:gd name="connsiteX0" fmla="*/ 10224 w 14893"/>
              <a:gd name="connsiteY0" fmla="*/ 10803 h 21753"/>
              <a:gd name="connsiteX1" fmla="*/ 3388 w 14893"/>
              <a:gd name="connsiteY1" fmla="*/ 0 h 21753"/>
              <a:gd name="connsiteX2" fmla="*/ 0 w 14893"/>
              <a:gd name="connsiteY2" fmla="*/ 16074 h 21753"/>
              <a:gd name="connsiteX3" fmla="*/ 3929 w 14893"/>
              <a:gd name="connsiteY3" fmla="*/ 16768 h 21753"/>
              <a:gd name="connsiteX4" fmla="*/ 7228 w 14893"/>
              <a:gd name="connsiteY4" fmla="*/ 18760 h 21753"/>
              <a:gd name="connsiteX5" fmla="*/ 12465 w 14893"/>
              <a:gd name="connsiteY5" fmla="*/ 21437 h 21753"/>
              <a:gd name="connsiteX6" fmla="*/ 14893 w 14893"/>
              <a:gd name="connsiteY6" fmla="*/ 10805 h 21753"/>
              <a:gd name="connsiteX7" fmla="*/ 10224 w 14893"/>
              <a:gd name="connsiteY7" fmla="*/ 10803 h 21753"/>
              <a:gd name="connsiteX0" fmla="*/ 10224 w 14893"/>
              <a:gd name="connsiteY0" fmla="*/ 10803 h 37187"/>
              <a:gd name="connsiteX1" fmla="*/ 3388 w 14893"/>
              <a:gd name="connsiteY1" fmla="*/ 0 h 37187"/>
              <a:gd name="connsiteX2" fmla="*/ 0 w 14893"/>
              <a:gd name="connsiteY2" fmla="*/ 16074 h 37187"/>
              <a:gd name="connsiteX3" fmla="*/ 3929 w 14893"/>
              <a:gd name="connsiteY3" fmla="*/ 16768 h 37187"/>
              <a:gd name="connsiteX4" fmla="*/ 383 w 14893"/>
              <a:gd name="connsiteY4" fmla="*/ 37159 h 37187"/>
              <a:gd name="connsiteX5" fmla="*/ 12465 w 14893"/>
              <a:gd name="connsiteY5" fmla="*/ 21437 h 37187"/>
              <a:gd name="connsiteX6" fmla="*/ 14893 w 14893"/>
              <a:gd name="connsiteY6" fmla="*/ 10805 h 37187"/>
              <a:gd name="connsiteX7" fmla="*/ 10224 w 14893"/>
              <a:gd name="connsiteY7" fmla="*/ 10803 h 37187"/>
              <a:gd name="connsiteX0" fmla="*/ 10224 w 14893"/>
              <a:gd name="connsiteY0" fmla="*/ 10803 h 37187"/>
              <a:gd name="connsiteX1" fmla="*/ 3388 w 14893"/>
              <a:gd name="connsiteY1" fmla="*/ 0 h 37187"/>
              <a:gd name="connsiteX2" fmla="*/ 0 w 14893"/>
              <a:gd name="connsiteY2" fmla="*/ 16074 h 37187"/>
              <a:gd name="connsiteX3" fmla="*/ 3063 w 14893"/>
              <a:gd name="connsiteY3" fmla="*/ 16578 h 37187"/>
              <a:gd name="connsiteX4" fmla="*/ 383 w 14893"/>
              <a:gd name="connsiteY4" fmla="*/ 37159 h 37187"/>
              <a:gd name="connsiteX5" fmla="*/ 12465 w 14893"/>
              <a:gd name="connsiteY5" fmla="*/ 21437 h 37187"/>
              <a:gd name="connsiteX6" fmla="*/ 14893 w 14893"/>
              <a:gd name="connsiteY6" fmla="*/ 10805 h 37187"/>
              <a:gd name="connsiteX7" fmla="*/ 10224 w 14893"/>
              <a:gd name="connsiteY7" fmla="*/ 10803 h 37187"/>
              <a:gd name="connsiteX0" fmla="*/ 10224 w 15228"/>
              <a:gd name="connsiteY0" fmla="*/ 10803 h 37974"/>
              <a:gd name="connsiteX1" fmla="*/ 3388 w 15228"/>
              <a:gd name="connsiteY1" fmla="*/ 0 h 37974"/>
              <a:gd name="connsiteX2" fmla="*/ 0 w 15228"/>
              <a:gd name="connsiteY2" fmla="*/ 16074 h 37974"/>
              <a:gd name="connsiteX3" fmla="*/ 3063 w 15228"/>
              <a:gd name="connsiteY3" fmla="*/ 16578 h 37974"/>
              <a:gd name="connsiteX4" fmla="*/ 383 w 15228"/>
              <a:gd name="connsiteY4" fmla="*/ 37159 h 37974"/>
              <a:gd name="connsiteX5" fmla="*/ 15228 w 15228"/>
              <a:gd name="connsiteY5" fmla="*/ 37181 h 37974"/>
              <a:gd name="connsiteX6" fmla="*/ 14893 w 15228"/>
              <a:gd name="connsiteY6" fmla="*/ 10805 h 37974"/>
              <a:gd name="connsiteX7" fmla="*/ 10224 w 15228"/>
              <a:gd name="connsiteY7" fmla="*/ 10803 h 37974"/>
              <a:gd name="connsiteX0" fmla="*/ 10224 w 18441"/>
              <a:gd name="connsiteY0" fmla="*/ 11284 h 38455"/>
              <a:gd name="connsiteX1" fmla="*/ 3388 w 18441"/>
              <a:gd name="connsiteY1" fmla="*/ 481 h 38455"/>
              <a:gd name="connsiteX2" fmla="*/ 0 w 18441"/>
              <a:gd name="connsiteY2" fmla="*/ 16555 h 38455"/>
              <a:gd name="connsiteX3" fmla="*/ 3063 w 18441"/>
              <a:gd name="connsiteY3" fmla="*/ 17059 h 38455"/>
              <a:gd name="connsiteX4" fmla="*/ 383 w 18441"/>
              <a:gd name="connsiteY4" fmla="*/ 37640 h 38455"/>
              <a:gd name="connsiteX5" fmla="*/ 15228 w 18441"/>
              <a:gd name="connsiteY5" fmla="*/ 37662 h 38455"/>
              <a:gd name="connsiteX6" fmla="*/ 18439 w 18441"/>
              <a:gd name="connsiteY6" fmla="*/ 0 h 38455"/>
              <a:gd name="connsiteX7" fmla="*/ 10224 w 18441"/>
              <a:gd name="connsiteY7" fmla="*/ 11284 h 38455"/>
              <a:gd name="connsiteX0" fmla="*/ 9977 w 18441"/>
              <a:gd name="connsiteY0" fmla="*/ 567 h 38455"/>
              <a:gd name="connsiteX1" fmla="*/ 3388 w 18441"/>
              <a:gd name="connsiteY1" fmla="*/ 481 h 38455"/>
              <a:gd name="connsiteX2" fmla="*/ 0 w 18441"/>
              <a:gd name="connsiteY2" fmla="*/ 16555 h 38455"/>
              <a:gd name="connsiteX3" fmla="*/ 3063 w 18441"/>
              <a:gd name="connsiteY3" fmla="*/ 17059 h 38455"/>
              <a:gd name="connsiteX4" fmla="*/ 383 w 18441"/>
              <a:gd name="connsiteY4" fmla="*/ 37640 h 38455"/>
              <a:gd name="connsiteX5" fmla="*/ 15228 w 18441"/>
              <a:gd name="connsiteY5" fmla="*/ 37662 h 38455"/>
              <a:gd name="connsiteX6" fmla="*/ 18439 w 18441"/>
              <a:gd name="connsiteY6" fmla="*/ 0 h 38455"/>
              <a:gd name="connsiteX7" fmla="*/ 9977 w 18441"/>
              <a:gd name="connsiteY7" fmla="*/ 567 h 38455"/>
              <a:gd name="connsiteX0" fmla="*/ 9977 w 18441"/>
              <a:gd name="connsiteY0" fmla="*/ 86 h 37974"/>
              <a:gd name="connsiteX1" fmla="*/ 3388 w 18441"/>
              <a:gd name="connsiteY1" fmla="*/ 0 h 37974"/>
              <a:gd name="connsiteX2" fmla="*/ 0 w 18441"/>
              <a:gd name="connsiteY2" fmla="*/ 16074 h 37974"/>
              <a:gd name="connsiteX3" fmla="*/ 3063 w 18441"/>
              <a:gd name="connsiteY3" fmla="*/ 16578 h 37974"/>
              <a:gd name="connsiteX4" fmla="*/ 383 w 18441"/>
              <a:gd name="connsiteY4" fmla="*/ 37159 h 37974"/>
              <a:gd name="connsiteX5" fmla="*/ 15228 w 18441"/>
              <a:gd name="connsiteY5" fmla="*/ 37181 h 37974"/>
              <a:gd name="connsiteX6" fmla="*/ 18439 w 18441"/>
              <a:gd name="connsiteY6" fmla="*/ 562 h 37974"/>
              <a:gd name="connsiteX7" fmla="*/ 9977 w 18441"/>
              <a:gd name="connsiteY7" fmla="*/ 86 h 3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41" h="37974">
                <a:moveTo>
                  <a:pt x="9977" y="86"/>
                </a:moveTo>
                <a:cubicBezTo>
                  <a:pt x="8867" y="57"/>
                  <a:pt x="4498" y="29"/>
                  <a:pt x="3388" y="0"/>
                </a:cubicBezTo>
                <a:cubicBezTo>
                  <a:pt x="2588" y="3303"/>
                  <a:pt x="347" y="12297"/>
                  <a:pt x="0" y="16074"/>
                </a:cubicBezTo>
                <a:cubicBezTo>
                  <a:pt x="159" y="18916"/>
                  <a:pt x="986" y="15684"/>
                  <a:pt x="3063" y="16578"/>
                </a:cubicBezTo>
                <a:cubicBezTo>
                  <a:pt x="4268" y="17026"/>
                  <a:pt x="-1039" y="36381"/>
                  <a:pt x="383" y="37159"/>
                </a:cubicBezTo>
                <a:cubicBezTo>
                  <a:pt x="1805" y="37937"/>
                  <a:pt x="13951" y="38507"/>
                  <a:pt x="15228" y="37181"/>
                </a:cubicBezTo>
                <a:cubicBezTo>
                  <a:pt x="15116" y="28389"/>
                  <a:pt x="18551" y="9354"/>
                  <a:pt x="18439" y="562"/>
                </a:cubicBezTo>
                <a:lnTo>
                  <a:pt x="9977" y="86"/>
                </a:lnTo>
                <a:close/>
              </a:path>
            </a:pathLst>
          </a:custGeom>
          <a:solidFill>
            <a:schemeClr val="bg1">
              <a:alpha val="49000"/>
            </a:schemeClr>
          </a:solidFill>
          <a:ln w="57150" cap="flat" cmpd="sng">
            <a:noFill/>
            <a:prstDash val="solid"/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fr-FR" dirty="0"/>
          </a:p>
        </p:txBody>
      </p:sp>
      <p:sp>
        <p:nvSpPr>
          <p:cNvPr id="177" name="Rectangle 93">
            <a:extLst>
              <a:ext uri="{FF2B5EF4-FFF2-40B4-BE49-F238E27FC236}">
                <a16:creationId xmlns:a16="http://schemas.microsoft.com/office/drawing/2014/main" id="{81191EE7-C289-2D1C-F3AD-B26158981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459" y="12993405"/>
            <a:ext cx="2757487" cy="150672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EAEAEA">
                  <a:gamma/>
                  <a:tint val="0"/>
                  <a:invGamma/>
                </a:srgb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fr-FR" dirty="0"/>
          </a:p>
        </p:txBody>
      </p:sp>
      <p:sp>
        <p:nvSpPr>
          <p:cNvPr id="178" name="Rectangle 96">
            <a:extLst>
              <a:ext uri="{FF2B5EF4-FFF2-40B4-BE49-F238E27FC236}">
                <a16:creationId xmlns:a16="http://schemas.microsoft.com/office/drawing/2014/main" id="{221532D9-0552-EFBF-F6BE-B54A9BE23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8409" y="13280742"/>
            <a:ext cx="623887" cy="830262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 dirty="0"/>
              <a:t>PC1</a:t>
            </a:r>
          </a:p>
        </p:txBody>
      </p:sp>
      <p:sp>
        <p:nvSpPr>
          <p:cNvPr id="179" name="Line 97">
            <a:extLst>
              <a:ext uri="{FF2B5EF4-FFF2-40B4-BE49-F238E27FC236}">
                <a16:creationId xmlns:a16="http://schemas.microsoft.com/office/drawing/2014/main" id="{09E83684-63C7-06BE-BDCB-A873E4B3BA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2294" y="13771279"/>
            <a:ext cx="2238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contourClr>
              <a:srgbClr val="FF000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 dirty="0"/>
          </a:p>
        </p:txBody>
      </p:sp>
      <p:sp>
        <p:nvSpPr>
          <p:cNvPr id="180" name="Rectangle 98">
            <a:extLst>
              <a:ext uri="{FF2B5EF4-FFF2-40B4-BE49-F238E27FC236}">
                <a16:creationId xmlns:a16="http://schemas.microsoft.com/office/drawing/2014/main" id="{2F680046-9AD1-31FD-158E-B1AAD660B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134" y="13280742"/>
            <a:ext cx="623887" cy="830262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 dirty="0"/>
              <a:t>PC2</a:t>
            </a:r>
          </a:p>
        </p:txBody>
      </p:sp>
      <p:sp>
        <p:nvSpPr>
          <p:cNvPr id="181" name="Line 102">
            <a:extLst>
              <a:ext uri="{FF2B5EF4-FFF2-40B4-BE49-F238E27FC236}">
                <a16:creationId xmlns:a16="http://schemas.microsoft.com/office/drawing/2014/main" id="{2E906CCC-8ED4-5533-DD00-3920D4B060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25847" y="13160092"/>
            <a:ext cx="84957" cy="4406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 dirty="0"/>
          </a:p>
        </p:txBody>
      </p:sp>
      <p:sp>
        <p:nvSpPr>
          <p:cNvPr id="182" name="Rectangle 108">
            <a:extLst>
              <a:ext uri="{FF2B5EF4-FFF2-40B4-BE49-F238E27FC236}">
                <a16:creationId xmlns:a16="http://schemas.microsoft.com/office/drawing/2014/main" id="{F8A9BEBF-45BB-5916-2114-2D9D1378D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848" y="12378343"/>
            <a:ext cx="685800" cy="1222375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/>
          <a:p>
            <a:r>
              <a:rPr lang="fr-FR" altLang="fr-FR" dirty="0">
                <a:solidFill>
                  <a:srgbClr val="000066"/>
                </a:solidFill>
              </a:rPr>
              <a:t>C11</a:t>
            </a:r>
          </a:p>
        </p:txBody>
      </p:sp>
      <p:sp>
        <p:nvSpPr>
          <p:cNvPr id="183" name="Line 109">
            <a:extLst>
              <a:ext uri="{FF2B5EF4-FFF2-40B4-BE49-F238E27FC236}">
                <a16:creationId xmlns:a16="http://schemas.microsoft.com/office/drawing/2014/main" id="{31FBDB60-6548-AA93-D8A6-31C6B2D1F0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37823" y="13260992"/>
            <a:ext cx="373062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/>
          </a:scene3d>
          <a:sp3d extrusionH="100000" contourW="12700" prstMaterial="metal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 dirty="0"/>
          </a:p>
        </p:txBody>
      </p:sp>
      <p:sp>
        <p:nvSpPr>
          <p:cNvPr id="184" name="Oval 110">
            <a:extLst>
              <a:ext uri="{FF2B5EF4-FFF2-40B4-BE49-F238E27FC236}">
                <a16:creationId xmlns:a16="http://schemas.microsoft.com/office/drawing/2014/main" id="{31A37B07-0E03-7AF1-0787-C347F64D4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760" y="12718067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 dirty="0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185" name="Oval 111">
            <a:extLst>
              <a:ext uri="{FF2B5EF4-FFF2-40B4-BE49-F238E27FC236}">
                <a16:creationId xmlns:a16="http://schemas.microsoft.com/office/drawing/2014/main" id="{36121647-A5B8-ABF9-AAE4-A81E76337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3173" y="12989529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 dirty="0">
                <a:solidFill>
                  <a:srgbClr val="000066"/>
                </a:solidFill>
              </a:rPr>
              <a:t>F6</a:t>
            </a:r>
          </a:p>
        </p:txBody>
      </p:sp>
      <p:sp>
        <p:nvSpPr>
          <p:cNvPr id="186" name="Oval 112">
            <a:extLst>
              <a:ext uri="{FF2B5EF4-FFF2-40B4-BE49-F238E27FC236}">
                <a16:creationId xmlns:a16="http://schemas.microsoft.com/office/drawing/2014/main" id="{65B9C254-1020-1C8C-448A-5561C7B4B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410" y="12581542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 dirty="0">
                <a:solidFill>
                  <a:srgbClr val="000066"/>
                </a:solidFill>
              </a:rPr>
              <a:t>F21</a:t>
            </a:r>
          </a:p>
        </p:txBody>
      </p:sp>
      <p:sp>
        <p:nvSpPr>
          <p:cNvPr id="187" name="Line 115">
            <a:extLst>
              <a:ext uri="{FF2B5EF4-FFF2-40B4-BE49-F238E27FC236}">
                <a16:creationId xmlns:a16="http://schemas.microsoft.com/office/drawing/2014/main" id="{946B0ECA-1AB0-4BA5-CB63-BF4E5F6B27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32780" y="13382982"/>
            <a:ext cx="40500" cy="216149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 dirty="0"/>
          </a:p>
        </p:txBody>
      </p:sp>
      <p:sp>
        <p:nvSpPr>
          <p:cNvPr id="188" name="Line 117">
            <a:extLst>
              <a:ext uri="{FF2B5EF4-FFF2-40B4-BE49-F238E27FC236}">
                <a16:creationId xmlns:a16="http://schemas.microsoft.com/office/drawing/2014/main" id="{A42CB5B8-6FB2-A0DB-7C22-83611EB5F7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45527" y="12806602"/>
            <a:ext cx="136834" cy="798679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 dirty="0"/>
          </a:p>
        </p:txBody>
      </p:sp>
      <p:sp>
        <p:nvSpPr>
          <p:cNvPr id="189" name="Text Box 119">
            <a:extLst>
              <a:ext uri="{FF2B5EF4-FFF2-40B4-BE49-F238E27FC236}">
                <a16:creationId xmlns:a16="http://schemas.microsoft.com/office/drawing/2014/main" id="{D2A2A95B-C633-FAC4-C4FB-E0A412896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7889" y="13260314"/>
            <a:ext cx="4193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 dirty="0"/>
              <a:t>PA</a:t>
            </a:r>
          </a:p>
        </p:txBody>
      </p:sp>
      <p:sp>
        <p:nvSpPr>
          <p:cNvPr id="190" name="Text Box 121">
            <a:extLst>
              <a:ext uri="{FF2B5EF4-FFF2-40B4-BE49-F238E27FC236}">
                <a16:creationId xmlns:a16="http://schemas.microsoft.com/office/drawing/2014/main" id="{9B00E65E-0D28-E740-D3C9-CB32F947F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6470" y="11788433"/>
            <a:ext cx="22717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 sz="1600" b="1" noProof="1">
                <a:latin typeface="Arial" panose="020B0604020202020204" pitchFamily="34" charset="0"/>
                <a:cs typeface="Arial" panose="020B0604020202020204" pitchFamily="34" charset="0"/>
              </a:rPr>
              <a:t>Subset</a:t>
            </a:r>
            <a:r>
              <a:rPr lang="fr-FR" alt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 of the System</a:t>
            </a:r>
          </a:p>
        </p:txBody>
      </p:sp>
      <p:sp>
        <p:nvSpPr>
          <p:cNvPr id="191" name="Text Box 122">
            <a:extLst>
              <a:ext uri="{FF2B5EF4-FFF2-40B4-BE49-F238E27FC236}">
                <a16:creationId xmlns:a16="http://schemas.microsoft.com/office/drawing/2014/main" id="{B29400F6-9CDB-3E2E-D8B2-CAF90DF6A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6770" y="8915729"/>
            <a:ext cx="9140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/>
              <a:t>System</a:t>
            </a:r>
          </a:p>
        </p:txBody>
      </p:sp>
      <p:sp>
        <p:nvSpPr>
          <p:cNvPr id="192" name="Rectangle 8">
            <a:extLst>
              <a:ext uri="{FF2B5EF4-FFF2-40B4-BE49-F238E27FC236}">
                <a16:creationId xmlns:a16="http://schemas.microsoft.com/office/drawing/2014/main" id="{E07DBB3E-3C9F-6159-D90B-C25A41B2D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649" y="8471620"/>
            <a:ext cx="1122363" cy="1085850"/>
          </a:xfrm>
          <a:prstGeom prst="rect">
            <a:avLst/>
          </a:prstGeom>
          <a:gradFill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>
              <a:rot lat="0" lon="0" rev="2400000"/>
            </a:lightRig>
          </a:scene3d>
          <a:sp3d extrusionH="100000" contourW="12700" prstMaterial="legacyMatte">
            <a:bevelT w="13500" h="13500" prst="angle"/>
            <a:bevelB w="13500" h="13500" prst="angle"/>
            <a:contourClr>
              <a:srgbClr val="C7E7FF"/>
            </a:contourClr>
          </a:sp3d>
        </p:spPr>
        <p:txBody>
          <a:bodyPr wrap="none" anchor="ctr">
            <a:flatTx/>
          </a:bodyPr>
          <a:lstStyle/>
          <a:p>
            <a:endParaRPr lang="en-GB" altLang="fr-FR" sz="1400" dirty="0">
              <a:solidFill>
                <a:srgbClr val="3232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Rectangle 9">
            <a:extLst>
              <a:ext uri="{FF2B5EF4-FFF2-40B4-BE49-F238E27FC236}">
                <a16:creationId xmlns:a16="http://schemas.microsoft.com/office/drawing/2014/main" id="{983F4ED0-11FD-BD76-F747-CA7C359A3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373" y="12964631"/>
            <a:ext cx="3427413" cy="165791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EAEAEA">
                  <a:gamma/>
                  <a:tint val="0"/>
                  <a:invGamma/>
                </a:srgb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fr-FR"/>
          </a:p>
        </p:txBody>
      </p:sp>
      <p:sp>
        <p:nvSpPr>
          <p:cNvPr id="194" name="Rectangle 13">
            <a:extLst>
              <a:ext uri="{FF2B5EF4-FFF2-40B4-BE49-F238E27FC236}">
                <a16:creationId xmlns:a16="http://schemas.microsoft.com/office/drawing/2014/main" id="{C2186FD4-61B5-C1D2-CD68-6056E4C99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109" y="13308794"/>
            <a:ext cx="623888" cy="834964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 dirty="0"/>
              <a:t>PC1</a:t>
            </a:r>
          </a:p>
        </p:txBody>
      </p:sp>
      <p:sp>
        <p:nvSpPr>
          <p:cNvPr id="195" name="Line 14">
            <a:extLst>
              <a:ext uri="{FF2B5EF4-FFF2-40B4-BE49-F238E27FC236}">
                <a16:creationId xmlns:a16="http://schemas.microsoft.com/office/drawing/2014/main" id="{6DB3070B-1144-FD65-080E-6A3C3D6F51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2997" y="13804033"/>
            <a:ext cx="2238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contourClr>
              <a:srgbClr val="FF000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96" name="Rectangle 15">
            <a:extLst>
              <a:ext uri="{FF2B5EF4-FFF2-40B4-BE49-F238E27FC236}">
                <a16:creationId xmlns:a16="http://schemas.microsoft.com/office/drawing/2014/main" id="{A25F89CE-BED7-254C-D917-1CBA917DF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6834" y="13308794"/>
            <a:ext cx="623888" cy="834964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 dirty="0"/>
              <a:t>PC2</a:t>
            </a:r>
          </a:p>
        </p:txBody>
      </p:sp>
      <p:sp>
        <p:nvSpPr>
          <p:cNvPr id="197" name="Line 21">
            <a:extLst>
              <a:ext uri="{FF2B5EF4-FFF2-40B4-BE49-F238E27FC236}">
                <a16:creationId xmlns:a16="http://schemas.microsoft.com/office/drawing/2014/main" id="{CADA309F-0920-32F8-798F-358B14A2C7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1863" y="13441335"/>
            <a:ext cx="59410" cy="192836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198" name="Line 28">
            <a:extLst>
              <a:ext uri="{FF2B5EF4-FFF2-40B4-BE49-F238E27FC236}">
                <a16:creationId xmlns:a16="http://schemas.microsoft.com/office/drawing/2014/main" id="{77805BE6-76DD-77E4-8308-5DE6E83BBC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0562" y="13294445"/>
            <a:ext cx="285750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99" name="Rectangle 31">
            <a:extLst>
              <a:ext uri="{FF2B5EF4-FFF2-40B4-BE49-F238E27FC236}">
                <a16:creationId xmlns:a16="http://schemas.microsoft.com/office/drawing/2014/main" id="{AD5032AF-17D7-B66E-90BE-DDC42A24B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472" y="10517296"/>
            <a:ext cx="3476625" cy="2036763"/>
          </a:xfrm>
          <a:prstGeom prst="rect">
            <a:avLst/>
          </a:prstGeom>
          <a:gradFill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FFFF66">
                  <a:gamma/>
                  <a:tint val="0"/>
                  <a:invGamma/>
                </a:srgb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>
              <a:rot lat="0" lon="0" rev="2400000"/>
            </a:lightRig>
          </a:scene3d>
          <a:sp3d extrusionH="100000" contourW="12700" prstMaterial="legacyMatte">
            <a:bevelB w="13500" h="13500" prst="angle"/>
            <a:contourClr>
              <a:srgbClr val="C7E7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fr-FR"/>
          </a:p>
        </p:txBody>
      </p:sp>
      <p:sp>
        <p:nvSpPr>
          <p:cNvPr id="200" name="Line 32">
            <a:extLst>
              <a:ext uri="{FF2B5EF4-FFF2-40B4-BE49-F238E27FC236}">
                <a16:creationId xmlns:a16="http://schemas.microsoft.com/office/drawing/2014/main" id="{EFF9B906-BB88-0DCE-40C0-1FEC2DF3EE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24032" y="11196745"/>
            <a:ext cx="312738" cy="134938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01" name="AutoShape 33">
            <a:extLst>
              <a:ext uri="{FF2B5EF4-FFF2-40B4-BE49-F238E27FC236}">
                <a16:creationId xmlns:a16="http://schemas.microsoft.com/office/drawing/2014/main" id="{6B243BFD-02A2-4C39-D99D-7798312E0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372" y="10722084"/>
            <a:ext cx="1724025" cy="1357313"/>
          </a:xfrm>
          <a:prstGeom prst="hexagon">
            <a:avLst>
              <a:gd name="adj" fmla="val 31754"/>
              <a:gd name="vf" fmla="val 115470"/>
            </a:avLst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GB" altLang="fr-FR">
              <a:solidFill>
                <a:srgbClr val="000066"/>
              </a:solidFill>
            </a:endParaRPr>
          </a:p>
        </p:txBody>
      </p:sp>
      <p:sp>
        <p:nvSpPr>
          <p:cNvPr id="202" name="Line 34">
            <a:extLst>
              <a:ext uri="{FF2B5EF4-FFF2-40B4-BE49-F238E27FC236}">
                <a16:creationId xmlns:a16="http://schemas.microsoft.com/office/drawing/2014/main" id="{B6CC5D05-12D5-E495-1443-2F954A2A94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157" y="11671408"/>
            <a:ext cx="1060450" cy="204788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03" name="AutoShape 35">
            <a:extLst>
              <a:ext uri="{FF2B5EF4-FFF2-40B4-BE49-F238E27FC236}">
                <a16:creationId xmlns:a16="http://schemas.microsoft.com/office/drawing/2014/main" id="{5C238D66-54EC-075B-062F-537F2CF2A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109" y="11399945"/>
            <a:ext cx="898525" cy="679450"/>
          </a:xfrm>
          <a:prstGeom prst="pentagon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BFE2FC"/>
            </a:extrusionClr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>
                <a:solidFill>
                  <a:srgbClr val="000066"/>
                </a:solidFill>
              </a:rPr>
              <a:t>C3</a:t>
            </a:r>
          </a:p>
        </p:txBody>
      </p:sp>
      <p:sp>
        <p:nvSpPr>
          <p:cNvPr id="204" name="Rectangle 37">
            <a:extLst>
              <a:ext uri="{FF2B5EF4-FFF2-40B4-BE49-F238E27FC236}">
                <a16:creationId xmlns:a16="http://schemas.microsoft.com/office/drawing/2014/main" id="{18CA507D-8161-A106-C48A-57F78E59D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24" y="12411796"/>
            <a:ext cx="685800" cy="1222375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>
                <a:solidFill>
                  <a:srgbClr val="000066"/>
                </a:solidFill>
              </a:rPr>
              <a:t>C11</a:t>
            </a:r>
          </a:p>
        </p:txBody>
      </p:sp>
      <p:sp>
        <p:nvSpPr>
          <p:cNvPr id="205" name="Rectangle 38">
            <a:extLst>
              <a:ext uri="{FF2B5EF4-FFF2-40B4-BE49-F238E27FC236}">
                <a16:creationId xmlns:a16="http://schemas.microsoft.com/office/drawing/2014/main" id="{05997AD4-E19B-8B58-8089-648450BA1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622" y="9255846"/>
            <a:ext cx="2077950" cy="1628775"/>
          </a:xfrm>
          <a:prstGeom prst="rect">
            <a:avLst/>
          </a:prstGeom>
          <a:gradFill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>
              <a:rot lat="0" lon="0" rev="2400000"/>
            </a:lightRig>
          </a:scene3d>
          <a:sp3d extrusionH="100000" contourW="12700" prstMaterial="legacyMatte">
            <a:bevelT w="13500" h="13500" prst="angle"/>
            <a:bevelB w="13500" h="13500" prst="angle"/>
            <a:contourClr>
              <a:srgbClr val="C7E7FF"/>
            </a:contourClr>
          </a:sp3d>
        </p:spPr>
        <p:txBody>
          <a:bodyPr wrap="none" anchor="ctr">
            <a:flatTx/>
          </a:bodyPr>
          <a:lstStyle/>
          <a:p>
            <a:endParaRPr lang="en-GB" altLang="fr-FR" sz="1400">
              <a:solidFill>
                <a:srgbClr val="3232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Oval 49">
            <a:extLst>
              <a:ext uri="{FF2B5EF4-FFF2-40B4-BE49-F238E27FC236}">
                <a16:creationId xmlns:a16="http://schemas.microsoft.com/office/drawing/2014/main" id="{9EBDCE2E-EF59-6A03-EC94-CB8A69B14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498" y="10807859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>
                <a:solidFill>
                  <a:srgbClr val="000066"/>
                </a:solidFill>
              </a:rPr>
              <a:t>F21</a:t>
            </a:r>
          </a:p>
        </p:txBody>
      </p:sp>
      <p:sp>
        <p:nvSpPr>
          <p:cNvPr id="207" name="Line 50">
            <a:extLst>
              <a:ext uri="{FF2B5EF4-FFF2-40B4-BE49-F238E27FC236}">
                <a16:creationId xmlns:a16="http://schemas.microsoft.com/office/drawing/2014/main" id="{7569BC5B-7A81-4C38-9517-0DFDEDB193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25457" y="11034821"/>
            <a:ext cx="260350" cy="1428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08" name="Line 51">
            <a:extLst>
              <a:ext uri="{FF2B5EF4-FFF2-40B4-BE49-F238E27FC236}">
                <a16:creationId xmlns:a16="http://schemas.microsoft.com/office/drawing/2014/main" id="{B8A95F36-CF24-1989-FFF7-C4D4AE1A5C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7847" y="11180870"/>
            <a:ext cx="347663" cy="444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09" name="Oval 52">
            <a:extLst>
              <a:ext uri="{FF2B5EF4-FFF2-40B4-BE49-F238E27FC236}">
                <a16:creationId xmlns:a16="http://schemas.microsoft.com/office/drawing/2014/main" id="{5B74A6A7-7CB6-E8DA-779C-062766080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695" y="11128483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 dirty="0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210" name="Oval 53">
            <a:extLst>
              <a:ext uri="{FF2B5EF4-FFF2-40B4-BE49-F238E27FC236}">
                <a16:creationId xmlns:a16="http://schemas.microsoft.com/office/drawing/2014/main" id="{F24BD4D7-B43E-D695-9A3B-35EBCA6A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357" y="11399945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>
                <a:solidFill>
                  <a:srgbClr val="000066"/>
                </a:solidFill>
              </a:rPr>
              <a:t>F6</a:t>
            </a:r>
          </a:p>
        </p:txBody>
      </p:sp>
      <p:sp>
        <p:nvSpPr>
          <p:cNvPr id="211" name="Rectangle 54">
            <a:extLst>
              <a:ext uri="{FF2B5EF4-FFF2-40B4-BE49-F238E27FC236}">
                <a16:creationId xmlns:a16="http://schemas.microsoft.com/office/drawing/2014/main" id="{A60F9CE9-5CC6-A980-C86E-6BB7D139D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9784" y="10925283"/>
            <a:ext cx="962025" cy="611188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BFE2FC"/>
            </a:extrusionClr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>
                <a:solidFill>
                  <a:srgbClr val="000066"/>
                </a:solidFill>
              </a:rPr>
              <a:t>C2</a:t>
            </a:r>
          </a:p>
        </p:txBody>
      </p:sp>
      <p:sp>
        <p:nvSpPr>
          <p:cNvPr id="212" name="Oval 55">
            <a:extLst>
              <a:ext uri="{FF2B5EF4-FFF2-40B4-BE49-F238E27FC236}">
                <a16:creationId xmlns:a16="http://schemas.microsoft.com/office/drawing/2014/main" id="{55769D6A-7411-0552-142C-003EF72F6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4748" y="10982073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>
                <a:solidFill>
                  <a:srgbClr val="000066"/>
                </a:solidFill>
              </a:rPr>
              <a:t>F22</a:t>
            </a:r>
          </a:p>
        </p:txBody>
      </p:sp>
      <p:sp>
        <p:nvSpPr>
          <p:cNvPr id="213" name="Line 56">
            <a:extLst>
              <a:ext uri="{FF2B5EF4-FFF2-40B4-BE49-F238E27FC236}">
                <a16:creationId xmlns:a16="http://schemas.microsoft.com/office/drawing/2014/main" id="{FB42FF42-7D25-BA89-B42A-FEF24F9946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1701" y="13294445"/>
            <a:ext cx="373063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14" name="Oval 57">
            <a:extLst>
              <a:ext uri="{FF2B5EF4-FFF2-40B4-BE49-F238E27FC236}">
                <a16:creationId xmlns:a16="http://schemas.microsoft.com/office/drawing/2014/main" id="{051BE3E4-8B40-5F3E-1C32-CC2C6E199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37" y="12751520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215" name="Oval 58">
            <a:extLst>
              <a:ext uri="{FF2B5EF4-FFF2-40B4-BE49-F238E27FC236}">
                <a16:creationId xmlns:a16="http://schemas.microsoft.com/office/drawing/2014/main" id="{BA69E7CC-2D16-CDDB-CCD9-C7FF924E9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49" y="13022983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 dirty="0">
                <a:solidFill>
                  <a:srgbClr val="000066"/>
                </a:solidFill>
              </a:rPr>
              <a:t>F6</a:t>
            </a:r>
          </a:p>
        </p:txBody>
      </p:sp>
      <p:sp>
        <p:nvSpPr>
          <p:cNvPr id="216" name="Oval 59">
            <a:extLst>
              <a:ext uri="{FF2B5EF4-FFF2-40B4-BE49-F238E27FC236}">
                <a16:creationId xmlns:a16="http://schemas.microsoft.com/office/drawing/2014/main" id="{36EEFC39-DFBB-955C-6F7D-87D013BCE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287" y="12614995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 dirty="0">
                <a:solidFill>
                  <a:srgbClr val="000066"/>
                </a:solidFill>
              </a:rPr>
              <a:t>F21</a:t>
            </a:r>
          </a:p>
        </p:txBody>
      </p:sp>
      <p:sp>
        <p:nvSpPr>
          <p:cNvPr id="217" name="AutoShape 62">
            <a:extLst>
              <a:ext uri="{FF2B5EF4-FFF2-40B4-BE49-F238E27FC236}">
                <a16:creationId xmlns:a16="http://schemas.microsoft.com/office/drawing/2014/main" id="{25339228-AA43-DC4B-69D2-978AEE6B0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7559" y="8608145"/>
            <a:ext cx="374650" cy="406400"/>
          </a:xfrm>
          <a:prstGeom prst="diamond">
            <a:avLst/>
          </a:prstGeom>
          <a:solidFill>
            <a:srgbClr val="F6D044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t">
              <a:rot lat="0" lon="0" rev="9000000"/>
            </a:lightRig>
          </a:scene3d>
          <a:sp3d extrusionH="100000" contourW="12700" prstMaterial="metal">
            <a:bevelT w="13500" h="13500" prst="angle"/>
            <a:bevelB w="13500" h="13500" prst="angle"/>
            <a:contourClr>
              <a:schemeClr val="accent4">
                <a:lumMod val="75000"/>
              </a:schemeClr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600">
                <a:solidFill>
                  <a:srgbClr val="000066"/>
                </a:solidFill>
              </a:rPr>
              <a:t>A1</a:t>
            </a:r>
          </a:p>
        </p:txBody>
      </p:sp>
      <p:sp>
        <p:nvSpPr>
          <p:cNvPr id="218" name="Line 63">
            <a:extLst>
              <a:ext uri="{FF2B5EF4-FFF2-40B4-BE49-F238E27FC236}">
                <a16:creationId xmlns:a16="http://schemas.microsoft.com/office/drawing/2014/main" id="{E1AA9F83-9A60-DBE4-9EF8-8D927E169D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80297" y="8879608"/>
            <a:ext cx="249238" cy="134938"/>
          </a:xfrm>
          <a:prstGeom prst="line">
            <a:avLst/>
          </a:prstGeom>
          <a:noFill/>
          <a:ln w="9525">
            <a:solidFill>
              <a:srgbClr val="CCFF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19" name="AutoShape 64">
            <a:extLst>
              <a:ext uri="{FF2B5EF4-FFF2-40B4-BE49-F238E27FC236}">
                <a16:creationId xmlns:a16="http://schemas.microsoft.com/office/drawing/2014/main" id="{EC1B3758-90A9-7295-DFC9-BE038A392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861" y="8608145"/>
            <a:ext cx="373063" cy="406400"/>
          </a:xfrm>
          <a:prstGeom prst="diamond">
            <a:avLst/>
          </a:prstGeom>
          <a:solidFill>
            <a:srgbClr val="F6D044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t">
              <a:rot lat="0" lon="0" rev="9000000"/>
            </a:lightRig>
          </a:scene3d>
          <a:sp3d extrusionH="100000" contourW="12700" prstMaterial="metal">
            <a:bevelT w="13500" h="13500" prst="angle"/>
            <a:bevelB w="13500" h="13500" prst="angle"/>
            <a:contourClr>
              <a:schemeClr val="accent4">
                <a:lumMod val="75000"/>
              </a:schemeClr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600" dirty="0">
                <a:solidFill>
                  <a:srgbClr val="000066"/>
                </a:solidFill>
              </a:rPr>
              <a:t>A3</a:t>
            </a:r>
          </a:p>
        </p:txBody>
      </p:sp>
      <p:sp>
        <p:nvSpPr>
          <p:cNvPr id="220" name="AutoShape 65">
            <a:extLst>
              <a:ext uri="{FF2B5EF4-FFF2-40B4-BE49-F238E27FC236}">
                <a16:creationId xmlns:a16="http://schemas.microsoft.com/office/drawing/2014/main" id="{2B819D0A-84B1-15FC-EED1-C6FD6AB29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122" y="8879608"/>
            <a:ext cx="374650" cy="406400"/>
          </a:xfrm>
          <a:prstGeom prst="diamond">
            <a:avLst/>
          </a:prstGeom>
          <a:solidFill>
            <a:srgbClr val="F6D044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t">
              <a:rot lat="0" lon="0" rev="9000000"/>
            </a:lightRig>
          </a:scene3d>
          <a:sp3d extrusionH="100000" contourW="12700" prstMaterial="metal">
            <a:bevelT w="13500" h="13500" prst="angle"/>
            <a:bevelB w="13500" h="13500" prst="angle"/>
            <a:contourClr>
              <a:schemeClr val="accent4">
                <a:lumMod val="75000"/>
              </a:schemeClr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600" dirty="0">
                <a:solidFill>
                  <a:srgbClr val="000066"/>
                </a:solidFill>
              </a:rPr>
              <a:t>A2</a:t>
            </a:r>
          </a:p>
        </p:txBody>
      </p:sp>
      <p:sp>
        <p:nvSpPr>
          <p:cNvPr id="221" name="Line 66">
            <a:extLst>
              <a:ext uri="{FF2B5EF4-FFF2-40B4-BE49-F238E27FC236}">
                <a16:creationId xmlns:a16="http://schemas.microsoft.com/office/drawing/2014/main" id="{111AD243-F5D7-7B4A-93AE-88CC085285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2209" y="8811345"/>
            <a:ext cx="374650" cy="0"/>
          </a:xfrm>
          <a:prstGeom prst="line">
            <a:avLst/>
          </a:prstGeom>
          <a:noFill/>
          <a:ln w="9525">
            <a:solidFill>
              <a:srgbClr val="CCFF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22" name="Line 72">
            <a:extLst>
              <a:ext uri="{FF2B5EF4-FFF2-40B4-BE49-F238E27FC236}">
                <a16:creationId xmlns:a16="http://schemas.microsoft.com/office/drawing/2014/main" id="{91135B2A-7CBE-4A54-E1BB-4B91E44AC86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76245" y="11473946"/>
            <a:ext cx="109807" cy="133265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23" name="Line 73">
            <a:extLst>
              <a:ext uri="{FF2B5EF4-FFF2-40B4-BE49-F238E27FC236}">
                <a16:creationId xmlns:a16="http://schemas.microsoft.com/office/drawing/2014/main" id="{049DCBFE-94A4-3BC0-CEC8-F8F67402EFE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27306" y="11304335"/>
            <a:ext cx="544340" cy="124239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24" name="Line 74">
            <a:extLst>
              <a:ext uri="{FF2B5EF4-FFF2-40B4-BE49-F238E27FC236}">
                <a16:creationId xmlns:a16="http://schemas.microsoft.com/office/drawing/2014/main" id="{E80B76BE-3784-47EB-3097-D5F5D39FD4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98097" y="11758721"/>
            <a:ext cx="66710" cy="135279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25" name="Line 75">
            <a:extLst>
              <a:ext uri="{FF2B5EF4-FFF2-40B4-BE49-F238E27FC236}">
                <a16:creationId xmlns:a16="http://schemas.microsoft.com/office/drawing/2014/main" id="{C489E0A6-46A5-D443-3162-127BDFDCFA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65254" y="13331019"/>
            <a:ext cx="41948" cy="30442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26" name="Line 80">
            <a:extLst>
              <a:ext uri="{FF2B5EF4-FFF2-40B4-BE49-F238E27FC236}">
                <a16:creationId xmlns:a16="http://schemas.microsoft.com/office/drawing/2014/main" id="{F5C86FEA-3CF3-BB56-D5C9-E224ACB53BC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77284" y="13124583"/>
            <a:ext cx="0" cy="679450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27" name="Line 81">
            <a:extLst>
              <a:ext uri="{FF2B5EF4-FFF2-40B4-BE49-F238E27FC236}">
                <a16:creationId xmlns:a16="http://schemas.microsoft.com/office/drawing/2014/main" id="{2615A2BD-E93B-1055-9D7C-BE400B2C0A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4474" y="12855261"/>
            <a:ext cx="107950" cy="778909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28" name="Oval 82">
            <a:extLst>
              <a:ext uri="{FF2B5EF4-FFF2-40B4-BE49-F238E27FC236}">
                <a16:creationId xmlns:a16="http://schemas.microsoft.com/office/drawing/2014/main" id="{7C74D972-8394-FB1D-E5E9-8EE5F9F5F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520" y="11438045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229" name="Line 84">
            <a:extLst>
              <a:ext uri="{FF2B5EF4-FFF2-40B4-BE49-F238E27FC236}">
                <a16:creationId xmlns:a16="http://schemas.microsoft.com/office/drawing/2014/main" id="{B9D23B20-9FD5-FF20-A9BA-50BED02FAE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8945" y="11180871"/>
            <a:ext cx="1995488" cy="5429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30" name="Rectangle 85">
            <a:extLst>
              <a:ext uri="{FF2B5EF4-FFF2-40B4-BE49-F238E27FC236}">
                <a16:creationId xmlns:a16="http://schemas.microsoft.com/office/drawing/2014/main" id="{C11F4ECA-860E-9852-FBE8-BC0FBA354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557" y="10993545"/>
            <a:ext cx="425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BB4C1"/>
                    </a:gs>
                    <a:gs pos="100000">
                      <a:srgbClr val="7BB4C1">
                        <a:gamma/>
                        <a:tint val="51373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A7C1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>
                <a:solidFill>
                  <a:srgbClr val="000066"/>
                </a:solidFill>
              </a:rPr>
              <a:t>C1</a:t>
            </a:r>
          </a:p>
        </p:txBody>
      </p:sp>
      <p:sp>
        <p:nvSpPr>
          <p:cNvPr id="231" name="Text Box 87">
            <a:extLst>
              <a:ext uri="{FF2B5EF4-FFF2-40B4-BE49-F238E27FC236}">
                <a16:creationId xmlns:a16="http://schemas.microsoft.com/office/drawing/2014/main" id="{DFECF3AF-65CB-92A3-19E4-DE90653A3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759" y="8933583"/>
            <a:ext cx="4674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/>
              <a:t>OA</a:t>
            </a:r>
          </a:p>
        </p:txBody>
      </p:sp>
      <p:sp>
        <p:nvSpPr>
          <p:cNvPr id="232" name="Text Box 88">
            <a:extLst>
              <a:ext uri="{FF2B5EF4-FFF2-40B4-BE49-F238E27FC236}">
                <a16:creationId xmlns:a16="http://schemas.microsoft.com/office/drawing/2014/main" id="{9463DE95-DFB5-5499-81BE-3C7C2616D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761" y="9843220"/>
            <a:ext cx="4218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/>
              <a:t>SA</a:t>
            </a:r>
          </a:p>
        </p:txBody>
      </p:sp>
      <p:sp>
        <p:nvSpPr>
          <p:cNvPr id="233" name="Text Box 89">
            <a:extLst>
              <a:ext uri="{FF2B5EF4-FFF2-40B4-BE49-F238E27FC236}">
                <a16:creationId xmlns:a16="http://schemas.microsoft.com/office/drawing/2014/main" id="{CB3A2180-DF62-D744-B885-98A47A4B7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720" y="11223733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/>
              <a:t>LA</a:t>
            </a:r>
          </a:p>
        </p:txBody>
      </p:sp>
      <p:sp>
        <p:nvSpPr>
          <p:cNvPr id="234" name="Text Box 90">
            <a:extLst>
              <a:ext uri="{FF2B5EF4-FFF2-40B4-BE49-F238E27FC236}">
                <a16:creationId xmlns:a16="http://schemas.microsoft.com/office/drawing/2014/main" id="{819C8BF8-1CDA-CD6A-3BAE-F672F90F0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284" y="13273808"/>
            <a:ext cx="4193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/>
              <a:t>PA</a:t>
            </a:r>
          </a:p>
        </p:txBody>
      </p:sp>
      <p:sp>
        <p:nvSpPr>
          <p:cNvPr id="235" name="Rectangle 123">
            <a:extLst>
              <a:ext uri="{FF2B5EF4-FFF2-40B4-BE49-F238E27FC236}">
                <a16:creationId xmlns:a16="http://schemas.microsoft.com/office/drawing/2014/main" id="{84326445-2EC8-211C-EAE6-6175F4CCB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547" y="13331019"/>
            <a:ext cx="623888" cy="834964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 dirty="0"/>
              <a:t>PC4</a:t>
            </a:r>
          </a:p>
        </p:txBody>
      </p:sp>
      <p:sp>
        <p:nvSpPr>
          <p:cNvPr id="236" name="Line 125">
            <a:extLst>
              <a:ext uri="{FF2B5EF4-FFF2-40B4-BE49-F238E27FC236}">
                <a16:creationId xmlns:a16="http://schemas.microsoft.com/office/drawing/2014/main" id="{33965672-6D8B-47B7-DCE7-CA13FEA5F0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8633" y="13057792"/>
            <a:ext cx="140699" cy="63322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37" name="Line 1143">
            <a:extLst>
              <a:ext uri="{FF2B5EF4-FFF2-40B4-BE49-F238E27FC236}">
                <a16:creationId xmlns:a16="http://schemas.microsoft.com/office/drawing/2014/main" id="{499022BB-5078-AA05-3580-A458A7CBB0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7224" y="13778633"/>
            <a:ext cx="2238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contourClr>
              <a:srgbClr val="FF000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38" name="Line 1143">
            <a:extLst>
              <a:ext uri="{FF2B5EF4-FFF2-40B4-BE49-F238E27FC236}">
                <a16:creationId xmlns:a16="http://schemas.microsoft.com/office/drawing/2014/main" id="{CAE508EB-6F73-94E4-9F72-F44D08B7B8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9528" y="13735771"/>
            <a:ext cx="2238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contourClr>
              <a:srgbClr val="FF000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39" name="Rectangle 129">
            <a:extLst>
              <a:ext uri="{FF2B5EF4-FFF2-40B4-BE49-F238E27FC236}">
                <a16:creationId xmlns:a16="http://schemas.microsoft.com/office/drawing/2014/main" id="{049E6A2B-A131-5D88-9058-1869D2A9E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544" y="13282330"/>
            <a:ext cx="623888" cy="830262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/>
              <a:t>PC3</a:t>
            </a:r>
          </a:p>
        </p:txBody>
      </p:sp>
      <p:sp>
        <p:nvSpPr>
          <p:cNvPr id="240" name="Rectangle 16">
            <a:extLst>
              <a:ext uri="{FF2B5EF4-FFF2-40B4-BE49-F238E27FC236}">
                <a16:creationId xmlns:a16="http://schemas.microsoft.com/office/drawing/2014/main" id="{81C2E55D-9B17-6B1A-5DC7-AB45D48E1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547" y="13308794"/>
            <a:ext cx="623888" cy="834964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/>
              <a:t>PC3</a:t>
            </a:r>
          </a:p>
        </p:txBody>
      </p:sp>
      <p:sp>
        <p:nvSpPr>
          <p:cNvPr id="241" name="Line 1207">
            <a:extLst>
              <a:ext uri="{FF2B5EF4-FFF2-40B4-BE49-F238E27FC236}">
                <a16:creationId xmlns:a16="http://schemas.microsoft.com/office/drawing/2014/main" id="{F8A3A55B-0342-4F7C-3867-148811038B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44979" y="11145599"/>
            <a:ext cx="103348" cy="1560542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42" name="Rectangle 27">
            <a:extLst>
              <a:ext uri="{FF2B5EF4-FFF2-40B4-BE49-F238E27FC236}">
                <a16:creationId xmlns:a16="http://schemas.microsoft.com/office/drawing/2014/main" id="{0B1DD298-D715-45BF-70FF-7E3EEAB23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662" y="12954720"/>
            <a:ext cx="622300" cy="611188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>
                <a:solidFill>
                  <a:srgbClr val="000066"/>
                </a:solidFill>
              </a:rPr>
              <a:t>C1’</a:t>
            </a:r>
          </a:p>
        </p:txBody>
      </p:sp>
      <p:sp>
        <p:nvSpPr>
          <p:cNvPr id="243" name="Oval 61">
            <a:extLst>
              <a:ext uri="{FF2B5EF4-FFF2-40B4-BE49-F238E27FC236}">
                <a16:creationId xmlns:a16="http://schemas.microsoft.com/office/drawing/2014/main" id="{E028102F-01ED-E3F6-4792-A32CB5FA8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203" y="13014289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>
                <a:solidFill>
                  <a:srgbClr val="000066"/>
                </a:solidFill>
              </a:rPr>
              <a:t>F7</a:t>
            </a:r>
          </a:p>
        </p:txBody>
      </p:sp>
      <p:sp>
        <p:nvSpPr>
          <p:cNvPr id="244" name="Line 75">
            <a:extLst>
              <a:ext uri="{FF2B5EF4-FFF2-40B4-BE49-F238E27FC236}">
                <a16:creationId xmlns:a16="http://schemas.microsoft.com/office/drawing/2014/main" id="{FA6B4740-61E5-FB45-1255-2A978FBF16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87760" y="13364471"/>
            <a:ext cx="33197" cy="2420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45" name="Line 125">
            <a:extLst>
              <a:ext uri="{FF2B5EF4-FFF2-40B4-BE49-F238E27FC236}">
                <a16:creationId xmlns:a16="http://schemas.microsoft.com/office/drawing/2014/main" id="{894568B0-BF14-3D5C-9C9B-035E6D2006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99172" y="12727202"/>
            <a:ext cx="160143" cy="90696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46" name="Rectangle 29">
            <a:extLst>
              <a:ext uri="{FF2B5EF4-FFF2-40B4-BE49-F238E27FC236}">
                <a16:creationId xmlns:a16="http://schemas.microsoft.com/office/drawing/2014/main" id="{B92DAF7C-C511-1081-3F4C-E5C8844CD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01" y="13091245"/>
            <a:ext cx="404813" cy="406400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 dirty="0">
                <a:solidFill>
                  <a:srgbClr val="000066"/>
                </a:solidFill>
              </a:rPr>
              <a:t>C3</a:t>
            </a:r>
          </a:p>
        </p:txBody>
      </p:sp>
      <p:sp>
        <p:nvSpPr>
          <p:cNvPr id="247" name="Oval 128">
            <a:extLst>
              <a:ext uri="{FF2B5EF4-FFF2-40B4-BE49-F238E27FC236}">
                <a16:creationId xmlns:a16="http://schemas.microsoft.com/office/drawing/2014/main" id="{83B642F4-A17C-5565-8D33-F6574728E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637" y="12978533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 dirty="0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248" name="Rectangle 106">
            <a:extLst>
              <a:ext uri="{FF2B5EF4-FFF2-40B4-BE49-F238E27FC236}">
                <a16:creationId xmlns:a16="http://schemas.microsoft.com/office/drawing/2014/main" id="{99208E52-91C7-2EE6-BD57-246366AD4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785" y="12921268"/>
            <a:ext cx="622300" cy="611187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/>
          <a:p>
            <a:r>
              <a:rPr lang="fr-FR" altLang="fr-FR" dirty="0">
                <a:solidFill>
                  <a:srgbClr val="000066"/>
                </a:solidFill>
              </a:rPr>
              <a:t>C1’</a:t>
            </a:r>
          </a:p>
        </p:txBody>
      </p:sp>
      <p:sp>
        <p:nvSpPr>
          <p:cNvPr id="249" name="Oval 114">
            <a:extLst>
              <a:ext uri="{FF2B5EF4-FFF2-40B4-BE49-F238E27FC236}">
                <a16:creationId xmlns:a16="http://schemas.microsoft.com/office/drawing/2014/main" id="{BDF43AB5-301B-F20E-DD34-8BFA1B96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1535" y="12962542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 dirty="0">
                <a:solidFill>
                  <a:srgbClr val="000066"/>
                </a:solidFill>
              </a:rPr>
              <a:t>F7</a:t>
            </a:r>
          </a:p>
        </p:txBody>
      </p:sp>
      <p:sp>
        <p:nvSpPr>
          <p:cNvPr id="250" name="Line 107">
            <a:extLst>
              <a:ext uri="{FF2B5EF4-FFF2-40B4-BE49-F238E27FC236}">
                <a16:creationId xmlns:a16="http://schemas.microsoft.com/office/drawing/2014/main" id="{874F67F3-CC73-6C8C-936A-EFEE041114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6685" y="13260992"/>
            <a:ext cx="285750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/>
          </a:scene3d>
          <a:sp3d extrusionH="100000" contourW="12700" prstMaterial="metal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 dirty="0"/>
          </a:p>
        </p:txBody>
      </p:sp>
      <p:sp>
        <p:nvSpPr>
          <p:cNvPr id="251" name="Line 117">
            <a:extLst>
              <a:ext uri="{FF2B5EF4-FFF2-40B4-BE49-F238E27FC236}">
                <a16:creationId xmlns:a16="http://schemas.microsoft.com/office/drawing/2014/main" id="{77E00B1B-6AB4-218E-3BB1-BD64B3B0BF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9697" y="12701668"/>
            <a:ext cx="170580" cy="899049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 dirty="0"/>
          </a:p>
        </p:txBody>
      </p:sp>
      <p:sp>
        <p:nvSpPr>
          <p:cNvPr id="252" name="Line 117">
            <a:extLst>
              <a:ext uri="{FF2B5EF4-FFF2-40B4-BE49-F238E27FC236}">
                <a16:creationId xmlns:a16="http://schemas.microsoft.com/office/drawing/2014/main" id="{7BB17F06-00C3-6271-EA16-1E4913B911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9884" y="13381278"/>
            <a:ext cx="38663" cy="207439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 dirty="0"/>
          </a:p>
        </p:txBody>
      </p:sp>
      <p:sp>
        <p:nvSpPr>
          <p:cNvPr id="253" name="Rectangle 131">
            <a:extLst>
              <a:ext uri="{FF2B5EF4-FFF2-40B4-BE49-F238E27FC236}">
                <a16:creationId xmlns:a16="http://schemas.microsoft.com/office/drawing/2014/main" id="{3A95B5D2-4B71-EC54-7C09-8B6E524EE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2123" y="13059379"/>
            <a:ext cx="404812" cy="406400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/>
          <a:p>
            <a:r>
              <a:rPr lang="fr-FR" altLang="fr-FR" dirty="0">
                <a:solidFill>
                  <a:srgbClr val="000066"/>
                </a:solidFill>
              </a:rPr>
              <a:t>C3</a:t>
            </a:r>
          </a:p>
        </p:txBody>
      </p:sp>
      <p:sp>
        <p:nvSpPr>
          <p:cNvPr id="254" name="Oval 132">
            <a:extLst>
              <a:ext uri="{FF2B5EF4-FFF2-40B4-BE49-F238E27FC236}">
                <a16:creationId xmlns:a16="http://schemas.microsoft.com/office/drawing/2014/main" id="{59F09F35-B07A-AB7D-E032-660A9FCB1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5460" y="12927617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 dirty="0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255" name="Line 105">
            <a:extLst>
              <a:ext uri="{FF2B5EF4-FFF2-40B4-BE49-F238E27FC236}">
                <a16:creationId xmlns:a16="http://schemas.microsoft.com/office/drawing/2014/main" id="{77A18333-214F-1C4C-B67A-940E39DA21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87062" y="12718067"/>
            <a:ext cx="187325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/>
          </a:scene3d>
          <a:sp3d extrusionH="100000" contourW="12700" prstMaterial="metal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 dirty="0"/>
          </a:p>
        </p:txBody>
      </p:sp>
      <p:sp>
        <p:nvSpPr>
          <p:cNvPr id="256" name="Rectangle 104">
            <a:extLst>
              <a:ext uri="{FF2B5EF4-FFF2-40B4-BE49-F238E27FC236}">
                <a16:creationId xmlns:a16="http://schemas.microsoft.com/office/drawing/2014/main" id="{BBA0D10F-DAE7-EF9C-5F9F-C5466ED8F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812" y="12243405"/>
            <a:ext cx="898525" cy="677863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/>
          <a:p>
            <a:r>
              <a:rPr lang="fr-FR" altLang="fr-FR" dirty="0">
                <a:solidFill>
                  <a:srgbClr val="000066"/>
                </a:solidFill>
              </a:rPr>
              <a:t>C12</a:t>
            </a:r>
          </a:p>
        </p:txBody>
      </p:sp>
      <p:sp>
        <p:nvSpPr>
          <p:cNvPr id="257" name="Oval 113">
            <a:extLst>
              <a:ext uri="{FF2B5EF4-FFF2-40B4-BE49-F238E27FC236}">
                <a16:creationId xmlns:a16="http://schemas.microsoft.com/office/drawing/2014/main" id="{B36F8069-503B-AAF6-FD83-81269F85A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449" y="12389454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 dirty="0">
                <a:solidFill>
                  <a:srgbClr val="000066"/>
                </a:solidFill>
              </a:rPr>
              <a:t>F22</a:t>
            </a:r>
          </a:p>
        </p:txBody>
      </p:sp>
      <p:sp>
        <p:nvSpPr>
          <p:cNvPr id="258" name="Line 103">
            <a:extLst>
              <a:ext uri="{FF2B5EF4-FFF2-40B4-BE49-F238E27FC236}">
                <a16:creationId xmlns:a16="http://schemas.microsoft.com/office/drawing/2014/main" id="{33A5B253-4BCD-A6A3-E57E-28F25765F4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74877" y="12562492"/>
            <a:ext cx="187325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/>
          </a:scene3d>
          <a:sp3d extrusionH="100000" contourW="12700" prstMaterial="metal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 dirty="0"/>
          </a:p>
        </p:txBody>
      </p:sp>
      <p:sp>
        <p:nvSpPr>
          <p:cNvPr id="259" name="Rectangle 130">
            <a:extLst>
              <a:ext uri="{FF2B5EF4-FFF2-40B4-BE49-F238E27FC236}">
                <a16:creationId xmlns:a16="http://schemas.microsoft.com/office/drawing/2014/main" id="{E3549726-9D3B-B10D-1C50-E27627255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1362" y="12311668"/>
            <a:ext cx="404813" cy="407987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/>
          <a:p>
            <a:r>
              <a:rPr lang="fr-FR" altLang="fr-FR" dirty="0">
                <a:solidFill>
                  <a:srgbClr val="000066"/>
                </a:solidFill>
              </a:rPr>
              <a:t>C2</a:t>
            </a:r>
          </a:p>
        </p:txBody>
      </p:sp>
      <p:sp>
        <p:nvSpPr>
          <p:cNvPr id="260" name="Line 25">
            <a:extLst>
              <a:ext uri="{FF2B5EF4-FFF2-40B4-BE49-F238E27FC236}">
                <a16:creationId xmlns:a16="http://schemas.microsoft.com/office/drawing/2014/main" id="{585B6BAC-E703-EDA7-BAB1-CDC706B558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20939" y="12751520"/>
            <a:ext cx="187325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61" name="Rectangle 24">
            <a:extLst>
              <a:ext uri="{FF2B5EF4-FFF2-40B4-BE49-F238E27FC236}">
                <a16:creationId xmlns:a16="http://schemas.microsoft.com/office/drawing/2014/main" id="{67AFA4EA-CA31-05AA-E235-6D533B590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689" y="12276859"/>
            <a:ext cx="898525" cy="677863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>
                <a:solidFill>
                  <a:srgbClr val="000066"/>
                </a:solidFill>
              </a:rPr>
              <a:t>C12</a:t>
            </a:r>
          </a:p>
        </p:txBody>
      </p:sp>
      <p:sp>
        <p:nvSpPr>
          <p:cNvPr id="262" name="Oval 60">
            <a:extLst>
              <a:ext uri="{FF2B5EF4-FFF2-40B4-BE49-F238E27FC236}">
                <a16:creationId xmlns:a16="http://schemas.microsoft.com/office/drawing/2014/main" id="{E34D2D2C-EE37-013F-CBFF-F356CBF22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324" y="12422908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>
                <a:solidFill>
                  <a:srgbClr val="000066"/>
                </a:solidFill>
              </a:rPr>
              <a:t>F22</a:t>
            </a:r>
          </a:p>
        </p:txBody>
      </p:sp>
      <p:sp>
        <p:nvSpPr>
          <p:cNvPr id="263" name="Line 23">
            <a:extLst>
              <a:ext uri="{FF2B5EF4-FFF2-40B4-BE49-F238E27FC236}">
                <a16:creationId xmlns:a16="http://schemas.microsoft.com/office/drawing/2014/main" id="{C38EACA2-9E7E-9108-1F13-37F56143C8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20454" y="12568958"/>
            <a:ext cx="187325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64" name="Rectangle 22">
            <a:extLst>
              <a:ext uri="{FF2B5EF4-FFF2-40B4-BE49-F238E27FC236}">
                <a16:creationId xmlns:a16="http://schemas.microsoft.com/office/drawing/2014/main" id="{D016925D-D0B2-A225-2CAD-68EA86541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539" y="12343533"/>
            <a:ext cx="404813" cy="407988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 dirty="0">
                <a:solidFill>
                  <a:srgbClr val="000066"/>
                </a:solidFill>
              </a:rPr>
              <a:t>C2</a:t>
            </a:r>
          </a:p>
        </p:txBody>
      </p:sp>
      <p:sp>
        <p:nvSpPr>
          <p:cNvPr id="265" name="Line 26">
            <a:extLst>
              <a:ext uri="{FF2B5EF4-FFF2-40B4-BE49-F238E27FC236}">
                <a16:creationId xmlns:a16="http://schemas.microsoft.com/office/drawing/2014/main" id="{AC960370-3B74-9C24-4767-D14B7ECB5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5601" y="12529270"/>
            <a:ext cx="250825" cy="20320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66" name="Rectangle 36">
            <a:extLst>
              <a:ext uri="{FF2B5EF4-FFF2-40B4-BE49-F238E27FC236}">
                <a16:creationId xmlns:a16="http://schemas.microsoft.com/office/drawing/2014/main" id="{2C03DC52-71B2-DD74-5A70-7FD66F0BF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14" y="12140334"/>
            <a:ext cx="404813" cy="1628775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 dirty="0">
                <a:solidFill>
                  <a:srgbClr val="000066"/>
                </a:solidFill>
              </a:rPr>
              <a:t>C4</a:t>
            </a:r>
          </a:p>
        </p:txBody>
      </p:sp>
      <p:sp>
        <p:nvSpPr>
          <p:cNvPr id="267" name="Oval 126">
            <a:extLst>
              <a:ext uri="{FF2B5EF4-FFF2-40B4-BE49-F238E27FC236}">
                <a16:creationId xmlns:a16="http://schemas.microsoft.com/office/drawing/2014/main" id="{6111242D-B875-D94C-D029-D1A81DD32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824" y="13061083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>
                <a:solidFill>
                  <a:srgbClr val="000066"/>
                </a:solidFill>
              </a:rPr>
              <a:t>F8</a:t>
            </a:r>
          </a:p>
        </p:txBody>
      </p:sp>
      <p:sp>
        <p:nvSpPr>
          <p:cNvPr id="268" name="Oval 127">
            <a:extLst>
              <a:ext uri="{FF2B5EF4-FFF2-40B4-BE49-F238E27FC236}">
                <a16:creationId xmlns:a16="http://schemas.microsoft.com/office/drawing/2014/main" id="{7F9DDC04-D5E9-0565-B02D-0E2CE9766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012" y="12476883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>
                <a:solidFill>
                  <a:srgbClr val="000066"/>
                </a:solidFill>
              </a:rPr>
              <a:t>F9</a:t>
            </a:r>
          </a:p>
        </p:txBody>
      </p:sp>
      <p:cxnSp>
        <p:nvCxnSpPr>
          <p:cNvPr id="269" name="Connecteur droit avec flèche 140">
            <a:extLst>
              <a:ext uri="{FF2B5EF4-FFF2-40B4-BE49-F238E27FC236}">
                <a16:creationId xmlns:a16="http://schemas.microsoft.com/office/drawing/2014/main" id="{C18396CD-B713-60F9-04DE-4A74408B128A}"/>
              </a:ext>
            </a:extLst>
          </p:cNvPr>
          <p:cNvCxnSpPr>
            <a:cxnSpLocks/>
          </p:cNvCxnSpPr>
          <p:nvPr/>
        </p:nvCxnSpPr>
        <p:spPr>
          <a:xfrm flipV="1">
            <a:off x="3635643" y="12896942"/>
            <a:ext cx="2612830" cy="22047"/>
          </a:xfrm>
          <a:prstGeom prst="straightConnector1">
            <a:avLst/>
          </a:prstGeom>
          <a:ln w="571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Freeform 1230">
            <a:extLst>
              <a:ext uri="{FF2B5EF4-FFF2-40B4-BE49-F238E27FC236}">
                <a16:creationId xmlns:a16="http://schemas.microsoft.com/office/drawing/2014/main" id="{9BC28B6F-85D4-0E35-B004-142FAB5B9299}"/>
              </a:ext>
            </a:extLst>
          </p:cNvPr>
          <p:cNvSpPr>
            <a:spLocks/>
          </p:cNvSpPr>
          <p:nvPr/>
        </p:nvSpPr>
        <p:spPr bwMode="auto">
          <a:xfrm>
            <a:off x="1217642" y="12400366"/>
            <a:ext cx="2585052" cy="1748047"/>
          </a:xfrm>
          <a:custGeom>
            <a:avLst/>
            <a:gdLst>
              <a:gd name="T0" fmla="*/ 684 w 1546"/>
              <a:gd name="T1" fmla="*/ 94 h 1529"/>
              <a:gd name="T2" fmla="*/ 300 w 1546"/>
              <a:gd name="T3" fmla="*/ 169 h 1529"/>
              <a:gd name="T4" fmla="*/ 0 w 1546"/>
              <a:gd name="T5" fmla="*/ 720 h 1529"/>
              <a:gd name="T6" fmla="*/ 0 w 1546"/>
              <a:gd name="T7" fmla="*/ 1529 h 1529"/>
              <a:gd name="T8" fmla="*/ 1360 w 1546"/>
              <a:gd name="T9" fmla="*/ 1529 h 1529"/>
              <a:gd name="T10" fmla="*/ 1250 w 1546"/>
              <a:gd name="T11" fmla="*/ 1344 h 1529"/>
              <a:gd name="T12" fmla="*/ 1258 w 1546"/>
              <a:gd name="T13" fmla="*/ 1255 h 1529"/>
              <a:gd name="T14" fmla="*/ 1278 w 1546"/>
              <a:gd name="T15" fmla="*/ 952 h 1529"/>
              <a:gd name="T16" fmla="*/ 1344 w 1546"/>
              <a:gd name="T17" fmla="*/ 783 h 1529"/>
              <a:gd name="T18" fmla="*/ 1248 w 1546"/>
              <a:gd name="T19" fmla="*/ 591 h 1529"/>
              <a:gd name="T20" fmla="*/ 1381 w 1546"/>
              <a:gd name="T21" fmla="*/ 376 h 1529"/>
              <a:gd name="T22" fmla="*/ 1546 w 1546"/>
              <a:gd name="T23" fmla="*/ 0 h 1529"/>
              <a:gd name="T24" fmla="*/ 885 w 1546"/>
              <a:gd name="T25" fmla="*/ 35 h 1529"/>
              <a:gd name="T26" fmla="*/ 684 w 1546"/>
              <a:gd name="T27" fmla="*/ 94 h 152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546"/>
              <a:gd name="T43" fmla="*/ 0 h 1529"/>
              <a:gd name="T44" fmla="*/ 1546 w 1546"/>
              <a:gd name="T45" fmla="*/ 1529 h 1529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861 w 10000"/>
              <a:gd name="connsiteY9" fmla="*/ 3829 h 10000"/>
              <a:gd name="connsiteX10" fmla="*/ 8933 w 10000"/>
              <a:gd name="connsiteY10" fmla="*/ 2459 h 10000"/>
              <a:gd name="connsiteX11" fmla="*/ 10000 w 10000"/>
              <a:gd name="connsiteY11" fmla="*/ 0 h 10000"/>
              <a:gd name="connsiteX12" fmla="*/ 5724 w 10000"/>
              <a:gd name="connsiteY12" fmla="*/ 229 h 10000"/>
              <a:gd name="connsiteX13" fmla="*/ 4424 w 10000"/>
              <a:gd name="connsiteY13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933 w 10000"/>
              <a:gd name="connsiteY9" fmla="*/ 2459 h 10000"/>
              <a:gd name="connsiteX10" fmla="*/ 10000 w 10000"/>
              <a:gd name="connsiteY10" fmla="*/ 0 h 10000"/>
              <a:gd name="connsiteX11" fmla="*/ 5724 w 10000"/>
              <a:gd name="connsiteY11" fmla="*/ 229 h 10000"/>
              <a:gd name="connsiteX12" fmla="*/ 4424 w 10000"/>
              <a:gd name="connsiteY12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933 w 10000"/>
              <a:gd name="connsiteY9" fmla="*/ 2459 h 10000"/>
              <a:gd name="connsiteX10" fmla="*/ 10000 w 10000"/>
              <a:gd name="connsiteY10" fmla="*/ 0 h 10000"/>
              <a:gd name="connsiteX11" fmla="*/ 6928 w 10000"/>
              <a:gd name="connsiteY11" fmla="*/ 229 h 10000"/>
              <a:gd name="connsiteX12" fmla="*/ 4424 w 10000"/>
              <a:gd name="connsiteY12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933 w 10000"/>
              <a:gd name="connsiteY8" fmla="*/ 2459 h 10000"/>
              <a:gd name="connsiteX9" fmla="*/ 10000 w 10000"/>
              <a:gd name="connsiteY9" fmla="*/ 0 h 10000"/>
              <a:gd name="connsiteX10" fmla="*/ 6928 w 10000"/>
              <a:gd name="connsiteY10" fmla="*/ 229 h 10000"/>
              <a:gd name="connsiteX11" fmla="*/ 4424 w 10000"/>
              <a:gd name="connsiteY11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334 w 10000"/>
              <a:gd name="connsiteY5" fmla="*/ 9079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933 w 10000"/>
              <a:gd name="connsiteY8" fmla="*/ 2459 h 10000"/>
              <a:gd name="connsiteX9" fmla="*/ 10000 w 10000"/>
              <a:gd name="connsiteY9" fmla="*/ 0 h 10000"/>
              <a:gd name="connsiteX10" fmla="*/ 6928 w 10000"/>
              <a:gd name="connsiteY10" fmla="*/ 229 h 10000"/>
              <a:gd name="connsiteX11" fmla="*/ 4424 w 10000"/>
              <a:gd name="connsiteY11" fmla="*/ 615 h 10000"/>
              <a:gd name="connsiteX0" fmla="*/ 4424 w 10000"/>
              <a:gd name="connsiteY0" fmla="*/ 615 h 30374"/>
              <a:gd name="connsiteX1" fmla="*/ 1940 w 10000"/>
              <a:gd name="connsiteY1" fmla="*/ 1105 h 30374"/>
              <a:gd name="connsiteX2" fmla="*/ 0 w 10000"/>
              <a:gd name="connsiteY2" fmla="*/ 4709 h 30374"/>
              <a:gd name="connsiteX3" fmla="*/ 0 w 10000"/>
              <a:gd name="connsiteY3" fmla="*/ 10000 h 30374"/>
              <a:gd name="connsiteX4" fmla="*/ 8797 w 10000"/>
              <a:gd name="connsiteY4" fmla="*/ 30374 h 30374"/>
              <a:gd name="connsiteX5" fmla="*/ 8334 w 10000"/>
              <a:gd name="connsiteY5" fmla="*/ 9079 h 30374"/>
              <a:gd name="connsiteX6" fmla="*/ 8137 w 10000"/>
              <a:gd name="connsiteY6" fmla="*/ 8208 h 30374"/>
              <a:gd name="connsiteX7" fmla="*/ 8266 w 10000"/>
              <a:gd name="connsiteY7" fmla="*/ 6226 h 30374"/>
              <a:gd name="connsiteX8" fmla="*/ 8933 w 10000"/>
              <a:gd name="connsiteY8" fmla="*/ 2459 h 30374"/>
              <a:gd name="connsiteX9" fmla="*/ 10000 w 10000"/>
              <a:gd name="connsiteY9" fmla="*/ 0 h 30374"/>
              <a:gd name="connsiteX10" fmla="*/ 6928 w 10000"/>
              <a:gd name="connsiteY10" fmla="*/ 229 h 30374"/>
              <a:gd name="connsiteX11" fmla="*/ 4424 w 10000"/>
              <a:gd name="connsiteY11" fmla="*/ 615 h 30374"/>
              <a:gd name="connsiteX0" fmla="*/ 5946 w 11522"/>
              <a:gd name="connsiteY0" fmla="*/ 615 h 32695"/>
              <a:gd name="connsiteX1" fmla="*/ 3462 w 11522"/>
              <a:gd name="connsiteY1" fmla="*/ 1105 h 32695"/>
              <a:gd name="connsiteX2" fmla="*/ 1522 w 11522"/>
              <a:gd name="connsiteY2" fmla="*/ 4709 h 32695"/>
              <a:gd name="connsiteX3" fmla="*/ 0 w 11522"/>
              <a:gd name="connsiteY3" fmla="*/ 32695 h 32695"/>
              <a:gd name="connsiteX4" fmla="*/ 10319 w 11522"/>
              <a:gd name="connsiteY4" fmla="*/ 30374 h 32695"/>
              <a:gd name="connsiteX5" fmla="*/ 9856 w 11522"/>
              <a:gd name="connsiteY5" fmla="*/ 9079 h 32695"/>
              <a:gd name="connsiteX6" fmla="*/ 9659 w 11522"/>
              <a:gd name="connsiteY6" fmla="*/ 8208 h 32695"/>
              <a:gd name="connsiteX7" fmla="*/ 9788 w 11522"/>
              <a:gd name="connsiteY7" fmla="*/ 6226 h 32695"/>
              <a:gd name="connsiteX8" fmla="*/ 10455 w 11522"/>
              <a:gd name="connsiteY8" fmla="*/ 2459 h 32695"/>
              <a:gd name="connsiteX9" fmla="*/ 11522 w 11522"/>
              <a:gd name="connsiteY9" fmla="*/ 0 h 32695"/>
              <a:gd name="connsiteX10" fmla="*/ 8450 w 11522"/>
              <a:gd name="connsiteY10" fmla="*/ 229 h 32695"/>
              <a:gd name="connsiteX11" fmla="*/ 5946 w 11522"/>
              <a:gd name="connsiteY11" fmla="*/ 615 h 32695"/>
              <a:gd name="connsiteX0" fmla="*/ 5946 w 11522"/>
              <a:gd name="connsiteY0" fmla="*/ 615 h 32695"/>
              <a:gd name="connsiteX1" fmla="*/ 3462 w 11522"/>
              <a:gd name="connsiteY1" fmla="*/ 1105 h 32695"/>
              <a:gd name="connsiteX2" fmla="*/ 1522 w 11522"/>
              <a:gd name="connsiteY2" fmla="*/ 4709 h 32695"/>
              <a:gd name="connsiteX3" fmla="*/ 0 w 11522"/>
              <a:gd name="connsiteY3" fmla="*/ 32695 h 32695"/>
              <a:gd name="connsiteX4" fmla="*/ 10319 w 11522"/>
              <a:gd name="connsiteY4" fmla="*/ 32179 h 32695"/>
              <a:gd name="connsiteX5" fmla="*/ 9856 w 11522"/>
              <a:gd name="connsiteY5" fmla="*/ 9079 h 32695"/>
              <a:gd name="connsiteX6" fmla="*/ 9659 w 11522"/>
              <a:gd name="connsiteY6" fmla="*/ 8208 h 32695"/>
              <a:gd name="connsiteX7" fmla="*/ 9788 w 11522"/>
              <a:gd name="connsiteY7" fmla="*/ 6226 h 32695"/>
              <a:gd name="connsiteX8" fmla="*/ 10455 w 11522"/>
              <a:gd name="connsiteY8" fmla="*/ 2459 h 32695"/>
              <a:gd name="connsiteX9" fmla="*/ 11522 w 11522"/>
              <a:gd name="connsiteY9" fmla="*/ 0 h 32695"/>
              <a:gd name="connsiteX10" fmla="*/ 8450 w 11522"/>
              <a:gd name="connsiteY10" fmla="*/ 229 h 32695"/>
              <a:gd name="connsiteX11" fmla="*/ 5946 w 11522"/>
              <a:gd name="connsiteY11" fmla="*/ 615 h 32695"/>
              <a:gd name="connsiteX0" fmla="*/ 5946 w 11522"/>
              <a:gd name="connsiteY0" fmla="*/ 27627 h 59707"/>
              <a:gd name="connsiteX1" fmla="*/ 3462 w 11522"/>
              <a:gd name="connsiteY1" fmla="*/ 28117 h 59707"/>
              <a:gd name="connsiteX2" fmla="*/ 2997 w 11522"/>
              <a:gd name="connsiteY2" fmla="*/ 0 h 59707"/>
              <a:gd name="connsiteX3" fmla="*/ 0 w 11522"/>
              <a:gd name="connsiteY3" fmla="*/ 59707 h 59707"/>
              <a:gd name="connsiteX4" fmla="*/ 10319 w 11522"/>
              <a:gd name="connsiteY4" fmla="*/ 59191 h 59707"/>
              <a:gd name="connsiteX5" fmla="*/ 9856 w 11522"/>
              <a:gd name="connsiteY5" fmla="*/ 36091 h 59707"/>
              <a:gd name="connsiteX6" fmla="*/ 9659 w 11522"/>
              <a:gd name="connsiteY6" fmla="*/ 35220 h 59707"/>
              <a:gd name="connsiteX7" fmla="*/ 9788 w 11522"/>
              <a:gd name="connsiteY7" fmla="*/ 33238 h 59707"/>
              <a:gd name="connsiteX8" fmla="*/ 10455 w 11522"/>
              <a:gd name="connsiteY8" fmla="*/ 29471 h 59707"/>
              <a:gd name="connsiteX9" fmla="*/ 11522 w 11522"/>
              <a:gd name="connsiteY9" fmla="*/ 27012 h 59707"/>
              <a:gd name="connsiteX10" fmla="*/ 8450 w 11522"/>
              <a:gd name="connsiteY10" fmla="*/ 27241 h 59707"/>
              <a:gd name="connsiteX11" fmla="*/ 5946 w 11522"/>
              <a:gd name="connsiteY11" fmla="*/ 27627 h 59707"/>
              <a:gd name="connsiteX0" fmla="*/ 5946 w 11522"/>
              <a:gd name="connsiteY0" fmla="*/ 27627 h 59707"/>
              <a:gd name="connsiteX1" fmla="*/ 5317 w 11522"/>
              <a:gd name="connsiteY1" fmla="*/ 7743 h 59707"/>
              <a:gd name="connsiteX2" fmla="*/ 2997 w 11522"/>
              <a:gd name="connsiteY2" fmla="*/ 0 h 59707"/>
              <a:gd name="connsiteX3" fmla="*/ 0 w 11522"/>
              <a:gd name="connsiteY3" fmla="*/ 59707 h 59707"/>
              <a:gd name="connsiteX4" fmla="*/ 10319 w 11522"/>
              <a:gd name="connsiteY4" fmla="*/ 59191 h 59707"/>
              <a:gd name="connsiteX5" fmla="*/ 9856 w 11522"/>
              <a:gd name="connsiteY5" fmla="*/ 36091 h 59707"/>
              <a:gd name="connsiteX6" fmla="*/ 9659 w 11522"/>
              <a:gd name="connsiteY6" fmla="*/ 35220 h 59707"/>
              <a:gd name="connsiteX7" fmla="*/ 9788 w 11522"/>
              <a:gd name="connsiteY7" fmla="*/ 33238 h 59707"/>
              <a:gd name="connsiteX8" fmla="*/ 10455 w 11522"/>
              <a:gd name="connsiteY8" fmla="*/ 29471 h 59707"/>
              <a:gd name="connsiteX9" fmla="*/ 11522 w 11522"/>
              <a:gd name="connsiteY9" fmla="*/ 27012 h 59707"/>
              <a:gd name="connsiteX10" fmla="*/ 8450 w 11522"/>
              <a:gd name="connsiteY10" fmla="*/ 27241 h 59707"/>
              <a:gd name="connsiteX11" fmla="*/ 5946 w 11522"/>
              <a:gd name="connsiteY11" fmla="*/ 27627 h 59707"/>
              <a:gd name="connsiteX0" fmla="*/ 5946 w 11522"/>
              <a:gd name="connsiteY0" fmla="*/ 28293 h 60373"/>
              <a:gd name="connsiteX1" fmla="*/ 2997 w 11522"/>
              <a:gd name="connsiteY1" fmla="*/ 666 h 60373"/>
              <a:gd name="connsiteX2" fmla="*/ 0 w 11522"/>
              <a:gd name="connsiteY2" fmla="*/ 60373 h 60373"/>
              <a:gd name="connsiteX3" fmla="*/ 10319 w 11522"/>
              <a:gd name="connsiteY3" fmla="*/ 59857 h 60373"/>
              <a:gd name="connsiteX4" fmla="*/ 9856 w 11522"/>
              <a:gd name="connsiteY4" fmla="*/ 36757 h 60373"/>
              <a:gd name="connsiteX5" fmla="*/ 9659 w 11522"/>
              <a:gd name="connsiteY5" fmla="*/ 35886 h 60373"/>
              <a:gd name="connsiteX6" fmla="*/ 9788 w 11522"/>
              <a:gd name="connsiteY6" fmla="*/ 33904 h 60373"/>
              <a:gd name="connsiteX7" fmla="*/ 10455 w 11522"/>
              <a:gd name="connsiteY7" fmla="*/ 30137 h 60373"/>
              <a:gd name="connsiteX8" fmla="*/ 11522 w 11522"/>
              <a:gd name="connsiteY8" fmla="*/ 27678 h 60373"/>
              <a:gd name="connsiteX9" fmla="*/ 8450 w 11522"/>
              <a:gd name="connsiteY9" fmla="*/ 27907 h 60373"/>
              <a:gd name="connsiteX10" fmla="*/ 5946 w 11522"/>
              <a:gd name="connsiteY10" fmla="*/ 28293 h 60373"/>
              <a:gd name="connsiteX0" fmla="*/ 8450 w 11522"/>
              <a:gd name="connsiteY0" fmla="*/ 27241 h 59707"/>
              <a:gd name="connsiteX1" fmla="*/ 2997 w 11522"/>
              <a:gd name="connsiteY1" fmla="*/ 0 h 59707"/>
              <a:gd name="connsiteX2" fmla="*/ 0 w 11522"/>
              <a:gd name="connsiteY2" fmla="*/ 59707 h 59707"/>
              <a:gd name="connsiteX3" fmla="*/ 10319 w 11522"/>
              <a:gd name="connsiteY3" fmla="*/ 59191 h 59707"/>
              <a:gd name="connsiteX4" fmla="*/ 9856 w 11522"/>
              <a:gd name="connsiteY4" fmla="*/ 36091 h 59707"/>
              <a:gd name="connsiteX5" fmla="*/ 9659 w 11522"/>
              <a:gd name="connsiteY5" fmla="*/ 35220 h 59707"/>
              <a:gd name="connsiteX6" fmla="*/ 9788 w 11522"/>
              <a:gd name="connsiteY6" fmla="*/ 33238 h 59707"/>
              <a:gd name="connsiteX7" fmla="*/ 10455 w 11522"/>
              <a:gd name="connsiteY7" fmla="*/ 29471 h 59707"/>
              <a:gd name="connsiteX8" fmla="*/ 11522 w 11522"/>
              <a:gd name="connsiteY8" fmla="*/ 27012 h 59707"/>
              <a:gd name="connsiteX9" fmla="*/ 8450 w 11522"/>
              <a:gd name="connsiteY9" fmla="*/ 27241 h 59707"/>
              <a:gd name="connsiteX0" fmla="*/ 11522 w 11522"/>
              <a:gd name="connsiteY0" fmla="*/ 27012 h 59707"/>
              <a:gd name="connsiteX1" fmla="*/ 2997 w 11522"/>
              <a:gd name="connsiteY1" fmla="*/ 0 h 59707"/>
              <a:gd name="connsiteX2" fmla="*/ 0 w 11522"/>
              <a:gd name="connsiteY2" fmla="*/ 59707 h 59707"/>
              <a:gd name="connsiteX3" fmla="*/ 10319 w 11522"/>
              <a:gd name="connsiteY3" fmla="*/ 59191 h 59707"/>
              <a:gd name="connsiteX4" fmla="*/ 9856 w 11522"/>
              <a:gd name="connsiteY4" fmla="*/ 36091 h 59707"/>
              <a:gd name="connsiteX5" fmla="*/ 9659 w 11522"/>
              <a:gd name="connsiteY5" fmla="*/ 35220 h 59707"/>
              <a:gd name="connsiteX6" fmla="*/ 9788 w 11522"/>
              <a:gd name="connsiteY6" fmla="*/ 33238 h 59707"/>
              <a:gd name="connsiteX7" fmla="*/ 10455 w 11522"/>
              <a:gd name="connsiteY7" fmla="*/ 29471 h 59707"/>
              <a:gd name="connsiteX8" fmla="*/ 11522 w 11522"/>
              <a:gd name="connsiteY8" fmla="*/ 27012 h 59707"/>
              <a:gd name="connsiteX0" fmla="*/ 10455 w 10455"/>
              <a:gd name="connsiteY0" fmla="*/ 29471 h 59707"/>
              <a:gd name="connsiteX1" fmla="*/ 2997 w 10455"/>
              <a:gd name="connsiteY1" fmla="*/ 0 h 59707"/>
              <a:gd name="connsiteX2" fmla="*/ 0 w 10455"/>
              <a:gd name="connsiteY2" fmla="*/ 59707 h 59707"/>
              <a:gd name="connsiteX3" fmla="*/ 10319 w 10455"/>
              <a:gd name="connsiteY3" fmla="*/ 59191 h 59707"/>
              <a:gd name="connsiteX4" fmla="*/ 9856 w 10455"/>
              <a:gd name="connsiteY4" fmla="*/ 36091 h 59707"/>
              <a:gd name="connsiteX5" fmla="*/ 9659 w 10455"/>
              <a:gd name="connsiteY5" fmla="*/ 35220 h 59707"/>
              <a:gd name="connsiteX6" fmla="*/ 9788 w 10455"/>
              <a:gd name="connsiteY6" fmla="*/ 33238 h 59707"/>
              <a:gd name="connsiteX7" fmla="*/ 10455 w 10455"/>
              <a:gd name="connsiteY7" fmla="*/ 29471 h 59707"/>
              <a:gd name="connsiteX0" fmla="*/ 9788 w 10319"/>
              <a:gd name="connsiteY0" fmla="*/ 33238 h 59707"/>
              <a:gd name="connsiteX1" fmla="*/ 2997 w 10319"/>
              <a:gd name="connsiteY1" fmla="*/ 0 h 59707"/>
              <a:gd name="connsiteX2" fmla="*/ 0 w 10319"/>
              <a:gd name="connsiteY2" fmla="*/ 59707 h 59707"/>
              <a:gd name="connsiteX3" fmla="*/ 10319 w 10319"/>
              <a:gd name="connsiteY3" fmla="*/ 59191 h 59707"/>
              <a:gd name="connsiteX4" fmla="*/ 9856 w 10319"/>
              <a:gd name="connsiteY4" fmla="*/ 36091 h 59707"/>
              <a:gd name="connsiteX5" fmla="*/ 9659 w 10319"/>
              <a:gd name="connsiteY5" fmla="*/ 35220 h 59707"/>
              <a:gd name="connsiteX6" fmla="*/ 9788 w 10319"/>
              <a:gd name="connsiteY6" fmla="*/ 33238 h 59707"/>
              <a:gd name="connsiteX0" fmla="*/ 9659 w 10319"/>
              <a:gd name="connsiteY0" fmla="*/ 35220 h 59707"/>
              <a:gd name="connsiteX1" fmla="*/ 2997 w 10319"/>
              <a:gd name="connsiteY1" fmla="*/ 0 h 59707"/>
              <a:gd name="connsiteX2" fmla="*/ 0 w 10319"/>
              <a:gd name="connsiteY2" fmla="*/ 59707 h 59707"/>
              <a:gd name="connsiteX3" fmla="*/ 10319 w 10319"/>
              <a:gd name="connsiteY3" fmla="*/ 59191 h 59707"/>
              <a:gd name="connsiteX4" fmla="*/ 9856 w 10319"/>
              <a:gd name="connsiteY4" fmla="*/ 36091 h 59707"/>
              <a:gd name="connsiteX5" fmla="*/ 9659 w 10319"/>
              <a:gd name="connsiteY5" fmla="*/ 35220 h 59707"/>
              <a:gd name="connsiteX0" fmla="*/ 9856 w 10319"/>
              <a:gd name="connsiteY0" fmla="*/ 36443 h 60059"/>
              <a:gd name="connsiteX1" fmla="*/ 2997 w 10319"/>
              <a:gd name="connsiteY1" fmla="*/ 352 h 60059"/>
              <a:gd name="connsiteX2" fmla="*/ 0 w 10319"/>
              <a:gd name="connsiteY2" fmla="*/ 60059 h 60059"/>
              <a:gd name="connsiteX3" fmla="*/ 10319 w 10319"/>
              <a:gd name="connsiteY3" fmla="*/ 59543 h 60059"/>
              <a:gd name="connsiteX4" fmla="*/ 9856 w 10319"/>
              <a:gd name="connsiteY4" fmla="*/ 36443 h 60059"/>
              <a:gd name="connsiteX0" fmla="*/ 12948 w 12953"/>
              <a:gd name="connsiteY0" fmla="*/ 6221 h 63880"/>
              <a:gd name="connsiteX1" fmla="*/ 2997 w 12953"/>
              <a:gd name="connsiteY1" fmla="*/ 4173 h 63880"/>
              <a:gd name="connsiteX2" fmla="*/ 0 w 12953"/>
              <a:gd name="connsiteY2" fmla="*/ 63880 h 63880"/>
              <a:gd name="connsiteX3" fmla="*/ 10319 w 12953"/>
              <a:gd name="connsiteY3" fmla="*/ 63364 h 63880"/>
              <a:gd name="connsiteX4" fmla="*/ 12948 w 12953"/>
              <a:gd name="connsiteY4" fmla="*/ 6221 h 63880"/>
              <a:gd name="connsiteX0" fmla="*/ 12948 w 12953"/>
              <a:gd name="connsiteY0" fmla="*/ 3746 h 61405"/>
              <a:gd name="connsiteX1" fmla="*/ 2997 w 12953"/>
              <a:gd name="connsiteY1" fmla="*/ 1698 h 61405"/>
              <a:gd name="connsiteX2" fmla="*/ 0 w 12953"/>
              <a:gd name="connsiteY2" fmla="*/ 61405 h 61405"/>
              <a:gd name="connsiteX3" fmla="*/ 10319 w 12953"/>
              <a:gd name="connsiteY3" fmla="*/ 60889 h 61405"/>
              <a:gd name="connsiteX4" fmla="*/ 12948 w 12953"/>
              <a:gd name="connsiteY4" fmla="*/ 3746 h 61405"/>
              <a:gd name="connsiteX0" fmla="*/ 12948 w 12953"/>
              <a:gd name="connsiteY0" fmla="*/ 2048 h 59707"/>
              <a:gd name="connsiteX1" fmla="*/ 2997 w 12953"/>
              <a:gd name="connsiteY1" fmla="*/ 0 h 59707"/>
              <a:gd name="connsiteX2" fmla="*/ 0 w 12953"/>
              <a:gd name="connsiteY2" fmla="*/ 59707 h 59707"/>
              <a:gd name="connsiteX3" fmla="*/ 10319 w 12953"/>
              <a:gd name="connsiteY3" fmla="*/ 59191 h 59707"/>
              <a:gd name="connsiteX4" fmla="*/ 12948 w 12953"/>
              <a:gd name="connsiteY4" fmla="*/ 2048 h 59707"/>
              <a:gd name="connsiteX0" fmla="*/ 12948 w 12953"/>
              <a:gd name="connsiteY0" fmla="*/ 673 h 58332"/>
              <a:gd name="connsiteX1" fmla="*/ 2997 w 12953"/>
              <a:gd name="connsiteY1" fmla="*/ 1978 h 58332"/>
              <a:gd name="connsiteX2" fmla="*/ 0 w 12953"/>
              <a:gd name="connsiteY2" fmla="*/ 58332 h 58332"/>
              <a:gd name="connsiteX3" fmla="*/ 10319 w 12953"/>
              <a:gd name="connsiteY3" fmla="*/ 57816 h 58332"/>
              <a:gd name="connsiteX4" fmla="*/ 12948 w 12953"/>
              <a:gd name="connsiteY4" fmla="*/ 673 h 58332"/>
              <a:gd name="connsiteX0" fmla="*/ 13287 w 13292"/>
              <a:gd name="connsiteY0" fmla="*/ 6604 h 56354"/>
              <a:gd name="connsiteX1" fmla="*/ 2997 w 13292"/>
              <a:gd name="connsiteY1" fmla="*/ 0 h 56354"/>
              <a:gd name="connsiteX2" fmla="*/ 0 w 13292"/>
              <a:gd name="connsiteY2" fmla="*/ 56354 h 56354"/>
              <a:gd name="connsiteX3" fmla="*/ 10319 w 13292"/>
              <a:gd name="connsiteY3" fmla="*/ 55838 h 56354"/>
              <a:gd name="connsiteX4" fmla="*/ 13287 w 13292"/>
              <a:gd name="connsiteY4" fmla="*/ 6604 h 56354"/>
              <a:gd name="connsiteX0" fmla="*/ 13287 w 13292"/>
              <a:gd name="connsiteY0" fmla="*/ 923 h 50673"/>
              <a:gd name="connsiteX1" fmla="*/ 3133 w 13292"/>
              <a:gd name="connsiteY1" fmla="*/ 852 h 50673"/>
              <a:gd name="connsiteX2" fmla="*/ 0 w 13292"/>
              <a:gd name="connsiteY2" fmla="*/ 50673 h 50673"/>
              <a:gd name="connsiteX3" fmla="*/ 10319 w 13292"/>
              <a:gd name="connsiteY3" fmla="*/ 50157 h 50673"/>
              <a:gd name="connsiteX4" fmla="*/ 13287 w 13292"/>
              <a:gd name="connsiteY4" fmla="*/ 923 h 50673"/>
              <a:gd name="connsiteX0" fmla="*/ 13626 w 13631"/>
              <a:gd name="connsiteY0" fmla="*/ 923 h 50673"/>
              <a:gd name="connsiteX1" fmla="*/ 3472 w 13631"/>
              <a:gd name="connsiteY1" fmla="*/ 852 h 50673"/>
              <a:gd name="connsiteX2" fmla="*/ 0 w 13631"/>
              <a:gd name="connsiteY2" fmla="*/ 50673 h 50673"/>
              <a:gd name="connsiteX3" fmla="*/ 10658 w 13631"/>
              <a:gd name="connsiteY3" fmla="*/ 50157 h 50673"/>
              <a:gd name="connsiteX4" fmla="*/ 13626 w 13631"/>
              <a:gd name="connsiteY4" fmla="*/ 923 h 50673"/>
              <a:gd name="connsiteX0" fmla="*/ 13626 w 13630"/>
              <a:gd name="connsiteY0" fmla="*/ 923 h 51189"/>
              <a:gd name="connsiteX1" fmla="*/ 3472 w 13630"/>
              <a:gd name="connsiteY1" fmla="*/ 852 h 51189"/>
              <a:gd name="connsiteX2" fmla="*/ 0 w 13630"/>
              <a:gd name="connsiteY2" fmla="*/ 50673 h 51189"/>
              <a:gd name="connsiteX3" fmla="*/ 9912 w 13630"/>
              <a:gd name="connsiteY3" fmla="*/ 51189 h 51189"/>
              <a:gd name="connsiteX4" fmla="*/ 13626 w 13630"/>
              <a:gd name="connsiteY4" fmla="*/ 923 h 5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30" h="51189">
                <a:moveTo>
                  <a:pt x="13626" y="923"/>
                </a:moveTo>
                <a:cubicBezTo>
                  <a:pt x="11122" y="-1205"/>
                  <a:pt x="5448" y="1042"/>
                  <a:pt x="3472" y="852"/>
                </a:cubicBezTo>
                <a:cubicBezTo>
                  <a:pt x="2965" y="10181"/>
                  <a:pt x="507" y="41344"/>
                  <a:pt x="0" y="50673"/>
                </a:cubicBezTo>
                <a:lnTo>
                  <a:pt x="9912" y="51189"/>
                </a:lnTo>
                <a:cubicBezTo>
                  <a:pt x="9758" y="50882"/>
                  <a:pt x="13780" y="1230"/>
                  <a:pt x="13626" y="923"/>
                </a:cubicBezTo>
                <a:close/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fr-FR"/>
          </a:p>
        </p:txBody>
      </p:sp>
      <p:sp>
        <p:nvSpPr>
          <p:cNvPr id="271" name="Rectangle 1030">
            <a:extLst>
              <a:ext uri="{FF2B5EF4-FFF2-40B4-BE49-F238E27FC236}">
                <a16:creationId xmlns:a16="http://schemas.microsoft.com/office/drawing/2014/main" id="{BF703788-2541-856B-42EB-1329EF651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361" y="9368340"/>
            <a:ext cx="1219122" cy="1257161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272" name="Rectangle 1029">
            <a:extLst>
              <a:ext uri="{FF2B5EF4-FFF2-40B4-BE49-F238E27FC236}">
                <a16:creationId xmlns:a16="http://schemas.microsoft.com/office/drawing/2014/main" id="{5023C64C-0545-4A80-103B-1CFEE0EAC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828" y="9400595"/>
            <a:ext cx="435385" cy="1222106"/>
          </a:xfrm>
          <a:prstGeom prst="rect">
            <a:avLst/>
          </a:prstGeom>
          <a:gradFill rotWithShape="0">
            <a:gsLst>
              <a:gs pos="0">
                <a:srgbClr val="D8FBFF"/>
              </a:gs>
              <a:gs pos="100000">
                <a:srgbClr val="C7E7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600000"/>
            </a:lightRig>
          </a:scene3d>
          <a:sp3d extrusionH="100000" contourW="12700" prstMaterial="metal">
            <a:extrusionClr>
              <a:srgbClr val="D8FBFF"/>
            </a:extrusionClr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1050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273" name="Oval 39">
            <a:extLst>
              <a:ext uri="{FF2B5EF4-FFF2-40B4-BE49-F238E27FC236}">
                <a16:creationId xmlns:a16="http://schemas.microsoft.com/office/drawing/2014/main" id="{937D96AF-5205-084D-46F1-C738398CB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898" y="9595570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>
                <a:solidFill>
                  <a:srgbClr val="000066"/>
                </a:solidFill>
              </a:rPr>
              <a:t>F2</a:t>
            </a:r>
          </a:p>
        </p:txBody>
      </p:sp>
      <p:sp>
        <p:nvSpPr>
          <p:cNvPr id="274" name="Line 40">
            <a:extLst>
              <a:ext uri="{FF2B5EF4-FFF2-40B4-BE49-F238E27FC236}">
                <a16:creationId xmlns:a16="http://schemas.microsoft.com/office/drawing/2014/main" id="{6742EA16-8F6D-5F38-1E5B-2EFA9B6951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43759" y="9867033"/>
            <a:ext cx="338138" cy="203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75" name="Line 41">
            <a:extLst>
              <a:ext uri="{FF2B5EF4-FFF2-40B4-BE49-F238E27FC236}">
                <a16:creationId xmlns:a16="http://schemas.microsoft.com/office/drawing/2014/main" id="{F76C5C3A-AC37-BC5E-F198-7E436C1168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12022" y="9935295"/>
            <a:ext cx="336550" cy="203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76" name="Oval 42">
            <a:extLst>
              <a:ext uri="{FF2B5EF4-FFF2-40B4-BE49-F238E27FC236}">
                <a16:creationId xmlns:a16="http://schemas.microsoft.com/office/drawing/2014/main" id="{B5C37252-B867-4D04-9068-4A5FC9B7B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622" y="10003558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277" name="Line 43">
            <a:extLst>
              <a:ext uri="{FF2B5EF4-FFF2-40B4-BE49-F238E27FC236}">
                <a16:creationId xmlns:a16="http://schemas.microsoft.com/office/drawing/2014/main" id="{81CB86F4-C021-9F75-EA43-A05333C742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0275" y="10206758"/>
            <a:ext cx="453388" cy="35287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78" name="Oval 44">
            <a:extLst>
              <a:ext uri="{FF2B5EF4-FFF2-40B4-BE49-F238E27FC236}">
                <a16:creationId xmlns:a16="http://schemas.microsoft.com/office/drawing/2014/main" id="{9B8FD03D-2E23-53E9-4468-2E7ED8CDF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152" y="9903064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 dirty="0">
                <a:solidFill>
                  <a:srgbClr val="000066"/>
                </a:solidFill>
              </a:rPr>
              <a:t>F4</a:t>
            </a:r>
          </a:p>
        </p:txBody>
      </p:sp>
      <p:sp>
        <p:nvSpPr>
          <p:cNvPr id="279" name="Line 45">
            <a:extLst>
              <a:ext uri="{FF2B5EF4-FFF2-40B4-BE49-F238E27FC236}">
                <a16:creationId xmlns:a16="http://schemas.microsoft.com/office/drawing/2014/main" id="{C1CE2D34-344F-AA06-556D-7DD4F98AF1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15309" y="10070234"/>
            <a:ext cx="134938" cy="1365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80" name="Oval 46">
            <a:extLst>
              <a:ext uri="{FF2B5EF4-FFF2-40B4-BE49-F238E27FC236}">
                <a16:creationId xmlns:a16="http://schemas.microsoft.com/office/drawing/2014/main" id="{0EFB23F2-61A3-C7B1-39CC-9AD2CB091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865" y="9531841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 dirty="0">
                <a:solidFill>
                  <a:srgbClr val="000066"/>
                </a:solidFill>
              </a:rPr>
              <a:t>F5</a:t>
            </a:r>
          </a:p>
        </p:txBody>
      </p:sp>
      <p:sp>
        <p:nvSpPr>
          <p:cNvPr id="281" name="Line 47">
            <a:extLst>
              <a:ext uri="{FF2B5EF4-FFF2-40B4-BE49-F238E27FC236}">
                <a16:creationId xmlns:a16="http://schemas.microsoft.com/office/drawing/2014/main" id="{8C534FA6-4E38-CE94-2EBF-439EC9A250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12109" y="9732096"/>
            <a:ext cx="374650" cy="666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82" name="Oval 48">
            <a:extLst>
              <a:ext uri="{FF2B5EF4-FFF2-40B4-BE49-F238E27FC236}">
                <a16:creationId xmlns:a16="http://schemas.microsoft.com/office/drawing/2014/main" id="{E447DA1B-072D-9886-80F1-B8EE946CD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4549" y="9970099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283" name="Line 67">
            <a:extLst>
              <a:ext uri="{FF2B5EF4-FFF2-40B4-BE49-F238E27FC236}">
                <a16:creationId xmlns:a16="http://schemas.microsoft.com/office/drawing/2014/main" id="{F38E358D-E73A-7DDA-1C72-C8349178DC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42985" y="9983283"/>
            <a:ext cx="267928" cy="91124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84" name="Line 68">
            <a:extLst>
              <a:ext uri="{FF2B5EF4-FFF2-40B4-BE49-F238E27FC236}">
                <a16:creationId xmlns:a16="http://schemas.microsoft.com/office/drawing/2014/main" id="{5F295B21-CAF3-FB94-700A-8F90FAB23A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7001" y="10341695"/>
            <a:ext cx="194036" cy="8607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85" name="Line 69">
            <a:extLst>
              <a:ext uri="{FF2B5EF4-FFF2-40B4-BE49-F238E27FC236}">
                <a16:creationId xmlns:a16="http://schemas.microsoft.com/office/drawing/2014/main" id="{C2F496A6-7400-7C9B-5409-6BCABC70FC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6673" y="9948358"/>
            <a:ext cx="92862" cy="11235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86" name="Line 70">
            <a:extLst>
              <a:ext uri="{FF2B5EF4-FFF2-40B4-BE49-F238E27FC236}">
                <a16:creationId xmlns:a16="http://schemas.microsoft.com/office/drawing/2014/main" id="{4CFF9B3E-5808-6EAB-285F-9906C19F1A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8749" y="9255845"/>
            <a:ext cx="61913" cy="4079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87" name="Line 71">
            <a:extLst>
              <a:ext uri="{FF2B5EF4-FFF2-40B4-BE49-F238E27FC236}">
                <a16:creationId xmlns:a16="http://schemas.microsoft.com/office/drawing/2014/main" id="{5E6813E0-FD28-23AD-0F26-EF29086D4D6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40659" y="9255846"/>
            <a:ext cx="623888" cy="33972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88" name="Line 86">
            <a:extLst>
              <a:ext uri="{FF2B5EF4-FFF2-40B4-BE49-F238E27FC236}">
                <a16:creationId xmlns:a16="http://schemas.microsoft.com/office/drawing/2014/main" id="{B47100CF-B70D-9FCF-C1F8-37412F7347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42184" y="9052645"/>
            <a:ext cx="312738" cy="6111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06" name="Rectangle 108">
            <a:extLst>
              <a:ext uri="{FF2B5EF4-FFF2-40B4-BE49-F238E27FC236}">
                <a16:creationId xmlns:a16="http://schemas.microsoft.com/office/drawing/2014/main" id="{5ECCF84C-78B7-DE05-CE2B-1F17E5ACA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7298" y="12259850"/>
            <a:ext cx="685800" cy="1222375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/>
          <a:p>
            <a:r>
              <a:rPr lang="fr-FR" altLang="fr-FR" dirty="0">
                <a:solidFill>
                  <a:srgbClr val="000066"/>
                </a:solidFill>
              </a:rPr>
              <a:t>C11</a:t>
            </a:r>
          </a:p>
        </p:txBody>
      </p:sp>
      <p:sp>
        <p:nvSpPr>
          <p:cNvPr id="407" name="Line 109">
            <a:extLst>
              <a:ext uri="{FF2B5EF4-FFF2-40B4-BE49-F238E27FC236}">
                <a16:creationId xmlns:a16="http://schemas.microsoft.com/office/drawing/2014/main" id="{59E577EF-82D6-7AD0-FD96-F73DC5DF8B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59273" y="13142499"/>
            <a:ext cx="373062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/>
          </a:scene3d>
          <a:sp3d extrusionH="100000" contourW="12700" prstMaterial="metal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 dirty="0"/>
          </a:p>
        </p:txBody>
      </p:sp>
      <p:sp>
        <p:nvSpPr>
          <p:cNvPr id="408" name="Oval 110">
            <a:extLst>
              <a:ext uri="{FF2B5EF4-FFF2-40B4-BE49-F238E27FC236}">
                <a16:creationId xmlns:a16="http://schemas.microsoft.com/office/drawing/2014/main" id="{79DEA8F2-338E-4C6A-6893-C966B6867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9210" y="12599574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 dirty="0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409" name="Oval 111">
            <a:extLst>
              <a:ext uri="{FF2B5EF4-FFF2-40B4-BE49-F238E27FC236}">
                <a16:creationId xmlns:a16="http://schemas.microsoft.com/office/drawing/2014/main" id="{A6382D32-B0D4-B3AD-44AD-66B1756F1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4623" y="12871036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 dirty="0">
                <a:solidFill>
                  <a:srgbClr val="000066"/>
                </a:solidFill>
              </a:rPr>
              <a:t>F6</a:t>
            </a:r>
          </a:p>
        </p:txBody>
      </p:sp>
      <p:sp>
        <p:nvSpPr>
          <p:cNvPr id="410" name="Oval 112">
            <a:extLst>
              <a:ext uri="{FF2B5EF4-FFF2-40B4-BE49-F238E27FC236}">
                <a16:creationId xmlns:a16="http://schemas.microsoft.com/office/drawing/2014/main" id="{3DC315AB-448A-35F9-589A-8E758801A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3860" y="12463049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 dirty="0">
                <a:solidFill>
                  <a:srgbClr val="000066"/>
                </a:solidFill>
              </a:rPr>
              <a:t>F21</a:t>
            </a:r>
          </a:p>
        </p:txBody>
      </p:sp>
      <p:sp>
        <p:nvSpPr>
          <p:cNvPr id="413" name="Text Box 119">
            <a:extLst>
              <a:ext uri="{FF2B5EF4-FFF2-40B4-BE49-F238E27FC236}">
                <a16:creationId xmlns:a16="http://schemas.microsoft.com/office/drawing/2014/main" id="{BD533782-CB4B-6C31-A77E-70F16C985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89339" y="13141821"/>
            <a:ext cx="4193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 dirty="0"/>
              <a:t>PA</a:t>
            </a:r>
          </a:p>
        </p:txBody>
      </p:sp>
      <p:sp>
        <p:nvSpPr>
          <p:cNvPr id="414" name="Text Box 121">
            <a:extLst>
              <a:ext uri="{FF2B5EF4-FFF2-40B4-BE49-F238E27FC236}">
                <a16:creationId xmlns:a16="http://schemas.microsoft.com/office/drawing/2014/main" id="{EE4FD3FE-3D76-805A-8B1B-3D77DE5D2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87920" y="11669940"/>
            <a:ext cx="22717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 sz="1600" b="1" noProof="1">
                <a:latin typeface="Arial" panose="020B0604020202020204" pitchFamily="34" charset="0"/>
                <a:cs typeface="Arial" panose="020B0604020202020204" pitchFamily="34" charset="0"/>
              </a:rPr>
              <a:t>Subset</a:t>
            </a:r>
            <a:r>
              <a:rPr lang="fr-FR" alt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 of the System</a:t>
            </a:r>
          </a:p>
        </p:txBody>
      </p:sp>
      <p:sp>
        <p:nvSpPr>
          <p:cNvPr id="415" name="Text Box 122">
            <a:extLst>
              <a:ext uri="{FF2B5EF4-FFF2-40B4-BE49-F238E27FC236}">
                <a16:creationId xmlns:a16="http://schemas.microsoft.com/office/drawing/2014/main" id="{494EAFC8-EACF-D424-BAE5-827181641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8220" y="8797236"/>
            <a:ext cx="9140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/>
              <a:t>System</a:t>
            </a:r>
          </a:p>
        </p:txBody>
      </p:sp>
      <p:sp>
        <p:nvSpPr>
          <p:cNvPr id="416" name="Rectangle 8">
            <a:extLst>
              <a:ext uri="{FF2B5EF4-FFF2-40B4-BE49-F238E27FC236}">
                <a16:creationId xmlns:a16="http://schemas.microsoft.com/office/drawing/2014/main" id="{9AB01DB3-20C5-5398-5273-4CBB0D1BB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7099" y="8353127"/>
            <a:ext cx="1122363" cy="1085850"/>
          </a:xfrm>
          <a:prstGeom prst="rect">
            <a:avLst/>
          </a:prstGeom>
          <a:gradFill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>
              <a:rot lat="0" lon="0" rev="2400000"/>
            </a:lightRig>
          </a:scene3d>
          <a:sp3d extrusionH="100000" contourW="12700" prstMaterial="legacyMatte">
            <a:bevelT w="13500" h="13500" prst="angle"/>
            <a:bevelB w="13500" h="13500" prst="angle"/>
            <a:contourClr>
              <a:srgbClr val="C7E7FF"/>
            </a:contourClr>
          </a:sp3d>
        </p:spPr>
        <p:txBody>
          <a:bodyPr wrap="none" anchor="ctr">
            <a:flatTx/>
          </a:bodyPr>
          <a:lstStyle/>
          <a:p>
            <a:endParaRPr lang="en-GB" altLang="fr-FR" sz="1400" dirty="0">
              <a:solidFill>
                <a:srgbClr val="3232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7" name="Rectangle 9">
            <a:extLst>
              <a:ext uri="{FF2B5EF4-FFF2-40B4-BE49-F238E27FC236}">
                <a16:creationId xmlns:a16="http://schemas.microsoft.com/office/drawing/2014/main" id="{47E015FD-E35E-6AE4-A046-EDF5567D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7823" y="12846138"/>
            <a:ext cx="3427413" cy="165791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EAEAEA">
                  <a:gamma/>
                  <a:tint val="0"/>
                  <a:invGamma/>
                </a:srgb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fr-FR"/>
          </a:p>
        </p:txBody>
      </p:sp>
      <p:sp>
        <p:nvSpPr>
          <p:cNvPr id="418" name="Rectangle 13">
            <a:extLst>
              <a:ext uri="{FF2B5EF4-FFF2-40B4-BE49-F238E27FC236}">
                <a16:creationId xmlns:a16="http://schemas.microsoft.com/office/drawing/2014/main" id="{85F5134A-314A-4158-3C34-19B2A93A3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0559" y="13190301"/>
            <a:ext cx="623888" cy="834964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 dirty="0"/>
              <a:t>PC1</a:t>
            </a:r>
          </a:p>
        </p:txBody>
      </p:sp>
      <p:sp>
        <p:nvSpPr>
          <p:cNvPr id="419" name="Line 14">
            <a:extLst>
              <a:ext uri="{FF2B5EF4-FFF2-40B4-BE49-F238E27FC236}">
                <a16:creationId xmlns:a16="http://schemas.microsoft.com/office/drawing/2014/main" id="{E6202AC8-02D0-58F6-070C-96B60C1691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4447" y="13685540"/>
            <a:ext cx="2238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contourClr>
              <a:srgbClr val="FF000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420" name="Rectangle 15">
            <a:extLst>
              <a:ext uri="{FF2B5EF4-FFF2-40B4-BE49-F238E27FC236}">
                <a16:creationId xmlns:a16="http://schemas.microsoft.com/office/drawing/2014/main" id="{65944643-5631-B219-30EB-D7E9E10B0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284" y="13190301"/>
            <a:ext cx="623888" cy="834964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 dirty="0"/>
              <a:t>PC2</a:t>
            </a:r>
          </a:p>
        </p:txBody>
      </p:sp>
      <p:sp>
        <p:nvSpPr>
          <p:cNvPr id="421" name="Line 21">
            <a:extLst>
              <a:ext uri="{FF2B5EF4-FFF2-40B4-BE49-F238E27FC236}">
                <a16:creationId xmlns:a16="http://schemas.microsoft.com/office/drawing/2014/main" id="{173BEC7F-2792-3EAB-7965-85AC1BA805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293313" y="13322842"/>
            <a:ext cx="59410" cy="192836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22" name="Line 28">
            <a:extLst>
              <a:ext uri="{FF2B5EF4-FFF2-40B4-BE49-F238E27FC236}">
                <a16:creationId xmlns:a16="http://schemas.microsoft.com/office/drawing/2014/main" id="{4A8B59E5-C000-96F7-C21C-60E4B8EDF2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52012" y="13175952"/>
            <a:ext cx="285750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423" name="Rectangle 31">
            <a:extLst>
              <a:ext uri="{FF2B5EF4-FFF2-40B4-BE49-F238E27FC236}">
                <a16:creationId xmlns:a16="http://schemas.microsoft.com/office/drawing/2014/main" id="{53844D35-08F5-7F98-4ACD-C72C4DEF4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1922" y="10398803"/>
            <a:ext cx="3476625" cy="2036763"/>
          </a:xfrm>
          <a:prstGeom prst="rect">
            <a:avLst/>
          </a:prstGeom>
          <a:gradFill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FFFF66">
                  <a:gamma/>
                  <a:tint val="0"/>
                  <a:invGamma/>
                </a:srgb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>
              <a:rot lat="0" lon="0" rev="2400000"/>
            </a:lightRig>
          </a:scene3d>
          <a:sp3d extrusionH="100000" contourW="12700" prstMaterial="legacyMatte">
            <a:bevelB w="13500" h="13500" prst="angle"/>
            <a:contourClr>
              <a:srgbClr val="C7E7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fr-FR"/>
          </a:p>
        </p:txBody>
      </p:sp>
      <p:sp>
        <p:nvSpPr>
          <p:cNvPr id="424" name="Line 32">
            <a:extLst>
              <a:ext uri="{FF2B5EF4-FFF2-40B4-BE49-F238E27FC236}">
                <a16:creationId xmlns:a16="http://schemas.microsoft.com/office/drawing/2014/main" id="{24C08CFF-C6E6-4B53-2F78-B1493047A6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45482" y="11078252"/>
            <a:ext cx="312738" cy="134938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425" name="AutoShape 33">
            <a:extLst>
              <a:ext uri="{FF2B5EF4-FFF2-40B4-BE49-F238E27FC236}">
                <a16:creationId xmlns:a16="http://schemas.microsoft.com/office/drawing/2014/main" id="{5CAC9B87-D779-034B-85A6-8C250AB87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822" y="10603591"/>
            <a:ext cx="1724025" cy="1357313"/>
          </a:xfrm>
          <a:prstGeom prst="hexagon">
            <a:avLst>
              <a:gd name="adj" fmla="val 31754"/>
              <a:gd name="vf" fmla="val 115470"/>
            </a:avLst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GB" altLang="fr-FR">
              <a:solidFill>
                <a:srgbClr val="000066"/>
              </a:solidFill>
            </a:endParaRPr>
          </a:p>
        </p:txBody>
      </p:sp>
      <p:sp>
        <p:nvSpPr>
          <p:cNvPr id="426" name="Line 34">
            <a:extLst>
              <a:ext uri="{FF2B5EF4-FFF2-40B4-BE49-F238E27FC236}">
                <a16:creationId xmlns:a16="http://schemas.microsoft.com/office/drawing/2014/main" id="{1E981806-4C11-8969-CC4C-0EF119A3A3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21607" y="11552915"/>
            <a:ext cx="1060450" cy="204788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427" name="AutoShape 35">
            <a:extLst>
              <a:ext uri="{FF2B5EF4-FFF2-40B4-BE49-F238E27FC236}">
                <a16:creationId xmlns:a16="http://schemas.microsoft.com/office/drawing/2014/main" id="{6DE2F361-9831-B339-F409-9F54B0D0F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8559" y="11281452"/>
            <a:ext cx="898525" cy="679450"/>
          </a:xfrm>
          <a:prstGeom prst="pentagon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BFE2FC"/>
            </a:extrusionClr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>
                <a:solidFill>
                  <a:srgbClr val="000066"/>
                </a:solidFill>
              </a:rPr>
              <a:t>C3</a:t>
            </a:r>
          </a:p>
        </p:txBody>
      </p:sp>
      <p:sp>
        <p:nvSpPr>
          <p:cNvPr id="428" name="Rectangle 37">
            <a:extLst>
              <a:ext uri="{FF2B5EF4-FFF2-40B4-BE49-F238E27FC236}">
                <a16:creationId xmlns:a16="http://schemas.microsoft.com/office/drawing/2014/main" id="{033D09AA-87EA-C8E6-C012-1DE4267EF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1174" y="12293303"/>
            <a:ext cx="685800" cy="1222375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>
                <a:solidFill>
                  <a:srgbClr val="000066"/>
                </a:solidFill>
              </a:rPr>
              <a:t>C11</a:t>
            </a:r>
          </a:p>
        </p:txBody>
      </p:sp>
      <p:sp>
        <p:nvSpPr>
          <p:cNvPr id="429" name="Rectangle 38">
            <a:extLst>
              <a:ext uri="{FF2B5EF4-FFF2-40B4-BE49-F238E27FC236}">
                <a16:creationId xmlns:a16="http://schemas.microsoft.com/office/drawing/2014/main" id="{032ECE78-021F-6BA2-E670-180BCCA39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7072" y="9137353"/>
            <a:ext cx="2077950" cy="1628775"/>
          </a:xfrm>
          <a:prstGeom prst="rect">
            <a:avLst/>
          </a:prstGeom>
          <a:gradFill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>
              <a:rot lat="0" lon="0" rev="2400000"/>
            </a:lightRig>
          </a:scene3d>
          <a:sp3d extrusionH="100000" contourW="12700" prstMaterial="legacyMatte">
            <a:bevelT w="13500" h="13500" prst="angle"/>
            <a:bevelB w="13500" h="13500" prst="angle"/>
            <a:contourClr>
              <a:srgbClr val="C7E7FF"/>
            </a:contourClr>
          </a:sp3d>
        </p:spPr>
        <p:txBody>
          <a:bodyPr wrap="none" anchor="ctr">
            <a:flatTx/>
          </a:bodyPr>
          <a:lstStyle/>
          <a:p>
            <a:endParaRPr lang="en-GB" altLang="fr-FR" sz="1400">
              <a:solidFill>
                <a:srgbClr val="3232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" name="Oval 49">
            <a:extLst>
              <a:ext uri="{FF2B5EF4-FFF2-40B4-BE49-F238E27FC236}">
                <a16:creationId xmlns:a16="http://schemas.microsoft.com/office/drawing/2014/main" id="{F64CCAA9-98C5-7E68-FF15-508B398D1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6948" y="10689366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>
                <a:solidFill>
                  <a:srgbClr val="000066"/>
                </a:solidFill>
              </a:rPr>
              <a:t>F21</a:t>
            </a:r>
          </a:p>
        </p:txBody>
      </p:sp>
      <p:sp>
        <p:nvSpPr>
          <p:cNvPr id="431" name="Line 50">
            <a:extLst>
              <a:ext uri="{FF2B5EF4-FFF2-40B4-BE49-F238E27FC236}">
                <a16:creationId xmlns:a16="http://schemas.microsoft.com/office/drawing/2014/main" id="{E833206A-040D-D108-6536-29A0B739D9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146907" y="10916328"/>
            <a:ext cx="260350" cy="1428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432" name="Line 51">
            <a:extLst>
              <a:ext uri="{FF2B5EF4-FFF2-40B4-BE49-F238E27FC236}">
                <a16:creationId xmlns:a16="http://schemas.microsoft.com/office/drawing/2014/main" id="{E13889A1-065F-83D5-B9CB-ED7B5E3CFF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199297" y="11062377"/>
            <a:ext cx="347663" cy="444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433" name="Oval 52">
            <a:extLst>
              <a:ext uri="{FF2B5EF4-FFF2-40B4-BE49-F238E27FC236}">
                <a16:creationId xmlns:a16="http://schemas.microsoft.com/office/drawing/2014/main" id="{B8E4E2E5-4E3D-DB07-AE26-F0C6CE99F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8145" y="11009990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 dirty="0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434" name="Oval 53">
            <a:extLst>
              <a:ext uri="{FF2B5EF4-FFF2-40B4-BE49-F238E27FC236}">
                <a16:creationId xmlns:a16="http://schemas.microsoft.com/office/drawing/2014/main" id="{53845CEE-3763-3064-69FE-F60B894B0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5807" y="11281452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>
                <a:solidFill>
                  <a:srgbClr val="000066"/>
                </a:solidFill>
              </a:rPr>
              <a:t>F6</a:t>
            </a:r>
          </a:p>
        </p:txBody>
      </p:sp>
      <p:sp>
        <p:nvSpPr>
          <p:cNvPr id="435" name="Rectangle 54">
            <a:extLst>
              <a:ext uri="{FF2B5EF4-FFF2-40B4-BE49-F238E27FC236}">
                <a16:creationId xmlns:a16="http://schemas.microsoft.com/office/drawing/2014/main" id="{81C73D5D-BF3A-09A3-8372-AE45D6448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1234" y="10806790"/>
            <a:ext cx="962025" cy="611188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BFE2FC"/>
            </a:extrusionClr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>
                <a:solidFill>
                  <a:srgbClr val="000066"/>
                </a:solidFill>
              </a:rPr>
              <a:t>C2</a:t>
            </a:r>
          </a:p>
        </p:txBody>
      </p:sp>
      <p:sp>
        <p:nvSpPr>
          <p:cNvPr id="436" name="Oval 55">
            <a:extLst>
              <a:ext uri="{FF2B5EF4-FFF2-40B4-BE49-F238E27FC236}">
                <a16:creationId xmlns:a16="http://schemas.microsoft.com/office/drawing/2014/main" id="{BB4F4900-64FA-D2D9-3628-321017F71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6198" y="10863580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>
                <a:solidFill>
                  <a:srgbClr val="000066"/>
                </a:solidFill>
              </a:rPr>
              <a:t>F22</a:t>
            </a:r>
          </a:p>
        </p:txBody>
      </p:sp>
      <p:sp>
        <p:nvSpPr>
          <p:cNvPr id="437" name="Line 56">
            <a:extLst>
              <a:ext uri="{FF2B5EF4-FFF2-40B4-BE49-F238E27FC236}">
                <a16:creationId xmlns:a16="http://schemas.microsoft.com/office/drawing/2014/main" id="{72292D8C-503B-B058-82E2-91CA1D4CE4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493151" y="13175952"/>
            <a:ext cx="373063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438" name="Oval 57">
            <a:extLst>
              <a:ext uri="{FF2B5EF4-FFF2-40B4-BE49-F238E27FC236}">
                <a16:creationId xmlns:a16="http://schemas.microsoft.com/office/drawing/2014/main" id="{3868E5FB-7684-5E5C-7BFA-BE202AA7F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3087" y="12633027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439" name="Oval 58">
            <a:extLst>
              <a:ext uri="{FF2B5EF4-FFF2-40B4-BE49-F238E27FC236}">
                <a16:creationId xmlns:a16="http://schemas.microsoft.com/office/drawing/2014/main" id="{B9CC888B-EB00-4A7B-8072-ED8920103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8499" y="12904490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 dirty="0">
                <a:solidFill>
                  <a:srgbClr val="000066"/>
                </a:solidFill>
              </a:rPr>
              <a:t>F6</a:t>
            </a:r>
          </a:p>
        </p:txBody>
      </p:sp>
      <p:sp>
        <p:nvSpPr>
          <p:cNvPr id="440" name="Oval 59">
            <a:extLst>
              <a:ext uri="{FF2B5EF4-FFF2-40B4-BE49-F238E27FC236}">
                <a16:creationId xmlns:a16="http://schemas.microsoft.com/office/drawing/2014/main" id="{8D7E41F3-7894-0F60-CB1F-E1F68F730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7737" y="12496502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 dirty="0">
                <a:solidFill>
                  <a:srgbClr val="000066"/>
                </a:solidFill>
              </a:rPr>
              <a:t>F21</a:t>
            </a:r>
          </a:p>
        </p:txBody>
      </p:sp>
      <p:sp>
        <p:nvSpPr>
          <p:cNvPr id="441" name="AutoShape 62">
            <a:extLst>
              <a:ext uri="{FF2B5EF4-FFF2-40B4-BE49-F238E27FC236}">
                <a16:creationId xmlns:a16="http://schemas.microsoft.com/office/drawing/2014/main" id="{58467881-1BD4-7AA5-205C-FB51D2C07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9009" y="8489652"/>
            <a:ext cx="374650" cy="406400"/>
          </a:xfrm>
          <a:prstGeom prst="diamond">
            <a:avLst/>
          </a:prstGeom>
          <a:solidFill>
            <a:srgbClr val="F6D044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t">
              <a:rot lat="0" lon="0" rev="9000000"/>
            </a:lightRig>
          </a:scene3d>
          <a:sp3d extrusionH="100000" contourW="12700" prstMaterial="metal">
            <a:bevelT w="13500" h="13500" prst="angle"/>
            <a:bevelB w="13500" h="13500" prst="angle"/>
            <a:contourClr>
              <a:schemeClr val="accent4">
                <a:lumMod val="75000"/>
              </a:schemeClr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600">
                <a:solidFill>
                  <a:srgbClr val="000066"/>
                </a:solidFill>
              </a:rPr>
              <a:t>A1</a:t>
            </a:r>
          </a:p>
        </p:txBody>
      </p:sp>
      <p:sp>
        <p:nvSpPr>
          <p:cNvPr id="442" name="Line 63">
            <a:extLst>
              <a:ext uri="{FF2B5EF4-FFF2-40B4-BE49-F238E27FC236}">
                <a16:creationId xmlns:a16="http://schemas.microsoft.com/office/drawing/2014/main" id="{2B72F44C-07E1-09F9-B515-01DB28A1EA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701747" y="8761115"/>
            <a:ext cx="249238" cy="134938"/>
          </a:xfrm>
          <a:prstGeom prst="line">
            <a:avLst/>
          </a:prstGeom>
          <a:noFill/>
          <a:ln w="9525">
            <a:solidFill>
              <a:srgbClr val="CCFF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443" name="AutoShape 64">
            <a:extLst>
              <a:ext uri="{FF2B5EF4-FFF2-40B4-BE49-F238E27FC236}">
                <a16:creationId xmlns:a16="http://schemas.microsoft.com/office/drawing/2014/main" id="{DE188FBC-4AA2-11E1-6A9E-DEDA99FC6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8311" y="8489652"/>
            <a:ext cx="373063" cy="406400"/>
          </a:xfrm>
          <a:prstGeom prst="diamond">
            <a:avLst/>
          </a:prstGeom>
          <a:solidFill>
            <a:srgbClr val="F6D044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t">
              <a:rot lat="0" lon="0" rev="9000000"/>
            </a:lightRig>
          </a:scene3d>
          <a:sp3d extrusionH="100000" contourW="12700" prstMaterial="metal">
            <a:bevelT w="13500" h="13500" prst="angle"/>
            <a:bevelB w="13500" h="13500" prst="angle"/>
            <a:contourClr>
              <a:schemeClr val="accent4">
                <a:lumMod val="75000"/>
              </a:schemeClr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600" dirty="0">
                <a:solidFill>
                  <a:srgbClr val="000066"/>
                </a:solidFill>
              </a:rPr>
              <a:t>A3</a:t>
            </a:r>
          </a:p>
        </p:txBody>
      </p:sp>
      <p:sp>
        <p:nvSpPr>
          <p:cNvPr id="444" name="AutoShape 65">
            <a:extLst>
              <a:ext uri="{FF2B5EF4-FFF2-40B4-BE49-F238E27FC236}">
                <a16:creationId xmlns:a16="http://schemas.microsoft.com/office/drawing/2014/main" id="{14355CB2-97F2-AA32-FDAD-DE4D66AF9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5572" y="8761115"/>
            <a:ext cx="374650" cy="406400"/>
          </a:xfrm>
          <a:prstGeom prst="diamond">
            <a:avLst/>
          </a:prstGeom>
          <a:solidFill>
            <a:srgbClr val="F6D044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t">
              <a:rot lat="0" lon="0" rev="9000000"/>
            </a:lightRig>
          </a:scene3d>
          <a:sp3d extrusionH="100000" contourW="12700" prstMaterial="metal">
            <a:bevelT w="13500" h="13500" prst="angle"/>
            <a:bevelB w="13500" h="13500" prst="angle"/>
            <a:contourClr>
              <a:schemeClr val="accent4">
                <a:lumMod val="75000"/>
              </a:schemeClr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600" dirty="0">
                <a:solidFill>
                  <a:srgbClr val="000066"/>
                </a:solidFill>
              </a:rPr>
              <a:t>A2</a:t>
            </a:r>
          </a:p>
        </p:txBody>
      </p:sp>
      <p:sp>
        <p:nvSpPr>
          <p:cNvPr id="445" name="Line 66">
            <a:extLst>
              <a:ext uri="{FF2B5EF4-FFF2-40B4-BE49-F238E27FC236}">
                <a16:creationId xmlns:a16="http://schemas.microsoft.com/office/drawing/2014/main" id="{88657A03-6B0B-205C-A7B8-1B663BDDF5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63659" y="8692852"/>
            <a:ext cx="374650" cy="0"/>
          </a:xfrm>
          <a:prstGeom prst="line">
            <a:avLst/>
          </a:prstGeom>
          <a:noFill/>
          <a:ln w="9525">
            <a:solidFill>
              <a:srgbClr val="CCFF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446" name="Line 72">
            <a:extLst>
              <a:ext uri="{FF2B5EF4-FFF2-40B4-BE49-F238E27FC236}">
                <a16:creationId xmlns:a16="http://schemas.microsoft.com/office/drawing/2014/main" id="{A35F88BD-D693-E6E1-E0BB-D152033C588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097695" y="11355453"/>
            <a:ext cx="109807" cy="133265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47" name="Line 73">
            <a:extLst>
              <a:ext uri="{FF2B5EF4-FFF2-40B4-BE49-F238E27FC236}">
                <a16:creationId xmlns:a16="http://schemas.microsoft.com/office/drawing/2014/main" id="{0D5314BD-5A2A-8B35-04F3-E3EACD4B8DA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848756" y="11185842"/>
            <a:ext cx="544340" cy="124239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48" name="Line 74">
            <a:extLst>
              <a:ext uri="{FF2B5EF4-FFF2-40B4-BE49-F238E27FC236}">
                <a16:creationId xmlns:a16="http://schemas.microsoft.com/office/drawing/2014/main" id="{26E01FC5-80D6-538C-C49C-D6CEB1A6BB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319547" y="11640228"/>
            <a:ext cx="66710" cy="135279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49" name="Line 75">
            <a:extLst>
              <a:ext uri="{FF2B5EF4-FFF2-40B4-BE49-F238E27FC236}">
                <a16:creationId xmlns:a16="http://schemas.microsoft.com/office/drawing/2014/main" id="{E7F47EC2-6F9A-DB80-A5D8-DD1D7CDAC0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386704" y="13212526"/>
            <a:ext cx="41948" cy="30442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50" name="Line 80">
            <a:extLst>
              <a:ext uri="{FF2B5EF4-FFF2-40B4-BE49-F238E27FC236}">
                <a16:creationId xmlns:a16="http://schemas.microsoft.com/office/drawing/2014/main" id="{FC32353F-1C61-11AA-06FF-090A1F112C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998734" y="13006090"/>
            <a:ext cx="0" cy="679450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51" name="Line 81">
            <a:extLst>
              <a:ext uri="{FF2B5EF4-FFF2-40B4-BE49-F238E27FC236}">
                <a16:creationId xmlns:a16="http://schemas.microsoft.com/office/drawing/2014/main" id="{1C184FCC-02F9-C15A-3354-0FB2BE4165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105924" y="12736768"/>
            <a:ext cx="107950" cy="778909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52" name="Oval 82">
            <a:extLst>
              <a:ext uri="{FF2B5EF4-FFF2-40B4-BE49-F238E27FC236}">
                <a16:creationId xmlns:a16="http://schemas.microsoft.com/office/drawing/2014/main" id="{3EF1EE42-2FC4-7E06-B404-E2325FB69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3970" y="11319552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453" name="Line 84">
            <a:extLst>
              <a:ext uri="{FF2B5EF4-FFF2-40B4-BE49-F238E27FC236}">
                <a16:creationId xmlns:a16="http://schemas.microsoft.com/office/drawing/2014/main" id="{17D8AEEA-D226-1BAC-DBCE-FACBA711DE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10395" y="11062378"/>
            <a:ext cx="1995488" cy="5429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454" name="Rectangle 85">
            <a:extLst>
              <a:ext uri="{FF2B5EF4-FFF2-40B4-BE49-F238E27FC236}">
                <a16:creationId xmlns:a16="http://schemas.microsoft.com/office/drawing/2014/main" id="{BAF7C0CD-20E9-E3A1-CB27-70D8CFA9C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7007" y="10875052"/>
            <a:ext cx="425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BB4C1"/>
                    </a:gs>
                    <a:gs pos="100000">
                      <a:srgbClr val="7BB4C1">
                        <a:gamma/>
                        <a:tint val="51373"/>
                        <a:invGamma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A7C1D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>
                <a:solidFill>
                  <a:srgbClr val="000066"/>
                </a:solidFill>
              </a:rPr>
              <a:t>C1</a:t>
            </a:r>
          </a:p>
        </p:txBody>
      </p:sp>
      <p:sp>
        <p:nvSpPr>
          <p:cNvPr id="455" name="Text Box 87">
            <a:extLst>
              <a:ext uri="{FF2B5EF4-FFF2-40B4-BE49-F238E27FC236}">
                <a16:creationId xmlns:a16="http://schemas.microsoft.com/office/drawing/2014/main" id="{076B2202-AFB7-2F17-CCDC-36C8A6730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5209" y="8815090"/>
            <a:ext cx="4674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/>
              <a:t>OA</a:t>
            </a:r>
          </a:p>
        </p:txBody>
      </p:sp>
      <p:sp>
        <p:nvSpPr>
          <p:cNvPr id="456" name="Text Box 88">
            <a:extLst>
              <a:ext uri="{FF2B5EF4-FFF2-40B4-BE49-F238E27FC236}">
                <a16:creationId xmlns:a16="http://schemas.microsoft.com/office/drawing/2014/main" id="{9DAA509A-D7A2-A156-3B29-146FD4BBE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5211" y="9724727"/>
            <a:ext cx="4218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/>
              <a:t>SA</a:t>
            </a:r>
          </a:p>
        </p:txBody>
      </p:sp>
      <p:sp>
        <p:nvSpPr>
          <p:cNvPr id="457" name="Text Box 89">
            <a:extLst>
              <a:ext uri="{FF2B5EF4-FFF2-40B4-BE49-F238E27FC236}">
                <a16:creationId xmlns:a16="http://schemas.microsoft.com/office/drawing/2014/main" id="{F397DCB2-CE7F-AA3D-6B49-D5EBD24E4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9170" y="11105240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/>
              <a:t>LA</a:t>
            </a:r>
          </a:p>
        </p:txBody>
      </p:sp>
      <p:sp>
        <p:nvSpPr>
          <p:cNvPr id="458" name="Text Box 90">
            <a:extLst>
              <a:ext uri="{FF2B5EF4-FFF2-40B4-BE49-F238E27FC236}">
                <a16:creationId xmlns:a16="http://schemas.microsoft.com/office/drawing/2014/main" id="{BBD83B2A-7B84-A517-0CB9-5E5FB0DAE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04734" y="13155315"/>
            <a:ext cx="4193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/>
              <a:t>PA</a:t>
            </a:r>
          </a:p>
        </p:txBody>
      </p:sp>
      <p:sp>
        <p:nvSpPr>
          <p:cNvPr id="459" name="Rectangle 123">
            <a:extLst>
              <a:ext uri="{FF2B5EF4-FFF2-40B4-BE49-F238E27FC236}">
                <a16:creationId xmlns:a16="http://schemas.microsoft.com/office/drawing/2014/main" id="{50F0E0AF-F8EB-0B98-8A37-C03D0D364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7997" y="13212526"/>
            <a:ext cx="623888" cy="834964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 dirty="0"/>
              <a:t>PC4</a:t>
            </a:r>
          </a:p>
        </p:txBody>
      </p:sp>
      <p:sp>
        <p:nvSpPr>
          <p:cNvPr id="460" name="Line 125">
            <a:extLst>
              <a:ext uri="{FF2B5EF4-FFF2-40B4-BE49-F238E27FC236}">
                <a16:creationId xmlns:a16="http://schemas.microsoft.com/office/drawing/2014/main" id="{2A87D185-D61E-5B1E-FF0A-56803BE21C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40083" y="12939299"/>
            <a:ext cx="140699" cy="63322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61" name="Line 1143">
            <a:extLst>
              <a:ext uri="{FF2B5EF4-FFF2-40B4-BE49-F238E27FC236}">
                <a16:creationId xmlns:a16="http://schemas.microsoft.com/office/drawing/2014/main" id="{DAF2A4A4-EFF8-A8F7-8B28-4DCAA268DB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98674" y="13660140"/>
            <a:ext cx="2238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contourClr>
              <a:srgbClr val="FF000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464" name="Rectangle 16">
            <a:extLst>
              <a:ext uri="{FF2B5EF4-FFF2-40B4-BE49-F238E27FC236}">
                <a16:creationId xmlns:a16="http://schemas.microsoft.com/office/drawing/2014/main" id="{17B6F867-F7E0-13E0-133F-14167692B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5997" y="13190301"/>
            <a:ext cx="623888" cy="834964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/>
              <a:t>PC3</a:t>
            </a:r>
          </a:p>
        </p:txBody>
      </p:sp>
      <p:sp>
        <p:nvSpPr>
          <p:cNvPr id="465" name="Line 1207">
            <a:extLst>
              <a:ext uri="{FF2B5EF4-FFF2-40B4-BE49-F238E27FC236}">
                <a16:creationId xmlns:a16="http://schemas.microsoft.com/office/drawing/2014/main" id="{98F8FA2A-FEFA-2766-EFCC-3BE24532CD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466429" y="11027106"/>
            <a:ext cx="103348" cy="1560542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66" name="Rectangle 27">
            <a:extLst>
              <a:ext uri="{FF2B5EF4-FFF2-40B4-BE49-F238E27FC236}">
                <a16:creationId xmlns:a16="http://schemas.microsoft.com/office/drawing/2014/main" id="{1EBB0EB3-53AB-EE38-57E6-6CFF7A314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5112" y="12836227"/>
            <a:ext cx="622300" cy="611188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>
                <a:solidFill>
                  <a:srgbClr val="000066"/>
                </a:solidFill>
              </a:rPr>
              <a:t>C1’</a:t>
            </a:r>
          </a:p>
        </p:txBody>
      </p:sp>
      <p:sp>
        <p:nvSpPr>
          <p:cNvPr id="467" name="Oval 61">
            <a:extLst>
              <a:ext uri="{FF2B5EF4-FFF2-40B4-BE49-F238E27FC236}">
                <a16:creationId xmlns:a16="http://schemas.microsoft.com/office/drawing/2014/main" id="{94B38937-ED2E-B8C9-A14A-DD32BC8DB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9653" y="12895796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>
                <a:solidFill>
                  <a:srgbClr val="000066"/>
                </a:solidFill>
              </a:rPr>
              <a:t>F7</a:t>
            </a:r>
          </a:p>
        </p:txBody>
      </p:sp>
      <p:sp>
        <p:nvSpPr>
          <p:cNvPr id="468" name="Line 75">
            <a:extLst>
              <a:ext uri="{FF2B5EF4-FFF2-40B4-BE49-F238E27FC236}">
                <a16:creationId xmlns:a16="http://schemas.microsoft.com/office/drawing/2014/main" id="{2DA14FD8-5DC7-F155-FDEE-7DA210DE9F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009210" y="13245978"/>
            <a:ext cx="33197" cy="2420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69" name="Line 125">
            <a:extLst>
              <a:ext uri="{FF2B5EF4-FFF2-40B4-BE49-F238E27FC236}">
                <a16:creationId xmlns:a16="http://schemas.microsoft.com/office/drawing/2014/main" id="{29857BC7-580E-B09D-9DD3-4238F7630A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20622" y="12608709"/>
            <a:ext cx="160143" cy="90696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70" name="Rectangle 29">
            <a:extLst>
              <a:ext uri="{FF2B5EF4-FFF2-40B4-BE49-F238E27FC236}">
                <a16:creationId xmlns:a16="http://schemas.microsoft.com/office/drawing/2014/main" id="{8D79769D-C040-EC21-B1AB-3809C97FC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4751" y="12972752"/>
            <a:ext cx="404813" cy="406400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 dirty="0">
                <a:solidFill>
                  <a:srgbClr val="000066"/>
                </a:solidFill>
              </a:rPr>
              <a:t>C3</a:t>
            </a:r>
          </a:p>
        </p:txBody>
      </p:sp>
      <p:sp>
        <p:nvSpPr>
          <p:cNvPr id="471" name="Oval 128">
            <a:extLst>
              <a:ext uri="{FF2B5EF4-FFF2-40B4-BE49-F238E27FC236}">
                <a16:creationId xmlns:a16="http://schemas.microsoft.com/office/drawing/2014/main" id="{78AE6054-3FF7-E999-E828-BD169BF7D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8087" y="12860040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 dirty="0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472" name="Rectangle 106">
            <a:extLst>
              <a:ext uri="{FF2B5EF4-FFF2-40B4-BE49-F238E27FC236}">
                <a16:creationId xmlns:a16="http://schemas.microsoft.com/office/drawing/2014/main" id="{C20B6436-5E07-3376-6E10-2ACD754AD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1235" y="12802775"/>
            <a:ext cx="622300" cy="611187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/>
          <a:p>
            <a:r>
              <a:rPr lang="fr-FR" altLang="fr-FR" dirty="0">
                <a:solidFill>
                  <a:srgbClr val="000066"/>
                </a:solidFill>
              </a:rPr>
              <a:t>C1’</a:t>
            </a:r>
          </a:p>
        </p:txBody>
      </p:sp>
      <p:sp>
        <p:nvSpPr>
          <p:cNvPr id="473" name="Oval 114">
            <a:extLst>
              <a:ext uri="{FF2B5EF4-FFF2-40B4-BE49-F238E27FC236}">
                <a16:creationId xmlns:a16="http://schemas.microsoft.com/office/drawing/2014/main" id="{CDDB6AE7-1610-5ECD-885C-9FF08DA71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2985" y="12844049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 dirty="0">
                <a:solidFill>
                  <a:srgbClr val="000066"/>
                </a:solidFill>
              </a:rPr>
              <a:t>F7</a:t>
            </a:r>
          </a:p>
        </p:txBody>
      </p:sp>
      <p:sp>
        <p:nvSpPr>
          <p:cNvPr id="474" name="Line 107">
            <a:extLst>
              <a:ext uri="{FF2B5EF4-FFF2-40B4-BE49-F238E27FC236}">
                <a16:creationId xmlns:a16="http://schemas.microsoft.com/office/drawing/2014/main" id="{28DD35F0-D18F-1858-E128-1D55AA0FC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18135" y="13142499"/>
            <a:ext cx="285750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/>
          </a:scene3d>
          <a:sp3d extrusionH="100000" contourW="12700" prstMaterial="metal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 dirty="0"/>
          </a:p>
        </p:txBody>
      </p:sp>
      <p:sp>
        <p:nvSpPr>
          <p:cNvPr id="477" name="Rectangle 131">
            <a:extLst>
              <a:ext uri="{FF2B5EF4-FFF2-40B4-BE49-F238E27FC236}">
                <a16:creationId xmlns:a16="http://schemas.microsoft.com/office/drawing/2014/main" id="{9CEF7B44-F816-9D1B-C59F-45419BF47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3573" y="12940886"/>
            <a:ext cx="404812" cy="406400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/>
          <a:p>
            <a:r>
              <a:rPr lang="fr-FR" altLang="fr-FR" dirty="0">
                <a:solidFill>
                  <a:srgbClr val="000066"/>
                </a:solidFill>
              </a:rPr>
              <a:t>C3</a:t>
            </a:r>
          </a:p>
        </p:txBody>
      </p:sp>
      <p:sp>
        <p:nvSpPr>
          <p:cNvPr id="478" name="Oval 132">
            <a:extLst>
              <a:ext uri="{FF2B5EF4-FFF2-40B4-BE49-F238E27FC236}">
                <a16:creationId xmlns:a16="http://schemas.microsoft.com/office/drawing/2014/main" id="{0DF0DBB0-46CA-96DC-9D03-29386683D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6910" y="12809124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 dirty="0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479" name="Line 105">
            <a:extLst>
              <a:ext uri="{FF2B5EF4-FFF2-40B4-BE49-F238E27FC236}">
                <a16:creationId xmlns:a16="http://schemas.microsoft.com/office/drawing/2014/main" id="{8C5652E3-ABA6-AE93-F40C-48025FAC1E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508512" y="12599574"/>
            <a:ext cx="187325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/>
          </a:scene3d>
          <a:sp3d extrusionH="100000" contourW="12700" prstMaterial="metal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 dirty="0"/>
          </a:p>
        </p:txBody>
      </p:sp>
      <p:sp>
        <p:nvSpPr>
          <p:cNvPr id="480" name="Rectangle 104">
            <a:extLst>
              <a:ext uri="{FF2B5EF4-FFF2-40B4-BE49-F238E27FC236}">
                <a16:creationId xmlns:a16="http://schemas.microsoft.com/office/drawing/2014/main" id="{DB9C5403-071B-F151-A7BF-7D5871679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4262" y="12124912"/>
            <a:ext cx="898525" cy="677863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/>
          <a:p>
            <a:r>
              <a:rPr lang="fr-FR" altLang="fr-FR" dirty="0">
                <a:solidFill>
                  <a:srgbClr val="000066"/>
                </a:solidFill>
              </a:rPr>
              <a:t>C12</a:t>
            </a:r>
          </a:p>
        </p:txBody>
      </p:sp>
      <p:sp>
        <p:nvSpPr>
          <p:cNvPr id="481" name="Oval 113">
            <a:extLst>
              <a:ext uri="{FF2B5EF4-FFF2-40B4-BE49-F238E27FC236}">
                <a16:creationId xmlns:a16="http://schemas.microsoft.com/office/drawing/2014/main" id="{B1E80A19-DEDC-CED2-DEBB-F22D105F8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8899" y="12270961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 dirty="0">
                <a:solidFill>
                  <a:srgbClr val="000066"/>
                </a:solidFill>
              </a:rPr>
              <a:t>F22</a:t>
            </a:r>
          </a:p>
        </p:txBody>
      </p:sp>
      <p:sp>
        <p:nvSpPr>
          <p:cNvPr id="482" name="Line 103">
            <a:extLst>
              <a:ext uri="{FF2B5EF4-FFF2-40B4-BE49-F238E27FC236}">
                <a16:creationId xmlns:a16="http://schemas.microsoft.com/office/drawing/2014/main" id="{1A9415A6-2C82-6ED6-7260-CB24EB22AA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696327" y="12443999"/>
            <a:ext cx="187325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/>
          </a:scene3d>
          <a:sp3d extrusionH="100000" contourW="12700" prstMaterial="metal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 dirty="0"/>
          </a:p>
        </p:txBody>
      </p:sp>
      <p:sp>
        <p:nvSpPr>
          <p:cNvPr id="483" name="Rectangle 130">
            <a:extLst>
              <a:ext uri="{FF2B5EF4-FFF2-40B4-BE49-F238E27FC236}">
                <a16:creationId xmlns:a16="http://schemas.microsoft.com/office/drawing/2014/main" id="{76427EBC-BE71-DB89-F842-B8390A9EA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2812" y="12193175"/>
            <a:ext cx="404813" cy="407987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/>
          <a:p>
            <a:r>
              <a:rPr lang="fr-FR" altLang="fr-FR" dirty="0">
                <a:solidFill>
                  <a:srgbClr val="000066"/>
                </a:solidFill>
              </a:rPr>
              <a:t>C2</a:t>
            </a:r>
          </a:p>
        </p:txBody>
      </p:sp>
      <p:sp>
        <p:nvSpPr>
          <p:cNvPr id="484" name="Line 25">
            <a:extLst>
              <a:ext uri="{FF2B5EF4-FFF2-40B4-BE49-F238E27FC236}">
                <a16:creationId xmlns:a16="http://schemas.microsoft.com/office/drawing/2014/main" id="{195E7C93-A356-A117-ED59-E9EE92C700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42389" y="12633027"/>
            <a:ext cx="187325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485" name="Rectangle 24">
            <a:extLst>
              <a:ext uri="{FF2B5EF4-FFF2-40B4-BE49-F238E27FC236}">
                <a16:creationId xmlns:a16="http://schemas.microsoft.com/office/drawing/2014/main" id="{15AA0824-44BD-EDA5-9C00-0CD5D1C08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8139" y="12158366"/>
            <a:ext cx="898525" cy="677863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>
                <a:solidFill>
                  <a:srgbClr val="000066"/>
                </a:solidFill>
              </a:rPr>
              <a:t>C12</a:t>
            </a:r>
          </a:p>
        </p:txBody>
      </p:sp>
      <p:sp>
        <p:nvSpPr>
          <p:cNvPr id="486" name="Oval 60">
            <a:extLst>
              <a:ext uri="{FF2B5EF4-FFF2-40B4-BE49-F238E27FC236}">
                <a16:creationId xmlns:a16="http://schemas.microsoft.com/office/drawing/2014/main" id="{F952484B-8294-FE7D-EBDE-007C265B2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2774" y="12304415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>
                <a:solidFill>
                  <a:srgbClr val="000066"/>
                </a:solidFill>
              </a:rPr>
              <a:t>F22</a:t>
            </a:r>
          </a:p>
        </p:txBody>
      </p:sp>
      <p:sp>
        <p:nvSpPr>
          <p:cNvPr id="487" name="Line 23">
            <a:extLst>
              <a:ext uri="{FF2B5EF4-FFF2-40B4-BE49-F238E27FC236}">
                <a16:creationId xmlns:a16="http://schemas.microsoft.com/office/drawing/2014/main" id="{DB6EEA64-24D3-7D68-3D38-5754C5F710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941904" y="12450465"/>
            <a:ext cx="187325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488" name="Rectangle 22">
            <a:extLst>
              <a:ext uri="{FF2B5EF4-FFF2-40B4-BE49-F238E27FC236}">
                <a16:creationId xmlns:a16="http://schemas.microsoft.com/office/drawing/2014/main" id="{1848215C-123C-C49C-3023-129B116D0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989" y="12225040"/>
            <a:ext cx="404813" cy="407988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 dirty="0">
                <a:solidFill>
                  <a:srgbClr val="000066"/>
                </a:solidFill>
              </a:rPr>
              <a:t>C2</a:t>
            </a:r>
          </a:p>
        </p:txBody>
      </p:sp>
      <p:sp>
        <p:nvSpPr>
          <p:cNvPr id="489" name="Line 26">
            <a:extLst>
              <a:ext uri="{FF2B5EF4-FFF2-40B4-BE49-F238E27FC236}">
                <a16:creationId xmlns:a16="http://schemas.microsoft.com/office/drawing/2014/main" id="{9580D8E1-FE2F-0FD9-CD1C-74F47A9D1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87051" y="12410777"/>
            <a:ext cx="250825" cy="20320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490" name="Rectangle 36">
            <a:extLst>
              <a:ext uri="{FF2B5EF4-FFF2-40B4-BE49-F238E27FC236}">
                <a16:creationId xmlns:a16="http://schemas.microsoft.com/office/drawing/2014/main" id="{38000B99-4373-13AC-0D35-25B455079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7064" y="12021841"/>
            <a:ext cx="404813" cy="1628775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 dirty="0">
                <a:solidFill>
                  <a:srgbClr val="000066"/>
                </a:solidFill>
              </a:rPr>
              <a:t>C4</a:t>
            </a:r>
          </a:p>
        </p:txBody>
      </p:sp>
      <p:sp>
        <p:nvSpPr>
          <p:cNvPr id="491" name="Oval 126">
            <a:extLst>
              <a:ext uri="{FF2B5EF4-FFF2-40B4-BE49-F238E27FC236}">
                <a16:creationId xmlns:a16="http://schemas.microsoft.com/office/drawing/2014/main" id="{0E8A5E14-92F3-27AC-BE0F-A272ED8E7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9274" y="12942590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>
                <a:solidFill>
                  <a:srgbClr val="000066"/>
                </a:solidFill>
              </a:rPr>
              <a:t>F8</a:t>
            </a:r>
          </a:p>
        </p:txBody>
      </p:sp>
      <p:sp>
        <p:nvSpPr>
          <p:cNvPr id="492" name="Oval 127">
            <a:extLst>
              <a:ext uri="{FF2B5EF4-FFF2-40B4-BE49-F238E27FC236}">
                <a16:creationId xmlns:a16="http://schemas.microsoft.com/office/drawing/2014/main" id="{31D33D71-E4EB-9412-6CBE-2F38B4354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6462" y="12358390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>
                <a:solidFill>
                  <a:srgbClr val="000066"/>
                </a:solidFill>
              </a:rPr>
              <a:t>F9</a:t>
            </a:r>
          </a:p>
        </p:txBody>
      </p:sp>
      <p:cxnSp>
        <p:nvCxnSpPr>
          <p:cNvPr id="493" name="Connecteur droit avec flèche 140">
            <a:extLst>
              <a:ext uri="{FF2B5EF4-FFF2-40B4-BE49-F238E27FC236}">
                <a16:creationId xmlns:a16="http://schemas.microsoft.com/office/drawing/2014/main" id="{AE92D1F0-1F8C-9E0C-5AA7-0AEFA3EB6F4B}"/>
              </a:ext>
            </a:extLst>
          </p:cNvPr>
          <p:cNvCxnSpPr>
            <a:cxnSpLocks/>
          </p:cNvCxnSpPr>
          <p:nvPr/>
        </p:nvCxnSpPr>
        <p:spPr>
          <a:xfrm flipV="1">
            <a:off x="14857093" y="12778449"/>
            <a:ext cx="2612830" cy="22047"/>
          </a:xfrm>
          <a:prstGeom prst="straightConnector1">
            <a:avLst/>
          </a:prstGeom>
          <a:ln w="571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Freeform 1230">
            <a:extLst>
              <a:ext uri="{FF2B5EF4-FFF2-40B4-BE49-F238E27FC236}">
                <a16:creationId xmlns:a16="http://schemas.microsoft.com/office/drawing/2014/main" id="{FBF4E42A-2E29-C03D-9685-F57A5902004C}"/>
              </a:ext>
            </a:extLst>
          </p:cNvPr>
          <p:cNvSpPr>
            <a:spLocks/>
          </p:cNvSpPr>
          <p:nvPr/>
        </p:nvSpPr>
        <p:spPr bwMode="auto">
          <a:xfrm>
            <a:off x="12580552" y="12272348"/>
            <a:ext cx="2483815" cy="1200705"/>
          </a:xfrm>
          <a:custGeom>
            <a:avLst/>
            <a:gdLst>
              <a:gd name="T0" fmla="*/ 684 w 1546"/>
              <a:gd name="T1" fmla="*/ 94 h 1529"/>
              <a:gd name="T2" fmla="*/ 300 w 1546"/>
              <a:gd name="T3" fmla="*/ 169 h 1529"/>
              <a:gd name="T4" fmla="*/ 0 w 1546"/>
              <a:gd name="T5" fmla="*/ 720 h 1529"/>
              <a:gd name="T6" fmla="*/ 0 w 1546"/>
              <a:gd name="T7" fmla="*/ 1529 h 1529"/>
              <a:gd name="T8" fmla="*/ 1360 w 1546"/>
              <a:gd name="T9" fmla="*/ 1529 h 1529"/>
              <a:gd name="T10" fmla="*/ 1250 w 1546"/>
              <a:gd name="T11" fmla="*/ 1344 h 1529"/>
              <a:gd name="T12" fmla="*/ 1258 w 1546"/>
              <a:gd name="T13" fmla="*/ 1255 h 1529"/>
              <a:gd name="T14" fmla="*/ 1278 w 1546"/>
              <a:gd name="T15" fmla="*/ 952 h 1529"/>
              <a:gd name="T16" fmla="*/ 1344 w 1546"/>
              <a:gd name="T17" fmla="*/ 783 h 1529"/>
              <a:gd name="T18" fmla="*/ 1248 w 1546"/>
              <a:gd name="T19" fmla="*/ 591 h 1529"/>
              <a:gd name="T20" fmla="*/ 1381 w 1546"/>
              <a:gd name="T21" fmla="*/ 376 h 1529"/>
              <a:gd name="T22" fmla="*/ 1546 w 1546"/>
              <a:gd name="T23" fmla="*/ 0 h 1529"/>
              <a:gd name="T24" fmla="*/ 885 w 1546"/>
              <a:gd name="T25" fmla="*/ 35 h 1529"/>
              <a:gd name="T26" fmla="*/ 684 w 1546"/>
              <a:gd name="T27" fmla="*/ 94 h 152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546"/>
              <a:gd name="T43" fmla="*/ 0 h 1529"/>
              <a:gd name="T44" fmla="*/ 1546 w 1546"/>
              <a:gd name="T45" fmla="*/ 1529 h 1529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861 w 10000"/>
              <a:gd name="connsiteY9" fmla="*/ 3829 h 10000"/>
              <a:gd name="connsiteX10" fmla="*/ 8933 w 10000"/>
              <a:gd name="connsiteY10" fmla="*/ 2459 h 10000"/>
              <a:gd name="connsiteX11" fmla="*/ 10000 w 10000"/>
              <a:gd name="connsiteY11" fmla="*/ 0 h 10000"/>
              <a:gd name="connsiteX12" fmla="*/ 5724 w 10000"/>
              <a:gd name="connsiteY12" fmla="*/ 229 h 10000"/>
              <a:gd name="connsiteX13" fmla="*/ 4424 w 10000"/>
              <a:gd name="connsiteY13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933 w 10000"/>
              <a:gd name="connsiteY9" fmla="*/ 2459 h 10000"/>
              <a:gd name="connsiteX10" fmla="*/ 10000 w 10000"/>
              <a:gd name="connsiteY10" fmla="*/ 0 h 10000"/>
              <a:gd name="connsiteX11" fmla="*/ 5724 w 10000"/>
              <a:gd name="connsiteY11" fmla="*/ 229 h 10000"/>
              <a:gd name="connsiteX12" fmla="*/ 4424 w 10000"/>
              <a:gd name="connsiteY12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933 w 10000"/>
              <a:gd name="connsiteY9" fmla="*/ 2459 h 10000"/>
              <a:gd name="connsiteX10" fmla="*/ 10000 w 10000"/>
              <a:gd name="connsiteY10" fmla="*/ 0 h 10000"/>
              <a:gd name="connsiteX11" fmla="*/ 6928 w 10000"/>
              <a:gd name="connsiteY11" fmla="*/ 229 h 10000"/>
              <a:gd name="connsiteX12" fmla="*/ 4424 w 10000"/>
              <a:gd name="connsiteY12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933 w 10000"/>
              <a:gd name="connsiteY8" fmla="*/ 2459 h 10000"/>
              <a:gd name="connsiteX9" fmla="*/ 10000 w 10000"/>
              <a:gd name="connsiteY9" fmla="*/ 0 h 10000"/>
              <a:gd name="connsiteX10" fmla="*/ 6928 w 10000"/>
              <a:gd name="connsiteY10" fmla="*/ 229 h 10000"/>
              <a:gd name="connsiteX11" fmla="*/ 4424 w 10000"/>
              <a:gd name="connsiteY11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334 w 10000"/>
              <a:gd name="connsiteY5" fmla="*/ 9079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933 w 10000"/>
              <a:gd name="connsiteY8" fmla="*/ 2459 h 10000"/>
              <a:gd name="connsiteX9" fmla="*/ 10000 w 10000"/>
              <a:gd name="connsiteY9" fmla="*/ 0 h 10000"/>
              <a:gd name="connsiteX10" fmla="*/ 6928 w 10000"/>
              <a:gd name="connsiteY10" fmla="*/ 229 h 10000"/>
              <a:gd name="connsiteX11" fmla="*/ 4424 w 10000"/>
              <a:gd name="connsiteY11" fmla="*/ 615 h 10000"/>
              <a:gd name="connsiteX0" fmla="*/ 4424 w 10000"/>
              <a:gd name="connsiteY0" fmla="*/ 615 h 30374"/>
              <a:gd name="connsiteX1" fmla="*/ 1940 w 10000"/>
              <a:gd name="connsiteY1" fmla="*/ 1105 h 30374"/>
              <a:gd name="connsiteX2" fmla="*/ 0 w 10000"/>
              <a:gd name="connsiteY2" fmla="*/ 4709 h 30374"/>
              <a:gd name="connsiteX3" fmla="*/ 0 w 10000"/>
              <a:gd name="connsiteY3" fmla="*/ 10000 h 30374"/>
              <a:gd name="connsiteX4" fmla="*/ 8797 w 10000"/>
              <a:gd name="connsiteY4" fmla="*/ 30374 h 30374"/>
              <a:gd name="connsiteX5" fmla="*/ 8334 w 10000"/>
              <a:gd name="connsiteY5" fmla="*/ 9079 h 30374"/>
              <a:gd name="connsiteX6" fmla="*/ 8137 w 10000"/>
              <a:gd name="connsiteY6" fmla="*/ 8208 h 30374"/>
              <a:gd name="connsiteX7" fmla="*/ 8266 w 10000"/>
              <a:gd name="connsiteY7" fmla="*/ 6226 h 30374"/>
              <a:gd name="connsiteX8" fmla="*/ 8933 w 10000"/>
              <a:gd name="connsiteY8" fmla="*/ 2459 h 30374"/>
              <a:gd name="connsiteX9" fmla="*/ 10000 w 10000"/>
              <a:gd name="connsiteY9" fmla="*/ 0 h 30374"/>
              <a:gd name="connsiteX10" fmla="*/ 6928 w 10000"/>
              <a:gd name="connsiteY10" fmla="*/ 229 h 30374"/>
              <a:gd name="connsiteX11" fmla="*/ 4424 w 10000"/>
              <a:gd name="connsiteY11" fmla="*/ 615 h 30374"/>
              <a:gd name="connsiteX0" fmla="*/ 5946 w 11522"/>
              <a:gd name="connsiteY0" fmla="*/ 615 h 32695"/>
              <a:gd name="connsiteX1" fmla="*/ 3462 w 11522"/>
              <a:gd name="connsiteY1" fmla="*/ 1105 h 32695"/>
              <a:gd name="connsiteX2" fmla="*/ 1522 w 11522"/>
              <a:gd name="connsiteY2" fmla="*/ 4709 h 32695"/>
              <a:gd name="connsiteX3" fmla="*/ 0 w 11522"/>
              <a:gd name="connsiteY3" fmla="*/ 32695 h 32695"/>
              <a:gd name="connsiteX4" fmla="*/ 10319 w 11522"/>
              <a:gd name="connsiteY4" fmla="*/ 30374 h 32695"/>
              <a:gd name="connsiteX5" fmla="*/ 9856 w 11522"/>
              <a:gd name="connsiteY5" fmla="*/ 9079 h 32695"/>
              <a:gd name="connsiteX6" fmla="*/ 9659 w 11522"/>
              <a:gd name="connsiteY6" fmla="*/ 8208 h 32695"/>
              <a:gd name="connsiteX7" fmla="*/ 9788 w 11522"/>
              <a:gd name="connsiteY7" fmla="*/ 6226 h 32695"/>
              <a:gd name="connsiteX8" fmla="*/ 10455 w 11522"/>
              <a:gd name="connsiteY8" fmla="*/ 2459 h 32695"/>
              <a:gd name="connsiteX9" fmla="*/ 11522 w 11522"/>
              <a:gd name="connsiteY9" fmla="*/ 0 h 32695"/>
              <a:gd name="connsiteX10" fmla="*/ 8450 w 11522"/>
              <a:gd name="connsiteY10" fmla="*/ 229 h 32695"/>
              <a:gd name="connsiteX11" fmla="*/ 5946 w 11522"/>
              <a:gd name="connsiteY11" fmla="*/ 615 h 32695"/>
              <a:gd name="connsiteX0" fmla="*/ 5946 w 11522"/>
              <a:gd name="connsiteY0" fmla="*/ 615 h 32695"/>
              <a:gd name="connsiteX1" fmla="*/ 3462 w 11522"/>
              <a:gd name="connsiteY1" fmla="*/ 1105 h 32695"/>
              <a:gd name="connsiteX2" fmla="*/ 1522 w 11522"/>
              <a:gd name="connsiteY2" fmla="*/ 4709 h 32695"/>
              <a:gd name="connsiteX3" fmla="*/ 0 w 11522"/>
              <a:gd name="connsiteY3" fmla="*/ 32695 h 32695"/>
              <a:gd name="connsiteX4" fmla="*/ 10319 w 11522"/>
              <a:gd name="connsiteY4" fmla="*/ 32179 h 32695"/>
              <a:gd name="connsiteX5" fmla="*/ 9856 w 11522"/>
              <a:gd name="connsiteY5" fmla="*/ 9079 h 32695"/>
              <a:gd name="connsiteX6" fmla="*/ 9659 w 11522"/>
              <a:gd name="connsiteY6" fmla="*/ 8208 h 32695"/>
              <a:gd name="connsiteX7" fmla="*/ 9788 w 11522"/>
              <a:gd name="connsiteY7" fmla="*/ 6226 h 32695"/>
              <a:gd name="connsiteX8" fmla="*/ 10455 w 11522"/>
              <a:gd name="connsiteY8" fmla="*/ 2459 h 32695"/>
              <a:gd name="connsiteX9" fmla="*/ 11522 w 11522"/>
              <a:gd name="connsiteY9" fmla="*/ 0 h 32695"/>
              <a:gd name="connsiteX10" fmla="*/ 8450 w 11522"/>
              <a:gd name="connsiteY10" fmla="*/ 229 h 32695"/>
              <a:gd name="connsiteX11" fmla="*/ 5946 w 11522"/>
              <a:gd name="connsiteY11" fmla="*/ 615 h 32695"/>
              <a:gd name="connsiteX0" fmla="*/ 5946 w 11522"/>
              <a:gd name="connsiteY0" fmla="*/ 27627 h 59707"/>
              <a:gd name="connsiteX1" fmla="*/ 3462 w 11522"/>
              <a:gd name="connsiteY1" fmla="*/ 28117 h 59707"/>
              <a:gd name="connsiteX2" fmla="*/ 2997 w 11522"/>
              <a:gd name="connsiteY2" fmla="*/ 0 h 59707"/>
              <a:gd name="connsiteX3" fmla="*/ 0 w 11522"/>
              <a:gd name="connsiteY3" fmla="*/ 59707 h 59707"/>
              <a:gd name="connsiteX4" fmla="*/ 10319 w 11522"/>
              <a:gd name="connsiteY4" fmla="*/ 59191 h 59707"/>
              <a:gd name="connsiteX5" fmla="*/ 9856 w 11522"/>
              <a:gd name="connsiteY5" fmla="*/ 36091 h 59707"/>
              <a:gd name="connsiteX6" fmla="*/ 9659 w 11522"/>
              <a:gd name="connsiteY6" fmla="*/ 35220 h 59707"/>
              <a:gd name="connsiteX7" fmla="*/ 9788 w 11522"/>
              <a:gd name="connsiteY7" fmla="*/ 33238 h 59707"/>
              <a:gd name="connsiteX8" fmla="*/ 10455 w 11522"/>
              <a:gd name="connsiteY8" fmla="*/ 29471 h 59707"/>
              <a:gd name="connsiteX9" fmla="*/ 11522 w 11522"/>
              <a:gd name="connsiteY9" fmla="*/ 27012 h 59707"/>
              <a:gd name="connsiteX10" fmla="*/ 8450 w 11522"/>
              <a:gd name="connsiteY10" fmla="*/ 27241 h 59707"/>
              <a:gd name="connsiteX11" fmla="*/ 5946 w 11522"/>
              <a:gd name="connsiteY11" fmla="*/ 27627 h 59707"/>
              <a:gd name="connsiteX0" fmla="*/ 5946 w 11522"/>
              <a:gd name="connsiteY0" fmla="*/ 27627 h 59707"/>
              <a:gd name="connsiteX1" fmla="*/ 5317 w 11522"/>
              <a:gd name="connsiteY1" fmla="*/ 7743 h 59707"/>
              <a:gd name="connsiteX2" fmla="*/ 2997 w 11522"/>
              <a:gd name="connsiteY2" fmla="*/ 0 h 59707"/>
              <a:gd name="connsiteX3" fmla="*/ 0 w 11522"/>
              <a:gd name="connsiteY3" fmla="*/ 59707 h 59707"/>
              <a:gd name="connsiteX4" fmla="*/ 10319 w 11522"/>
              <a:gd name="connsiteY4" fmla="*/ 59191 h 59707"/>
              <a:gd name="connsiteX5" fmla="*/ 9856 w 11522"/>
              <a:gd name="connsiteY5" fmla="*/ 36091 h 59707"/>
              <a:gd name="connsiteX6" fmla="*/ 9659 w 11522"/>
              <a:gd name="connsiteY6" fmla="*/ 35220 h 59707"/>
              <a:gd name="connsiteX7" fmla="*/ 9788 w 11522"/>
              <a:gd name="connsiteY7" fmla="*/ 33238 h 59707"/>
              <a:gd name="connsiteX8" fmla="*/ 10455 w 11522"/>
              <a:gd name="connsiteY8" fmla="*/ 29471 h 59707"/>
              <a:gd name="connsiteX9" fmla="*/ 11522 w 11522"/>
              <a:gd name="connsiteY9" fmla="*/ 27012 h 59707"/>
              <a:gd name="connsiteX10" fmla="*/ 8450 w 11522"/>
              <a:gd name="connsiteY10" fmla="*/ 27241 h 59707"/>
              <a:gd name="connsiteX11" fmla="*/ 5946 w 11522"/>
              <a:gd name="connsiteY11" fmla="*/ 27627 h 59707"/>
              <a:gd name="connsiteX0" fmla="*/ 5946 w 11522"/>
              <a:gd name="connsiteY0" fmla="*/ 28293 h 60373"/>
              <a:gd name="connsiteX1" fmla="*/ 2997 w 11522"/>
              <a:gd name="connsiteY1" fmla="*/ 666 h 60373"/>
              <a:gd name="connsiteX2" fmla="*/ 0 w 11522"/>
              <a:gd name="connsiteY2" fmla="*/ 60373 h 60373"/>
              <a:gd name="connsiteX3" fmla="*/ 10319 w 11522"/>
              <a:gd name="connsiteY3" fmla="*/ 59857 h 60373"/>
              <a:gd name="connsiteX4" fmla="*/ 9856 w 11522"/>
              <a:gd name="connsiteY4" fmla="*/ 36757 h 60373"/>
              <a:gd name="connsiteX5" fmla="*/ 9659 w 11522"/>
              <a:gd name="connsiteY5" fmla="*/ 35886 h 60373"/>
              <a:gd name="connsiteX6" fmla="*/ 9788 w 11522"/>
              <a:gd name="connsiteY6" fmla="*/ 33904 h 60373"/>
              <a:gd name="connsiteX7" fmla="*/ 10455 w 11522"/>
              <a:gd name="connsiteY7" fmla="*/ 30137 h 60373"/>
              <a:gd name="connsiteX8" fmla="*/ 11522 w 11522"/>
              <a:gd name="connsiteY8" fmla="*/ 27678 h 60373"/>
              <a:gd name="connsiteX9" fmla="*/ 8450 w 11522"/>
              <a:gd name="connsiteY9" fmla="*/ 27907 h 60373"/>
              <a:gd name="connsiteX10" fmla="*/ 5946 w 11522"/>
              <a:gd name="connsiteY10" fmla="*/ 28293 h 60373"/>
              <a:gd name="connsiteX0" fmla="*/ 8450 w 11522"/>
              <a:gd name="connsiteY0" fmla="*/ 27241 h 59707"/>
              <a:gd name="connsiteX1" fmla="*/ 2997 w 11522"/>
              <a:gd name="connsiteY1" fmla="*/ 0 h 59707"/>
              <a:gd name="connsiteX2" fmla="*/ 0 w 11522"/>
              <a:gd name="connsiteY2" fmla="*/ 59707 h 59707"/>
              <a:gd name="connsiteX3" fmla="*/ 10319 w 11522"/>
              <a:gd name="connsiteY3" fmla="*/ 59191 h 59707"/>
              <a:gd name="connsiteX4" fmla="*/ 9856 w 11522"/>
              <a:gd name="connsiteY4" fmla="*/ 36091 h 59707"/>
              <a:gd name="connsiteX5" fmla="*/ 9659 w 11522"/>
              <a:gd name="connsiteY5" fmla="*/ 35220 h 59707"/>
              <a:gd name="connsiteX6" fmla="*/ 9788 w 11522"/>
              <a:gd name="connsiteY6" fmla="*/ 33238 h 59707"/>
              <a:gd name="connsiteX7" fmla="*/ 10455 w 11522"/>
              <a:gd name="connsiteY7" fmla="*/ 29471 h 59707"/>
              <a:gd name="connsiteX8" fmla="*/ 11522 w 11522"/>
              <a:gd name="connsiteY8" fmla="*/ 27012 h 59707"/>
              <a:gd name="connsiteX9" fmla="*/ 8450 w 11522"/>
              <a:gd name="connsiteY9" fmla="*/ 27241 h 59707"/>
              <a:gd name="connsiteX0" fmla="*/ 11522 w 11522"/>
              <a:gd name="connsiteY0" fmla="*/ 27012 h 59707"/>
              <a:gd name="connsiteX1" fmla="*/ 2997 w 11522"/>
              <a:gd name="connsiteY1" fmla="*/ 0 h 59707"/>
              <a:gd name="connsiteX2" fmla="*/ 0 w 11522"/>
              <a:gd name="connsiteY2" fmla="*/ 59707 h 59707"/>
              <a:gd name="connsiteX3" fmla="*/ 10319 w 11522"/>
              <a:gd name="connsiteY3" fmla="*/ 59191 h 59707"/>
              <a:gd name="connsiteX4" fmla="*/ 9856 w 11522"/>
              <a:gd name="connsiteY4" fmla="*/ 36091 h 59707"/>
              <a:gd name="connsiteX5" fmla="*/ 9659 w 11522"/>
              <a:gd name="connsiteY5" fmla="*/ 35220 h 59707"/>
              <a:gd name="connsiteX6" fmla="*/ 9788 w 11522"/>
              <a:gd name="connsiteY6" fmla="*/ 33238 h 59707"/>
              <a:gd name="connsiteX7" fmla="*/ 10455 w 11522"/>
              <a:gd name="connsiteY7" fmla="*/ 29471 h 59707"/>
              <a:gd name="connsiteX8" fmla="*/ 11522 w 11522"/>
              <a:gd name="connsiteY8" fmla="*/ 27012 h 59707"/>
              <a:gd name="connsiteX0" fmla="*/ 10455 w 10455"/>
              <a:gd name="connsiteY0" fmla="*/ 29471 h 59707"/>
              <a:gd name="connsiteX1" fmla="*/ 2997 w 10455"/>
              <a:gd name="connsiteY1" fmla="*/ 0 h 59707"/>
              <a:gd name="connsiteX2" fmla="*/ 0 w 10455"/>
              <a:gd name="connsiteY2" fmla="*/ 59707 h 59707"/>
              <a:gd name="connsiteX3" fmla="*/ 10319 w 10455"/>
              <a:gd name="connsiteY3" fmla="*/ 59191 h 59707"/>
              <a:gd name="connsiteX4" fmla="*/ 9856 w 10455"/>
              <a:gd name="connsiteY4" fmla="*/ 36091 h 59707"/>
              <a:gd name="connsiteX5" fmla="*/ 9659 w 10455"/>
              <a:gd name="connsiteY5" fmla="*/ 35220 h 59707"/>
              <a:gd name="connsiteX6" fmla="*/ 9788 w 10455"/>
              <a:gd name="connsiteY6" fmla="*/ 33238 h 59707"/>
              <a:gd name="connsiteX7" fmla="*/ 10455 w 10455"/>
              <a:gd name="connsiteY7" fmla="*/ 29471 h 59707"/>
              <a:gd name="connsiteX0" fmla="*/ 9788 w 10319"/>
              <a:gd name="connsiteY0" fmla="*/ 33238 h 59707"/>
              <a:gd name="connsiteX1" fmla="*/ 2997 w 10319"/>
              <a:gd name="connsiteY1" fmla="*/ 0 h 59707"/>
              <a:gd name="connsiteX2" fmla="*/ 0 w 10319"/>
              <a:gd name="connsiteY2" fmla="*/ 59707 h 59707"/>
              <a:gd name="connsiteX3" fmla="*/ 10319 w 10319"/>
              <a:gd name="connsiteY3" fmla="*/ 59191 h 59707"/>
              <a:gd name="connsiteX4" fmla="*/ 9856 w 10319"/>
              <a:gd name="connsiteY4" fmla="*/ 36091 h 59707"/>
              <a:gd name="connsiteX5" fmla="*/ 9659 w 10319"/>
              <a:gd name="connsiteY5" fmla="*/ 35220 h 59707"/>
              <a:gd name="connsiteX6" fmla="*/ 9788 w 10319"/>
              <a:gd name="connsiteY6" fmla="*/ 33238 h 59707"/>
              <a:gd name="connsiteX0" fmla="*/ 9659 w 10319"/>
              <a:gd name="connsiteY0" fmla="*/ 35220 h 59707"/>
              <a:gd name="connsiteX1" fmla="*/ 2997 w 10319"/>
              <a:gd name="connsiteY1" fmla="*/ 0 h 59707"/>
              <a:gd name="connsiteX2" fmla="*/ 0 w 10319"/>
              <a:gd name="connsiteY2" fmla="*/ 59707 h 59707"/>
              <a:gd name="connsiteX3" fmla="*/ 10319 w 10319"/>
              <a:gd name="connsiteY3" fmla="*/ 59191 h 59707"/>
              <a:gd name="connsiteX4" fmla="*/ 9856 w 10319"/>
              <a:gd name="connsiteY4" fmla="*/ 36091 h 59707"/>
              <a:gd name="connsiteX5" fmla="*/ 9659 w 10319"/>
              <a:gd name="connsiteY5" fmla="*/ 35220 h 59707"/>
              <a:gd name="connsiteX0" fmla="*/ 9856 w 10319"/>
              <a:gd name="connsiteY0" fmla="*/ 36443 h 60059"/>
              <a:gd name="connsiteX1" fmla="*/ 2997 w 10319"/>
              <a:gd name="connsiteY1" fmla="*/ 352 h 60059"/>
              <a:gd name="connsiteX2" fmla="*/ 0 w 10319"/>
              <a:gd name="connsiteY2" fmla="*/ 60059 h 60059"/>
              <a:gd name="connsiteX3" fmla="*/ 10319 w 10319"/>
              <a:gd name="connsiteY3" fmla="*/ 59543 h 60059"/>
              <a:gd name="connsiteX4" fmla="*/ 9856 w 10319"/>
              <a:gd name="connsiteY4" fmla="*/ 36443 h 60059"/>
              <a:gd name="connsiteX0" fmla="*/ 12948 w 12953"/>
              <a:gd name="connsiteY0" fmla="*/ 6221 h 63880"/>
              <a:gd name="connsiteX1" fmla="*/ 2997 w 12953"/>
              <a:gd name="connsiteY1" fmla="*/ 4173 h 63880"/>
              <a:gd name="connsiteX2" fmla="*/ 0 w 12953"/>
              <a:gd name="connsiteY2" fmla="*/ 63880 h 63880"/>
              <a:gd name="connsiteX3" fmla="*/ 10319 w 12953"/>
              <a:gd name="connsiteY3" fmla="*/ 63364 h 63880"/>
              <a:gd name="connsiteX4" fmla="*/ 12948 w 12953"/>
              <a:gd name="connsiteY4" fmla="*/ 6221 h 63880"/>
              <a:gd name="connsiteX0" fmla="*/ 12948 w 12953"/>
              <a:gd name="connsiteY0" fmla="*/ 3746 h 61405"/>
              <a:gd name="connsiteX1" fmla="*/ 2997 w 12953"/>
              <a:gd name="connsiteY1" fmla="*/ 1698 h 61405"/>
              <a:gd name="connsiteX2" fmla="*/ 0 w 12953"/>
              <a:gd name="connsiteY2" fmla="*/ 61405 h 61405"/>
              <a:gd name="connsiteX3" fmla="*/ 10319 w 12953"/>
              <a:gd name="connsiteY3" fmla="*/ 60889 h 61405"/>
              <a:gd name="connsiteX4" fmla="*/ 12948 w 12953"/>
              <a:gd name="connsiteY4" fmla="*/ 3746 h 61405"/>
              <a:gd name="connsiteX0" fmla="*/ 12948 w 12953"/>
              <a:gd name="connsiteY0" fmla="*/ 2048 h 59707"/>
              <a:gd name="connsiteX1" fmla="*/ 2997 w 12953"/>
              <a:gd name="connsiteY1" fmla="*/ 0 h 59707"/>
              <a:gd name="connsiteX2" fmla="*/ 0 w 12953"/>
              <a:gd name="connsiteY2" fmla="*/ 59707 h 59707"/>
              <a:gd name="connsiteX3" fmla="*/ 10319 w 12953"/>
              <a:gd name="connsiteY3" fmla="*/ 59191 h 59707"/>
              <a:gd name="connsiteX4" fmla="*/ 12948 w 12953"/>
              <a:gd name="connsiteY4" fmla="*/ 2048 h 59707"/>
              <a:gd name="connsiteX0" fmla="*/ 12948 w 12953"/>
              <a:gd name="connsiteY0" fmla="*/ 673 h 58332"/>
              <a:gd name="connsiteX1" fmla="*/ 2997 w 12953"/>
              <a:gd name="connsiteY1" fmla="*/ 1978 h 58332"/>
              <a:gd name="connsiteX2" fmla="*/ 0 w 12953"/>
              <a:gd name="connsiteY2" fmla="*/ 58332 h 58332"/>
              <a:gd name="connsiteX3" fmla="*/ 10319 w 12953"/>
              <a:gd name="connsiteY3" fmla="*/ 57816 h 58332"/>
              <a:gd name="connsiteX4" fmla="*/ 12948 w 12953"/>
              <a:gd name="connsiteY4" fmla="*/ 673 h 58332"/>
              <a:gd name="connsiteX0" fmla="*/ 13287 w 13292"/>
              <a:gd name="connsiteY0" fmla="*/ 6604 h 56354"/>
              <a:gd name="connsiteX1" fmla="*/ 2997 w 13292"/>
              <a:gd name="connsiteY1" fmla="*/ 0 h 56354"/>
              <a:gd name="connsiteX2" fmla="*/ 0 w 13292"/>
              <a:gd name="connsiteY2" fmla="*/ 56354 h 56354"/>
              <a:gd name="connsiteX3" fmla="*/ 10319 w 13292"/>
              <a:gd name="connsiteY3" fmla="*/ 55838 h 56354"/>
              <a:gd name="connsiteX4" fmla="*/ 13287 w 13292"/>
              <a:gd name="connsiteY4" fmla="*/ 6604 h 56354"/>
              <a:gd name="connsiteX0" fmla="*/ 13287 w 13292"/>
              <a:gd name="connsiteY0" fmla="*/ 923 h 50673"/>
              <a:gd name="connsiteX1" fmla="*/ 3133 w 13292"/>
              <a:gd name="connsiteY1" fmla="*/ 852 h 50673"/>
              <a:gd name="connsiteX2" fmla="*/ 0 w 13292"/>
              <a:gd name="connsiteY2" fmla="*/ 50673 h 50673"/>
              <a:gd name="connsiteX3" fmla="*/ 10319 w 13292"/>
              <a:gd name="connsiteY3" fmla="*/ 50157 h 50673"/>
              <a:gd name="connsiteX4" fmla="*/ 13287 w 13292"/>
              <a:gd name="connsiteY4" fmla="*/ 923 h 50673"/>
              <a:gd name="connsiteX0" fmla="*/ 13626 w 13631"/>
              <a:gd name="connsiteY0" fmla="*/ 923 h 50673"/>
              <a:gd name="connsiteX1" fmla="*/ 3472 w 13631"/>
              <a:gd name="connsiteY1" fmla="*/ 852 h 50673"/>
              <a:gd name="connsiteX2" fmla="*/ 0 w 13631"/>
              <a:gd name="connsiteY2" fmla="*/ 50673 h 50673"/>
              <a:gd name="connsiteX3" fmla="*/ 10658 w 13631"/>
              <a:gd name="connsiteY3" fmla="*/ 50157 h 50673"/>
              <a:gd name="connsiteX4" fmla="*/ 13626 w 13631"/>
              <a:gd name="connsiteY4" fmla="*/ 923 h 50673"/>
              <a:gd name="connsiteX0" fmla="*/ 13626 w 13630"/>
              <a:gd name="connsiteY0" fmla="*/ 923 h 51189"/>
              <a:gd name="connsiteX1" fmla="*/ 3472 w 13630"/>
              <a:gd name="connsiteY1" fmla="*/ 852 h 51189"/>
              <a:gd name="connsiteX2" fmla="*/ 0 w 13630"/>
              <a:gd name="connsiteY2" fmla="*/ 50673 h 51189"/>
              <a:gd name="connsiteX3" fmla="*/ 9912 w 13630"/>
              <a:gd name="connsiteY3" fmla="*/ 51189 h 51189"/>
              <a:gd name="connsiteX4" fmla="*/ 13626 w 13630"/>
              <a:gd name="connsiteY4" fmla="*/ 923 h 5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30" h="51189">
                <a:moveTo>
                  <a:pt x="13626" y="923"/>
                </a:moveTo>
                <a:cubicBezTo>
                  <a:pt x="11122" y="-1205"/>
                  <a:pt x="5448" y="1042"/>
                  <a:pt x="3472" y="852"/>
                </a:cubicBezTo>
                <a:cubicBezTo>
                  <a:pt x="2965" y="10181"/>
                  <a:pt x="507" y="41344"/>
                  <a:pt x="0" y="50673"/>
                </a:cubicBezTo>
                <a:lnTo>
                  <a:pt x="9912" y="51189"/>
                </a:lnTo>
                <a:cubicBezTo>
                  <a:pt x="9758" y="50882"/>
                  <a:pt x="13780" y="1230"/>
                  <a:pt x="13626" y="923"/>
                </a:cubicBezTo>
                <a:close/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fr-FR"/>
          </a:p>
        </p:txBody>
      </p:sp>
      <p:sp>
        <p:nvSpPr>
          <p:cNvPr id="495" name="Rectangle 1030">
            <a:extLst>
              <a:ext uri="{FF2B5EF4-FFF2-40B4-BE49-F238E27FC236}">
                <a16:creationId xmlns:a16="http://schemas.microsoft.com/office/drawing/2014/main" id="{88BB9ED4-D5F3-BA12-D652-427E8C03E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6811" y="9249847"/>
            <a:ext cx="1219122" cy="1257161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496" name="Rectangle 1029">
            <a:extLst>
              <a:ext uri="{FF2B5EF4-FFF2-40B4-BE49-F238E27FC236}">
                <a16:creationId xmlns:a16="http://schemas.microsoft.com/office/drawing/2014/main" id="{B49E1064-AFC0-04BD-9FC9-316422663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9278" y="9282102"/>
            <a:ext cx="435385" cy="1222106"/>
          </a:xfrm>
          <a:prstGeom prst="rect">
            <a:avLst/>
          </a:prstGeom>
          <a:gradFill rotWithShape="0">
            <a:gsLst>
              <a:gs pos="0">
                <a:srgbClr val="D8FBFF"/>
              </a:gs>
              <a:gs pos="100000">
                <a:srgbClr val="C7E7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600000"/>
            </a:lightRig>
          </a:scene3d>
          <a:sp3d extrusionH="100000" contourW="12700" prstMaterial="metal">
            <a:extrusionClr>
              <a:srgbClr val="D8FBFF"/>
            </a:extrusionClr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1050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497" name="Oval 39">
            <a:extLst>
              <a:ext uri="{FF2B5EF4-FFF2-40B4-BE49-F238E27FC236}">
                <a16:creationId xmlns:a16="http://schemas.microsoft.com/office/drawing/2014/main" id="{6F2A9EE8-FEFA-CF1D-A402-2BAD15ADE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3348" y="9477077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>
                <a:solidFill>
                  <a:srgbClr val="000066"/>
                </a:solidFill>
              </a:rPr>
              <a:t>F2</a:t>
            </a:r>
          </a:p>
        </p:txBody>
      </p:sp>
      <p:sp>
        <p:nvSpPr>
          <p:cNvPr id="498" name="Line 40">
            <a:extLst>
              <a:ext uri="{FF2B5EF4-FFF2-40B4-BE49-F238E27FC236}">
                <a16:creationId xmlns:a16="http://schemas.microsoft.com/office/drawing/2014/main" id="{8D83BCC2-EA40-B35C-AF75-71BBCC2DA8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465209" y="9748540"/>
            <a:ext cx="338138" cy="203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499" name="Line 41">
            <a:extLst>
              <a:ext uri="{FF2B5EF4-FFF2-40B4-BE49-F238E27FC236}">
                <a16:creationId xmlns:a16="http://schemas.microsoft.com/office/drawing/2014/main" id="{BD50AF5B-AD5F-4040-4972-C805C5B0A3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533472" y="9816802"/>
            <a:ext cx="336550" cy="203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00" name="Oval 42">
            <a:extLst>
              <a:ext uri="{FF2B5EF4-FFF2-40B4-BE49-F238E27FC236}">
                <a16:creationId xmlns:a16="http://schemas.microsoft.com/office/drawing/2014/main" id="{EE7222D6-8B8C-3E3B-A413-BD079CD29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7072" y="9885065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501" name="Line 43">
            <a:extLst>
              <a:ext uri="{FF2B5EF4-FFF2-40B4-BE49-F238E27FC236}">
                <a16:creationId xmlns:a16="http://schemas.microsoft.com/office/drawing/2014/main" id="{C2FC74F5-DF4B-1565-3A19-B3AE20EA4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01725" y="10088265"/>
            <a:ext cx="453388" cy="35287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02" name="Oval 44">
            <a:extLst>
              <a:ext uri="{FF2B5EF4-FFF2-40B4-BE49-F238E27FC236}">
                <a16:creationId xmlns:a16="http://schemas.microsoft.com/office/drawing/2014/main" id="{DFF3FEA9-3EF3-DFCE-88CF-458CAAE9F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5602" y="9784571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 dirty="0">
                <a:solidFill>
                  <a:srgbClr val="000066"/>
                </a:solidFill>
              </a:rPr>
              <a:t>F4</a:t>
            </a:r>
          </a:p>
        </p:txBody>
      </p:sp>
      <p:sp>
        <p:nvSpPr>
          <p:cNvPr id="503" name="Line 45">
            <a:extLst>
              <a:ext uri="{FF2B5EF4-FFF2-40B4-BE49-F238E27FC236}">
                <a16:creationId xmlns:a16="http://schemas.microsoft.com/office/drawing/2014/main" id="{87ECF4CF-616C-810D-6758-A0B183D035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36759" y="9951741"/>
            <a:ext cx="134938" cy="1365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04" name="Oval 46">
            <a:extLst>
              <a:ext uri="{FF2B5EF4-FFF2-40B4-BE49-F238E27FC236}">
                <a16:creationId xmlns:a16="http://schemas.microsoft.com/office/drawing/2014/main" id="{B9F78B45-85E9-7840-13BB-B67A27384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0315" y="9413348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 dirty="0">
                <a:solidFill>
                  <a:srgbClr val="000066"/>
                </a:solidFill>
              </a:rPr>
              <a:t>F5</a:t>
            </a:r>
          </a:p>
        </p:txBody>
      </p:sp>
      <p:sp>
        <p:nvSpPr>
          <p:cNvPr id="505" name="Line 47">
            <a:extLst>
              <a:ext uri="{FF2B5EF4-FFF2-40B4-BE49-F238E27FC236}">
                <a16:creationId xmlns:a16="http://schemas.microsoft.com/office/drawing/2014/main" id="{9440FB9E-C7C2-4484-625E-36BB79230D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33559" y="9613603"/>
            <a:ext cx="374650" cy="666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06" name="Oval 48">
            <a:extLst>
              <a:ext uri="{FF2B5EF4-FFF2-40B4-BE49-F238E27FC236}">
                <a16:creationId xmlns:a16="http://schemas.microsoft.com/office/drawing/2014/main" id="{13AA6BA3-B807-CC03-15CC-C05C080E1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5999" y="9851606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fr-FR" altLang="fr-FR" sz="1200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507" name="Line 67">
            <a:extLst>
              <a:ext uri="{FF2B5EF4-FFF2-40B4-BE49-F238E27FC236}">
                <a16:creationId xmlns:a16="http://schemas.microsoft.com/office/drawing/2014/main" id="{A6E6F30E-6C5A-A7EE-63A0-EF9B7A3C1B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664435" y="9864790"/>
            <a:ext cx="267928" cy="91124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508" name="Line 68">
            <a:extLst>
              <a:ext uri="{FF2B5EF4-FFF2-40B4-BE49-F238E27FC236}">
                <a16:creationId xmlns:a16="http://schemas.microsoft.com/office/drawing/2014/main" id="{2715F0B9-1E56-5BD4-D309-790B75FD5E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58451" y="10223202"/>
            <a:ext cx="194036" cy="8607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509" name="Line 69">
            <a:extLst>
              <a:ext uri="{FF2B5EF4-FFF2-40B4-BE49-F238E27FC236}">
                <a16:creationId xmlns:a16="http://schemas.microsoft.com/office/drawing/2014/main" id="{6E75FAE2-21B9-6989-D59D-229D073331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908123" y="9829865"/>
            <a:ext cx="92862" cy="11235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510" name="Line 70">
            <a:extLst>
              <a:ext uri="{FF2B5EF4-FFF2-40B4-BE49-F238E27FC236}">
                <a16:creationId xmlns:a16="http://schemas.microsoft.com/office/drawing/2014/main" id="{3F561B0D-ED82-2DC7-E0CD-AC882C3910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00199" y="9137352"/>
            <a:ext cx="61913" cy="4079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511" name="Line 71">
            <a:extLst>
              <a:ext uri="{FF2B5EF4-FFF2-40B4-BE49-F238E27FC236}">
                <a16:creationId xmlns:a16="http://schemas.microsoft.com/office/drawing/2014/main" id="{B691BA71-0348-4361-3052-BA9A9D8ACF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062109" y="9137353"/>
            <a:ext cx="623888" cy="33972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512" name="Line 86">
            <a:extLst>
              <a:ext uri="{FF2B5EF4-FFF2-40B4-BE49-F238E27FC236}">
                <a16:creationId xmlns:a16="http://schemas.microsoft.com/office/drawing/2014/main" id="{883E9E29-6D26-9CA3-6F1E-2A8F09216F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563634" y="8934152"/>
            <a:ext cx="312738" cy="61118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513" name="Rectangle 1026">
            <a:extLst>
              <a:ext uri="{FF2B5EF4-FFF2-40B4-BE49-F238E27FC236}">
                <a16:creationId xmlns:a16="http://schemas.microsoft.com/office/drawing/2014/main" id="{B2B19E64-573F-51B9-D64C-4FBCF4349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350" y="1450628"/>
            <a:ext cx="2885905" cy="2038350"/>
          </a:xfrm>
          <a:prstGeom prst="rect">
            <a:avLst/>
          </a:prstGeom>
          <a:gradFill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>
              <a:rot lat="0" lon="0" rev="2400000"/>
            </a:lightRig>
          </a:scene3d>
          <a:sp3d extrusionH="100000" contourW="12700" prstMaterial="legacyMatte">
            <a:bevelT w="13500" h="13500" prst="angle"/>
            <a:bevelB w="13500" h="13500" prst="angle"/>
            <a:contourClr>
              <a:srgbClr val="C7E7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fr-FR"/>
          </a:p>
        </p:txBody>
      </p:sp>
      <p:sp>
        <p:nvSpPr>
          <p:cNvPr id="514" name="Rectangle 1029">
            <a:extLst>
              <a:ext uri="{FF2B5EF4-FFF2-40B4-BE49-F238E27FC236}">
                <a16:creationId xmlns:a16="http://schemas.microsoft.com/office/drawing/2014/main" id="{338BA00C-4BFF-37DB-0BCB-D203987A4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5872" y="1841476"/>
            <a:ext cx="435385" cy="1222106"/>
          </a:xfrm>
          <a:prstGeom prst="rect">
            <a:avLst/>
          </a:prstGeom>
          <a:gradFill rotWithShape="0">
            <a:gsLst>
              <a:gs pos="0">
                <a:srgbClr val="D8FBFF"/>
              </a:gs>
              <a:gs pos="100000">
                <a:srgbClr val="C7E7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600000"/>
            </a:lightRig>
          </a:scene3d>
          <a:sp3d extrusionH="100000" contourW="12700" prstMaterial="metal">
            <a:extrusionClr>
              <a:srgbClr val="D8FBFF"/>
            </a:extrusionClr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1050" dirty="0">
                <a:solidFill>
                  <a:srgbClr val="000066"/>
                </a:solidFill>
              </a:rPr>
              <a:t>PC3</a:t>
            </a:r>
          </a:p>
        </p:txBody>
      </p:sp>
      <p:sp>
        <p:nvSpPr>
          <p:cNvPr id="515" name="Rectangle 1030">
            <a:extLst>
              <a:ext uri="{FF2B5EF4-FFF2-40B4-BE49-F238E27FC236}">
                <a16:creationId xmlns:a16="http://schemas.microsoft.com/office/drawing/2014/main" id="{9C6D9EF4-DEFF-F980-8E6A-8088814C6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562" y="1754641"/>
            <a:ext cx="1724025" cy="1458119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C11</a:t>
            </a:r>
          </a:p>
        </p:txBody>
      </p:sp>
      <p:sp>
        <p:nvSpPr>
          <p:cNvPr id="516" name="Oval 1031">
            <a:extLst>
              <a:ext uri="{FF2B5EF4-FFF2-40B4-BE49-F238E27FC236}">
                <a16:creationId xmlns:a16="http://schemas.microsoft.com/office/drawing/2014/main" id="{7CFEF5E1-2887-461C-6369-9752A0329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230" y="2153897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517" name="Oval 1032">
            <a:extLst>
              <a:ext uri="{FF2B5EF4-FFF2-40B4-BE49-F238E27FC236}">
                <a16:creationId xmlns:a16="http://schemas.microsoft.com/office/drawing/2014/main" id="{7ECFC629-1D20-B386-62EE-52768EB6A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6643" y="2425359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F6</a:t>
            </a:r>
          </a:p>
        </p:txBody>
      </p:sp>
      <p:sp>
        <p:nvSpPr>
          <p:cNvPr id="518" name="Oval 1033">
            <a:extLst>
              <a:ext uri="{FF2B5EF4-FFF2-40B4-BE49-F238E27FC236}">
                <a16:creationId xmlns:a16="http://schemas.microsoft.com/office/drawing/2014/main" id="{22D1F98F-B078-444C-EE40-C92558577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880" y="2017365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F21</a:t>
            </a:r>
          </a:p>
        </p:txBody>
      </p:sp>
      <p:sp>
        <p:nvSpPr>
          <p:cNvPr id="519" name="Oval 1034">
            <a:extLst>
              <a:ext uri="{FF2B5EF4-FFF2-40B4-BE49-F238E27FC236}">
                <a16:creationId xmlns:a16="http://schemas.microsoft.com/office/drawing/2014/main" id="{AC70FBA7-14D1-A4B4-085F-CB64C1A02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299" y="2016129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F22</a:t>
            </a:r>
          </a:p>
        </p:txBody>
      </p:sp>
      <p:sp>
        <p:nvSpPr>
          <p:cNvPr id="520" name="Oval 1035">
            <a:extLst>
              <a:ext uri="{FF2B5EF4-FFF2-40B4-BE49-F238E27FC236}">
                <a16:creationId xmlns:a16="http://schemas.microsoft.com/office/drawing/2014/main" id="{0CB7ABF6-CAED-1A09-7A16-424ADC502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7855" y="2474565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F7</a:t>
            </a:r>
          </a:p>
        </p:txBody>
      </p:sp>
      <p:sp>
        <p:nvSpPr>
          <p:cNvPr id="521" name="Oval 1036">
            <a:extLst>
              <a:ext uri="{FF2B5EF4-FFF2-40B4-BE49-F238E27FC236}">
                <a16:creationId xmlns:a16="http://schemas.microsoft.com/office/drawing/2014/main" id="{E4F0CC51-22C6-53B9-F8C0-1114DDAB1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3283" y="2449373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522" name="Line 1037">
            <a:extLst>
              <a:ext uri="{FF2B5EF4-FFF2-40B4-BE49-F238E27FC236}">
                <a16:creationId xmlns:a16="http://schemas.microsoft.com/office/drawing/2014/main" id="{709BF9E9-8D98-0CE6-23C5-98AC097D7F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31463" y="2653953"/>
            <a:ext cx="37306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23" name="Line 1038">
            <a:extLst>
              <a:ext uri="{FF2B5EF4-FFF2-40B4-BE49-F238E27FC236}">
                <a16:creationId xmlns:a16="http://schemas.microsoft.com/office/drawing/2014/main" id="{B5ACD026-E0A2-A442-0A0D-CC0DFE5CB3A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8880" y="2709515"/>
            <a:ext cx="28575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24" name="Line 1039">
            <a:extLst>
              <a:ext uri="{FF2B5EF4-FFF2-40B4-BE49-F238E27FC236}">
                <a16:creationId xmlns:a16="http://schemas.microsoft.com/office/drawing/2014/main" id="{74818667-9EC6-66C2-AB4A-A6E8D7A8D6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4181" y="2212633"/>
            <a:ext cx="417512" cy="7929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25" name="Oval 1041">
            <a:extLst>
              <a:ext uri="{FF2B5EF4-FFF2-40B4-BE49-F238E27FC236}">
                <a16:creationId xmlns:a16="http://schemas.microsoft.com/office/drawing/2014/main" id="{E3791337-5A8F-48A7-893A-5C6CE4492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732" y="1997590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F55</a:t>
            </a:r>
          </a:p>
        </p:txBody>
      </p:sp>
      <p:sp>
        <p:nvSpPr>
          <p:cNvPr id="526" name="Line 1042">
            <a:extLst>
              <a:ext uri="{FF2B5EF4-FFF2-40B4-BE49-F238E27FC236}">
                <a16:creationId xmlns:a16="http://schemas.microsoft.com/office/drawing/2014/main" id="{6880FA94-B2D6-78F3-5A4A-E49960DC91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57025" y="2247553"/>
            <a:ext cx="1873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27" name="Text Box 1111">
            <a:extLst>
              <a:ext uri="{FF2B5EF4-FFF2-40B4-BE49-F238E27FC236}">
                <a16:creationId xmlns:a16="http://schemas.microsoft.com/office/drawing/2014/main" id="{FFC5C74F-3D34-44E9-73D9-5CB0A25F5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793" y="1399035"/>
            <a:ext cx="12779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1600" b="1" dirty="0"/>
              <a:t>Subsystem</a:t>
            </a:r>
          </a:p>
        </p:txBody>
      </p:sp>
      <p:sp>
        <p:nvSpPr>
          <p:cNvPr id="528" name="Rectangle 1137">
            <a:extLst>
              <a:ext uri="{FF2B5EF4-FFF2-40B4-BE49-F238E27FC236}">
                <a16:creationId xmlns:a16="http://schemas.microsoft.com/office/drawing/2014/main" id="{3FDF0596-3E81-105B-F8CB-E6A66C69D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773" y="946785"/>
            <a:ext cx="1122362" cy="1085850"/>
          </a:xfrm>
          <a:prstGeom prst="rect">
            <a:avLst/>
          </a:prstGeom>
          <a:gradFill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>
              <a:rot lat="0" lon="0" rev="2400000"/>
            </a:lightRig>
          </a:scene3d>
          <a:sp3d extrusionH="100000" contourW="12700" prstMaterial="legacyMatte">
            <a:bevelT w="13500" h="13500" prst="angle"/>
            <a:bevelB w="13500" h="13500" prst="angle"/>
            <a:contourClr>
              <a:srgbClr val="C7E7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fr-FR"/>
          </a:p>
        </p:txBody>
      </p:sp>
      <p:sp>
        <p:nvSpPr>
          <p:cNvPr id="529" name="Rectangle 1138">
            <a:extLst>
              <a:ext uri="{FF2B5EF4-FFF2-40B4-BE49-F238E27FC236}">
                <a16:creationId xmlns:a16="http://schemas.microsoft.com/office/drawing/2014/main" id="{8D4612A9-1A8B-8752-9D29-0BF34DE36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886" y="5371587"/>
            <a:ext cx="3533211" cy="1718097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30" name="Line 1143">
            <a:extLst>
              <a:ext uri="{FF2B5EF4-FFF2-40B4-BE49-F238E27FC236}">
                <a16:creationId xmlns:a16="http://schemas.microsoft.com/office/drawing/2014/main" id="{8DD0AC46-F7D3-E57B-A7D3-A00239FCDC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94325" y="6322500"/>
            <a:ext cx="2238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31" name="Rectangle 1160">
            <a:extLst>
              <a:ext uri="{FF2B5EF4-FFF2-40B4-BE49-F238E27FC236}">
                <a16:creationId xmlns:a16="http://schemas.microsoft.com/office/drawing/2014/main" id="{EE16EC30-4282-E5A1-F866-E3E39138E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624" y="3003730"/>
            <a:ext cx="3476625" cy="2036762"/>
          </a:xfrm>
          <a:prstGeom prst="rect">
            <a:avLst/>
          </a:prstGeom>
          <a:gradFill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>
              <a:rot lat="0" lon="0" rev="2400000"/>
            </a:lightRig>
          </a:scene3d>
          <a:sp3d extrusionH="100000" contourW="12700" prstMaterial="legacyMatte">
            <a:bevelT w="13500" h="13500" prst="angle"/>
            <a:bevelB w="13500" h="13500" prst="angle"/>
            <a:contourClr>
              <a:srgbClr val="C7E7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32" name="Line 1161">
            <a:extLst>
              <a:ext uri="{FF2B5EF4-FFF2-40B4-BE49-F238E27FC236}">
                <a16:creationId xmlns:a16="http://schemas.microsoft.com/office/drawing/2014/main" id="{9BD4505E-3412-CE0A-66E6-C61D276CFC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54179" y="3683188"/>
            <a:ext cx="312738" cy="134937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33" name="AutoShape 1162">
            <a:extLst>
              <a:ext uri="{FF2B5EF4-FFF2-40B4-BE49-F238E27FC236}">
                <a16:creationId xmlns:a16="http://schemas.microsoft.com/office/drawing/2014/main" id="{56A6D357-418A-9BDB-B63E-B9DED6C71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524" y="3208524"/>
            <a:ext cx="1724025" cy="1357313"/>
          </a:xfrm>
          <a:prstGeom prst="hexagon">
            <a:avLst>
              <a:gd name="adj" fmla="val 31754"/>
              <a:gd name="vf" fmla="val 115470"/>
            </a:avLst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fr-FR">
              <a:solidFill>
                <a:srgbClr val="000066"/>
              </a:solidFill>
            </a:endParaRPr>
          </a:p>
        </p:txBody>
      </p:sp>
      <p:sp>
        <p:nvSpPr>
          <p:cNvPr id="534" name="Line 1163">
            <a:extLst>
              <a:ext uri="{FF2B5EF4-FFF2-40B4-BE49-F238E27FC236}">
                <a16:creationId xmlns:a16="http://schemas.microsoft.com/office/drawing/2014/main" id="{24D47282-34B1-7161-02C8-EAFED373E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0304" y="4157842"/>
            <a:ext cx="1060450" cy="204788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35" name="AutoShape 1164">
            <a:extLst>
              <a:ext uri="{FF2B5EF4-FFF2-40B4-BE49-F238E27FC236}">
                <a16:creationId xmlns:a16="http://schemas.microsoft.com/office/drawing/2014/main" id="{BB97DC87-32B3-FD4C-8025-276D297EC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262" y="3886380"/>
            <a:ext cx="898525" cy="679450"/>
          </a:xfrm>
          <a:prstGeom prst="pentagon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C3</a:t>
            </a:r>
          </a:p>
        </p:txBody>
      </p:sp>
      <p:sp>
        <p:nvSpPr>
          <p:cNvPr id="536" name="Rectangle 1167">
            <a:extLst>
              <a:ext uri="{FF2B5EF4-FFF2-40B4-BE49-F238E27FC236}">
                <a16:creationId xmlns:a16="http://schemas.microsoft.com/office/drawing/2014/main" id="{D5C8F4D6-CFC0-D5B9-C1EB-F73FAF33B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975" y="1743717"/>
            <a:ext cx="2082597" cy="1628775"/>
          </a:xfrm>
          <a:prstGeom prst="rect">
            <a:avLst/>
          </a:prstGeom>
          <a:gradFill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>
              <a:rot lat="0" lon="0" rev="2400000"/>
            </a:lightRig>
          </a:scene3d>
          <a:sp3d extrusionH="100000" contourW="12700" prstMaterial="legacyMatte">
            <a:bevelT w="13500" h="13500" prst="angle"/>
            <a:bevelB w="13500" h="13500" prst="angle"/>
            <a:contourClr>
              <a:srgbClr val="C7E7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fr-FR"/>
          </a:p>
        </p:txBody>
      </p:sp>
      <p:sp>
        <p:nvSpPr>
          <p:cNvPr id="537" name="Oval 1178">
            <a:extLst>
              <a:ext uri="{FF2B5EF4-FFF2-40B4-BE49-F238E27FC236}">
                <a16:creationId xmlns:a16="http://schemas.microsoft.com/office/drawing/2014/main" id="{21398B2E-B782-35D4-07E3-4F70E559B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013" y="3297651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F21</a:t>
            </a:r>
          </a:p>
        </p:txBody>
      </p:sp>
      <p:sp>
        <p:nvSpPr>
          <p:cNvPr id="538" name="Line 1179">
            <a:extLst>
              <a:ext uri="{FF2B5EF4-FFF2-40B4-BE49-F238E27FC236}">
                <a16:creationId xmlns:a16="http://schemas.microsoft.com/office/drawing/2014/main" id="{3A4C42EC-FCC9-D58E-20DB-893E0B8814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50663" y="3558002"/>
            <a:ext cx="260350" cy="1428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39" name="Line 1180">
            <a:extLst>
              <a:ext uri="{FF2B5EF4-FFF2-40B4-BE49-F238E27FC236}">
                <a16:creationId xmlns:a16="http://schemas.microsoft.com/office/drawing/2014/main" id="{B1CFCB07-270B-922F-F916-4C61BE5DE7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3051" y="3704045"/>
            <a:ext cx="347662" cy="444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40" name="Oval 1181">
            <a:extLst>
              <a:ext uri="{FF2B5EF4-FFF2-40B4-BE49-F238E27FC236}">
                <a16:creationId xmlns:a16="http://schemas.microsoft.com/office/drawing/2014/main" id="{3A12D882-67DF-6626-7580-2C7A16068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901" y="3651663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541" name="Rectangle 1183">
            <a:extLst>
              <a:ext uri="{FF2B5EF4-FFF2-40B4-BE49-F238E27FC236}">
                <a16:creationId xmlns:a16="http://schemas.microsoft.com/office/drawing/2014/main" id="{7F79AFF6-C4D8-EB6C-CEE3-6BF582D71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938" y="3411717"/>
            <a:ext cx="790130" cy="611188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C2</a:t>
            </a:r>
          </a:p>
        </p:txBody>
      </p:sp>
      <p:sp>
        <p:nvSpPr>
          <p:cNvPr id="542" name="Oval 1184">
            <a:extLst>
              <a:ext uri="{FF2B5EF4-FFF2-40B4-BE49-F238E27FC236}">
                <a16:creationId xmlns:a16="http://schemas.microsoft.com/office/drawing/2014/main" id="{F37A47C7-7DA9-7F22-163F-7EA38E7FD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0713" y="3569107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F22</a:t>
            </a:r>
          </a:p>
        </p:txBody>
      </p:sp>
      <p:sp>
        <p:nvSpPr>
          <p:cNvPr id="543" name="AutoShape 1191">
            <a:extLst>
              <a:ext uri="{FF2B5EF4-FFF2-40B4-BE49-F238E27FC236}">
                <a16:creationId xmlns:a16="http://schemas.microsoft.com/office/drawing/2014/main" id="{C6CBD0C7-B2F1-8F1D-9BF0-E084B4CD9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685" y="1083310"/>
            <a:ext cx="374650" cy="406400"/>
          </a:xfrm>
          <a:prstGeom prst="diamond">
            <a:avLst/>
          </a:prstGeom>
          <a:solidFill>
            <a:srgbClr val="F6D044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t">
              <a:rot lat="0" lon="0" rev="9000000"/>
            </a:lightRig>
          </a:scene3d>
          <a:sp3d extrusionH="100000" contourW="12700" prstMaterial="metal">
            <a:bevelT w="13500" h="13500" prst="angle"/>
            <a:bevelB w="13500" h="13500" prst="angle"/>
            <a:contourClr>
              <a:schemeClr val="accent4">
                <a:lumMod val="75000"/>
              </a:schemeClr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200" dirty="0">
                <a:solidFill>
                  <a:srgbClr val="000066"/>
                </a:solidFill>
              </a:rPr>
              <a:t>A1</a:t>
            </a:r>
          </a:p>
        </p:txBody>
      </p:sp>
      <p:sp>
        <p:nvSpPr>
          <p:cNvPr id="544" name="Line 1192">
            <a:extLst>
              <a:ext uri="{FF2B5EF4-FFF2-40B4-BE49-F238E27FC236}">
                <a16:creationId xmlns:a16="http://schemas.microsoft.com/office/drawing/2014/main" id="{235743C8-8B64-6BF8-2C85-DEFC1F75249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87431" y="1354772"/>
            <a:ext cx="249237" cy="134938"/>
          </a:xfrm>
          <a:prstGeom prst="line">
            <a:avLst/>
          </a:prstGeom>
          <a:noFill/>
          <a:ln w="9525">
            <a:solidFill>
              <a:srgbClr val="CCFFFF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45" name="AutoShape 1193">
            <a:extLst>
              <a:ext uri="{FF2B5EF4-FFF2-40B4-BE49-F238E27FC236}">
                <a16:creationId xmlns:a16="http://schemas.microsoft.com/office/drawing/2014/main" id="{CAC9392E-165A-F5A8-4529-42CC2B9B7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507" y="1083310"/>
            <a:ext cx="373063" cy="406400"/>
          </a:xfrm>
          <a:prstGeom prst="diamond">
            <a:avLst/>
          </a:prstGeom>
          <a:solidFill>
            <a:srgbClr val="F6D044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t">
              <a:rot lat="0" lon="0" rev="9000000"/>
            </a:lightRig>
          </a:scene3d>
          <a:sp3d extrusionH="100000" contourW="12700" prstMaterial="metal">
            <a:bevelT w="13500" h="13500" prst="angle"/>
            <a:bevelB w="13500" h="13500" prst="angle"/>
            <a:contourClr>
              <a:schemeClr val="accent4">
                <a:lumMod val="75000"/>
              </a:schemeClr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200" dirty="0">
                <a:solidFill>
                  <a:srgbClr val="000066"/>
                </a:solidFill>
              </a:rPr>
              <a:t>A3</a:t>
            </a:r>
          </a:p>
        </p:txBody>
      </p:sp>
      <p:sp>
        <p:nvSpPr>
          <p:cNvPr id="546" name="AutoShape 1194">
            <a:extLst>
              <a:ext uri="{FF2B5EF4-FFF2-40B4-BE49-F238E27FC236}">
                <a16:creationId xmlns:a16="http://schemas.microsoft.com/office/drawing/2014/main" id="{B50D527E-97D4-BA7B-75BF-E1711B6E6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1248" y="1354772"/>
            <a:ext cx="374650" cy="406400"/>
          </a:xfrm>
          <a:prstGeom prst="diamond">
            <a:avLst/>
          </a:prstGeom>
          <a:solidFill>
            <a:srgbClr val="F6D044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t">
              <a:rot lat="0" lon="0" rev="9000000"/>
            </a:lightRig>
          </a:scene3d>
          <a:sp3d extrusionH="100000" contourW="12700" prstMaterial="metal">
            <a:bevelT w="13500" h="13500" prst="angle"/>
            <a:bevelB w="13500" h="13500" prst="angle"/>
            <a:contourClr>
              <a:schemeClr val="accent4">
                <a:lumMod val="75000"/>
              </a:schemeClr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200">
                <a:solidFill>
                  <a:srgbClr val="000066"/>
                </a:solidFill>
              </a:rPr>
              <a:t>A2</a:t>
            </a:r>
          </a:p>
        </p:txBody>
      </p:sp>
      <p:sp>
        <p:nvSpPr>
          <p:cNvPr id="547" name="Line 1195">
            <a:extLst>
              <a:ext uri="{FF2B5EF4-FFF2-40B4-BE49-F238E27FC236}">
                <a16:creationId xmlns:a16="http://schemas.microsoft.com/office/drawing/2014/main" id="{CB706F3A-6844-5CC2-5DB7-89C5EEA981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9335" y="1286510"/>
            <a:ext cx="374650" cy="0"/>
          </a:xfrm>
          <a:prstGeom prst="line">
            <a:avLst/>
          </a:prstGeom>
          <a:noFill/>
          <a:ln w="9525">
            <a:solidFill>
              <a:srgbClr val="CCFFFF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48" name="Line 1201">
            <a:extLst>
              <a:ext uri="{FF2B5EF4-FFF2-40B4-BE49-F238E27FC236}">
                <a16:creationId xmlns:a16="http://schemas.microsoft.com/office/drawing/2014/main" id="{C456EAA6-9B96-F1FC-E457-D56560C351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06424" y="4314754"/>
            <a:ext cx="124849" cy="52254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549" name="Line 1203">
            <a:extLst>
              <a:ext uri="{FF2B5EF4-FFF2-40B4-BE49-F238E27FC236}">
                <a16:creationId xmlns:a16="http://schemas.microsoft.com/office/drawing/2014/main" id="{9382695D-8EFF-C8F3-92CF-E6B241B7F9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18830" y="4299364"/>
            <a:ext cx="190763" cy="85012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550" name="Oval 1211">
            <a:extLst>
              <a:ext uri="{FF2B5EF4-FFF2-40B4-BE49-F238E27FC236}">
                <a16:creationId xmlns:a16="http://schemas.microsoft.com/office/drawing/2014/main" id="{69A325D2-6BBD-E7F6-05D8-FEA4BCC29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8608" y="3929335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551" name="Line 1213">
            <a:extLst>
              <a:ext uri="{FF2B5EF4-FFF2-40B4-BE49-F238E27FC236}">
                <a16:creationId xmlns:a16="http://schemas.microsoft.com/office/drawing/2014/main" id="{C5B6AE04-9382-5C11-2480-A10BCD053A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4158" y="3704052"/>
            <a:ext cx="1995487" cy="5429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52" name="Rectangle 1214">
            <a:extLst>
              <a:ext uri="{FF2B5EF4-FFF2-40B4-BE49-F238E27FC236}">
                <a16:creationId xmlns:a16="http://schemas.microsoft.com/office/drawing/2014/main" id="{60781A84-5E18-91C6-E5D4-AAC43FD28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5708" y="3479985"/>
            <a:ext cx="4138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</a:t>
            </a:r>
          </a:p>
        </p:txBody>
      </p:sp>
      <p:sp>
        <p:nvSpPr>
          <p:cNvPr id="553" name="Text Box 1216">
            <a:extLst>
              <a:ext uri="{FF2B5EF4-FFF2-40B4-BE49-F238E27FC236}">
                <a16:creationId xmlns:a16="http://schemas.microsoft.com/office/drawing/2014/main" id="{D2A50029-5152-1E3B-740B-A5225EF73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238" y="1421451"/>
            <a:ext cx="4443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/>
              <a:t>OA</a:t>
            </a:r>
          </a:p>
        </p:txBody>
      </p:sp>
      <p:sp>
        <p:nvSpPr>
          <p:cNvPr id="554" name="Text Box 1217">
            <a:extLst>
              <a:ext uri="{FF2B5EF4-FFF2-40B4-BE49-F238E27FC236}">
                <a16:creationId xmlns:a16="http://schemas.microsoft.com/office/drawing/2014/main" id="{2868CC83-7CBB-8905-7209-95C92B8C1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41" y="2481311"/>
            <a:ext cx="4251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SA</a:t>
            </a:r>
          </a:p>
        </p:txBody>
      </p:sp>
      <p:sp>
        <p:nvSpPr>
          <p:cNvPr id="555" name="Text Box 1218">
            <a:extLst>
              <a:ext uri="{FF2B5EF4-FFF2-40B4-BE49-F238E27FC236}">
                <a16:creationId xmlns:a16="http://schemas.microsoft.com/office/drawing/2014/main" id="{8253961F-7655-0630-EA69-833CEEE74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870" y="3710171"/>
            <a:ext cx="4042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LA</a:t>
            </a:r>
          </a:p>
        </p:txBody>
      </p:sp>
      <p:sp>
        <p:nvSpPr>
          <p:cNvPr id="556" name="Text Box 1219">
            <a:extLst>
              <a:ext uri="{FF2B5EF4-FFF2-40B4-BE49-F238E27FC236}">
                <a16:creationId xmlns:a16="http://schemas.microsoft.com/office/drawing/2014/main" id="{3A8ED0D5-30AA-64C3-5174-611544514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58" y="5899928"/>
            <a:ext cx="11291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/>
              <a:t>PA / EPBS</a:t>
            </a:r>
          </a:p>
        </p:txBody>
      </p:sp>
      <p:sp>
        <p:nvSpPr>
          <p:cNvPr id="557" name="Rectangle 1221">
            <a:extLst>
              <a:ext uri="{FF2B5EF4-FFF2-40B4-BE49-F238E27FC236}">
                <a16:creationId xmlns:a16="http://schemas.microsoft.com/office/drawing/2014/main" id="{2B43D9BF-72D7-932B-6152-7E933D5AF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875" y="5816497"/>
            <a:ext cx="623887" cy="867953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PC4</a:t>
            </a:r>
          </a:p>
        </p:txBody>
      </p:sp>
      <p:sp>
        <p:nvSpPr>
          <p:cNvPr id="558" name="Line 1222">
            <a:extLst>
              <a:ext uri="{FF2B5EF4-FFF2-40B4-BE49-F238E27FC236}">
                <a16:creationId xmlns:a16="http://schemas.microsoft.com/office/drawing/2014/main" id="{9D0FA708-9EFF-E965-760D-BE02C3B12E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2408" y="5635642"/>
            <a:ext cx="181274" cy="5224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559" name="Text Box 1228">
            <a:extLst>
              <a:ext uri="{FF2B5EF4-FFF2-40B4-BE49-F238E27FC236}">
                <a16:creationId xmlns:a16="http://schemas.microsoft.com/office/drawing/2014/main" id="{0A108A5F-37CD-3EBB-4ED3-A31F5461D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923" y="1399035"/>
            <a:ext cx="9140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1600" b="1" dirty="0"/>
              <a:t>System</a:t>
            </a:r>
          </a:p>
        </p:txBody>
      </p:sp>
      <p:sp>
        <p:nvSpPr>
          <p:cNvPr id="560" name="Rectangle 1233">
            <a:extLst>
              <a:ext uri="{FF2B5EF4-FFF2-40B4-BE49-F238E27FC236}">
                <a16:creationId xmlns:a16="http://schemas.microsoft.com/office/drawing/2014/main" id="{BB635EB2-0244-A5AD-DF5A-1CF474644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474" y="5856698"/>
            <a:ext cx="1875885" cy="984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glow" dir="r"/>
          </a:scene3d>
          <a:sp3d extrusionH="100000" contourW="12700" prstMaterial="metal">
            <a:contourClr>
              <a:schemeClr val="bg1">
                <a:lumMod val="65000"/>
              </a:schemeClr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>
              <a:solidFill>
                <a:schemeClr val="tx1"/>
              </a:solidFill>
            </a:endParaRPr>
          </a:p>
        </p:txBody>
      </p:sp>
      <p:sp>
        <p:nvSpPr>
          <p:cNvPr id="561" name="Rectangle 1142">
            <a:extLst>
              <a:ext uri="{FF2B5EF4-FFF2-40B4-BE49-F238E27FC236}">
                <a16:creationId xmlns:a16="http://schemas.microsoft.com/office/drawing/2014/main" id="{6266CA17-F83F-6F95-222B-1EBC311B3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929" y="5846152"/>
            <a:ext cx="623888" cy="817317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PC1</a:t>
            </a:r>
          </a:p>
        </p:txBody>
      </p:sp>
      <p:sp>
        <p:nvSpPr>
          <p:cNvPr id="562" name="Line 1143">
            <a:extLst>
              <a:ext uri="{FF2B5EF4-FFF2-40B4-BE49-F238E27FC236}">
                <a16:creationId xmlns:a16="http://schemas.microsoft.com/office/drawing/2014/main" id="{5D72D3D4-CB34-3CC2-F6BE-9FBA4A1BCD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59780" y="6244818"/>
            <a:ext cx="2238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contourClr>
              <a:srgbClr val="FF000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63" name="Rectangle 1144">
            <a:extLst>
              <a:ext uri="{FF2B5EF4-FFF2-40B4-BE49-F238E27FC236}">
                <a16:creationId xmlns:a16="http://schemas.microsoft.com/office/drawing/2014/main" id="{6EC5CE03-814B-0C99-28F0-FB4F5753E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654" y="5846152"/>
            <a:ext cx="623888" cy="817317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PC2</a:t>
            </a:r>
          </a:p>
        </p:txBody>
      </p:sp>
      <p:sp>
        <p:nvSpPr>
          <p:cNvPr id="564" name="Line 1143">
            <a:extLst>
              <a:ext uri="{FF2B5EF4-FFF2-40B4-BE49-F238E27FC236}">
                <a16:creationId xmlns:a16="http://schemas.microsoft.com/office/drawing/2014/main" id="{41FF2190-9E50-7B64-51B7-F3083EEF2A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4453" y="6233741"/>
            <a:ext cx="2238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contourClr>
              <a:srgbClr val="FF000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65" name="Line 1150">
            <a:extLst>
              <a:ext uri="{FF2B5EF4-FFF2-40B4-BE49-F238E27FC236}">
                <a16:creationId xmlns:a16="http://schemas.microsoft.com/office/drawing/2014/main" id="{3CA8C46A-23C6-079B-4D30-C054A7EFAA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7744" y="5956040"/>
            <a:ext cx="28556" cy="18920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566" name="Line 1204">
            <a:extLst>
              <a:ext uri="{FF2B5EF4-FFF2-40B4-BE49-F238E27FC236}">
                <a16:creationId xmlns:a16="http://schemas.microsoft.com/office/drawing/2014/main" id="{6B30C47A-CE81-5362-2E21-600828E1DD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6011" y="5979371"/>
            <a:ext cx="26926" cy="20233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567" name="Rectangle 1145">
            <a:extLst>
              <a:ext uri="{FF2B5EF4-FFF2-40B4-BE49-F238E27FC236}">
                <a16:creationId xmlns:a16="http://schemas.microsoft.com/office/drawing/2014/main" id="{42BE52E7-1B1B-A699-03E2-D219BCA62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247" y="5733187"/>
            <a:ext cx="623887" cy="952854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PC3</a:t>
            </a:r>
          </a:p>
        </p:txBody>
      </p:sp>
      <p:sp>
        <p:nvSpPr>
          <p:cNvPr id="568" name="Text Box 1234">
            <a:extLst>
              <a:ext uri="{FF2B5EF4-FFF2-40B4-BE49-F238E27FC236}">
                <a16:creationId xmlns:a16="http://schemas.microsoft.com/office/drawing/2014/main" id="{86E5F89E-BB03-F708-CB5E-945E64EF5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737" y="6360350"/>
            <a:ext cx="364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/>
              <a:t>CI</a:t>
            </a:r>
          </a:p>
        </p:txBody>
      </p:sp>
      <p:sp>
        <p:nvSpPr>
          <p:cNvPr id="569" name="Freeform 1230">
            <a:extLst>
              <a:ext uri="{FF2B5EF4-FFF2-40B4-BE49-F238E27FC236}">
                <a16:creationId xmlns:a16="http://schemas.microsoft.com/office/drawing/2014/main" id="{B5789B45-DACD-2D13-3576-B21C7593FE00}"/>
              </a:ext>
            </a:extLst>
          </p:cNvPr>
          <p:cNvSpPr>
            <a:spLocks/>
          </p:cNvSpPr>
          <p:nvPr/>
        </p:nvSpPr>
        <p:spPr bwMode="auto">
          <a:xfrm>
            <a:off x="6136087" y="1973266"/>
            <a:ext cx="2373434" cy="1076622"/>
          </a:xfrm>
          <a:custGeom>
            <a:avLst/>
            <a:gdLst>
              <a:gd name="T0" fmla="*/ 684 w 1546"/>
              <a:gd name="T1" fmla="*/ 94 h 1529"/>
              <a:gd name="T2" fmla="*/ 300 w 1546"/>
              <a:gd name="T3" fmla="*/ 169 h 1529"/>
              <a:gd name="T4" fmla="*/ 0 w 1546"/>
              <a:gd name="T5" fmla="*/ 720 h 1529"/>
              <a:gd name="T6" fmla="*/ 0 w 1546"/>
              <a:gd name="T7" fmla="*/ 1529 h 1529"/>
              <a:gd name="T8" fmla="*/ 1360 w 1546"/>
              <a:gd name="T9" fmla="*/ 1529 h 1529"/>
              <a:gd name="T10" fmla="*/ 1250 w 1546"/>
              <a:gd name="T11" fmla="*/ 1344 h 1529"/>
              <a:gd name="T12" fmla="*/ 1258 w 1546"/>
              <a:gd name="T13" fmla="*/ 1255 h 1529"/>
              <a:gd name="T14" fmla="*/ 1278 w 1546"/>
              <a:gd name="T15" fmla="*/ 952 h 1529"/>
              <a:gd name="T16" fmla="*/ 1344 w 1546"/>
              <a:gd name="T17" fmla="*/ 783 h 1529"/>
              <a:gd name="T18" fmla="*/ 1248 w 1546"/>
              <a:gd name="T19" fmla="*/ 591 h 1529"/>
              <a:gd name="T20" fmla="*/ 1381 w 1546"/>
              <a:gd name="T21" fmla="*/ 376 h 1529"/>
              <a:gd name="T22" fmla="*/ 1546 w 1546"/>
              <a:gd name="T23" fmla="*/ 0 h 1529"/>
              <a:gd name="T24" fmla="*/ 885 w 1546"/>
              <a:gd name="T25" fmla="*/ 35 h 1529"/>
              <a:gd name="T26" fmla="*/ 684 w 1546"/>
              <a:gd name="T27" fmla="*/ 94 h 152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546"/>
              <a:gd name="T43" fmla="*/ 0 h 1529"/>
              <a:gd name="T44" fmla="*/ 1546 w 1546"/>
              <a:gd name="T45" fmla="*/ 1529 h 1529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861 w 10000"/>
              <a:gd name="connsiteY9" fmla="*/ 3829 h 10000"/>
              <a:gd name="connsiteX10" fmla="*/ 8933 w 10000"/>
              <a:gd name="connsiteY10" fmla="*/ 2459 h 10000"/>
              <a:gd name="connsiteX11" fmla="*/ 10000 w 10000"/>
              <a:gd name="connsiteY11" fmla="*/ 0 h 10000"/>
              <a:gd name="connsiteX12" fmla="*/ 5724 w 10000"/>
              <a:gd name="connsiteY12" fmla="*/ 229 h 10000"/>
              <a:gd name="connsiteX13" fmla="*/ 4424 w 10000"/>
              <a:gd name="connsiteY13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933 w 10000"/>
              <a:gd name="connsiteY9" fmla="*/ 2459 h 10000"/>
              <a:gd name="connsiteX10" fmla="*/ 10000 w 10000"/>
              <a:gd name="connsiteY10" fmla="*/ 0 h 10000"/>
              <a:gd name="connsiteX11" fmla="*/ 5724 w 10000"/>
              <a:gd name="connsiteY11" fmla="*/ 229 h 10000"/>
              <a:gd name="connsiteX12" fmla="*/ 4424 w 10000"/>
              <a:gd name="connsiteY12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933 w 10000"/>
              <a:gd name="connsiteY9" fmla="*/ 2459 h 10000"/>
              <a:gd name="connsiteX10" fmla="*/ 10000 w 10000"/>
              <a:gd name="connsiteY10" fmla="*/ 0 h 10000"/>
              <a:gd name="connsiteX11" fmla="*/ 6928 w 10000"/>
              <a:gd name="connsiteY11" fmla="*/ 229 h 10000"/>
              <a:gd name="connsiteX12" fmla="*/ 4424 w 10000"/>
              <a:gd name="connsiteY12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933 w 10000"/>
              <a:gd name="connsiteY8" fmla="*/ 2459 h 10000"/>
              <a:gd name="connsiteX9" fmla="*/ 10000 w 10000"/>
              <a:gd name="connsiteY9" fmla="*/ 0 h 10000"/>
              <a:gd name="connsiteX10" fmla="*/ 6928 w 10000"/>
              <a:gd name="connsiteY10" fmla="*/ 229 h 10000"/>
              <a:gd name="connsiteX11" fmla="*/ 4424 w 10000"/>
              <a:gd name="connsiteY11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334 w 10000"/>
              <a:gd name="connsiteY5" fmla="*/ 9079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933 w 10000"/>
              <a:gd name="connsiteY8" fmla="*/ 2459 h 10000"/>
              <a:gd name="connsiteX9" fmla="*/ 10000 w 10000"/>
              <a:gd name="connsiteY9" fmla="*/ 0 h 10000"/>
              <a:gd name="connsiteX10" fmla="*/ 6928 w 10000"/>
              <a:gd name="connsiteY10" fmla="*/ 229 h 10000"/>
              <a:gd name="connsiteX11" fmla="*/ 4424 w 10000"/>
              <a:gd name="connsiteY11" fmla="*/ 615 h 10000"/>
              <a:gd name="connsiteX0" fmla="*/ 4424 w 9426"/>
              <a:gd name="connsiteY0" fmla="*/ 386 h 9771"/>
              <a:gd name="connsiteX1" fmla="*/ 1940 w 9426"/>
              <a:gd name="connsiteY1" fmla="*/ 876 h 9771"/>
              <a:gd name="connsiteX2" fmla="*/ 0 w 9426"/>
              <a:gd name="connsiteY2" fmla="*/ 4480 h 9771"/>
              <a:gd name="connsiteX3" fmla="*/ 0 w 9426"/>
              <a:gd name="connsiteY3" fmla="*/ 9771 h 9771"/>
              <a:gd name="connsiteX4" fmla="*/ 8797 w 9426"/>
              <a:gd name="connsiteY4" fmla="*/ 9771 h 9771"/>
              <a:gd name="connsiteX5" fmla="*/ 8334 w 9426"/>
              <a:gd name="connsiteY5" fmla="*/ 8850 h 9771"/>
              <a:gd name="connsiteX6" fmla="*/ 8137 w 9426"/>
              <a:gd name="connsiteY6" fmla="*/ 7979 h 9771"/>
              <a:gd name="connsiteX7" fmla="*/ 8266 w 9426"/>
              <a:gd name="connsiteY7" fmla="*/ 5997 h 9771"/>
              <a:gd name="connsiteX8" fmla="*/ 8933 w 9426"/>
              <a:gd name="connsiteY8" fmla="*/ 2230 h 9771"/>
              <a:gd name="connsiteX9" fmla="*/ 9426 w 9426"/>
              <a:gd name="connsiteY9" fmla="*/ 168 h 9771"/>
              <a:gd name="connsiteX10" fmla="*/ 6928 w 9426"/>
              <a:gd name="connsiteY10" fmla="*/ 0 h 9771"/>
              <a:gd name="connsiteX11" fmla="*/ 4424 w 9426"/>
              <a:gd name="connsiteY11" fmla="*/ 386 h 9771"/>
              <a:gd name="connsiteX0" fmla="*/ 4693 w 10000"/>
              <a:gd name="connsiteY0" fmla="*/ 395 h 10000"/>
              <a:gd name="connsiteX1" fmla="*/ 2058 w 10000"/>
              <a:gd name="connsiteY1" fmla="*/ 897 h 10000"/>
              <a:gd name="connsiteX2" fmla="*/ 0 w 10000"/>
              <a:gd name="connsiteY2" fmla="*/ 4585 h 10000"/>
              <a:gd name="connsiteX3" fmla="*/ 0 w 10000"/>
              <a:gd name="connsiteY3" fmla="*/ 10000 h 10000"/>
              <a:gd name="connsiteX4" fmla="*/ 9333 w 10000"/>
              <a:gd name="connsiteY4" fmla="*/ 10000 h 10000"/>
              <a:gd name="connsiteX5" fmla="*/ 8320 w 10000"/>
              <a:gd name="connsiteY5" fmla="*/ 9138 h 10000"/>
              <a:gd name="connsiteX6" fmla="*/ 8633 w 10000"/>
              <a:gd name="connsiteY6" fmla="*/ 8166 h 10000"/>
              <a:gd name="connsiteX7" fmla="*/ 8769 w 10000"/>
              <a:gd name="connsiteY7" fmla="*/ 6138 h 10000"/>
              <a:gd name="connsiteX8" fmla="*/ 9477 w 10000"/>
              <a:gd name="connsiteY8" fmla="*/ 2282 h 10000"/>
              <a:gd name="connsiteX9" fmla="*/ 10000 w 10000"/>
              <a:gd name="connsiteY9" fmla="*/ 172 h 10000"/>
              <a:gd name="connsiteX10" fmla="*/ 7350 w 10000"/>
              <a:gd name="connsiteY10" fmla="*/ 0 h 10000"/>
              <a:gd name="connsiteX11" fmla="*/ 4693 w 10000"/>
              <a:gd name="connsiteY11" fmla="*/ 395 h 10000"/>
              <a:gd name="connsiteX0" fmla="*/ 4693 w 10000"/>
              <a:gd name="connsiteY0" fmla="*/ 395 h 10000"/>
              <a:gd name="connsiteX1" fmla="*/ 2058 w 10000"/>
              <a:gd name="connsiteY1" fmla="*/ 897 h 10000"/>
              <a:gd name="connsiteX2" fmla="*/ 0 w 10000"/>
              <a:gd name="connsiteY2" fmla="*/ 4585 h 10000"/>
              <a:gd name="connsiteX3" fmla="*/ 0 w 10000"/>
              <a:gd name="connsiteY3" fmla="*/ 10000 h 10000"/>
              <a:gd name="connsiteX4" fmla="*/ 9333 w 10000"/>
              <a:gd name="connsiteY4" fmla="*/ 10000 h 10000"/>
              <a:gd name="connsiteX5" fmla="*/ 8633 w 10000"/>
              <a:gd name="connsiteY5" fmla="*/ 8166 h 10000"/>
              <a:gd name="connsiteX6" fmla="*/ 8769 w 10000"/>
              <a:gd name="connsiteY6" fmla="*/ 6138 h 10000"/>
              <a:gd name="connsiteX7" fmla="*/ 9477 w 10000"/>
              <a:gd name="connsiteY7" fmla="*/ 2282 h 10000"/>
              <a:gd name="connsiteX8" fmla="*/ 10000 w 10000"/>
              <a:gd name="connsiteY8" fmla="*/ 172 h 10000"/>
              <a:gd name="connsiteX9" fmla="*/ 7350 w 10000"/>
              <a:gd name="connsiteY9" fmla="*/ 0 h 10000"/>
              <a:gd name="connsiteX10" fmla="*/ 4693 w 10000"/>
              <a:gd name="connsiteY10" fmla="*/ 395 h 10000"/>
              <a:gd name="connsiteX0" fmla="*/ 4693 w 10000"/>
              <a:gd name="connsiteY0" fmla="*/ 395 h 10081"/>
              <a:gd name="connsiteX1" fmla="*/ 2058 w 10000"/>
              <a:gd name="connsiteY1" fmla="*/ 897 h 10081"/>
              <a:gd name="connsiteX2" fmla="*/ 0 w 10000"/>
              <a:gd name="connsiteY2" fmla="*/ 4585 h 10081"/>
              <a:gd name="connsiteX3" fmla="*/ 0 w 10000"/>
              <a:gd name="connsiteY3" fmla="*/ 10000 h 10081"/>
              <a:gd name="connsiteX4" fmla="*/ 7810 w 10000"/>
              <a:gd name="connsiteY4" fmla="*/ 10081 h 10081"/>
              <a:gd name="connsiteX5" fmla="*/ 8633 w 10000"/>
              <a:gd name="connsiteY5" fmla="*/ 8166 h 10081"/>
              <a:gd name="connsiteX6" fmla="*/ 8769 w 10000"/>
              <a:gd name="connsiteY6" fmla="*/ 6138 h 10081"/>
              <a:gd name="connsiteX7" fmla="*/ 9477 w 10000"/>
              <a:gd name="connsiteY7" fmla="*/ 2282 h 10081"/>
              <a:gd name="connsiteX8" fmla="*/ 10000 w 10000"/>
              <a:gd name="connsiteY8" fmla="*/ 172 h 10081"/>
              <a:gd name="connsiteX9" fmla="*/ 7350 w 10000"/>
              <a:gd name="connsiteY9" fmla="*/ 0 h 10081"/>
              <a:gd name="connsiteX10" fmla="*/ 4693 w 10000"/>
              <a:gd name="connsiteY10" fmla="*/ 395 h 10081"/>
              <a:gd name="connsiteX0" fmla="*/ 4693 w 10000"/>
              <a:gd name="connsiteY0" fmla="*/ 395 h 10081"/>
              <a:gd name="connsiteX1" fmla="*/ 2058 w 10000"/>
              <a:gd name="connsiteY1" fmla="*/ 897 h 10081"/>
              <a:gd name="connsiteX2" fmla="*/ 0 w 10000"/>
              <a:gd name="connsiteY2" fmla="*/ 4585 h 10081"/>
              <a:gd name="connsiteX3" fmla="*/ 0 w 10000"/>
              <a:gd name="connsiteY3" fmla="*/ 10000 h 10081"/>
              <a:gd name="connsiteX4" fmla="*/ 7810 w 10000"/>
              <a:gd name="connsiteY4" fmla="*/ 10081 h 10081"/>
              <a:gd name="connsiteX5" fmla="*/ 8769 w 10000"/>
              <a:gd name="connsiteY5" fmla="*/ 6138 h 10081"/>
              <a:gd name="connsiteX6" fmla="*/ 9477 w 10000"/>
              <a:gd name="connsiteY6" fmla="*/ 2282 h 10081"/>
              <a:gd name="connsiteX7" fmla="*/ 10000 w 10000"/>
              <a:gd name="connsiteY7" fmla="*/ 172 h 10081"/>
              <a:gd name="connsiteX8" fmla="*/ 7350 w 10000"/>
              <a:gd name="connsiteY8" fmla="*/ 0 h 10081"/>
              <a:gd name="connsiteX9" fmla="*/ 4693 w 10000"/>
              <a:gd name="connsiteY9" fmla="*/ 395 h 10081"/>
              <a:gd name="connsiteX0" fmla="*/ 4693 w 10000"/>
              <a:gd name="connsiteY0" fmla="*/ 395 h 10081"/>
              <a:gd name="connsiteX1" fmla="*/ 2058 w 10000"/>
              <a:gd name="connsiteY1" fmla="*/ 897 h 10081"/>
              <a:gd name="connsiteX2" fmla="*/ 0 w 10000"/>
              <a:gd name="connsiteY2" fmla="*/ 4585 h 10081"/>
              <a:gd name="connsiteX3" fmla="*/ 0 w 10000"/>
              <a:gd name="connsiteY3" fmla="*/ 10000 h 10081"/>
              <a:gd name="connsiteX4" fmla="*/ 7810 w 10000"/>
              <a:gd name="connsiteY4" fmla="*/ 10081 h 10081"/>
              <a:gd name="connsiteX5" fmla="*/ 9477 w 10000"/>
              <a:gd name="connsiteY5" fmla="*/ 2282 h 10081"/>
              <a:gd name="connsiteX6" fmla="*/ 10000 w 10000"/>
              <a:gd name="connsiteY6" fmla="*/ 172 h 10081"/>
              <a:gd name="connsiteX7" fmla="*/ 7350 w 10000"/>
              <a:gd name="connsiteY7" fmla="*/ 0 h 10081"/>
              <a:gd name="connsiteX8" fmla="*/ 4693 w 10000"/>
              <a:gd name="connsiteY8" fmla="*/ 395 h 10081"/>
              <a:gd name="connsiteX0" fmla="*/ 4693 w 10000"/>
              <a:gd name="connsiteY0" fmla="*/ 395 h 10000"/>
              <a:gd name="connsiteX1" fmla="*/ 2058 w 10000"/>
              <a:gd name="connsiteY1" fmla="*/ 897 h 10000"/>
              <a:gd name="connsiteX2" fmla="*/ 0 w 10000"/>
              <a:gd name="connsiteY2" fmla="*/ 4585 h 10000"/>
              <a:gd name="connsiteX3" fmla="*/ 0 w 10000"/>
              <a:gd name="connsiteY3" fmla="*/ 10000 h 10000"/>
              <a:gd name="connsiteX4" fmla="*/ 7462 w 10000"/>
              <a:gd name="connsiteY4" fmla="*/ 9512 h 10000"/>
              <a:gd name="connsiteX5" fmla="*/ 9477 w 10000"/>
              <a:gd name="connsiteY5" fmla="*/ 2282 h 10000"/>
              <a:gd name="connsiteX6" fmla="*/ 10000 w 10000"/>
              <a:gd name="connsiteY6" fmla="*/ 172 h 10000"/>
              <a:gd name="connsiteX7" fmla="*/ 7350 w 10000"/>
              <a:gd name="connsiteY7" fmla="*/ 0 h 10000"/>
              <a:gd name="connsiteX8" fmla="*/ 4693 w 10000"/>
              <a:gd name="connsiteY8" fmla="*/ 395 h 10000"/>
              <a:gd name="connsiteX0" fmla="*/ 4693 w 10000"/>
              <a:gd name="connsiteY0" fmla="*/ 223 h 9828"/>
              <a:gd name="connsiteX1" fmla="*/ 2058 w 10000"/>
              <a:gd name="connsiteY1" fmla="*/ 725 h 9828"/>
              <a:gd name="connsiteX2" fmla="*/ 0 w 10000"/>
              <a:gd name="connsiteY2" fmla="*/ 4413 h 9828"/>
              <a:gd name="connsiteX3" fmla="*/ 0 w 10000"/>
              <a:gd name="connsiteY3" fmla="*/ 9828 h 9828"/>
              <a:gd name="connsiteX4" fmla="*/ 7462 w 10000"/>
              <a:gd name="connsiteY4" fmla="*/ 9340 h 9828"/>
              <a:gd name="connsiteX5" fmla="*/ 9477 w 10000"/>
              <a:gd name="connsiteY5" fmla="*/ 2110 h 9828"/>
              <a:gd name="connsiteX6" fmla="*/ 10000 w 10000"/>
              <a:gd name="connsiteY6" fmla="*/ 0 h 9828"/>
              <a:gd name="connsiteX7" fmla="*/ 4693 w 10000"/>
              <a:gd name="connsiteY7" fmla="*/ 223 h 9828"/>
              <a:gd name="connsiteX0" fmla="*/ 4519 w 10000"/>
              <a:gd name="connsiteY0" fmla="*/ 475 h 10000"/>
              <a:gd name="connsiteX1" fmla="*/ 2058 w 10000"/>
              <a:gd name="connsiteY1" fmla="*/ 738 h 10000"/>
              <a:gd name="connsiteX2" fmla="*/ 0 w 10000"/>
              <a:gd name="connsiteY2" fmla="*/ 4490 h 10000"/>
              <a:gd name="connsiteX3" fmla="*/ 0 w 10000"/>
              <a:gd name="connsiteY3" fmla="*/ 10000 h 10000"/>
              <a:gd name="connsiteX4" fmla="*/ 7462 w 10000"/>
              <a:gd name="connsiteY4" fmla="*/ 9503 h 10000"/>
              <a:gd name="connsiteX5" fmla="*/ 9477 w 10000"/>
              <a:gd name="connsiteY5" fmla="*/ 2147 h 10000"/>
              <a:gd name="connsiteX6" fmla="*/ 10000 w 10000"/>
              <a:gd name="connsiteY6" fmla="*/ 0 h 10000"/>
              <a:gd name="connsiteX7" fmla="*/ 4519 w 10000"/>
              <a:gd name="connsiteY7" fmla="*/ 475 h 10000"/>
              <a:gd name="connsiteX0" fmla="*/ 4519 w 10000"/>
              <a:gd name="connsiteY0" fmla="*/ 0 h 9525"/>
              <a:gd name="connsiteX1" fmla="*/ 2058 w 10000"/>
              <a:gd name="connsiteY1" fmla="*/ 263 h 9525"/>
              <a:gd name="connsiteX2" fmla="*/ 0 w 10000"/>
              <a:gd name="connsiteY2" fmla="*/ 4015 h 9525"/>
              <a:gd name="connsiteX3" fmla="*/ 0 w 10000"/>
              <a:gd name="connsiteY3" fmla="*/ 9525 h 9525"/>
              <a:gd name="connsiteX4" fmla="*/ 7462 w 10000"/>
              <a:gd name="connsiteY4" fmla="*/ 9028 h 9525"/>
              <a:gd name="connsiteX5" fmla="*/ 9477 w 10000"/>
              <a:gd name="connsiteY5" fmla="*/ 1672 h 9525"/>
              <a:gd name="connsiteX6" fmla="*/ 10000 w 10000"/>
              <a:gd name="connsiteY6" fmla="*/ 104 h 9525"/>
              <a:gd name="connsiteX7" fmla="*/ 4519 w 10000"/>
              <a:gd name="connsiteY7" fmla="*/ 0 h 9525"/>
              <a:gd name="connsiteX0" fmla="*/ 4519 w 9477"/>
              <a:gd name="connsiteY0" fmla="*/ 0 h 10000"/>
              <a:gd name="connsiteX1" fmla="*/ 2058 w 9477"/>
              <a:gd name="connsiteY1" fmla="*/ 276 h 10000"/>
              <a:gd name="connsiteX2" fmla="*/ 0 w 9477"/>
              <a:gd name="connsiteY2" fmla="*/ 4215 h 10000"/>
              <a:gd name="connsiteX3" fmla="*/ 0 w 9477"/>
              <a:gd name="connsiteY3" fmla="*/ 10000 h 10000"/>
              <a:gd name="connsiteX4" fmla="*/ 7462 w 9477"/>
              <a:gd name="connsiteY4" fmla="*/ 9478 h 10000"/>
              <a:gd name="connsiteX5" fmla="*/ 9477 w 9477"/>
              <a:gd name="connsiteY5" fmla="*/ 1755 h 10000"/>
              <a:gd name="connsiteX6" fmla="*/ 4519 w 9477"/>
              <a:gd name="connsiteY6" fmla="*/ 0 h 10000"/>
              <a:gd name="connsiteX0" fmla="*/ 4768 w 10551"/>
              <a:gd name="connsiteY0" fmla="*/ 68 h 10068"/>
              <a:gd name="connsiteX1" fmla="*/ 2172 w 10551"/>
              <a:gd name="connsiteY1" fmla="*/ 344 h 10068"/>
              <a:gd name="connsiteX2" fmla="*/ 0 w 10551"/>
              <a:gd name="connsiteY2" fmla="*/ 4283 h 10068"/>
              <a:gd name="connsiteX3" fmla="*/ 0 w 10551"/>
              <a:gd name="connsiteY3" fmla="*/ 10068 h 10068"/>
              <a:gd name="connsiteX4" fmla="*/ 7874 w 10551"/>
              <a:gd name="connsiteY4" fmla="*/ 9546 h 10068"/>
              <a:gd name="connsiteX5" fmla="*/ 10551 w 10551"/>
              <a:gd name="connsiteY5" fmla="*/ 0 h 10068"/>
              <a:gd name="connsiteX6" fmla="*/ 4768 w 10551"/>
              <a:gd name="connsiteY6" fmla="*/ 68 h 10068"/>
              <a:gd name="connsiteX0" fmla="*/ 5365 w 11148"/>
              <a:gd name="connsiteY0" fmla="*/ 68 h 10068"/>
              <a:gd name="connsiteX1" fmla="*/ 2769 w 11148"/>
              <a:gd name="connsiteY1" fmla="*/ 344 h 10068"/>
              <a:gd name="connsiteX2" fmla="*/ 0 w 11148"/>
              <a:gd name="connsiteY2" fmla="*/ 8711 h 10068"/>
              <a:gd name="connsiteX3" fmla="*/ 597 w 11148"/>
              <a:gd name="connsiteY3" fmla="*/ 10068 h 10068"/>
              <a:gd name="connsiteX4" fmla="*/ 8471 w 11148"/>
              <a:gd name="connsiteY4" fmla="*/ 9546 h 10068"/>
              <a:gd name="connsiteX5" fmla="*/ 11148 w 11148"/>
              <a:gd name="connsiteY5" fmla="*/ 0 h 10068"/>
              <a:gd name="connsiteX6" fmla="*/ 5365 w 11148"/>
              <a:gd name="connsiteY6" fmla="*/ 68 h 10068"/>
              <a:gd name="connsiteX0" fmla="*/ 5365 w 11148"/>
              <a:gd name="connsiteY0" fmla="*/ 68 h 9546"/>
              <a:gd name="connsiteX1" fmla="*/ 2769 w 11148"/>
              <a:gd name="connsiteY1" fmla="*/ 344 h 9546"/>
              <a:gd name="connsiteX2" fmla="*/ 0 w 11148"/>
              <a:gd name="connsiteY2" fmla="*/ 8711 h 9546"/>
              <a:gd name="connsiteX3" fmla="*/ 8471 w 11148"/>
              <a:gd name="connsiteY3" fmla="*/ 9546 h 9546"/>
              <a:gd name="connsiteX4" fmla="*/ 11148 w 11148"/>
              <a:gd name="connsiteY4" fmla="*/ 0 h 9546"/>
              <a:gd name="connsiteX5" fmla="*/ 5365 w 11148"/>
              <a:gd name="connsiteY5" fmla="*/ 68 h 9546"/>
              <a:gd name="connsiteX0" fmla="*/ 4978 w 10165"/>
              <a:gd name="connsiteY0" fmla="*/ 71 h 10000"/>
              <a:gd name="connsiteX1" fmla="*/ 2649 w 10165"/>
              <a:gd name="connsiteY1" fmla="*/ 360 h 10000"/>
              <a:gd name="connsiteX2" fmla="*/ 0 w 10165"/>
              <a:gd name="connsiteY2" fmla="*/ 9853 h 10000"/>
              <a:gd name="connsiteX3" fmla="*/ 7764 w 10165"/>
              <a:gd name="connsiteY3" fmla="*/ 10000 h 10000"/>
              <a:gd name="connsiteX4" fmla="*/ 10165 w 10165"/>
              <a:gd name="connsiteY4" fmla="*/ 0 h 10000"/>
              <a:gd name="connsiteX5" fmla="*/ 4978 w 10165"/>
              <a:gd name="connsiteY5" fmla="*/ 71 h 10000"/>
              <a:gd name="connsiteX0" fmla="*/ 5184 w 10165"/>
              <a:gd name="connsiteY0" fmla="*/ 253 h 10000"/>
              <a:gd name="connsiteX1" fmla="*/ 2649 w 10165"/>
              <a:gd name="connsiteY1" fmla="*/ 360 h 10000"/>
              <a:gd name="connsiteX2" fmla="*/ 0 w 10165"/>
              <a:gd name="connsiteY2" fmla="*/ 9853 h 10000"/>
              <a:gd name="connsiteX3" fmla="*/ 7764 w 10165"/>
              <a:gd name="connsiteY3" fmla="*/ 10000 h 10000"/>
              <a:gd name="connsiteX4" fmla="*/ 10165 w 10165"/>
              <a:gd name="connsiteY4" fmla="*/ 0 h 10000"/>
              <a:gd name="connsiteX5" fmla="*/ 5184 w 10165"/>
              <a:gd name="connsiteY5" fmla="*/ 253 h 10000"/>
              <a:gd name="connsiteX0" fmla="*/ 5184 w 10165"/>
              <a:gd name="connsiteY0" fmla="*/ 7802 h 17549"/>
              <a:gd name="connsiteX1" fmla="*/ 2674 w 10165"/>
              <a:gd name="connsiteY1" fmla="*/ 0 h 17549"/>
              <a:gd name="connsiteX2" fmla="*/ 0 w 10165"/>
              <a:gd name="connsiteY2" fmla="*/ 17402 h 17549"/>
              <a:gd name="connsiteX3" fmla="*/ 7764 w 10165"/>
              <a:gd name="connsiteY3" fmla="*/ 17549 h 17549"/>
              <a:gd name="connsiteX4" fmla="*/ 10165 w 10165"/>
              <a:gd name="connsiteY4" fmla="*/ 7549 h 17549"/>
              <a:gd name="connsiteX5" fmla="*/ 5184 w 10165"/>
              <a:gd name="connsiteY5" fmla="*/ 7802 h 17549"/>
              <a:gd name="connsiteX0" fmla="*/ 5483 w 10165"/>
              <a:gd name="connsiteY0" fmla="*/ 0 h 17828"/>
              <a:gd name="connsiteX1" fmla="*/ 2674 w 10165"/>
              <a:gd name="connsiteY1" fmla="*/ 279 h 17828"/>
              <a:gd name="connsiteX2" fmla="*/ 0 w 10165"/>
              <a:gd name="connsiteY2" fmla="*/ 17681 h 17828"/>
              <a:gd name="connsiteX3" fmla="*/ 7764 w 10165"/>
              <a:gd name="connsiteY3" fmla="*/ 17828 h 17828"/>
              <a:gd name="connsiteX4" fmla="*/ 10165 w 10165"/>
              <a:gd name="connsiteY4" fmla="*/ 7828 h 17828"/>
              <a:gd name="connsiteX5" fmla="*/ 5483 w 10165"/>
              <a:gd name="connsiteY5" fmla="*/ 0 h 17828"/>
              <a:gd name="connsiteX0" fmla="*/ 5483 w 9567"/>
              <a:gd name="connsiteY0" fmla="*/ 167 h 17995"/>
              <a:gd name="connsiteX1" fmla="*/ 2674 w 9567"/>
              <a:gd name="connsiteY1" fmla="*/ 446 h 17995"/>
              <a:gd name="connsiteX2" fmla="*/ 0 w 9567"/>
              <a:gd name="connsiteY2" fmla="*/ 17848 h 17995"/>
              <a:gd name="connsiteX3" fmla="*/ 7764 w 9567"/>
              <a:gd name="connsiteY3" fmla="*/ 17995 h 17995"/>
              <a:gd name="connsiteX4" fmla="*/ 9567 w 9567"/>
              <a:gd name="connsiteY4" fmla="*/ 0 h 17995"/>
              <a:gd name="connsiteX5" fmla="*/ 5483 w 9567"/>
              <a:gd name="connsiteY5" fmla="*/ 167 h 17995"/>
              <a:gd name="connsiteX0" fmla="*/ 5731 w 10000"/>
              <a:gd name="connsiteY0" fmla="*/ 93 h 15733"/>
              <a:gd name="connsiteX1" fmla="*/ 2795 w 10000"/>
              <a:gd name="connsiteY1" fmla="*/ 248 h 15733"/>
              <a:gd name="connsiteX2" fmla="*/ 0 w 10000"/>
              <a:gd name="connsiteY2" fmla="*/ 9918 h 15733"/>
              <a:gd name="connsiteX3" fmla="*/ 7959 w 10000"/>
              <a:gd name="connsiteY3" fmla="*/ 15733 h 15733"/>
              <a:gd name="connsiteX4" fmla="*/ 10000 w 10000"/>
              <a:gd name="connsiteY4" fmla="*/ 0 h 15733"/>
              <a:gd name="connsiteX5" fmla="*/ 5731 w 10000"/>
              <a:gd name="connsiteY5" fmla="*/ 93 h 15733"/>
              <a:gd name="connsiteX0" fmla="*/ 5327 w 9596"/>
              <a:gd name="connsiteY0" fmla="*/ 93 h 15733"/>
              <a:gd name="connsiteX1" fmla="*/ 2391 w 9596"/>
              <a:gd name="connsiteY1" fmla="*/ 248 h 15733"/>
              <a:gd name="connsiteX2" fmla="*/ 0 w 9596"/>
              <a:gd name="connsiteY2" fmla="*/ 15651 h 15733"/>
              <a:gd name="connsiteX3" fmla="*/ 7555 w 9596"/>
              <a:gd name="connsiteY3" fmla="*/ 15733 h 15733"/>
              <a:gd name="connsiteX4" fmla="*/ 9596 w 9596"/>
              <a:gd name="connsiteY4" fmla="*/ 0 h 15733"/>
              <a:gd name="connsiteX5" fmla="*/ 5327 w 9596"/>
              <a:gd name="connsiteY5" fmla="*/ 93 h 15733"/>
              <a:gd name="connsiteX0" fmla="*/ 5551 w 10000"/>
              <a:gd name="connsiteY0" fmla="*/ 59 h 9948"/>
              <a:gd name="connsiteX1" fmla="*/ 2492 w 10000"/>
              <a:gd name="connsiteY1" fmla="*/ 158 h 9948"/>
              <a:gd name="connsiteX2" fmla="*/ 0 w 10000"/>
              <a:gd name="connsiteY2" fmla="*/ 9948 h 9948"/>
              <a:gd name="connsiteX3" fmla="*/ 7778 w 10000"/>
              <a:gd name="connsiteY3" fmla="*/ 9605 h 9948"/>
              <a:gd name="connsiteX4" fmla="*/ 10000 w 10000"/>
              <a:gd name="connsiteY4" fmla="*/ 0 h 9948"/>
              <a:gd name="connsiteX5" fmla="*/ 5551 w 10000"/>
              <a:gd name="connsiteY5" fmla="*/ 59 h 9948"/>
              <a:gd name="connsiteX0" fmla="*/ 5429 w 9878"/>
              <a:gd name="connsiteY0" fmla="*/ 59 h 9655"/>
              <a:gd name="connsiteX1" fmla="*/ 2370 w 9878"/>
              <a:gd name="connsiteY1" fmla="*/ 159 h 9655"/>
              <a:gd name="connsiteX2" fmla="*/ 0 w 9878"/>
              <a:gd name="connsiteY2" fmla="*/ 9451 h 9655"/>
              <a:gd name="connsiteX3" fmla="*/ 7656 w 9878"/>
              <a:gd name="connsiteY3" fmla="*/ 9655 h 9655"/>
              <a:gd name="connsiteX4" fmla="*/ 9878 w 9878"/>
              <a:gd name="connsiteY4" fmla="*/ 0 h 9655"/>
              <a:gd name="connsiteX5" fmla="*/ 5429 w 9878"/>
              <a:gd name="connsiteY5" fmla="*/ 59 h 9655"/>
              <a:gd name="connsiteX0" fmla="*/ 5496 w 10000"/>
              <a:gd name="connsiteY0" fmla="*/ 61 h 10074"/>
              <a:gd name="connsiteX1" fmla="*/ 2399 w 10000"/>
              <a:gd name="connsiteY1" fmla="*/ 165 h 10074"/>
              <a:gd name="connsiteX2" fmla="*/ 0 w 10000"/>
              <a:gd name="connsiteY2" fmla="*/ 10074 h 10074"/>
              <a:gd name="connsiteX3" fmla="*/ 7751 w 10000"/>
              <a:gd name="connsiteY3" fmla="*/ 10000 h 10074"/>
              <a:gd name="connsiteX4" fmla="*/ 10000 w 10000"/>
              <a:gd name="connsiteY4" fmla="*/ 0 h 10074"/>
              <a:gd name="connsiteX5" fmla="*/ 5496 w 10000"/>
              <a:gd name="connsiteY5" fmla="*/ 61 h 10074"/>
              <a:gd name="connsiteX0" fmla="*/ 5496 w 10000"/>
              <a:gd name="connsiteY0" fmla="*/ 61 h 10074"/>
              <a:gd name="connsiteX1" fmla="*/ 2399 w 10000"/>
              <a:gd name="connsiteY1" fmla="*/ 165 h 10074"/>
              <a:gd name="connsiteX2" fmla="*/ 0 w 10000"/>
              <a:gd name="connsiteY2" fmla="*/ 10074 h 10074"/>
              <a:gd name="connsiteX3" fmla="*/ 7751 w 10000"/>
              <a:gd name="connsiteY3" fmla="*/ 10000 h 10074"/>
              <a:gd name="connsiteX4" fmla="*/ 10000 w 10000"/>
              <a:gd name="connsiteY4" fmla="*/ 0 h 10074"/>
              <a:gd name="connsiteX5" fmla="*/ 5496 w 10000"/>
              <a:gd name="connsiteY5" fmla="*/ 61 h 10074"/>
              <a:gd name="connsiteX0" fmla="*/ 5496 w 10000"/>
              <a:gd name="connsiteY0" fmla="*/ 61 h 10074"/>
              <a:gd name="connsiteX1" fmla="*/ 2399 w 10000"/>
              <a:gd name="connsiteY1" fmla="*/ 165 h 10074"/>
              <a:gd name="connsiteX2" fmla="*/ 0 w 10000"/>
              <a:gd name="connsiteY2" fmla="*/ 10074 h 10074"/>
              <a:gd name="connsiteX3" fmla="*/ 7751 w 10000"/>
              <a:gd name="connsiteY3" fmla="*/ 10000 h 10074"/>
              <a:gd name="connsiteX4" fmla="*/ 10000 w 10000"/>
              <a:gd name="connsiteY4" fmla="*/ 0 h 10074"/>
              <a:gd name="connsiteX5" fmla="*/ 5496 w 10000"/>
              <a:gd name="connsiteY5" fmla="*/ 61 h 10074"/>
              <a:gd name="connsiteX0" fmla="*/ 5496 w 10000"/>
              <a:gd name="connsiteY0" fmla="*/ 465 h 10478"/>
              <a:gd name="connsiteX1" fmla="*/ 2275 w 10000"/>
              <a:gd name="connsiteY1" fmla="*/ 0 h 10478"/>
              <a:gd name="connsiteX2" fmla="*/ 0 w 10000"/>
              <a:gd name="connsiteY2" fmla="*/ 10478 h 10478"/>
              <a:gd name="connsiteX3" fmla="*/ 7751 w 10000"/>
              <a:gd name="connsiteY3" fmla="*/ 10404 h 10478"/>
              <a:gd name="connsiteX4" fmla="*/ 10000 w 10000"/>
              <a:gd name="connsiteY4" fmla="*/ 404 h 10478"/>
              <a:gd name="connsiteX5" fmla="*/ 5496 w 10000"/>
              <a:gd name="connsiteY5" fmla="*/ 465 h 10478"/>
              <a:gd name="connsiteX0" fmla="*/ 5606 w 10000"/>
              <a:gd name="connsiteY0" fmla="*/ 86 h 10478"/>
              <a:gd name="connsiteX1" fmla="*/ 2275 w 10000"/>
              <a:gd name="connsiteY1" fmla="*/ 0 h 10478"/>
              <a:gd name="connsiteX2" fmla="*/ 0 w 10000"/>
              <a:gd name="connsiteY2" fmla="*/ 10478 h 10478"/>
              <a:gd name="connsiteX3" fmla="*/ 7751 w 10000"/>
              <a:gd name="connsiteY3" fmla="*/ 10404 h 10478"/>
              <a:gd name="connsiteX4" fmla="*/ 10000 w 10000"/>
              <a:gd name="connsiteY4" fmla="*/ 404 h 10478"/>
              <a:gd name="connsiteX5" fmla="*/ 5606 w 10000"/>
              <a:gd name="connsiteY5" fmla="*/ 86 h 10478"/>
              <a:gd name="connsiteX0" fmla="*/ 5606 w 10275"/>
              <a:gd name="connsiteY0" fmla="*/ 86 h 10478"/>
              <a:gd name="connsiteX1" fmla="*/ 2275 w 10275"/>
              <a:gd name="connsiteY1" fmla="*/ 0 h 10478"/>
              <a:gd name="connsiteX2" fmla="*/ 0 w 10275"/>
              <a:gd name="connsiteY2" fmla="*/ 10478 h 10478"/>
              <a:gd name="connsiteX3" fmla="*/ 7751 w 10275"/>
              <a:gd name="connsiteY3" fmla="*/ 10404 h 10478"/>
              <a:gd name="connsiteX4" fmla="*/ 10275 w 10275"/>
              <a:gd name="connsiteY4" fmla="*/ 88 h 10478"/>
              <a:gd name="connsiteX5" fmla="*/ 5606 w 10275"/>
              <a:gd name="connsiteY5" fmla="*/ 86 h 10478"/>
              <a:gd name="connsiteX0" fmla="*/ 5606 w 10275"/>
              <a:gd name="connsiteY0" fmla="*/ 86 h 10720"/>
              <a:gd name="connsiteX1" fmla="*/ 2275 w 10275"/>
              <a:gd name="connsiteY1" fmla="*/ 0 h 10720"/>
              <a:gd name="connsiteX2" fmla="*/ 0 w 10275"/>
              <a:gd name="connsiteY2" fmla="*/ 10478 h 10720"/>
              <a:gd name="connsiteX3" fmla="*/ 7847 w 10275"/>
              <a:gd name="connsiteY3" fmla="*/ 10720 h 10720"/>
              <a:gd name="connsiteX4" fmla="*/ 10275 w 10275"/>
              <a:gd name="connsiteY4" fmla="*/ 88 h 10720"/>
              <a:gd name="connsiteX5" fmla="*/ 5606 w 10275"/>
              <a:gd name="connsiteY5" fmla="*/ 86 h 1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75" h="10720">
                <a:moveTo>
                  <a:pt x="5606" y="86"/>
                </a:moveTo>
                <a:lnTo>
                  <a:pt x="2275" y="0"/>
                </a:lnTo>
                <a:cubicBezTo>
                  <a:pt x="1475" y="3303"/>
                  <a:pt x="347" y="6701"/>
                  <a:pt x="0" y="10478"/>
                </a:cubicBezTo>
                <a:lnTo>
                  <a:pt x="7847" y="10720"/>
                </a:lnTo>
                <a:lnTo>
                  <a:pt x="10275" y="88"/>
                </a:lnTo>
                <a:lnTo>
                  <a:pt x="5606" y="86"/>
                </a:lnTo>
                <a:close/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fr-FR"/>
          </a:p>
        </p:txBody>
      </p:sp>
      <p:sp>
        <p:nvSpPr>
          <p:cNvPr id="570" name="Oval 1182">
            <a:extLst>
              <a:ext uri="{FF2B5EF4-FFF2-40B4-BE49-F238E27FC236}">
                <a16:creationId xmlns:a16="http://schemas.microsoft.com/office/drawing/2014/main" id="{BAF99329-B55F-6995-825C-F235E11D9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085" y="3867692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F6</a:t>
            </a:r>
          </a:p>
        </p:txBody>
      </p:sp>
      <p:sp>
        <p:nvSpPr>
          <p:cNvPr id="571" name="Rectangle 1153">
            <a:extLst>
              <a:ext uri="{FF2B5EF4-FFF2-40B4-BE49-F238E27FC236}">
                <a16:creationId xmlns:a16="http://schemas.microsoft.com/office/drawing/2014/main" id="{94E0D89A-CE8A-7014-6C07-C158B236D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5987" y="4787934"/>
            <a:ext cx="898525" cy="677863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t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700" dirty="0">
                <a:solidFill>
                  <a:srgbClr val="000066"/>
                </a:solidFill>
              </a:rPr>
              <a:t/>
            </a:r>
            <a:br>
              <a:rPr lang="fr-FR" altLang="fr-FR" sz="700" dirty="0">
                <a:solidFill>
                  <a:srgbClr val="000066"/>
                </a:solidFill>
              </a:rPr>
            </a:br>
            <a:r>
              <a:rPr lang="fr-FR" altLang="fr-FR" sz="1050" dirty="0">
                <a:solidFill>
                  <a:srgbClr val="000066"/>
                </a:solidFill>
              </a:rPr>
              <a:t>C12</a:t>
            </a:r>
            <a:endParaRPr lang="fr-FR" altLang="fr-FR" sz="1200" dirty="0">
              <a:solidFill>
                <a:srgbClr val="000066"/>
              </a:solidFill>
            </a:endParaRPr>
          </a:p>
        </p:txBody>
      </p:sp>
      <p:sp>
        <p:nvSpPr>
          <p:cNvPr id="572" name="Line 1154">
            <a:extLst>
              <a:ext uri="{FF2B5EF4-FFF2-40B4-BE49-F238E27FC236}">
                <a16:creationId xmlns:a16="http://schemas.microsoft.com/office/drawing/2014/main" id="{8843FC7B-5A70-AB70-D0F5-9AAB4B7EC3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30237" y="5262589"/>
            <a:ext cx="1873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73" name="Line 1155">
            <a:extLst>
              <a:ext uri="{FF2B5EF4-FFF2-40B4-BE49-F238E27FC236}">
                <a16:creationId xmlns:a16="http://schemas.microsoft.com/office/drawing/2014/main" id="{1AA069DD-AD21-80F4-B136-35453D2C07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5030" y="5011463"/>
            <a:ext cx="331353" cy="143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74" name="Line 1157">
            <a:extLst>
              <a:ext uri="{FF2B5EF4-FFF2-40B4-BE49-F238E27FC236}">
                <a16:creationId xmlns:a16="http://schemas.microsoft.com/office/drawing/2014/main" id="{040BE3FD-FEC3-2669-28D3-ADD6C38225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9854" y="5805514"/>
            <a:ext cx="28575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75" name="Rectangle 1165">
            <a:extLst>
              <a:ext uri="{FF2B5EF4-FFF2-40B4-BE49-F238E27FC236}">
                <a16:creationId xmlns:a16="http://schemas.microsoft.com/office/drawing/2014/main" id="{B905787C-9071-31FE-316C-4281301EC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060" y="4616043"/>
            <a:ext cx="404812" cy="1628775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C4</a:t>
            </a:r>
          </a:p>
        </p:txBody>
      </p:sp>
      <p:sp>
        <p:nvSpPr>
          <p:cNvPr id="576" name="Rectangle 1166">
            <a:extLst>
              <a:ext uri="{FF2B5EF4-FFF2-40B4-BE49-F238E27FC236}">
                <a16:creationId xmlns:a16="http://schemas.microsoft.com/office/drawing/2014/main" id="{E3848E9E-5F2B-521A-374E-D908CC19B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016" y="4922871"/>
            <a:ext cx="685800" cy="1222375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t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1050" dirty="0">
                <a:solidFill>
                  <a:srgbClr val="000066"/>
                </a:solidFill>
              </a:rPr>
              <a:t/>
            </a:r>
            <a:br>
              <a:rPr lang="fr-FR" altLang="fr-FR" sz="1050" dirty="0">
                <a:solidFill>
                  <a:srgbClr val="000066"/>
                </a:solidFill>
              </a:rPr>
            </a:br>
            <a:r>
              <a:rPr lang="fr-FR" altLang="fr-FR" dirty="0">
                <a:solidFill>
                  <a:srgbClr val="000066"/>
                </a:solidFill>
              </a:rPr>
              <a:t>  </a:t>
            </a:r>
            <a:r>
              <a:rPr lang="fr-FR" altLang="fr-FR" sz="900" dirty="0">
                <a:solidFill>
                  <a:srgbClr val="000066"/>
                </a:solidFill>
              </a:rPr>
              <a:t>C11</a:t>
            </a:r>
            <a:endParaRPr lang="fr-FR" altLang="fr-FR" dirty="0">
              <a:solidFill>
                <a:srgbClr val="000066"/>
              </a:solidFill>
            </a:endParaRPr>
          </a:p>
        </p:txBody>
      </p:sp>
      <p:sp>
        <p:nvSpPr>
          <p:cNvPr id="577" name="Line 1185">
            <a:extLst>
              <a:ext uri="{FF2B5EF4-FFF2-40B4-BE49-F238E27FC236}">
                <a16:creationId xmlns:a16="http://schemas.microsoft.com/office/drawing/2014/main" id="{81503C1E-47FF-0B81-147E-89B1996817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80999" y="5805514"/>
            <a:ext cx="373063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78" name="Oval 1186">
            <a:extLst>
              <a:ext uri="{FF2B5EF4-FFF2-40B4-BE49-F238E27FC236}">
                <a16:creationId xmlns:a16="http://schemas.microsoft.com/office/drawing/2014/main" id="{4637AB4D-B1B4-095C-E048-8162749D9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605" y="5247456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579" name="Oval 1187">
            <a:extLst>
              <a:ext uri="{FF2B5EF4-FFF2-40B4-BE49-F238E27FC236}">
                <a16:creationId xmlns:a16="http://schemas.microsoft.com/office/drawing/2014/main" id="{CBAB280C-777E-8CDA-91A9-7844C3527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011" y="5518912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F6</a:t>
            </a:r>
          </a:p>
        </p:txBody>
      </p:sp>
      <p:sp>
        <p:nvSpPr>
          <p:cNvPr id="580" name="Oval 1188">
            <a:extLst>
              <a:ext uri="{FF2B5EF4-FFF2-40B4-BE49-F238E27FC236}">
                <a16:creationId xmlns:a16="http://schemas.microsoft.com/office/drawing/2014/main" id="{D70F632C-9F59-26C2-74F0-8724799A3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255" y="5110931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F21</a:t>
            </a:r>
          </a:p>
        </p:txBody>
      </p:sp>
      <p:sp>
        <p:nvSpPr>
          <p:cNvPr id="581" name="Oval 1189">
            <a:extLst>
              <a:ext uri="{FF2B5EF4-FFF2-40B4-BE49-F238E27FC236}">
                <a16:creationId xmlns:a16="http://schemas.microsoft.com/office/drawing/2014/main" id="{76A95915-BDC9-F24C-7D6B-041A5410E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8482" y="4884503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F22</a:t>
            </a:r>
          </a:p>
        </p:txBody>
      </p:sp>
      <p:sp>
        <p:nvSpPr>
          <p:cNvPr id="582" name="Line 1207">
            <a:extLst>
              <a:ext uri="{FF2B5EF4-FFF2-40B4-BE49-F238E27FC236}">
                <a16:creationId xmlns:a16="http://schemas.microsoft.com/office/drawing/2014/main" id="{B15B10E1-FCE6-533D-6081-6E4FFD8C85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68351" y="3613584"/>
            <a:ext cx="103348" cy="1560542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583" name="Line 1208">
            <a:extLst>
              <a:ext uri="{FF2B5EF4-FFF2-40B4-BE49-F238E27FC236}">
                <a16:creationId xmlns:a16="http://schemas.microsoft.com/office/drawing/2014/main" id="{034D14CB-1652-DB64-9662-9DDE8E6A54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4983" y="5230838"/>
            <a:ext cx="333396" cy="89549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584" name="Line 1209">
            <a:extLst>
              <a:ext uri="{FF2B5EF4-FFF2-40B4-BE49-F238E27FC236}">
                <a16:creationId xmlns:a16="http://schemas.microsoft.com/office/drawing/2014/main" id="{D0719C7F-D2D5-C203-C0BA-A49F7B6B67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86597" y="5883803"/>
            <a:ext cx="35525" cy="25553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585" name="Oval 1223">
            <a:extLst>
              <a:ext uri="{FF2B5EF4-FFF2-40B4-BE49-F238E27FC236}">
                <a16:creationId xmlns:a16="http://schemas.microsoft.com/office/drawing/2014/main" id="{77655632-E6A0-4ABF-0B58-B0FF4B0BD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635" y="5506519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F8</a:t>
            </a:r>
          </a:p>
        </p:txBody>
      </p:sp>
      <p:sp>
        <p:nvSpPr>
          <p:cNvPr id="586" name="Oval 1224">
            <a:extLst>
              <a:ext uri="{FF2B5EF4-FFF2-40B4-BE49-F238E27FC236}">
                <a16:creationId xmlns:a16="http://schemas.microsoft.com/office/drawing/2014/main" id="{76DC8854-A4D2-7C91-3821-D64B7B738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5822" y="4922319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F9</a:t>
            </a:r>
          </a:p>
        </p:txBody>
      </p:sp>
      <p:sp>
        <p:nvSpPr>
          <p:cNvPr id="587" name="Line 1152">
            <a:extLst>
              <a:ext uri="{FF2B5EF4-FFF2-40B4-BE49-F238E27FC236}">
                <a16:creationId xmlns:a16="http://schemas.microsoft.com/office/drawing/2014/main" id="{4CA1E3A1-D4AF-4128-2722-DF64119558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9272" y="5080026"/>
            <a:ext cx="1873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88" name="Rectangle 1151">
            <a:extLst>
              <a:ext uri="{FF2B5EF4-FFF2-40B4-BE49-F238E27FC236}">
                <a16:creationId xmlns:a16="http://schemas.microsoft.com/office/drawing/2014/main" id="{292E981B-E17D-393A-89E1-598263FB0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1829" y="4854601"/>
            <a:ext cx="524718" cy="407988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fr-FR" altLang="fr-FR">
                <a:solidFill>
                  <a:srgbClr val="000066"/>
                </a:solidFill>
              </a:rPr>
              <a:t>C2</a:t>
            </a:r>
          </a:p>
        </p:txBody>
      </p:sp>
      <p:sp>
        <p:nvSpPr>
          <p:cNvPr id="589" name="Oval 1229">
            <a:extLst>
              <a:ext uri="{FF2B5EF4-FFF2-40B4-BE49-F238E27FC236}">
                <a16:creationId xmlns:a16="http://schemas.microsoft.com/office/drawing/2014/main" id="{0CFA16CC-5A72-4A79-E59B-CBCA7DFAF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804" y="4689151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F55</a:t>
            </a:r>
          </a:p>
        </p:txBody>
      </p:sp>
      <p:sp>
        <p:nvSpPr>
          <p:cNvPr id="590" name="Freeform 1230">
            <a:extLst>
              <a:ext uri="{FF2B5EF4-FFF2-40B4-BE49-F238E27FC236}">
                <a16:creationId xmlns:a16="http://schemas.microsoft.com/office/drawing/2014/main" id="{6D955CE5-78D5-B011-9D98-5F73D3B55246}"/>
              </a:ext>
            </a:extLst>
          </p:cNvPr>
          <p:cNvSpPr>
            <a:spLocks/>
          </p:cNvSpPr>
          <p:nvPr/>
        </p:nvSpPr>
        <p:spPr bwMode="auto">
          <a:xfrm>
            <a:off x="911437" y="4883085"/>
            <a:ext cx="2678286" cy="1963885"/>
          </a:xfrm>
          <a:custGeom>
            <a:avLst/>
            <a:gdLst>
              <a:gd name="T0" fmla="*/ 684 w 1546"/>
              <a:gd name="T1" fmla="*/ 94 h 1529"/>
              <a:gd name="T2" fmla="*/ 300 w 1546"/>
              <a:gd name="T3" fmla="*/ 169 h 1529"/>
              <a:gd name="T4" fmla="*/ 0 w 1546"/>
              <a:gd name="T5" fmla="*/ 720 h 1529"/>
              <a:gd name="T6" fmla="*/ 0 w 1546"/>
              <a:gd name="T7" fmla="*/ 1529 h 1529"/>
              <a:gd name="T8" fmla="*/ 1360 w 1546"/>
              <a:gd name="T9" fmla="*/ 1529 h 1529"/>
              <a:gd name="T10" fmla="*/ 1250 w 1546"/>
              <a:gd name="T11" fmla="*/ 1344 h 1529"/>
              <a:gd name="T12" fmla="*/ 1258 w 1546"/>
              <a:gd name="T13" fmla="*/ 1255 h 1529"/>
              <a:gd name="T14" fmla="*/ 1278 w 1546"/>
              <a:gd name="T15" fmla="*/ 952 h 1529"/>
              <a:gd name="T16" fmla="*/ 1344 w 1546"/>
              <a:gd name="T17" fmla="*/ 783 h 1529"/>
              <a:gd name="T18" fmla="*/ 1248 w 1546"/>
              <a:gd name="T19" fmla="*/ 591 h 1529"/>
              <a:gd name="T20" fmla="*/ 1381 w 1546"/>
              <a:gd name="T21" fmla="*/ 376 h 1529"/>
              <a:gd name="T22" fmla="*/ 1546 w 1546"/>
              <a:gd name="T23" fmla="*/ 0 h 1529"/>
              <a:gd name="T24" fmla="*/ 885 w 1546"/>
              <a:gd name="T25" fmla="*/ 35 h 1529"/>
              <a:gd name="T26" fmla="*/ 684 w 1546"/>
              <a:gd name="T27" fmla="*/ 94 h 152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546"/>
              <a:gd name="T43" fmla="*/ 0 h 1529"/>
              <a:gd name="T44" fmla="*/ 1546 w 1546"/>
              <a:gd name="T45" fmla="*/ 1529 h 1529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861 w 10000"/>
              <a:gd name="connsiteY9" fmla="*/ 3829 h 10000"/>
              <a:gd name="connsiteX10" fmla="*/ 8933 w 10000"/>
              <a:gd name="connsiteY10" fmla="*/ 2459 h 10000"/>
              <a:gd name="connsiteX11" fmla="*/ 10000 w 10000"/>
              <a:gd name="connsiteY11" fmla="*/ 0 h 10000"/>
              <a:gd name="connsiteX12" fmla="*/ 5724 w 10000"/>
              <a:gd name="connsiteY12" fmla="*/ 229 h 10000"/>
              <a:gd name="connsiteX13" fmla="*/ 4424 w 10000"/>
              <a:gd name="connsiteY13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933 w 10000"/>
              <a:gd name="connsiteY9" fmla="*/ 2459 h 10000"/>
              <a:gd name="connsiteX10" fmla="*/ 10000 w 10000"/>
              <a:gd name="connsiteY10" fmla="*/ 0 h 10000"/>
              <a:gd name="connsiteX11" fmla="*/ 5724 w 10000"/>
              <a:gd name="connsiteY11" fmla="*/ 229 h 10000"/>
              <a:gd name="connsiteX12" fmla="*/ 4424 w 10000"/>
              <a:gd name="connsiteY12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933 w 10000"/>
              <a:gd name="connsiteY9" fmla="*/ 2459 h 10000"/>
              <a:gd name="connsiteX10" fmla="*/ 10000 w 10000"/>
              <a:gd name="connsiteY10" fmla="*/ 0 h 10000"/>
              <a:gd name="connsiteX11" fmla="*/ 6928 w 10000"/>
              <a:gd name="connsiteY11" fmla="*/ 229 h 10000"/>
              <a:gd name="connsiteX12" fmla="*/ 4424 w 10000"/>
              <a:gd name="connsiteY12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933 w 10000"/>
              <a:gd name="connsiteY8" fmla="*/ 2459 h 10000"/>
              <a:gd name="connsiteX9" fmla="*/ 10000 w 10000"/>
              <a:gd name="connsiteY9" fmla="*/ 0 h 10000"/>
              <a:gd name="connsiteX10" fmla="*/ 6928 w 10000"/>
              <a:gd name="connsiteY10" fmla="*/ 229 h 10000"/>
              <a:gd name="connsiteX11" fmla="*/ 4424 w 10000"/>
              <a:gd name="connsiteY11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334 w 10000"/>
              <a:gd name="connsiteY5" fmla="*/ 9079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933 w 10000"/>
              <a:gd name="connsiteY8" fmla="*/ 2459 h 10000"/>
              <a:gd name="connsiteX9" fmla="*/ 10000 w 10000"/>
              <a:gd name="connsiteY9" fmla="*/ 0 h 10000"/>
              <a:gd name="connsiteX10" fmla="*/ 6928 w 10000"/>
              <a:gd name="connsiteY10" fmla="*/ 229 h 10000"/>
              <a:gd name="connsiteX11" fmla="*/ 4424 w 10000"/>
              <a:gd name="connsiteY11" fmla="*/ 615 h 10000"/>
              <a:gd name="connsiteX0" fmla="*/ 4424 w 10000"/>
              <a:gd name="connsiteY0" fmla="*/ 615 h 30374"/>
              <a:gd name="connsiteX1" fmla="*/ 1940 w 10000"/>
              <a:gd name="connsiteY1" fmla="*/ 1105 h 30374"/>
              <a:gd name="connsiteX2" fmla="*/ 0 w 10000"/>
              <a:gd name="connsiteY2" fmla="*/ 4709 h 30374"/>
              <a:gd name="connsiteX3" fmla="*/ 0 w 10000"/>
              <a:gd name="connsiteY3" fmla="*/ 10000 h 30374"/>
              <a:gd name="connsiteX4" fmla="*/ 8797 w 10000"/>
              <a:gd name="connsiteY4" fmla="*/ 30374 h 30374"/>
              <a:gd name="connsiteX5" fmla="*/ 8334 w 10000"/>
              <a:gd name="connsiteY5" fmla="*/ 9079 h 30374"/>
              <a:gd name="connsiteX6" fmla="*/ 8137 w 10000"/>
              <a:gd name="connsiteY6" fmla="*/ 8208 h 30374"/>
              <a:gd name="connsiteX7" fmla="*/ 8266 w 10000"/>
              <a:gd name="connsiteY7" fmla="*/ 6226 h 30374"/>
              <a:gd name="connsiteX8" fmla="*/ 8933 w 10000"/>
              <a:gd name="connsiteY8" fmla="*/ 2459 h 30374"/>
              <a:gd name="connsiteX9" fmla="*/ 10000 w 10000"/>
              <a:gd name="connsiteY9" fmla="*/ 0 h 30374"/>
              <a:gd name="connsiteX10" fmla="*/ 6928 w 10000"/>
              <a:gd name="connsiteY10" fmla="*/ 229 h 30374"/>
              <a:gd name="connsiteX11" fmla="*/ 4424 w 10000"/>
              <a:gd name="connsiteY11" fmla="*/ 615 h 30374"/>
              <a:gd name="connsiteX0" fmla="*/ 5946 w 11522"/>
              <a:gd name="connsiteY0" fmla="*/ 615 h 32695"/>
              <a:gd name="connsiteX1" fmla="*/ 3462 w 11522"/>
              <a:gd name="connsiteY1" fmla="*/ 1105 h 32695"/>
              <a:gd name="connsiteX2" fmla="*/ 1522 w 11522"/>
              <a:gd name="connsiteY2" fmla="*/ 4709 h 32695"/>
              <a:gd name="connsiteX3" fmla="*/ 0 w 11522"/>
              <a:gd name="connsiteY3" fmla="*/ 32695 h 32695"/>
              <a:gd name="connsiteX4" fmla="*/ 10319 w 11522"/>
              <a:gd name="connsiteY4" fmla="*/ 30374 h 32695"/>
              <a:gd name="connsiteX5" fmla="*/ 9856 w 11522"/>
              <a:gd name="connsiteY5" fmla="*/ 9079 h 32695"/>
              <a:gd name="connsiteX6" fmla="*/ 9659 w 11522"/>
              <a:gd name="connsiteY6" fmla="*/ 8208 h 32695"/>
              <a:gd name="connsiteX7" fmla="*/ 9788 w 11522"/>
              <a:gd name="connsiteY7" fmla="*/ 6226 h 32695"/>
              <a:gd name="connsiteX8" fmla="*/ 10455 w 11522"/>
              <a:gd name="connsiteY8" fmla="*/ 2459 h 32695"/>
              <a:gd name="connsiteX9" fmla="*/ 11522 w 11522"/>
              <a:gd name="connsiteY9" fmla="*/ 0 h 32695"/>
              <a:gd name="connsiteX10" fmla="*/ 8450 w 11522"/>
              <a:gd name="connsiteY10" fmla="*/ 229 h 32695"/>
              <a:gd name="connsiteX11" fmla="*/ 5946 w 11522"/>
              <a:gd name="connsiteY11" fmla="*/ 615 h 32695"/>
              <a:gd name="connsiteX0" fmla="*/ 5946 w 11522"/>
              <a:gd name="connsiteY0" fmla="*/ 615 h 32695"/>
              <a:gd name="connsiteX1" fmla="*/ 3462 w 11522"/>
              <a:gd name="connsiteY1" fmla="*/ 1105 h 32695"/>
              <a:gd name="connsiteX2" fmla="*/ 1522 w 11522"/>
              <a:gd name="connsiteY2" fmla="*/ 4709 h 32695"/>
              <a:gd name="connsiteX3" fmla="*/ 0 w 11522"/>
              <a:gd name="connsiteY3" fmla="*/ 32695 h 32695"/>
              <a:gd name="connsiteX4" fmla="*/ 10319 w 11522"/>
              <a:gd name="connsiteY4" fmla="*/ 32179 h 32695"/>
              <a:gd name="connsiteX5" fmla="*/ 9856 w 11522"/>
              <a:gd name="connsiteY5" fmla="*/ 9079 h 32695"/>
              <a:gd name="connsiteX6" fmla="*/ 9659 w 11522"/>
              <a:gd name="connsiteY6" fmla="*/ 8208 h 32695"/>
              <a:gd name="connsiteX7" fmla="*/ 9788 w 11522"/>
              <a:gd name="connsiteY7" fmla="*/ 6226 h 32695"/>
              <a:gd name="connsiteX8" fmla="*/ 10455 w 11522"/>
              <a:gd name="connsiteY8" fmla="*/ 2459 h 32695"/>
              <a:gd name="connsiteX9" fmla="*/ 11522 w 11522"/>
              <a:gd name="connsiteY9" fmla="*/ 0 h 32695"/>
              <a:gd name="connsiteX10" fmla="*/ 8450 w 11522"/>
              <a:gd name="connsiteY10" fmla="*/ 229 h 32695"/>
              <a:gd name="connsiteX11" fmla="*/ 5946 w 11522"/>
              <a:gd name="connsiteY11" fmla="*/ 615 h 32695"/>
              <a:gd name="connsiteX0" fmla="*/ 5946 w 11522"/>
              <a:gd name="connsiteY0" fmla="*/ 27627 h 59707"/>
              <a:gd name="connsiteX1" fmla="*/ 3462 w 11522"/>
              <a:gd name="connsiteY1" fmla="*/ 28117 h 59707"/>
              <a:gd name="connsiteX2" fmla="*/ 2997 w 11522"/>
              <a:gd name="connsiteY2" fmla="*/ 0 h 59707"/>
              <a:gd name="connsiteX3" fmla="*/ 0 w 11522"/>
              <a:gd name="connsiteY3" fmla="*/ 59707 h 59707"/>
              <a:gd name="connsiteX4" fmla="*/ 10319 w 11522"/>
              <a:gd name="connsiteY4" fmla="*/ 59191 h 59707"/>
              <a:gd name="connsiteX5" fmla="*/ 9856 w 11522"/>
              <a:gd name="connsiteY5" fmla="*/ 36091 h 59707"/>
              <a:gd name="connsiteX6" fmla="*/ 9659 w 11522"/>
              <a:gd name="connsiteY6" fmla="*/ 35220 h 59707"/>
              <a:gd name="connsiteX7" fmla="*/ 9788 w 11522"/>
              <a:gd name="connsiteY7" fmla="*/ 33238 h 59707"/>
              <a:gd name="connsiteX8" fmla="*/ 10455 w 11522"/>
              <a:gd name="connsiteY8" fmla="*/ 29471 h 59707"/>
              <a:gd name="connsiteX9" fmla="*/ 11522 w 11522"/>
              <a:gd name="connsiteY9" fmla="*/ 27012 h 59707"/>
              <a:gd name="connsiteX10" fmla="*/ 8450 w 11522"/>
              <a:gd name="connsiteY10" fmla="*/ 27241 h 59707"/>
              <a:gd name="connsiteX11" fmla="*/ 5946 w 11522"/>
              <a:gd name="connsiteY11" fmla="*/ 27627 h 59707"/>
              <a:gd name="connsiteX0" fmla="*/ 5946 w 11522"/>
              <a:gd name="connsiteY0" fmla="*/ 27627 h 59707"/>
              <a:gd name="connsiteX1" fmla="*/ 5317 w 11522"/>
              <a:gd name="connsiteY1" fmla="*/ 7743 h 59707"/>
              <a:gd name="connsiteX2" fmla="*/ 2997 w 11522"/>
              <a:gd name="connsiteY2" fmla="*/ 0 h 59707"/>
              <a:gd name="connsiteX3" fmla="*/ 0 w 11522"/>
              <a:gd name="connsiteY3" fmla="*/ 59707 h 59707"/>
              <a:gd name="connsiteX4" fmla="*/ 10319 w 11522"/>
              <a:gd name="connsiteY4" fmla="*/ 59191 h 59707"/>
              <a:gd name="connsiteX5" fmla="*/ 9856 w 11522"/>
              <a:gd name="connsiteY5" fmla="*/ 36091 h 59707"/>
              <a:gd name="connsiteX6" fmla="*/ 9659 w 11522"/>
              <a:gd name="connsiteY6" fmla="*/ 35220 h 59707"/>
              <a:gd name="connsiteX7" fmla="*/ 9788 w 11522"/>
              <a:gd name="connsiteY7" fmla="*/ 33238 h 59707"/>
              <a:gd name="connsiteX8" fmla="*/ 10455 w 11522"/>
              <a:gd name="connsiteY8" fmla="*/ 29471 h 59707"/>
              <a:gd name="connsiteX9" fmla="*/ 11522 w 11522"/>
              <a:gd name="connsiteY9" fmla="*/ 27012 h 59707"/>
              <a:gd name="connsiteX10" fmla="*/ 8450 w 11522"/>
              <a:gd name="connsiteY10" fmla="*/ 27241 h 59707"/>
              <a:gd name="connsiteX11" fmla="*/ 5946 w 11522"/>
              <a:gd name="connsiteY11" fmla="*/ 27627 h 59707"/>
              <a:gd name="connsiteX0" fmla="*/ 5946 w 11522"/>
              <a:gd name="connsiteY0" fmla="*/ 28293 h 60373"/>
              <a:gd name="connsiteX1" fmla="*/ 2997 w 11522"/>
              <a:gd name="connsiteY1" fmla="*/ 666 h 60373"/>
              <a:gd name="connsiteX2" fmla="*/ 0 w 11522"/>
              <a:gd name="connsiteY2" fmla="*/ 60373 h 60373"/>
              <a:gd name="connsiteX3" fmla="*/ 10319 w 11522"/>
              <a:gd name="connsiteY3" fmla="*/ 59857 h 60373"/>
              <a:gd name="connsiteX4" fmla="*/ 9856 w 11522"/>
              <a:gd name="connsiteY4" fmla="*/ 36757 h 60373"/>
              <a:gd name="connsiteX5" fmla="*/ 9659 w 11522"/>
              <a:gd name="connsiteY5" fmla="*/ 35886 h 60373"/>
              <a:gd name="connsiteX6" fmla="*/ 9788 w 11522"/>
              <a:gd name="connsiteY6" fmla="*/ 33904 h 60373"/>
              <a:gd name="connsiteX7" fmla="*/ 10455 w 11522"/>
              <a:gd name="connsiteY7" fmla="*/ 30137 h 60373"/>
              <a:gd name="connsiteX8" fmla="*/ 11522 w 11522"/>
              <a:gd name="connsiteY8" fmla="*/ 27678 h 60373"/>
              <a:gd name="connsiteX9" fmla="*/ 8450 w 11522"/>
              <a:gd name="connsiteY9" fmla="*/ 27907 h 60373"/>
              <a:gd name="connsiteX10" fmla="*/ 5946 w 11522"/>
              <a:gd name="connsiteY10" fmla="*/ 28293 h 60373"/>
              <a:gd name="connsiteX0" fmla="*/ 8450 w 11522"/>
              <a:gd name="connsiteY0" fmla="*/ 27241 h 59707"/>
              <a:gd name="connsiteX1" fmla="*/ 2997 w 11522"/>
              <a:gd name="connsiteY1" fmla="*/ 0 h 59707"/>
              <a:gd name="connsiteX2" fmla="*/ 0 w 11522"/>
              <a:gd name="connsiteY2" fmla="*/ 59707 h 59707"/>
              <a:gd name="connsiteX3" fmla="*/ 10319 w 11522"/>
              <a:gd name="connsiteY3" fmla="*/ 59191 h 59707"/>
              <a:gd name="connsiteX4" fmla="*/ 9856 w 11522"/>
              <a:gd name="connsiteY4" fmla="*/ 36091 h 59707"/>
              <a:gd name="connsiteX5" fmla="*/ 9659 w 11522"/>
              <a:gd name="connsiteY5" fmla="*/ 35220 h 59707"/>
              <a:gd name="connsiteX6" fmla="*/ 9788 w 11522"/>
              <a:gd name="connsiteY6" fmla="*/ 33238 h 59707"/>
              <a:gd name="connsiteX7" fmla="*/ 10455 w 11522"/>
              <a:gd name="connsiteY7" fmla="*/ 29471 h 59707"/>
              <a:gd name="connsiteX8" fmla="*/ 11522 w 11522"/>
              <a:gd name="connsiteY8" fmla="*/ 27012 h 59707"/>
              <a:gd name="connsiteX9" fmla="*/ 8450 w 11522"/>
              <a:gd name="connsiteY9" fmla="*/ 27241 h 59707"/>
              <a:gd name="connsiteX0" fmla="*/ 11522 w 11522"/>
              <a:gd name="connsiteY0" fmla="*/ 27012 h 59707"/>
              <a:gd name="connsiteX1" fmla="*/ 2997 w 11522"/>
              <a:gd name="connsiteY1" fmla="*/ 0 h 59707"/>
              <a:gd name="connsiteX2" fmla="*/ 0 w 11522"/>
              <a:gd name="connsiteY2" fmla="*/ 59707 h 59707"/>
              <a:gd name="connsiteX3" fmla="*/ 10319 w 11522"/>
              <a:gd name="connsiteY3" fmla="*/ 59191 h 59707"/>
              <a:gd name="connsiteX4" fmla="*/ 9856 w 11522"/>
              <a:gd name="connsiteY4" fmla="*/ 36091 h 59707"/>
              <a:gd name="connsiteX5" fmla="*/ 9659 w 11522"/>
              <a:gd name="connsiteY5" fmla="*/ 35220 h 59707"/>
              <a:gd name="connsiteX6" fmla="*/ 9788 w 11522"/>
              <a:gd name="connsiteY6" fmla="*/ 33238 h 59707"/>
              <a:gd name="connsiteX7" fmla="*/ 10455 w 11522"/>
              <a:gd name="connsiteY7" fmla="*/ 29471 h 59707"/>
              <a:gd name="connsiteX8" fmla="*/ 11522 w 11522"/>
              <a:gd name="connsiteY8" fmla="*/ 27012 h 59707"/>
              <a:gd name="connsiteX0" fmla="*/ 10455 w 10455"/>
              <a:gd name="connsiteY0" fmla="*/ 29471 h 59707"/>
              <a:gd name="connsiteX1" fmla="*/ 2997 w 10455"/>
              <a:gd name="connsiteY1" fmla="*/ 0 h 59707"/>
              <a:gd name="connsiteX2" fmla="*/ 0 w 10455"/>
              <a:gd name="connsiteY2" fmla="*/ 59707 h 59707"/>
              <a:gd name="connsiteX3" fmla="*/ 10319 w 10455"/>
              <a:gd name="connsiteY3" fmla="*/ 59191 h 59707"/>
              <a:gd name="connsiteX4" fmla="*/ 9856 w 10455"/>
              <a:gd name="connsiteY4" fmla="*/ 36091 h 59707"/>
              <a:gd name="connsiteX5" fmla="*/ 9659 w 10455"/>
              <a:gd name="connsiteY5" fmla="*/ 35220 h 59707"/>
              <a:gd name="connsiteX6" fmla="*/ 9788 w 10455"/>
              <a:gd name="connsiteY6" fmla="*/ 33238 h 59707"/>
              <a:gd name="connsiteX7" fmla="*/ 10455 w 10455"/>
              <a:gd name="connsiteY7" fmla="*/ 29471 h 59707"/>
              <a:gd name="connsiteX0" fmla="*/ 9788 w 10319"/>
              <a:gd name="connsiteY0" fmla="*/ 33238 h 59707"/>
              <a:gd name="connsiteX1" fmla="*/ 2997 w 10319"/>
              <a:gd name="connsiteY1" fmla="*/ 0 h 59707"/>
              <a:gd name="connsiteX2" fmla="*/ 0 w 10319"/>
              <a:gd name="connsiteY2" fmla="*/ 59707 h 59707"/>
              <a:gd name="connsiteX3" fmla="*/ 10319 w 10319"/>
              <a:gd name="connsiteY3" fmla="*/ 59191 h 59707"/>
              <a:gd name="connsiteX4" fmla="*/ 9856 w 10319"/>
              <a:gd name="connsiteY4" fmla="*/ 36091 h 59707"/>
              <a:gd name="connsiteX5" fmla="*/ 9659 w 10319"/>
              <a:gd name="connsiteY5" fmla="*/ 35220 h 59707"/>
              <a:gd name="connsiteX6" fmla="*/ 9788 w 10319"/>
              <a:gd name="connsiteY6" fmla="*/ 33238 h 59707"/>
              <a:gd name="connsiteX0" fmla="*/ 9659 w 10319"/>
              <a:gd name="connsiteY0" fmla="*/ 35220 h 59707"/>
              <a:gd name="connsiteX1" fmla="*/ 2997 w 10319"/>
              <a:gd name="connsiteY1" fmla="*/ 0 h 59707"/>
              <a:gd name="connsiteX2" fmla="*/ 0 w 10319"/>
              <a:gd name="connsiteY2" fmla="*/ 59707 h 59707"/>
              <a:gd name="connsiteX3" fmla="*/ 10319 w 10319"/>
              <a:gd name="connsiteY3" fmla="*/ 59191 h 59707"/>
              <a:gd name="connsiteX4" fmla="*/ 9856 w 10319"/>
              <a:gd name="connsiteY4" fmla="*/ 36091 h 59707"/>
              <a:gd name="connsiteX5" fmla="*/ 9659 w 10319"/>
              <a:gd name="connsiteY5" fmla="*/ 35220 h 59707"/>
              <a:gd name="connsiteX0" fmla="*/ 9856 w 10319"/>
              <a:gd name="connsiteY0" fmla="*/ 36443 h 60059"/>
              <a:gd name="connsiteX1" fmla="*/ 2997 w 10319"/>
              <a:gd name="connsiteY1" fmla="*/ 352 h 60059"/>
              <a:gd name="connsiteX2" fmla="*/ 0 w 10319"/>
              <a:gd name="connsiteY2" fmla="*/ 60059 h 60059"/>
              <a:gd name="connsiteX3" fmla="*/ 10319 w 10319"/>
              <a:gd name="connsiteY3" fmla="*/ 59543 h 60059"/>
              <a:gd name="connsiteX4" fmla="*/ 9856 w 10319"/>
              <a:gd name="connsiteY4" fmla="*/ 36443 h 60059"/>
              <a:gd name="connsiteX0" fmla="*/ 12948 w 12953"/>
              <a:gd name="connsiteY0" fmla="*/ 6221 h 63880"/>
              <a:gd name="connsiteX1" fmla="*/ 2997 w 12953"/>
              <a:gd name="connsiteY1" fmla="*/ 4173 h 63880"/>
              <a:gd name="connsiteX2" fmla="*/ 0 w 12953"/>
              <a:gd name="connsiteY2" fmla="*/ 63880 h 63880"/>
              <a:gd name="connsiteX3" fmla="*/ 10319 w 12953"/>
              <a:gd name="connsiteY3" fmla="*/ 63364 h 63880"/>
              <a:gd name="connsiteX4" fmla="*/ 12948 w 12953"/>
              <a:gd name="connsiteY4" fmla="*/ 6221 h 63880"/>
              <a:gd name="connsiteX0" fmla="*/ 12948 w 12953"/>
              <a:gd name="connsiteY0" fmla="*/ 3746 h 61405"/>
              <a:gd name="connsiteX1" fmla="*/ 2997 w 12953"/>
              <a:gd name="connsiteY1" fmla="*/ 1698 h 61405"/>
              <a:gd name="connsiteX2" fmla="*/ 0 w 12953"/>
              <a:gd name="connsiteY2" fmla="*/ 61405 h 61405"/>
              <a:gd name="connsiteX3" fmla="*/ 10319 w 12953"/>
              <a:gd name="connsiteY3" fmla="*/ 60889 h 61405"/>
              <a:gd name="connsiteX4" fmla="*/ 12948 w 12953"/>
              <a:gd name="connsiteY4" fmla="*/ 3746 h 61405"/>
              <a:gd name="connsiteX0" fmla="*/ 12948 w 12953"/>
              <a:gd name="connsiteY0" fmla="*/ 2048 h 59707"/>
              <a:gd name="connsiteX1" fmla="*/ 2997 w 12953"/>
              <a:gd name="connsiteY1" fmla="*/ 0 h 59707"/>
              <a:gd name="connsiteX2" fmla="*/ 0 w 12953"/>
              <a:gd name="connsiteY2" fmla="*/ 59707 h 59707"/>
              <a:gd name="connsiteX3" fmla="*/ 10319 w 12953"/>
              <a:gd name="connsiteY3" fmla="*/ 59191 h 59707"/>
              <a:gd name="connsiteX4" fmla="*/ 12948 w 12953"/>
              <a:gd name="connsiteY4" fmla="*/ 2048 h 59707"/>
              <a:gd name="connsiteX0" fmla="*/ 12948 w 12953"/>
              <a:gd name="connsiteY0" fmla="*/ 673 h 58332"/>
              <a:gd name="connsiteX1" fmla="*/ 2997 w 12953"/>
              <a:gd name="connsiteY1" fmla="*/ 1978 h 58332"/>
              <a:gd name="connsiteX2" fmla="*/ 0 w 12953"/>
              <a:gd name="connsiteY2" fmla="*/ 58332 h 58332"/>
              <a:gd name="connsiteX3" fmla="*/ 10319 w 12953"/>
              <a:gd name="connsiteY3" fmla="*/ 57816 h 58332"/>
              <a:gd name="connsiteX4" fmla="*/ 12948 w 12953"/>
              <a:gd name="connsiteY4" fmla="*/ 673 h 58332"/>
              <a:gd name="connsiteX0" fmla="*/ 13084 w 13089"/>
              <a:gd name="connsiteY0" fmla="*/ 4541 h 56354"/>
              <a:gd name="connsiteX1" fmla="*/ 2997 w 13089"/>
              <a:gd name="connsiteY1" fmla="*/ 0 h 56354"/>
              <a:gd name="connsiteX2" fmla="*/ 0 w 13089"/>
              <a:gd name="connsiteY2" fmla="*/ 56354 h 56354"/>
              <a:gd name="connsiteX3" fmla="*/ 10319 w 13089"/>
              <a:gd name="connsiteY3" fmla="*/ 55838 h 56354"/>
              <a:gd name="connsiteX4" fmla="*/ 13084 w 13089"/>
              <a:gd name="connsiteY4" fmla="*/ 4541 h 56354"/>
              <a:gd name="connsiteX0" fmla="*/ 13084 w 13089"/>
              <a:gd name="connsiteY0" fmla="*/ 1017 h 52830"/>
              <a:gd name="connsiteX1" fmla="*/ 2726 w 13089"/>
              <a:gd name="connsiteY1" fmla="*/ 602 h 52830"/>
              <a:gd name="connsiteX2" fmla="*/ 0 w 13089"/>
              <a:gd name="connsiteY2" fmla="*/ 52830 h 52830"/>
              <a:gd name="connsiteX3" fmla="*/ 10319 w 13089"/>
              <a:gd name="connsiteY3" fmla="*/ 52314 h 52830"/>
              <a:gd name="connsiteX4" fmla="*/ 13084 w 13089"/>
              <a:gd name="connsiteY4" fmla="*/ 1017 h 52830"/>
              <a:gd name="connsiteX0" fmla="*/ 14305 w 14310"/>
              <a:gd name="connsiteY0" fmla="*/ 1017 h 53174"/>
              <a:gd name="connsiteX1" fmla="*/ 3947 w 14310"/>
              <a:gd name="connsiteY1" fmla="*/ 602 h 53174"/>
              <a:gd name="connsiteX2" fmla="*/ 0 w 14310"/>
              <a:gd name="connsiteY2" fmla="*/ 53174 h 53174"/>
              <a:gd name="connsiteX3" fmla="*/ 11540 w 14310"/>
              <a:gd name="connsiteY3" fmla="*/ 52314 h 53174"/>
              <a:gd name="connsiteX4" fmla="*/ 14305 w 14310"/>
              <a:gd name="connsiteY4" fmla="*/ 1017 h 5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10" h="53174">
                <a:moveTo>
                  <a:pt x="14305" y="1017"/>
                </a:moveTo>
                <a:cubicBezTo>
                  <a:pt x="11801" y="-1111"/>
                  <a:pt x="5923" y="792"/>
                  <a:pt x="3947" y="602"/>
                </a:cubicBezTo>
                <a:cubicBezTo>
                  <a:pt x="3440" y="9931"/>
                  <a:pt x="507" y="43845"/>
                  <a:pt x="0" y="53174"/>
                </a:cubicBezTo>
                <a:lnTo>
                  <a:pt x="11540" y="52314"/>
                </a:lnTo>
                <a:cubicBezTo>
                  <a:pt x="11386" y="52007"/>
                  <a:pt x="14459" y="1324"/>
                  <a:pt x="14305" y="1017"/>
                </a:cubicBezTo>
                <a:close/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fr-FR"/>
          </a:p>
        </p:txBody>
      </p:sp>
      <p:cxnSp>
        <p:nvCxnSpPr>
          <p:cNvPr id="591" name="Connecteur droit avec flèche 590">
            <a:extLst>
              <a:ext uri="{FF2B5EF4-FFF2-40B4-BE49-F238E27FC236}">
                <a16:creationId xmlns:a16="http://schemas.microsoft.com/office/drawing/2014/main" id="{939FDDB1-D221-72EC-1FD1-D64D81C1F9A6}"/>
              </a:ext>
            </a:extLst>
          </p:cNvPr>
          <p:cNvCxnSpPr>
            <a:cxnSpLocks/>
          </p:cNvCxnSpPr>
          <p:nvPr/>
        </p:nvCxnSpPr>
        <p:spPr>
          <a:xfrm flipV="1">
            <a:off x="3611400" y="2588865"/>
            <a:ext cx="2637073" cy="2577853"/>
          </a:xfrm>
          <a:prstGeom prst="straightConnector1">
            <a:avLst/>
          </a:prstGeom>
          <a:ln w="571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Line 1202">
            <a:extLst>
              <a:ext uri="{FF2B5EF4-FFF2-40B4-BE49-F238E27FC236}">
                <a16:creationId xmlns:a16="http://schemas.microsoft.com/office/drawing/2014/main" id="{7D467277-8347-9620-7B8C-B9D17F984F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24120" y="3895140"/>
            <a:ext cx="545936" cy="1042113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593" name="Line 1210">
            <a:extLst>
              <a:ext uri="{FF2B5EF4-FFF2-40B4-BE49-F238E27FC236}">
                <a16:creationId xmlns:a16="http://schemas.microsoft.com/office/drawing/2014/main" id="{60C8AC30-75AA-B0C5-C9F2-E1AE1CBC82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7188" y="5330753"/>
            <a:ext cx="214990" cy="81449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594" name="Rectangle 1156">
            <a:extLst>
              <a:ext uri="{FF2B5EF4-FFF2-40B4-BE49-F238E27FC236}">
                <a16:creationId xmlns:a16="http://schemas.microsoft.com/office/drawing/2014/main" id="{9044BC02-AD1D-2498-1FD3-5D372F65C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954" y="5465797"/>
            <a:ext cx="622300" cy="611187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C1’</a:t>
            </a:r>
          </a:p>
        </p:txBody>
      </p:sp>
      <p:sp>
        <p:nvSpPr>
          <p:cNvPr id="595" name="Oval 1190">
            <a:extLst>
              <a:ext uri="{FF2B5EF4-FFF2-40B4-BE49-F238E27FC236}">
                <a16:creationId xmlns:a16="http://schemas.microsoft.com/office/drawing/2014/main" id="{1D58B75E-8AAC-0CAF-CB61-1C83C0D47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600" y="5520800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F7</a:t>
            </a:r>
          </a:p>
        </p:txBody>
      </p:sp>
      <p:sp>
        <p:nvSpPr>
          <p:cNvPr id="596" name="Line 1039">
            <a:extLst>
              <a:ext uri="{FF2B5EF4-FFF2-40B4-BE49-F238E27FC236}">
                <a16:creationId xmlns:a16="http://schemas.microsoft.com/office/drawing/2014/main" id="{02015CF1-2044-F70E-1A80-A60FEEF598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2727" y="5110189"/>
            <a:ext cx="582646" cy="26299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97" name="Line 1039">
            <a:extLst>
              <a:ext uri="{FF2B5EF4-FFF2-40B4-BE49-F238E27FC236}">
                <a16:creationId xmlns:a16="http://schemas.microsoft.com/office/drawing/2014/main" id="{823411C2-3D71-61CB-C341-7BD9C97E87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5631" y="5660463"/>
            <a:ext cx="657913" cy="13664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598" name="Rectangle 1138">
            <a:extLst>
              <a:ext uri="{FF2B5EF4-FFF2-40B4-BE49-F238E27FC236}">
                <a16:creationId xmlns:a16="http://schemas.microsoft.com/office/drawing/2014/main" id="{DBB77914-E97E-B379-2ADA-9B48256F9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914" y="5336132"/>
            <a:ext cx="2762023" cy="1718097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599" name="Line 1143">
            <a:extLst>
              <a:ext uri="{FF2B5EF4-FFF2-40B4-BE49-F238E27FC236}">
                <a16:creationId xmlns:a16="http://schemas.microsoft.com/office/drawing/2014/main" id="{F6222D52-AE4F-A25A-5460-555AFC5E30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33352" y="6287045"/>
            <a:ext cx="2238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00" name="Rectangle 1160">
            <a:extLst>
              <a:ext uri="{FF2B5EF4-FFF2-40B4-BE49-F238E27FC236}">
                <a16:creationId xmlns:a16="http://schemas.microsoft.com/office/drawing/2014/main" id="{3B19462D-E38B-27C2-FD9E-8E9FF598E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125" y="2968275"/>
            <a:ext cx="2760572" cy="1949207"/>
          </a:xfrm>
          <a:prstGeom prst="rect">
            <a:avLst/>
          </a:prstGeom>
          <a:gradFill rotWithShape="0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>
              <a:rot lat="0" lon="0" rev="2400000"/>
            </a:lightRig>
          </a:scene3d>
          <a:sp3d extrusionH="100000" contourW="12700" prstMaterial="legacyMatte">
            <a:bevelT w="13500" h="13500" prst="angle"/>
            <a:bevelB w="13500" h="13500" prst="angle"/>
            <a:contourClr>
              <a:srgbClr val="C7E7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601" name="AutoShape 1162">
            <a:extLst>
              <a:ext uri="{FF2B5EF4-FFF2-40B4-BE49-F238E27FC236}">
                <a16:creationId xmlns:a16="http://schemas.microsoft.com/office/drawing/2014/main" id="{30135D63-E0F4-208F-02E0-57DAB65BC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3283" y="3351775"/>
            <a:ext cx="849714" cy="1109663"/>
          </a:xfrm>
          <a:custGeom>
            <a:avLst/>
            <a:gdLst>
              <a:gd name="connsiteX0" fmla="*/ 0 w 1198553"/>
              <a:gd name="connsiteY0" fmla="*/ 678657 h 1357313"/>
              <a:gd name="connsiteX1" fmla="*/ 380589 w 1198553"/>
              <a:gd name="connsiteY1" fmla="*/ 0 h 1357313"/>
              <a:gd name="connsiteX2" fmla="*/ 817964 w 1198553"/>
              <a:gd name="connsiteY2" fmla="*/ 0 h 1357313"/>
              <a:gd name="connsiteX3" fmla="*/ 1198553 w 1198553"/>
              <a:gd name="connsiteY3" fmla="*/ 678657 h 1357313"/>
              <a:gd name="connsiteX4" fmla="*/ 817964 w 1198553"/>
              <a:gd name="connsiteY4" fmla="*/ 1357313 h 1357313"/>
              <a:gd name="connsiteX5" fmla="*/ 380589 w 1198553"/>
              <a:gd name="connsiteY5" fmla="*/ 1357313 h 1357313"/>
              <a:gd name="connsiteX6" fmla="*/ 0 w 1198553"/>
              <a:gd name="connsiteY6" fmla="*/ 678657 h 1357313"/>
              <a:gd name="connsiteX0" fmla="*/ 0 w 963603"/>
              <a:gd name="connsiteY0" fmla="*/ 678657 h 1357313"/>
              <a:gd name="connsiteX1" fmla="*/ 380589 w 963603"/>
              <a:gd name="connsiteY1" fmla="*/ 0 h 1357313"/>
              <a:gd name="connsiteX2" fmla="*/ 817964 w 963603"/>
              <a:gd name="connsiteY2" fmla="*/ 0 h 1357313"/>
              <a:gd name="connsiteX3" fmla="*/ 963603 w 963603"/>
              <a:gd name="connsiteY3" fmla="*/ 665957 h 1357313"/>
              <a:gd name="connsiteX4" fmla="*/ 817964 w 963603"/>
              <a:gd name="connsiteY4" fmla="*/ 1357313 h 1357313"/>
              <a:gd name="connsiteX5" fmla="*/ 380589 w 963603"/>
              <a:gd name="connsiteY5" fmla="*/ 1357313 h 1357313"/>
              <a:gd name="connsiteX6" fmla="*/ 0 w 963603"/>
              <a:gd name="connsiteY6" fmla="*/ 678657 h 1357313"/>
              <a:gd name="connsiteX0" fmla="*/ 0 w 963603"/>
              <a:gd name="connsiteY0" fmla="*/ 678657 h 1357313"/>
              <a:gd name="connsiteX1" fmla="*/ 380589 w 963603"/>
              <a:gd name="connsiteY1" fmla="*/ 0 h 1357313"/>
              <a:gd name="connsiteX2" fmla="*/ 817964 w 963603"/>
              <a:gd name="connsiteY2" fmla="*/ 0 h 1357313"/>
              <a:gd name="connsiteX3" fmla="*/ 963603 w 963603"/>
              <a:gd name="connsiteY3" fmla="*/ 665957 h 1357313"/>
              <a:gd name="connsiteX4" fmla="*/ 703664 w 963603"/>
              <a:gd name="connsiteY4" fmla="*/ 1312863 h 1357313"/>
              <a:gd name="connsiteX5" fmla="*/ 380589 w 963603"/>
              <a:gd name="connsiteY5" fmla="*/ 1357313 h 1357313"/>
              <a:gd name="connsiteX6" fmla="*/ 0 w 963603"/>
              <a:gd name="connsiteY6" fmla="*/ 678657 h 1357313"/>
              <a:gd name="connsiteX0" fmla="*/ 0 w 963603"/>
              <a:gd name="connsiteY0" fmla="*/ 678657 h 1312863"/>
              <a:gd name="connsiteX1" fmla="*/ 380589 w 963603"/>
              <a:gd name="connsiteY1" fmla="*/ 0 h 1312863"/>
              <a:gd name="connsiteX2" fmla="*/ 817964 w 963603"/>
              <a:gd name="connsiteY2" fmla="*/ 0 h 1312863"/>
              <a:gd name="connsiteX3" fmla="*/ 963603 w 963603"/>
              <a:gd name="connsiteY3" fmla="*/ 665957 h 1312863"/>
              <a:gd name="connsiteX4" fmla="*/ 703664 w 963603"/>
              <a:gd name="connsiteY4" fmla="*/ 1312863 h 1312863"/>
              <a:gd name="connsiteX5" fmla="*/ 37689 w 963603"/>
              <a:gd name="connsiteY5" fmla="*/ 1287463 h 1312863"/>
              <a:gd name="connsiteX6" fmla="*/ 0 w 963603"/>
              <a:gd name="connsiteY6" fmla="*/ 678657 h 1312863"/>
              <a:gd name="connsiteX0" fmla="*/ 216311 w 925914"/>
              <a:gd name="connsiteY0" fmla="*/ 335757 h 1312863"/>
              <a:gd name="connsiteX1" fmla="*/ 342900 w 925914"/>
              <a:gd name="connsiteY1" fmla="*/ 0 h 1312863"/>
              <a:gd name="connsiteX2" fmla="*/ 780275 w 925914"/>
              <a:gd name="connsiteY2" fmla="*/ 0 h 1312863"/>
              <a:gd name="connsiteX3" fmla="*/ 925914 w 925914"/>
              <a:gd name="connsiteY3" fmla="*/ 665957 h 1312863"/>
              <a:gd name="connsiteX4" fmla="*/ 665975 w 925914"/>
              <a:gd name="connsiteY4" fmla="*/ 1312863 h 1312863"/>
              <a:gd name="connsiteX5" fmla="*/ 0 w 925914"/>
              <a:gd name="connsiteY5" fmla="*/ 1287463 h 1312863"/>
              <a:gd name="connsiteX6" fmla="*/ 216311 w 925914"/>
              <a:gd name="connsiteY6" fmla="*/ 335757 h 1312863"/>
              <a:gd name="connsiteX0" fmla="*/ 159161 w 925914"/>
              <a:gd name="connsiteY0" fmla="*/ 335757 h 1312863"/>
              <a:gd name="connsiteX1" fmla="*/ 342900 w 925914"/>
              <a:gd name="connsiteY1" fmla="*/ 0 h 1312863"/>
              <a:gd name="connsiteX2" fmla="*/ 780275 w 925914"/>
              <a:gd name="connsiteY2" fmla="*/ 0 h 1312863"/>
              <a:gd name="connsiteX3" fmla="*/ 925914 w 925914"/>
              <a:gd name="connsiteY3" fmla="*/ 665957 h 1312863"/>
              <a:gd name="connsiteX4" fmla="*/ 665975 w 925914"/>
              <a:gd name="connsiteY4" fmla="*/ 1312863 h 1312863"/>
              <a:gd name="connsiteX5" fmla="*/ 0 w 925914"/>
              <a:gd name="connsiteY5" fmla="*/ 1287463 h 1312863"/>
              <a:gd name="connsiteX6" fmla="*/ 159161 w 925914"/>
              <a:gd name="connsiteY6" fmla="*/ 335757 h 1312863"/>
              <a:gd name="connsiteX0" fmla="*/ 152811 w 919564"/>
              <a:gd name="connsiteY0" fmla="*/ 335757 h 1312863"/>
              <a:gd name="connsiteX1" fmla="*/ 336550 w 919564"/>
              <a:gd name="connsiteY1" fmla="*/ 0 h 1312863"/>
              <a:gd name="connsiteX2" fmla="*/ 773925 w 919564"/>
              <a:gd name="connsiteY2" fmla="*/ 0 h 1312863"/>
              <a:gd name="connsiteX3" fmla="*/ 919564 w 919564"/>
              <a:gd name="connsiteY3" fmla="*/ 665957 h 1312863"/>
              <a:gd name="connsiteX4" fmla="*/ 659625 w 919564"/>
              <a:gd name="connsiteY4" fmla="*/ 1312863 h 1312863"/>
              <a:gd name="connsiteX5" fmla="*/ 0 w 919564"/>
              <a:gd name="connsiteY5" fmla="*/ 1274763 h 1312863"/>
              <a:gd name="connsiteX6" fmla="*/ 152811 w 919564"/>
              <a:gd name="connsiteY6" fmla="*/ 335757 h 1312863"/>
              <a:gd name="connsiteX0" fmla="*/ 152811 w 1135464"/>
              <a:gd name="connsiteY0" fmla="*/ 335757 h 1312863"/>
              <a:gd name="connsiteX1" fmla="*/ 336550 w 1135464"/>
              <a:gd name="connsiteY1" fmla="*/ 0 h 1312863"/>
              <a:gd name="connsiteX2" fmla="*/ 773925 w 1135464"/>
              <a:gd name="connsiteY2" fmla="*/ 0 h 1312863"/>
              <a:gd name="connsiteX3" fmla="*/ 1135464 w 1135464"/>
              <a:gd name="connsiteY3" fmla="*/ 170657 h 1312863"/>
              <a:gd name="connsiteX4" fmla="*/ 659625 w 1135464"/>
              <a:gd name="connsiteY4" fmla="*/ 1312863 h 1312863"/>
              <a:gd name="connsiteX5" fmla="*/ 0 w 1135464"/>
              <a:gd name="connsiteY5" fmla="*/ 1274763 h 1312863"/>
              <a:gd name="connsiteX6" fmla="*/ 152811 w 1135464"/>
              <a:gd name="connsiteY6" fmla="*/ 335757 h 1312863"/>
              <a:gd name="connsiteX0" fmla="*/ 152811 w 1135464"/>
              <a:gd name="connsiteY0" fmla="*/ 335757 h 1312863"/>
              <a:gd name="connsiteX1" fmla="*/ 336550 w 1135464"/>
              <a:gd name="connsiteY1" fmla="*/ 0 h 1312863"/>
              <a:gd name="connsiteX2" fmla="*/ 1135464 w 1135464"/>
              <a:gd name="connsiteY2" fmla="*/ 170657 h 1312863"/>
              <a:gd name="connsiteX3" fmla="*/ 659625 w 1135464"/>
              <a:gd name="connsiteY3" fmla="*/ 1312863 h 1312863"/>
              <a:gd name="connsiteX4" fmla="*/ 0 w 1135464"/>
              <a:gd name="connsiteY4" fmla="*/ 1274763 h 1312863"/>
              <a:gd name="connsiteX5" fmla="*/ 152811 w 1135464"/>
              <a:gd name="connsiteY5" fmla="*/ 335757 h 1312863"/>
              <a:gd name="connsiteX0" fmla="*/ 152811 w 1135464"/>
              <a:gd name="connsiteY0" fmla="*/ 221457 h 1198563"/>
              <a:gd name="connsiteX1" fmla="*/ 342900 w 1135464"/>
              <a:gd name="connsiteY1" fmla="*/ 0 h 1198563"/>
              <a:gd name="connsiteX2" fmla="*/ 1135464 w 1135464"/>
              <a:gd name="connsiteY2" fmla="*/ 56357 h 1198563"/>
              <a:gd name="connsiteX3" fmla="*/ 659625 w 1135464"/>
              <a:gd name="connsiteY3" fmla="*/ 1198563 h 1198563"/>
              <a:gd name="connsiteX4" fmla="*/ 0 w 1135464"/>
              <a:gd name="connsiteY4" fmla="*/ 1160463 h 1198563"/>
              <a:gd name="connsiteX5" fmla="*/ 152811 w 1135464"/>
              <a:gd name="connsiteY5" fmla="*/ 221457 h 1198563"/>
              <a:gd name="connsiteX0" fmla="*/ 203611 w 1135464"/>
              <a:gd name="connsiteY0" fmla="*/ 227807 h 1198563"/>
              <a:gd name="connsiteX1" fmla="*/ 342900 w 1135464"/>
              <a:gd name="connsiteY1" fmla="*/ 0 h 1198563"/>
              <a:gd name="connsiteX2" fmla="*/ 1135464 w 1135464"/>
              <a:gd name="connsiteY2" fmla="*/ 56357 h 1198563"/>
              <a:gd name="connsiteX3" fmla="*/ 659625 w 1135464"/>
              <a:gd name="connsiteY3" fmla="*/ 1198563 h 1198563"/>
              <a:gd name="connsiteX4" fmla="*/ 0 w 1135464"/>
              <a:gd name="connsiteY4" fmla="*/ 1160463 h 1198563"/>
              <a:gd name="connsiteX5" fmla="*/ 203611 w 1135464"/>
              <a:gd name="connsiteY5" fmla="*/ 227807 h 1198563"/>
              <a:gd name="connsiteX0" fmla="*/ 0 w 1135464"/>
              <a:gd name="connsiteY0" fmla="*/ 1160463 h 1198563"/>
              <a:gd name="connsiteX1" fmla="*/ 342900 w 1135464"/>
              <a:gd name="connsiteY1" fmla="*/ 0 h 1198563"/>
              <a:gd name="connsiteX2" fmla="*/ 1135464 w 1135464"/>
              <a:gd name="connsiteY2" fmla="*/ 56357 h 1198563"/>
              <a:gd name="connsiteX3" fmla="*/ 659625 w 1135464"/>
              <a:gd name="connsiteY3" fmla="*/ 1198563 h 1198563"/>
              <a:gd name="connsiteX4" fmla="*/ 0 w 1135464"/>
              <a:gd name="connsiteY4" fmla="*/ 1160463 h 1198563"/>
              <a:gd name="connsiteX0" fmla="*/ 0 w 1364064"/>
              <a:gd name="connsiteY0" fmla="*/ 1109663 h 1198563"/>
              <a:gd name="connsiteX1" fmla="*/ 571500 w 1364064"/>
              <a:gd name="connsiteY1" fmla="*/ 0 h 1198563"/>
              <a:gd name="connsiteX2" fmla="*/ 1364064 w 1364064"/>
              <a:gd name="connsiteY2" fmla="*/ 56357 h 1198563"/>
              <a:gd name="connsiteX3" fmla="*/ 888225 w 1364064"/>
              <a:gd name="connsiteY3" fmla="*/ 1198563 h 1198563"/>
              <a:gd name="connsiteX4" fmla="*/ 0 w 1364064"/>
              <a:gd name="connsiteY4" fmla="*/ 1109663 h 1198563"/>
              <a:gd name="connsiteX0" fmla="*/ 0 w 1192614"/>
              <a:gd name="connsiteY0" fmla="*/ 1128713 h 1198563"/>
              <a:gd name="connsiteX1" fmla="*/ 400050 w 1192614"/>
              <a:gd name="connsiteY1" fmla="*/ 0 h 1198563"/>
              <a:gd name="connsiteX2" fmla="*/ 1192614 w 1192614"/>
              <a:gd name="connsiteY2" fmla="*/ 56357 h 1198563"/>
              <a:gd name="connsiteX3" fmla="*/ 716775 w 1192614"/>
              <a:gd name="connsiteY3" fmla="*/ 1198563 h 1198563"/>
              <a:gd name="connsiteX4" fmla="*/ 0 w 1192614"/>
              <a:gd name="connsiteY4" fmla="*/ 1128713 h 1198563"/>
              <a:gd name="connsiteX0" fmla="*/ 0 w 1167214"/>
              <a:gd name="connsiteY0" fmla="*/ 1128713 h 1198563"/>
              <a:gd name="connsiteX1" fmla="*/ 374650 w 1167214"/>
              <a:gd name="connsiteY1" fmla="*/ 0 h 1198563"/>
              <a:gd name="connsiteX2" fmla="*/ 1167214 w 1167214"/>
              <a:gd name="connsiteY2" fmla="*/ 56357 h 1198563"/>
              <a:gd name="connsiteX3" fmla="*/ 691375 w 1167214"/>
              <a:gd name="connsiteY3" fmla="*/ 1198563 h 1198563"/>
              <a:gd name="connsiteX4" fmla="*/ 0 w 1167214"/>
              <a:gd name="connsiteY4" fmla="*/ 1128713 h 1198563"/>
              <a:gd name="connsiteX0" fmla="*/ 0 w 1167214"/>
              <a:gd name="connsiteY0" fmla="*/ 1128713 h 1128713"/>
              <a:gd name="connsiteX1" fmla="*/ 374650 w 1167214"/>
              <a:gd name="connsiteY1" fmla="*/ 0 h 1128713"/>
              <a:gd name="connsiteX2" fmla="*/ 1167214 w 1167214"/>
              <a:gd name="connsiteY2" fmla="*/ 56357 h 1128713"/>
              <a:gd name="connsiteX3" fmla="*/ 691375 w 1167214"/>
              <a:gd name="connsiteY3" fmla="*/ 1103313 h 1128713"/>
              <a:gd name="connsiteX4" fmla="*/ 0 w 1167214"/>
              <a:gd name="connsiteY4" fmla="*/ 1128713 h 1128713"/>
              <a:gd name="connsiteX0" fmla="*/ 0 w 1167214"/>
              <a:gd name="connsiteY0" fmla="*/ 1128713 h 1128713"/>
              <a:gd name="connsiteX1" fmla="*/ 374650 w 1167214"/>
              <a:gd name="connsiteY1" fmla="*/ 0 h 1128713"/>
              <a:gd name="connsiteX2" fmla="*/ 1167214 w 1167214"/>
              <a:gd name="connsiteY2" fmla="*/ 56357 h 1128713"/>
              <a:gd name="connsiteX3" fmla="*/ 824725 w 1167214"/>
              <a:gd name="connsiteY3" fmla="*/ 1116013 h 1128713"/>
              <a:gd name="connsiteX4" fmla="*/ 0 w 1167214"/>
              <a:gd name="connsiteY4" fmla="*/ 1128713 h 1128713"/>
              <a:gd name="connsiteX0" fmla="*/ 0 w 1052914"/>
              <a:gd name="connsiteY0" fmla="*/ 1128713 h 1128713"/>
              <a:gd name="connsiteX1" fmla="*/ 374650 w 1052914"/>
              <a:gd name="connsiteY1" fmla="*/ 0 h 1128713"/>
              <a:gd name="connsiteX2" fmla="*/ 1052914 w 1052914"/>
              <a:gd name="connsiteY2" fmla="*/ 56357 h 1128713"/>
              <a:gd name="connsiteX3" fmla="*/ 824725 w 1052914"/>
              <a:gd name="connsiteY3" fmla="*/ 1116013 h 1128713"/>
              <a:gd name="connsiteX4" fmla="*/ 0 w 1052914"/>
              <a:gd name="connsiteY4" fmla="*/ 1128713 h 1128713"/>
              <a:gd name="connsiteX0" fmla="*/ 0 w 989414"/>
              <a:gd name="connsiteY0" fmla="*/ 1128713 h 1128713"/>
              <a:gd name="connsiteX1" fmla="*/ 374650 w 989414"/>
              <a:gd name="connsiteY1" fmla="*/ 0 h 1128713"/>
              <a:gd name="connsiteX2" fmla="*/ 989414 w 989414"/>
              <a:gd name="connsiteY2" fmla="*/ 50007 h 1128713"/>
              <a:gd name="connsiteX3" fmla="*/ 824725 w 989414"/>
              <a:gd name="connsiteY3" fmla="*/ 1116013 h 1128713"/>
              <a:gd name="connsiteX4" fmla="*/ 0 w 989414"/>
              <a:gd name="connsiteY4" fmla="*/ 1128713 h 1128713"/>
              <a:gd name="connsiteX0" fmla="*/ 0 w 938614"/>
              <a:gd name="connsiteY0" fmla="*/ 1128713 h 1128713"/>
              <a:gd name="connsiteX1" fmla="*/ 374650 w 938614"/>
              <a:gd name="connsiteY1" fmla="*/ 0 h 1128713"/>
              <a:gd name="connsiteX2" fmla="*/ 938614 w 938614"/>
              <a:gd name="connsiteY2" fmla="*/ 37307 h 1128713"/>
              <a:gd name="connsiteX3" fmla="*/ 824725 w 938614"/>
              <a:gd name="connsiteY3" fmla="*/ 1116013 h 1128713"/>
              <a:gd name="connsiteX4" fmla="*/ 0 w 938614"/>
              <a:gd name="connsiteY4" fmla="*/ 1128713 h 1128713"/>
              <a:gd name="connsiteX0" fmla="*/ 0 w 938614"/>
              <a:gd name="connsiteY0" fmla="*/ 1128713 h 1128713"/>
              <a:gd name="connsiteX1" fmla="*/ 273050 w 938614"/>
              <a:gd name="connsiteY1" fmla="*/ 0 h 1128713"/>
              <a:gd name="connsiteX2" fmla="*/ 938614 w 938614"/>
              <a:gd name="connsiteY2" fmla="*/ 37307 h 1128713"/>
              <a:gd name="connsiteX3" fmla="*/ 824725 w 938614"/>
              <a:gd name="connsiteY3" fmla="*/ 1116013 h 1128713"/>
              <a:gd name="connsiteX4" fmla="*/ 0 w 938614"/>
              <a:gd name="connsiteY4" fmla="*/ 1128713 h 1128713"/>
              <a:gd name="connsiteX0" fmla="*/ 0 w 938614"/>
              <a:gd name="connsiteY0" fmla="*/ 1122363 h 1122363"/>
              <a:gd name="connsiteX1" fmla="*/ 247650 w 938614"/>
              <a:gd name="connsiteY1" fmla="*/ 0 h 1122363"/>
              <a:gd name="connsiteX2" fmla="*/ 938614 w 938614"/>
              <a:gd name="connsiteY2" fmla="*/ 30957 h 1122363"/>
              <a:gd name="connsiteX3" fmla="*/ 824725 w 938614"/>
              <a:gd name="connsiteY3" fmla="*/ 1109663 h 1122363"/>
              <a:gd name="connsiteX4" fmla="*/ 0 w 938614"/>
              <a:gd name="connsiteY4" fmla="*/ 1122363 h 1122363"/>
              <a:gd name="connsiteX0" fmla="*/ 0 w 849714"/>
              <a:gd name="connsiteY0" fmla="*/ 1090613 h 1109663"/>
              <a:gd name="connsiteX1" fmla="*/ 158750 w 849714"/>
              <a:gd name="connsiteY1" fmla="*/ 0 h 1109663"/>
              <a:gd name="connsiteX2" fmla="*/ 849714 w 849714"/>
              <a:gd name="connsiteY2" fmla="*/ 30957 h 1109663"/>
              <a:gd name="connsiteX3" fmla="*/ 735825 w 849714"/>
              <a:gd name="connsiteY3" fmla="*/ 1109663 h 1109663"/>
              <a:gd name="connsiteX4" fmla="*/ 0 w 849714"/>
              <a:gd name="connsiteY4" fmla="*/ 1090613 h 1109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714" h="1109663">
                <a:moveTo>
                  <a:pt x="0" y="1090613"/>
                </a:moveTo>
                <a:lnTo>
                  <a:pt x="158750" y="0"/>
                </a:lnTo>
                <a:lnTo>
                  <a:pt x="849714" y="30957"/>
                </a:lnTo>
                <a:lnTo>
                  <a:pt x="735825" y="1109663"/>
                </a:lnTo>
                <a:lnTo>
                  <a:pt x="0" y="1090613"/>
                </a:lnTo>
                <a:close/>
              </a:path>
            </a:pathLst>
          </a:cu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fr-FR">
              <a:solidFill>
                <a:srgbClr val="000066"/>
              </a:solidFill>
            </a:endParaRPr>
          </a:p>
        </p:txBody>
      </p:sp>
      <p:sp>
        <p:nvSpPr>
          <p:cNvPr id="602" name="Oval 1178">
            <a:extLst>
              <a:ext uri="{FF2B5EF4-FFF2-40B4-BE49-F238E27FC236}">
                <a16:creationId xmlns:a16="http://schemas.microsoft.com/office/drawing/2014/main" id="{A5EEF878-9E1E-7C65-9899-BDC241120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040" y="3262196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F21</a:t>
            </a:r>
          </a:p>
        </p:txBody>
      </p:sp>
      <p:sp>
        <p:nvSpPr>
          <p:cNvPr id="603" name="Line 1179">
            <a:extLst>
              <a:ext uri="{FF2B5EF4-FFF2-40B4-BE49-F238E27FC236}">
                <a16:creationId xmlns:a16="http://schemas.microsoft.com/office/drawing/2014/main" id="{639F5855-FB5D-BC4E-D2A5-31B802DB45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89690" y="3522547"/>
            <a:ext cx="260350" cy="1428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04" name="Oval 1181">
            <a:extLst>
              <a:ext uri="{FF2B5EF4-FFF2-40B4-BE49-F238E27FC236}">
                <a16:creationId xmlns:a16="http://schemas.microsoft.com/office/drawing/2014/main" id="{5C846DC5-7E97-6380-4A42-3D9599C2B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59" y="3624522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605" name="Line 1196">
            <a:extLst>
              <a:ext uri="{FF2B5EF4-FFF2-40B4-BE49-F238E27FC236}">
                <a16:creationId xmlns:a16="http://schemas.microsoft.com/office/drawing/2014/main" id="{7D0A913E-66AF-3135-E25D-1C25FB18B2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51376" y="2344692"/>
            <a:ext cx="227824" cy="1148161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606" name="Line 1197">
            <a:extLst>
              <a:ext uri="{FF2B5EF4-FFF2-40B4-BE49-F238E27FC236}">
                <a16:creationId xmlns:a16="http://schemas.microsoft.com/office/drawing/2014/main" id="{C9CAA154-6B19-69C9-2C8C-2DBA4C4CFF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3899" y="2459445"/>
            <a:ext cx="231859" cy="123468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607" name="Line 1198">
            <a:extLst>
              <a:ext uri="{FF2B5EF4-FFF2-40B4-BE49-F238E27FC236}">
                <a16:creationId xmlns:a16="http://schemas.microsoft.com/office/drawing/2014/main" id="{8603098F-00D7-4E0A-439C-2A8E6BB655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1254" y="2272614"/>
            <a:ext cx="197478" cy="1119291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608" name="Line 1201">
            <a:extLst>
              <a:ext uri="{FF2B5EF4-FFF2-40B4-BE49-F238E27FC236}">
                <a16:creationId xmlns:a16="http://schemas.microsoft.com/office/drawing/2014/main" id="{5D729621-1B15-7705-39BE-892DA59907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45451" y="4279299"/>
            <a:ext cx="124849" cy="52254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609" name="Line 1203">
            <a:extLst>
              <a:ext uri="{FF2B5EF4-FFF2-40B4-BE49-F238E27FC236}">
                <a16:creationId xmlns:a16="http://schemas.microsoft.com/office/drawing/2014/main" id="{60C30755-36DE-5A2D-35C5-D28B6F6CA2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7857" y="4263909"/>
            <a:ext cx="190763" cy="85012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610" name="Rectangle 1214">
            <a:extLst>
              <a:ext uri="{FF2B5EF4-FFF2-40B4-BE49-F238E27FC236}">
                <a16:creationId xmlns:a16="http://schemas.microsoft.com/office/drawing/2014/main" id="{52E98CC2-B56B-1674-BEED-394666428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735" y="3444530"/>
            <a:ext cx="4138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</a:t>
            </a:r>
          </a:p>
        </p:txBody>
      </p:sp>
      <p:sp>
        <p:nvSpPr>
          <p:cNvPr id="611" name="Rectangle 1233">
            <a:extLst>
              <a:ext uri="{FF2B5EF4-FFF2-40B4-BE49-F238E27FC236}">
                <a16:creationId xmlns:a16="http://schemas.microsoft.com/office/drawing/2014/main" id="{362375EB-A71D-D771-5C00-4D51A8253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7501" y="5821243"/>
            <a:ext cx="1875885" cy="984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glow" dir="r"/>
          </a:scene3d>
          <a:sp3d extrusionH="100000" contourW="12700" prstMaterial="metal">
            <a:contourClr>
              <a:schemeClr val="bg1">
                <a:lumMod val="65000"/>
              </a:schemeClr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>
              <a:solidFill>
                <a:schemeClr val="tx1"/>
              </a:solidFill>
            </a:endParaRPr>
          </a:p>
        </p:txBody>
      </p:sp>
      <p:sp>
        <p:nvSpPr>
          <p:cNvPr id="612" name="Rectangle 1142">
            <a:extLst>
              <a:ext uri="{FF2B5EF4-FFF2-40B4-BE49-F238E27FC236}">
                <a16:creationId xmlns:a16="http://schemas.microsoft.com/office/drawing/2014/main" id="{08BAFD15-F6B5-EF38-41B0-46B44F17E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956" y="5810697"/>
            <a:ext cx="623888" cy="817317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PC1</a:t>
            </a:r>
          </a:p>
        </p:txBody>
      </p:sp>
      <p:sp>
        <p:nvSpPr>
          <p:cNvPr id="613" name="Line 1143">
            <a:extLst>
              <a:ext uri="{FF2B5EF4-FFF2-40B4-BE49-F238E27FC236}">
                <a16:creationId xmlns:a16="http://schemas.microsoft.com/office/drawing/2014/main" id="{41F6BBBC-51A8-80E4-88AE-1DFF9118E4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98807" y="6209363"/>
            <a:ext cx="2238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contourClr>
              <a:srgbClr val="FF000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14" name="Rectangle 1144">
            <a:extLst>
              <a:ext uri="{FF2B5EF4-FFF2-40B4-BE49-F238E27FC236}">
                <a16:creationId xmlns:a16="http://schemas.microsoft.com/office/drawing/2014/main" id="{724B4223-07EB-8B6B-717B-2379B1EE6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681" y="5810697"/>
            <a:ext cx="623888" cy="817317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flat" dir="r"/>
          </a:scene3d>
          <a:sp3d extrusionH="100000" contourW="12700" prstMaterial="metal">
            <a:extrusionClr>
              <a:srgbClr val="E6E600"/>
            </a:extrusionClr>
            <a:contourClr>
              <a:srgbClr val="AA9E8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PC2</a:t>
            </a:r>
          </a:p>
        </p:txBody>
      </p:sp>
      <p:sp>
        <p:nvSpPr>
          <p:cNvPr id="615" name="Line 1143">
            <a:extLst>
              <a:ext uri="{FF2B5EF4-FFF2-40B4-BE49-F238E27FC236}">
                <a16:creationId xmlns:a16="http://schemas.microsoft.com/office/drawing/2014/main" id="{04623A52-BA83-AD6F-686A-6A714458A3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63480" y="6198286"/>
            <a:ext cx="2238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contourClr>
              <a:srgbClr val="FF000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16" name="Line 1150">
            <a:extLst>
              <a:ext uri="{FF2B5EF4-FFF2-40B4-BE49-F238E27FC236}">
                <a16:creationId xmlns:a16="http://schemas.microsoft.com/office/drawing/2014/main" id="{6752A746-6AA9-26C3-34CE-D8B1057E71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56771" y="5920585"/>
            <a:ext cx="28556" cy="18920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617" name="Line 1204">
            <a:extLst>
              <a:ext uri="{FF2B5EF4-FFF2-40B4-BE49-F238E27FC236}">
                <a16:creationId xmlns:a16="http://schemas.microsoft.com/office/drawing/2014/main" id="{7F50300D-71C6-C6A0-00B8-158EDC05F4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55038" y="5943916"/>
            <a:ext cx="26926" cy="20233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618" name="Rectangle 1145">
            <a:extLst>
              <a:ext uri="{FF2B5EF4-FFF2-40B4-BE49-F238E27FC236}">
                <a16:creationId xmlns:a16="http://schemas.microsoft.com/office/drawing/2014/main" id="{F69ED335-3D1B-09F3-0A1F-3E279363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902" y="5758817"/>
            <a:ext cx="623887" cy="867953"/>
          </a:xfrm>
          <a:prstGeom prst="rect">
            <a:avLst/>
          </a:prstGeom>
          <a:gradFill rotWithShape="0">
            <a:gsLst>
              <a:gs pos="0">
                <a:srgbClr val="D8FBFF"/>
              </a:gs>
              <a:gs pos="100000">
                <a:srgbClr val="C7E7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600000"/>
            </a:lightRig>
          </a:scene3d>
          <a:sp3d extrusionH="100000" contourW="12700" prstMaterial="metal">
            <a:extrusionClr>
              <a:srgbClr val="D8FBFF"/>
            </a:extrusionClr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PC3</a:t>
            </a:r>
          </a:p>
        </p:txBody>
      </p:sp>
      <p:sp>
        <p:nvSpPr>
          <p:cNvPr id="619" name="Text Box 1234">
            <a:extLst>
              <a:ext uri="{FF2B5EF4-FFF2-40B4-BE49-F238E27FC236}">
                <a16:creationId xmlns:a16="http://schemas.microsoft.com/office/drawing/2014/main" id="{35C4B000-1E0D-F34A-6410-27162277A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1764" y="6324895"/>
            <a:ext cx="364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/>
              <a:t>CI</a:t>
            </a:r>
          </a:p>
        </p:txBody>
      </p:sp>
      <p:sp>
        <p:nvSpPr>
          <p:cNvPr id="620" name="Oval 1182">
            <a:extLst>
              <a:ext uri="{FF2B5EF4-FFF2-40B4-BE49-F238E27FC236}">
                <a16:creationId xmlns:a16="http://schemas.microsoft.com/office/drawing/2014/main" id="{6D37400A-BA41-3FBB-7EEE-65C54F1FE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228" y="3851391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F6</a:t>
            </a:r>
          </a:p>
        </p:txBody>
      </p:sp>
      <p:sp>
        <p:nvSpPr>
          <p:cNvPr id="621" name="Rectangle 1153">
            <a:extLst>
              <a:ext uri="{FF2B5EF4-FFF2-40B4-BE49-F238E27FC236}">
                <a16:creationId xmlns:a16="http://schemas.microsoft.com/office/drawing/2014/main" id="{8AA63FA3-AB03-6197-BC41-D3558132C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014" y="4752479"/>
            <a:ext cx="898525" cy="677863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C12</a:t>
            </a:r>
          </a:p>
        </p:txBody>
      </p:sp>
      <p:sp>
        <p:nvSpPr>
          <p:cNvPr id="622" name="Line 1154">
            <a:extLst>
              <a:ext uri="{FF2B5EF4-FFF2-40B4-BE49-F238E27FC236}">
                <a16:creationId xmlns:a16="http://schemas.microsoft.com/office/drawing/2014/main" id="{F9C52F44-F2AF-96C6-C704-2412A7DA58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69264" y="5227134"/>
            <a:ext cx="1873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23" name="Line 1157">
            <a:extLst>
              <a:ext uri="{FF2B5EF4-FFF2-40B4-BE49-F238E27FC236}">
                <a16:creationId xmlns:a16="http://schemas.microsoft.com/office/drawing/2014/main" id="{7545BF2E-300C-8EBB-4F03-82B9D705E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8881" y="5770059"/>
            <a:ext cx="28575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24" name="Rectangle 1166">
            <a:extLst>
              <a:ext uri="{FF2B5EF4-FFF2-40B4-BE49-F238E27FC236}">
                <a16:creationId xmlns:a16="http://schemas.microsoft.com/office/drawing/2014/main" id="{1E1B70CC-2BFF-4361-D1E7-81F2D05D3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043" y="4887416"/>
            <a:ext cx="685800" cy="1222375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C11</a:t>
            </a:r>
          </a:p>
        </p:txBody>
      </p:sp>
      <p:sp>
        <p:nvSpPr>
          <p:cNvPr id="625" name="Line 1185">
            <a:extLst>
              <a:ext uri="{FF2B5EF4-FFF2-40B4-BE49-F238E27FC236}">
                <a16:creationId xmlns:a16="http://schemas.microsoft.com/office/drawing/2014/main" id="{5966423E-49F7-F504-D089-554903049A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0026" y="5770059"/>
            <a:ext cx="373063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26" name="Oval 1186">
            <a:extLst>
              <a:ext uri="{FF2B5EF4-FFF2-40B4-BE49-F238E27FC236}">
                <a16:creationId xmlns:a16="http://schemas.microsoft.com/office/drawing/2014/main" id="{F418518A-83AE-BE7B-4F36-450F39608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632" y="5212001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627" name="Oval 1187">
            <a:extLst>
              <a:ext uri="{FF2B5EF4-FFF2-40B4-BE49-F238E27FC236}">
                <a16:creationId xmlns:a16="http://schemas.microsoft.com/office/drawing/2014/main" id="{10A8D5A2-287D-3211-5C87-948C9BC02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038" y="5483457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F6</a:t>
            </a:r>
          </a:p>
        </p:txBody>
      </p:sp>
      <p:sp>
        <p:nvSpPr>
          <p:cNvPr id="628" name="Oval 1188">
            <a:extLst>
              <a:ext uri="{FF2B5EF4-FFF2-40B4-BE49-F238E27FC236}">
                <a16:creationId xmlns:a16="http://schemas.microsoft.com/office/drawing/2014/main" id="{34C3A943-EABE-BEAC-913E-5B10DC568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282" y="5075476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F21</a:t>
            </a:r>
          </a:p>
        </p:txBody>
      </p:sp>
      <p:sp>
        <p:nvSpPr>
          <p:cNvPr id="629" name="Oval 1189">
            <a:extLst>
              <a:ext uri="{FF2B5EF4-FFF2-40B4-BE49-F238E27FC236}">
                <a16:creationId xmlns:a16="http://schemas.microsoft.com/office/drawing/2014/main" id="{36A7079D-415E-9294-0959-5AB595967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887" y="4841734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>
                <a:solidFill>
                  <a:srgbClr val="000066"/>
                </a:solidFill>
              </a:rPr>
              <a:t>F22</a:t>
            </a:r>
          </a:p>
        </p:txBody>
      </p:sp>
      <p:sp>
        <p:nvSpPr>
          <p:cNvPr id="630" name="Line 1207">
            <a:extLst>
              <a:ext uri="{FF2B5EF4-FFF2-40B4-BE49-F238E27FC236}">
                <a16:creationId xmlns:a16="http://schemas.microsoft.com/office/drawing/2014/main" id="{435B466D-2871-F8A7-729F-8EC515BF99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7378" y="3578129"/>
            <a:ext cx="103348" cy="1560542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631" name="Line 1208">
            <a:extLst>
              <a:ext uri="{FF2B5EF4-FFF2-40B4-BE49-F238E27FC236}">
                <a16:creationId xmlns:a16="http://schemas.microsoft.com/office/drawing/2014/main" id="{2D1509EB-EA4C-C856-B348-29560F646F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44010" y="5195383"/>
            <a:ext cx="333396" cy="89549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632" name="Line 1209">
            <a:extLst>
              <a:ext uri="{FF2B5EF4-FFF2-40B4-BE49-F238E27FC236}">
                <a16:creationId xmlns:a16="http://schemas.microsoft.com/office/drawing/2014/main" id="{4123EAE6-BDF4-7A71-43AA-4504283827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25624" y="5848348"/>
            <a:ext cx="35525" cy="25553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633" name="Line 1152">
            <a:extLst>
              <a:ext uri="{FF2B5EF4-FFF2-40B4-BE49-F238E27FC236}">
                <a16:creationId xmlns:a16="http://schemas.microsoft.com/office/drawing/2014/main" id="{D3AFD29A-4450-40E4-4FC9-A2B4D936CD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38299" y="5044571"/>
            <a:ext cx="1873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34" name="Rectangle 1151">
            <a:extLst>
              <a:ext uri="{FF2B5EF4-FFF2-40B4-BE49-F238E27FC236}">
                <a16:creationId xmlns:a16="http://schemas.microsoft.com/office/drawing/2014/main" id="{FF36FCC0-9E1F-5D3B-78D6-071258AD8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9978" y="4819145"/>
            <a:ext cx="495344" cy="1251589"/>
          </a:xfrm>
          <a:prstGeom prst="rect">
            <a:avLst/>
          </a:prstGeom>
          <a:gradFill rotWithShape="0">
            <a:gsLst>
              <a:gs pos="0">
                <a:srgbClr val="D8FBFF"/>
              </a:gs>
              <a:gs pos="100000">
                <a:srgbClr val="C7E7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600000"/>
            </a:lightRig>
          </a:scene3d>
          <a:sp3d extrusionH="100000" contourW="12700" prstMaterial="metal">
            <a:extrusionClr>
              <a:srgbClr val="D8FBFF"/>
            </a:extrusionClr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>
                <a:solidFill>
                  <a:srgbClr val="000066"/>
                </a:solidFill>
              </a:rPr>
              <a:t>C2</a:t>
            </a:r>
          </a:p>
        </p:txBody>
      </p:sp>
      <p:sp>
        <p:nvSpPr>
          <p:cNvPr id="635" name="Oval 1229">
            <a:extLst>
              <a:ext uri="{FF2B5EF4-FFF2-40B4-BE49-F238E27FC236}">
                <a16:creationId xmlns:a16="http://schemas.microsoft.com/office/drawing/2014/main" id="{A0CB2118-7C6D-30DC-13C4-693740896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918" y="4927989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F55</a:t>
            </a:r>
          </a:p>
        </p:txBody>
      </p:sp>
      <p:sp>
        <p:nvSpPr>
          <p:cNvPr id="636" name="Line 1202">
            <a:extLst>
              <a:ext uri="{FF2B5EF4-FFF2-40B4-BE49-F238E27FC236}">
                <a16:creationId xmlns:a16="http://schemas.microsoft.com/office/drawing/2014/main" id="{9128B8E3-B66A-53E7-7416-63DCA15CF2A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63147" y="3859685"/>
            <a:ext cx="545936" cy="1042113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637" name="Line 1210">
            <a:extLst>
              <a:ext uri="{FF2B5EF4-FFF2-40B4-BE49-F238E27FC236}">
                <a16:creationId xmlns:a16="http://schemas.microsoft.com/office/drawing/2014/main" id="{76FAAEE8-1011-50EB-E8EA-BDB2D83E25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36215" y="5295298"/>
            <a:ext cx="214990" cy="81449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638" name="Rectangle 1156">
            <a:extLst>
              <a:ext uri="{FF2B5EF4-FFF2-40B4-BE49-F238E27FC236}">
                <a16:creationId xmlns:a16="http://schemas.microsoft.com/office/drawing/2014/main" id="{76280B0A-B29E-0A94-DDC9-E59613D79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981" y="5430342"/>
            <a:ext cx="622300" cy="611187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C1’</a:t>
            </a:r>
          </a:p>
        </p:txBody>
      </p:sp>
      <p:sp>
        <p:nvSpPr>
          <p:cNvPr id="639" name="Oval 1190">
            <a:extLst>
              <a:ext uri="{FF2B5EF4-FFF2-40B4-BE49-F238E27FC236}">
                <a16:creationId xmlns:a16="http://schemas.microsoft.com/office/drawing/2014/main" id="{1EC3DBFA-8150-F124-6E9A-93D2102B2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1627" y="5485345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F7</a:t>
            </a:r>
          </a:p>
        </p:txBody>
      </p:sp>
      <p:sp>
        <p:nvSpPr>
          <p:cNvPr id="640" name="Oval 1225">
            <a:extLst>
              <a:ext uri="{FF2B5EF4-FFF2-40B4-BE49-F238E27FC236}">
                <a16:creationId xmlns:a16="http://schemas.microsoft.com/office/drawing/2014/main" id="{572BF257-A0AD-D8E4-36D7-570A30FF5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7547" y="5373366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641" name="Line 1039">
            <a:extLst>
              <a:ext uri="{FF2B5EF4-FFF2-40B4-BE49-F238E27FC236}">
                <a16:creationId xmlns:a16="http://schemas.microsoft.com/office/drawing/2014/main" id="{529DEBEB-2F69-16C8-6995-0D3DCF9ED6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1754" y="5074734"/>
            <a:ext cx="582646" cy="26299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42" name="Line 1039">
            <a:extLst>
              <a:ext uri="{FF2B5EF4-FFF2-40B4-BE49-F238E27FC236}">
                <a16:creationId xmlns:a16="http://schemas.microsoft.com/office/drawing/2014/main" id="{5D5D8FDA-7C61-A1E9-2A9B-AA83C4870B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4658" y="5625008"/>
            <a:ext cx="657913" cy="13664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43" name="AutoShape 1162">
            <a:extLst>
              <a:ext uri="{FF2B5EF4-FFF2-40B4-BE49-F238E27FC236}">
                <a16:creationId xmlns:a16="http://schemas.microsoft.com/office/drawing/2014/main" id="{0A6C55C8-F4D2-63D0-8C4C-A9C1B4A89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2851" y="3299319"/>
            <a:ext cx="760657" cy="1206445"/>
          </a:xfrm>
          <a:custGeom>
            <a:avLst/>
            <a:gdLst>
              <a:gd name="connsiteX0" fmla="*/ 0 w 766933"/>
              <a:gd name="connsiteY0" fmla="*/ 605604 h 1211208"/>
              <a:gd name="connsiteX1" fmla="*/ 243532 w 766933"/>
              <a:gd name="connsiteY1" fmla="*/ 0 h 1211208"/>
              <a:gd name="connsiteX2" fmla="*/ 523401 w 766933"/>
              <a:gd name="connsiteY2" fmla="*/ 0 h 1211208"/>
              <a:gd name="connsiteX3" fmla="*/ 766933 w 766933"/>
              <a:gd name="connsiteY3" fmla="*/ 605604 h 1211208"/>
              <a:gd name="connsiteX4" fmla="*/ 523401 w 766933"/>
              <a:gd name="connsiteY4" fmla="*/ 1211208 h 1211208"/>
              <a:gd name="connsiteX5" fmla="*/ 243532 w 766933"/>
              <a:gd name="connsiteY5" fmla="*/ 1211208 h 1211208"/>
              <a:gd name="connsiteX6" fmla="*/ 0 w 766933"/>
              <a:gd name="connsiteY6" fmla="*/ 605604 h 1211208"/>
              <a:gd name="connsiteX0" fmla="*/ 0 w 766933"/>
              <a:gd name="connsiteY0" fmla="*/ 605604 h 1211208"/>
              <a:gd name="connsiteX1" fmla="*/ 243532 w 766933"/>
              <a:gd name="connsiteY1" fmla="*/ 0 h 1211208"/>
              <a:gd name="connsiteX2" fmla="*/ 766289 w 766933"/>
              <a:gd name="connsiteY2" fmla="*/ 66675 h 1211208"/>
              <a:gd name="connsiteX3" fmla="*/ 766933 w 766933"/>
              <a:gd name="connsiteY3" fmla="*/ 605604 h 1211208"/>
              <a:gd name="connsiteX4" fmla="*/ 523401 w 766933"/>
              <a:gd name="connsiteY4" fmla="*/ 1211208 h 1211208"/>
              <a:gd name="connsiteX5" fmla="*/ 243532 w 766933"/>
              <a:gd name="connsiteY5" fmla="*/ 1211208 h 1211208"/>
              <a:gd name="connsiteX6" fmla="*/ 0 w 766933"/>
              <a:gd name="connsiteY6" fmla="*/ 605604 h 1211208"/>
              <a:gd name="connsiteX0" fmla="*/ 0 w 766933"/>
              <a:gd name="connsiteY0" fmla="*/ 605604 h 1211208"/>
              <a:gd name="connsiteX1" fmla="*/ 243532 w 766933"/>
              <a:gd name="connsiteY1" fmla="*/ 0 h 1211208"/>
              <a:gd name="connsiteX2" fmla="*/ 685327 w 766933"/>
              <a:gd name="connsiteY2" fmla="*/ 42863 h 1211208"/>
              <a:gd name="connsiteX3" fmla="*/ 766933 w 766933"/>
              <a:gd name="connsiteY3" fmla="*/ 605604 h 1211208"/>
              <a:gd name="connsiteX4" fmla="*/ 523401 w 766933"/>
              <a:gd name="connsiteY4" fmla="*/ 1211208 h 1211208"/>
              <a:gd name="connsiteX5" fmla="*/ 243532 w 766933"/>
              <a:gd name="connsiteY5" fmla="*/ 1211208 h 1211208"/>
              <a:gd name="connsiteX6" fmla="*/ 0 w 766933"/>
              <a:gd name="connsiteY6" fmla="*/ 605604 h 1211208"/>
              <a:gd name="connsiteX0" fmla="*/ 0 w 766933"/>
              <a:gd name="connsiteY0" fmla="*/ 605604 h 1211208"/>
              <a:gd name="connsiteX1" fmla="*/ 243532 w 766933"/>
              <a:gd name="connsiteY1" fmla="*/ 0 h 1211208"/>
              <a:gd name="connsiteX2" fmla="*/ 651989 w 766933"/>
              <a:gd name="connsiteY2" fmla="*/ 28575 h 1211208"/>
              <a:gd name="connsiteX3" fmla="*/ 766933 w 766933"/>
              <a:gd name="connsiteY3" fmla="*/ 605604 h 1211208"/>
              <a:gd name="connsiteX4" fmla="*/ 523401 w 766933"/>
              <a:gd name="connsiteY4" fmla="*/ 1211208 h 1211208"/>
              <a:gd name="connsiteX5" fmla="*/ 243532 w 766933"/>
              <a:gd name="connsiteY5" fmla="*/ 1211208 h 1211208"/>
              <a:gd name="connsiteX6" fmla="*/ 0 w 766933"/>
              <a:gd name="connsiteY6" fmla="*/ 605604 h 1211208"/>
              <a:gd name="connsiteX0" fmla="*/ 0 w 766933"/>
              <a:gd name="connsiteY0" fmla="*/ 577029 h 1182633"/>
              <a:gd name="connsiteX1" fmla="*/ 133995 w 766933"/>
              <a:gd name="connsiteY1" fmla="*/ 19050 h 1182633"/>
              <a:gd name="connsiteX2" fmla="*/ 651989 w 766933"/>
              <a:gd name="connsiteY2" fmla="*/ 0 h 1182633"/>
              <a:gd name="connsiteX3" fmla="*/ 766933 w 766933"/>
              <a:gd name="connsiteY3" fmla="*/ 577029 h 1182633"/>
              <a:gd name="connsiteX4" fmla="*/ 523401 w 766933"/>
              <a:gd name="connsiteY4" fmla="*/ 1182633 h 1182633"/>
              <a:gd name="connsiteX5" fmla="*/ 243532 w 766933"/>
              <a:gd name="connsiteY5" fmla="*/ 1182633 h 1182633"/>
              <a:gd name="connsiteX6" fmla="*/ 0 w 766933"/>
              <a:gd name="connsiteY6" fmla="*/ 577029 h 1182633"/>
              <a:gd name="connsiteX0" fmla="*/ 0 w 766933"/>
              <a:gd name="connsiteY0" fmla="*/ 591316 h 1196920"/>
              <a:gd name="connsiteX1" fmla="*/ 133995 w 766933"/>
              <a:gd name="connsiteY1" fmla="*/ 0 h 1196920"/>
              <a:gd name="connsiteX2" fmla="*/ 651989 w 766933"/>
              <a:gd name="connsiteY2" fmla="*/ 14287 h 1196920"/>
              <a:gd name="connsiteX3" fmla="*/ 766933 w 766933"/>
              <a:gd name="connsiteY3" fmla="*/ 591316 h 1196920"/>
              <a:gd name="connsiteX4" fmla="*/ 523401 w 766933"/>
              <a:gd name="connsiteY4" fmla="*/ 1196920 h 1196920"/>
              <a:gd name="connsiteX5" fmla="*/ 243532 w 766933"/>
              <a:gd name="connsiteY5" fmla="*/ 1196920 h 1196920"/>
              <a:gd name="connsiteX6" fmla="*/ 0 w 766933"/>
              <a:gd name="connsiteY6" fmla="*/ 591316 h 1196920"/>
              <a:gd name="connsiteX0" fmla="*/ 0 w 766933"/>
              <a:gd name="connsiteY0" fmla="*/ 600841 h 1206445"/>
              <a:gd name="connsiteX1" fmla="*/ 114945 w 766933"/>
              <a:gd name="connsiteY1" fmla="*/ 0 h 1206445"/>
              <a:gd name="connsiteX2" fmla="*/ 651989 w 766933"/>
              <a:gd name="connsiteY2" fmla="*/ 23812 h 1206445"/>
              <a:gd name="connsiteX3" fmla="*/ 766933 w 766933"/>
              <a:gd name="connsiteY3" fmla="*/ 600841 h 1206445"/>
              <a:gd name="connsiteX4" fmla="*/ 523401 w 766933"/>
              <a:gd name="connsiteY4" fmla="*/ 1206445 h 1206445"/>
              <a:gd name="connsiteX5" fmla="*/ 243532 w 766933"/>
              <a:gd name="connsiteY5" fmla="*/ 1206445 h 1206445"/>
              <a:gd name="connsiteX6" fmla="*/ 0 w 766933"/>
              <a:gd name="connsiteY6" fmla="*/ 600841 h 1206445"/>
              <a:gd name="connsiteX0" fmla="*/ 18405 w 651988"/>
              <a:gd name="connsiteY0" fmla="*/ 610366 h 1206445"/>
              <a:gd name="connsiteX1" fmla="*/ 0 w 651988"/>
              <a:gd name="connsiteY1" fmla="*/ 0 h 1206445"/>
              <a:gd name="connsiteX2" fmla="*/ 537044 w 651988"/>
              <a:gd name="connsiteY2" fmla="*/ 23812 h 1206445"/>
              <a:gd name="connsiteX3" fmla="*/ 651988 w 651988"/>
              <a:gd name="connsiteY3" fmla="*/ 600841 h 1206445"/>
              <a:gd name="connsiteX4" fmla="*/ 408456 w 651988"/>
              <a:gd name="connsiteY4" fmla="*/ 1206445 h 1206445"/>
              <a:gd name="connsiteX5" fmla="*/ 128587 w 651988"/>
              <a:gd name="connsiteY5" fmla="*/ 1206445 h 1206445"/>
              <a:gd name="connsiteX6" fmla="*/ 18405 w 651988"/>
              <a:gd name="connsiteY6" fmla="*/ 610366 h 1206445"/>
              <a:gd name="connsiteX0" fmla="*/ 66030 w 699613"/>
              <a:gd name="connsiteY0" fmla="*/ 610366 h 1206445"/>
              <a:gd name="connsiteX1" fmla="*/ 47625 w 699613"/>
              <a:gd name="connsiteY1" fmla="*/ 0 h 1206445"/>
              <a:gd name="connsiteX2" fmla="*/ 584669 w 699613"/>
              <a:gd name="connsiteY2" fmla="*/ 23812 h 1206445"/>
              <a:gd name="connsiteX3" fmla="*/ 699613 w 699613"/>
              <a:gd name="connsiteY3" fmla="*/ 600841 h 1206445"/>
              <a:gd name="connsiteX4" fmla="*/ 456081 w 699613"/>
              <a:gd name="connsiteY4" fmla="*/ 1206445 h 1206445"/>
              <a:gd name="connsiteX5" fmla="*/ 0 w 699613"/>
              <a:gd name="connsiteY5" fmla="*/ 1168345 h 1206445"/>
              <a:gd name="connsiteX6" fmla="*/ 66030 w 699613"/>
              <a:gd name="connsiteY6" fmla="*/ 610366 h 1206445"/>
              <a:gd name="connsiteX0" fmla="*/ 37455 w 699613"/>
              <a:gd name="connsiteY0" fmla="*/ 615129 h 1206445"/>
              <a:gd name="connsiteX1" fmla="*/ 47625 w 699613"/>
              <a:gd name="connsiteY1" fmla="*/ 0 h 1206445"/>
              <a:gd name="connsiteX2" fmla="*/ 584669 w 699613"/>
              <a:gd name="connsiteY2" fmla="*/ 23812 h 1206445"/>
              <a:gd name="connsiteX3" fmla="*/ 699613 w 699613"/>
              <a:gd name="connsiteY3" fmla="*/ 600841 h 1206445"/>
              <a:gd name="connsiteX4" fmla="*/ 456081 w 699613"/>
              <a:gd name="connsiteY4" fmla="*/ 1206445 h 1206445"/>
              <a:gd name="connsiteX5" fmla="*/ 0 w 699613"/>
              <a:gd name="connsiteY5" fmla="*/ 1168345 h 1206445"/>
              <a:gd name="connsiteX6" fmla="*/ 37455 w 699613"/>
              <a:gd name="connsiteY6" fmla="*/ 615129 h 1206445"/>
              <a:gd name="connsiteX0" fmla="*/ 37455 w 599600"/>
              <a:gd name="connsiteY0" fmla="*/ 615129 h 1206445"/>
              <a:gd name="connsiteX1" fmla="*/ 47625 w 599600"/>
              <a:gd name="connsiteY1" fmla="*/ 0 h 1206445"/>
              <a:gd name="connsiteX2" fmla="*/ 584669 w 599600"/>
              <a:gd name="connsiteY2" fmla="*/ 23812 h 1206445"/>
              <a:gd name="connsiteX3" fmla="*/ 599600 w 599600"/>
              <a:gd name="connsiteY3" fmla="*/ 605603 h 1206445"/>
              <a:gd name="connsiteX4" fmla="*/ 456081 w 599600"/>
              <a:gd name="connsiteY4" fmla="*/ 1206445 h 1206445"/>
              <a:gd name="connsiteX5" fmla="*/ 0 w 599600"/>
              <a:gd name="connsiteY5" fmla="*/ 1168345 h 1206445"/>
              <a:gd name="connsiteX6" fmla="*/ 37455 w 599600"/>
              <a:gd name="connsiteY6" fmla="*/ 615129 h 1206445"/>
              <a:gd name="connsiteX0" fmla="*/ 37455 w 599600"/>
              <a:gd name="connsiteY0" fmla="*/ 615129 h 1201683"/>
              <a:gd name="connsiteX1" fmla="*/ 47625 w 599600"/>
              <a:gd name="connsiteY1" fmla="*/ 0 h 1201683"/>
              <a:gd name="connsiteX2" fmla="*/ 584669 w 599600"/>
              <a:gd name="connsiteY2" fmla="*/ 23812 h 1201683"/>
              <a:gd name="connsiteX3" fmla="*/ 599600 w 599600"/>
              <a:gd name="connsiteY3" fmla="*/ 605603 h 1201683"/>
              <a:gd name="connsiteX4" fmla="*/ 541806 w 599600"/>
              <a:gd name="connsiteY4" fmla="*/ 1201683 h 1201683"/>
              <a:gd name="connsiteX5" fmla="*/ 0 w 599600"/>
              <a:gd name="connsiteY5" fmla="*/ 1168345 h 1201683"/>
              <a:gd name="connsiteX6" fmla="*/ 37455 w 599600"/>
              <a:gd name="connsiteY6" fmla="*/ 615129 h 1201683"/>
              <a:gd name="connsiteX0" fmla="*/ 37455 w 599600"/>
              <a:gd name="connsiteY0" fmla="*/ 615129 h 1206445"/>
              <a:gd name="connsiteX1" fmla="*/ 47625 w 599600"/>
              <a:gd name="connsiteY1" fmla="*/ 0 h 1206445"/>
              <a:gd name="connsiteX2" fmla="*/ 584669 w 599600"/>
              <a:gd name="connsiteY2" fmla="*/ 23812 h 1206445"/>
              <a:gd name="connsiteX3" fmla="*/ 599600 w 599600"/>
              <a:gd name="connsiteY3" fmla="*/ 605603 h 1206445"/>
              <a:gd name="connsiteX4" fmla="*/ 565618 w 599600"/>
              <a:gd name="connsiteY4" fmla="*/ 1206445 h 1206445"/>
              <a:gd name="connsiteX5" fmla="*/ 0 w 599600"/>
              <a:gd name="connsiteY5" fmla="*/ 1168345 h 1206445"/>
              <a:gd name="connsiteX6" fmla="*/ 37455 w 599600"/>
              <a:gd name="connsiteY6" fmla="*/ 615129 h 1206445"/>
              <a:gd name="connsiteX0" fmla="*/ 37455 w 584672"/>
              <a:gd name="connsiteY0" fmla="*/ 615129 h 1206445"/>
              <a:gd name="connsiteX1" fmla="*/ 47625 w 584672"/>
              <a:gd name="connsiteY1" fmla="*/ 0 h 1206445"/>
              <a:gd name="connsiteX2" fmla="*/ 584669 w 584672"/>
              <a:gd name="connsiteY2" fmla="*/ 23812 h 1206445"/>
              <a:gd name="connsiteX3" fmla="*/ 575787 w 584672"/>
              <a:gd name="connsiteY3" fmla="*/ 600841 h 1206445"/>
              <a:gd name="connsiteX4" fmla="*/ 565618 w 584672"/>
              <a:gd name="connsiteY4" fmla="*/ 1206445 h 1206445"/>
              <a:gd name="connsiteX5" fmla="*/ 0 w 584672"/>
              <a:gd name="connsiteY5" fmla="*/ 1168345 h 1206445"/>
              <a:gd name="connsiteX6" fmla="*/ 37455 w 584672"/>
              <a:gd name="connsiteY6" fmla="*/ 615129 h 1206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4672" h="1206445">
                <a:moveTo>
                  <a:pt x="37455" y="615129"/>
                </a:moveTo>
                <a:lnTo>
                  <a:pt x="47625" y="0"/>
                </a:lnTo>
                <a:lnTo>
                  <a:pt x="584669" y="23812"/>
                </a:lnTo>
                <a:cubicBezTo>
                  <a:pt x="584884" y="203455"/>
                  <a:pt x="575572" y="421198"/>
                  <a:pt x="575787" y="600841"/>
                </a:cubicBezTo>
                <a:lnTo>
                  <a:pt x="565618" y="1206445"/>
                </a:lnTo>
                <a:lnTo>
                  <a:pt x="0" y="1168345"/>
                </a:lnTo>
                <a:lnTo>
                  <a:pt x="37455" y="615129"/>
                </a:lnTo>
                <a:close/>
              </a:path>
            </a:pathLst>
          </a:cu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fr-FR">
              <a:solidFill>
                <a:srgbClr val="000066"/>
              </a:solidFill>
            </a:endParaRPr>
          </a:p>
        </p:txBody>
      </p:sp>
      <p:sp>
        <p:nvSpPr>
          <p:cNvPr id="644" name="Line 1163">
            <a:extLst>
              <a:ext uri="{FF2B5EF4-FFF2-40B4-BE49-F238E27FC236}">
                <a16:creationId xmlns:a16="http://schemas.microsoft.com/office/drawing/2014/main" id="{30EE4383-AC8A-6A43-89EA-6B38BAFF9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4623" y="4123790"/>
            <a:ext cx="280218" cy="17502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45" name="Oval 1190">
            <a:extLst>
              <a:ext uri="{FF2B5EF4-FFF2-40B4-BE49-F238E27FC236}">
                <a16:creationId xmlns:a16="http://schemas.microsoft.com/office/drawing/2014/main" id="{68F8500C-A63E-929A-44AC-4A58E1C75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1840" y="3849956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F7</a:t>
            </a:r>
          </a:p>
        </p:txBody>
      </p:sp>
      <p:sp>
        <p:nvSpPr>
          <p:cNvPr id="646" name="Line 1039">
            <a:extLst>
              <a:ext uri="{FF2B5EF4-FFF2-40B4-BE49-F238E27FC236}">
                <a16:creationId xmlns:a16="http://schemas.microsoft.com/office/drawing/2014/main" id="{FA257804-8F6F-CA2B-B7C0-71F36A5E3B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7333" y="3946803"/>
            <a:ext cx="537682" cy="2728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47" name="AutoShape 1162">
            <a:extLst>
              <a:ext uri="{FF2B5EF4-FFF2-40B4-BE49-F238E27FC236}">
                <a16:creationId xmlns:a16="http://schemas.microsoft.com/office/drawing/2014/main" id="{6564E356-292C-B791-4C48-AB7B686CF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0549" y="3362269"/>
            <a:ext cx="693997" cy="571175"/>
          </a:xfrm>
          <a:custGeom>
            <a:avLst/>
            <a:gdLst>
              <a:gd name="connsiteX0" fmla="*/ 0 w 766933"/>
              <a:gd name="connsiteY0" fmla="*/ 605604 h 1211208"/>
              <a:gd name="connsiteX1" fmla="*/ 243532 w 766933"/>
              <a:gd name="connsiteY1" fmla="*/ 0 h 1211208"/>
              <a:gd name="connsiteX2" fmla="*/ 523401 w 766933"/>
              <a:gd name="connsiteY2" fmla="*/ 0 h 1211208"/>
              <a:gd name="connsiteX3" fmla="*/ 766933 w 766933"/>
              <a:gd name="connsiteY3" fmla="*/ 605604 h 1211208"/>
              <a:gd name="connsiteX4" fmla="*/ 523401 w 766933"/>
              <a:gd name="connsiteY4" fmla="*/ 1211208 h 1211208"/>
              <a:gd name="connsiteX5" fmla="*/ 243532 w 766933"/>
              <a:gd name="connsiteY5" fmla="*/ 1211208 h 1211208"/>
              <a:gd name="connsiteX6" fmla="*/ 0 w 766933"/>
              <a:gd name="connsiteY6" fmla="*/ 605604 h 1211208"/>
              <a:gd name="connsiteX0" fmla="*/ 0 w 766933"/>
              <a:gd name="connsiteY0" fmla="*/ 605604 h 1211208"/>
              <a:gd name="connsiteX1" fmla="*/ 243532 w 766933"/>
              <a:gd name="connsiteY1" fmla="*/ 0 h 1211208"/>
              <a:gd name="connsiteX2" fmla="*/ 766289 w 766933"/>
              <a:gd name="connsiteY2" fmla="*/ 66675 h 1211208"/>
              <a:gd name="connsiteX3" fmla="*/ 766933 w 766933"/>
              <a:gd name="connsiteY3" fmla="*/ 605604 h 1211208"/>
              <a:gd name="connsiteX4" fmla="*/ 523401 w 766933"/>
              <a:gd name="connsiteY4" fmla="*/ 1211208 h 1211208"/>
              <a:gd name="connsiteX5" fmla="*/ 243532 w 766933"/>
              <a:gd name="connsiteY5" fmla="*/ 1211208 h 1211208"/>
              <a:gd name="connsiteX6" fmla="*/ 0 w 766933"/>
              <a:gd name="connsiteY6" fmla="*/ 605604 h 1211208"/>
              <a:gd name="connsiteX0" fmla="*/ 0 w 766933"/>
              <a:gd name="connsiteY0" fmla="*/ 605604 h 1211208"/>
              <a:gd name="connsiteX1" fmla="*/ 243532 w 766933"/>
              <a:gd name="connsiteY1" fmla="*/ 0 h 1211208"/>
              <a:gd name="connsiteX2" fmla="*/ 685327 w 766933"/>
              <a:gd name="connsiteY2" fmla="*/ 42863 h 1211208"/>
              <a:gd name="connsiteX3" fmla="*/ 766933 w 766933"/>
              <a:gd name="connsiteY3" fmla="*/ 605604 h 1211208"/>
              <a:gd name="connsiteX4" fmla="*/ 523401 w 766933"/>
              <a:gd name="connsiteY4" fmla="*/ 1211208 h 1211208"/>
              <a:gd name="connsiteX5" fmla="*/ 243532 w 766933"/>
              <a:gd name="connsiteY5" fmla="*/ 1211208 h 1211208"/>
              <a:gd name="connsiteX6" fmla="*/ 0 w 766933"/>
              <a:gd name="connsiteY6" fmla="*/ 605604 h 1211208"/>
              <a:gd name="connsiteX0" fmla="*/ 0 w 766933"/>
              <a:gd name="connsiteY0" fmla="*/ 605604 h 1211208"/>
              <a:gd name="connsiteX1" fmla="*/ 243532 w 766933"/>
              <a:gd name="connsiteY1" fmla="*/ 0 h 1211208"/>
              <a:gd name="connsiteX2" fmla="*/ 651989 w 766933"/>
              <a:gd name="connsiteY2" fmla="*/ 28575 h 1211208"/>
              <a:gd name="connsiteX3" fmla="*/ 766933 w 766933"/>
              <a:gd name="connsiteY3" fmla="*/ 605604 h 1211208"/>
              <a:gd name="connsiteX4" fmla="*/ 523401 w 766933"/>
              <a:gd name="connsiteY4" fmla="*/ 1211208 h 1211208"/>
              <a:gd name="connsiteX5" fmla="*/ 243532 w 766933"/>
              <a:gd name="connsiteY5" fmla="*/ 1211208 h 1211208"/>
              <a:gd name="connsiteX6" fmla="*/ 0 w 766933"/>
              <a:gd name="connsiteY6" fmla="*/ 605604 h 1211208"/>
              <a:gd name="connsiteX0" fmla="*/ 0 w 766933"/>
              <a:gd name="connsiteY0" fmla="*/ 577029 h 1182633"/>
              <a:gd name="connsiteX1" fmla="*/ 133995 w 766933"/>
              <a:gd name="connsiteY1" fmla="*/ 19050 h 1182633"/>
              <a:gd name="connsiteX2" fmla="*/ 651989 w 766933"/>
              <a:gd name="connsiteY2" fmla="*/ 0 h 1182633"/>
              <a:gd name="connsiteX3" fmla="*/ 766933 w 766933"/>
              <a:gd name="connsiteY3" fmla="*/ 577029 h 1182633"/>
              <a:gd name="connsiteX4" fmla="*/ 523401 w 766933"/>
              <a:gd name="connsiteY4" fmla="*/ 1182633 h 1182633"/>
              <a:gd name="connsiteX5" fmla="*/ 243532 w 766933"/>
              <a:gd name="connsiteY5" fmla="*/ 1182633 h 1182633"/>
              <a:gd name="connsiteX6" fmla="*/ 0 w 766933"/>
              <a:gd name="connsiteY6" fmla="*/ 577029 h 1182633"/>
              <a:gd name="connsiteX0" fmla="*/ 0 w 766933"/>
              <a:gd name="connsiteY0" fmla="*/ 591316 h 1196920"/>
              <a:gd name="connsiteX1" fmla="*/ 133995 w 766933"/>
              <a:gd name="connsiteY1" fmla="*/ 0 h 1196920"/>
              <a:gd name="connsiteX2" fmla="*/ 651989 w 766933"/>
              <a:gd name="connsiteY2" fmla="*/ 14287 h 1196920"/>
              <a:gd name="connsiteX3" fmla="*/ 766933 w 766933"/>
              <a:gd name="connsiteY3" fmla="*/ 591316 h 1196920"/>
              <a:gd name="connsiteX4" fmla="*/ 523401 w 766933"/>
              <a:gd name="connsiteY4" fmla="*/ 1196920 h 1196920"/>
              <a:gd name="connsiteX5" fmla="*/ 243532 w 766933"/>
              <a:gd name="connsiteY5" fmla="*/ 1196920 h 1196920"/>
              <a:gd name="connsiteX6" fmla="*/ 0 w 766933"/>
              <a:gd name="connsiteY6" fmla="*/ 591316 h 1196920"/>
              <a:gd name="connsiteX0" fmla="*/ 0 w 766933"/>
              <a:gd name="connsiteY0" fmla="*/ 600841 h 1206445"/>
              <a:gd name="connsiteX1" fmla="*/ 114945 w 766933"/>
              <a:gd name="connsiteY1" fmla="*/ 0 h 1206445"/>
              <a:gd name="connsiteX2" fmla="*/ 651989 w 766933"/>
              <a:gd name="connsiteY2" fmla="*/ 23812 h 1206445"/>
              <a:gd name="connsiteX3" fmla="*/ 766933 w 766933"/>
              <a:gd name="connsiteY3" fmla="*/ 600841 h 1206445"/>
              <a:gd name="connsiteX4" fmla="*/ 523401 w 766933"/>
              <a:gd name="connsiteY4" fmla="*/ 1206445 h 1206445"/>
              <a:gd name="connsiteX5" fmla="*/ 243532 w 766933"/>
              <a:gd name="connsiteY5" fmla="*/ 1206445 h 1206445"/>
              <a:gd name="connsiteX6" fmla="*/ 0 w 766933"/>
              <a:gd name="connsiteY6" fmla="*/ 600841 h 1206445"/>
              <a:gd name="connsiteX0" fmla="*/ 18405 w 651988"/>
              <a:gd name="connsiteY0" fmla="*/ 610366 h 1206445"/>
              <a:gd name="connsiteX1" fmla="*/ 0 w 651988"/>
              <a:gd name="connsiteY1" fmla="*/ 0 h 1206445"/>
              <a:gd name="connsiteX2" fmla="*/ 537044 w 651988"/>
              <a:gd name="connsiteY2" fmla="*/ 23812 h 1206445"/>
              <a:gd name="connsiteX3" fmla="*/ 651988 w 651988"/>
              <a:gd name="connsiteY3" fmla="*/ 600841 h 1206445"/>
              <a:gd name="connsiteX4" fmla="*/ 408456 w 651988"/>
              <a:gd name="connsiteY4" fmla="*/ 1206445 h 1206445"/>
              <a:gd name="connsiteX5" fmla="*/ 128587 w 651988"/>
              <a:gd name="connsiteY5" fmla="*/ 1206445 h 1206445"/>
              <a:gd name="connsiteX6" fmla="*/ 18405 w 651988"/>
              <a:gd name="connsiteY6" fmla="*/ 610366 h 1206445"/>
              <a:gd name="connsiteX0" fmla="*/ 66030 w 699613"/>
              <a:gd name="connsiteY0" fmla="*/ 610366 h 1206445"/>
              <a:gd name="connsiteX1" fmla="*/ 47625 w 699613"/>
              <a:gd name="connsiteY1" fmla="*/ 0 h 1206445"/>
              <a:gd name="connsiteX2" fmla="*/ 584669 w 699613"/>
              <a:gd name="connsiteY2" fmla="*/ 23812 h 1206445"/>
              <a:gd name="connsiteX3" fmla="*/ 699613 w 699613"/>
              <a:gd name="connsiteY3" fmla="*/ 600841 h 1206445"/>
              <a:gd name="connsiteX4" fmla="*/ 456081 w 699613"/>
              <a:gd name="connsiteY4" fmla="*/ 1206445 h 1206445"/>
              <a:gd name="connsiteX5" fmla="*/ 0 w 699613"/>
              <a:gd name="connsiteY5" fmla="*/ 1168345 h 1206445"/>
              <a:gd name="connsiteX6" fmla="*/ 66030 w 699613"/>
              <a:gd name="connsiteY6" fmla="*/ 610366 h 1206445"/>
              <a:gd name="connsiteX0" fmla="*/ 37455 w 699613"/>
              <a:gd name="connsiteY0" fmla="*/ 615129 h 1206445"/>
              <a:gd name="connsiteX1" fmla="*/ 47625 w 699613"/>
              <a:gd name="connsiteY1" fmla="*/ 0 h 1206445"/>
              <a:gd name="connsiteX2" fmla="*/ 584669 w 699613"/>
              <a:gd name="connsiteY2" fmla="*/ 23812 h 1206445"/>
              <a:gd name="connsiteX3" fmla="*/ 699613 w 699613"/>
              <a:gd name="connsiteY3" fmla="*/ 600841 h 1206445"/>
              <a:gd name="connsiteX4" fmla="*/ 456081 w 699613"/>
              <a:gd name="connsiteY4" fmla="*/ 1206445 h 1206445"/>
              <a:gd name="connsiteX5" fmla="*/ 0 w 699613"/>
              <a:gd name="connsiteY5" fmla="*/ 1168345 h 1206445"/>
              <a:gd name="connsiteX6" fmla="*/ 37455 w 699613"/>
              <a:gd name="connsiteY6" fmla="*/ 615129 h 1206445"/>
              <a:gd name="connsiteX0" fmla="*/ 37455 w 599600"/>
              <a:gd name="connsiteY0" fmla="*/ 615129 h 1206445"/>
              <a:gd name="connsiteX1" fmla="*/ 47625 w 599600"/>
              <a:gd name="connsiteY1" fmla="*/ 0 h 1206445"/>
              <a:gd name="connsiteX2" fmla="*/ 584669 w 599600"/>
              <a:gd name="connsiteY2" fmla="*/ 23812 h 1206445"/>
              <a:gd name="connsiteX3" fmla="*/ 599600 w 599600"/>
              <a:gd name="connsiteY3" fmla="*/ 605603 h 1206445"/>
              <a:gd name="connsiteX4" fmla="*/ 456081 w 599600"/>
              <a:gd name="connsiteY4" fmla="*/ 1206445 h 1206445"/>
              <a:gd name="connsiteX5" fmla="*/ 0 w 599600"/>
              <a:gd name="connsiteY5" fmla="*/ 1168345 h 1206445"/>
              <a:gd name="connsiteX6" fmla="*/ 37455 w 599600"/>
              <a:gd name="connsiteY6" fmla="*/ 615129 h 1206445"/>
              <a:gd name="connsiteX0" fmla="*/ 37455 w 599600"/>
              <a:gd name="connsiteY0" fmla="*/ 615129 h 1201683"/>
              <a:gd name="connsiteX1" fmla="*/ 47625 w 599600"/>
              <a:gd name="connsiteY1" fmla="*/ 0 h 1201683"/>
              <a:gd name="connsiteX2" fmla="*/ 584669 w 599600"/>
              <a:gd name="connsiteY2" fmla="*/ 23812 h 1201683"/>
              <a:gd name="connsiteX3" fmla="*/ 599600 w 599600"/>
              <a:gd name="connsiteY3" fmla="*/ 605603 h 1201683"/>
              <a:gd name="connsiteX4" fmla="*/ 541806 w 599600"/>
              <a:gd name="connsiteY4" fmla="*/ 1201683 h 1201683"/>
              <a:gd name="connsiteX5" fmla="*/ 0 w 599600"/>
              <a:gd name="connsiteY5" fmla="*/ 1168345 h 1201683"/>
              <a:gd name="connsiteX6" fmla="*/ 37455 w 599600"/>
              <a:gd name="connsiteY6" fmla="*/ 615129 h 1201683"/>
              <a:gd name="connsiteX0" fmla="*/ 37455 w 599600"/>
              <a:gd name="connsiteY0" fmla="*/ 615129 h 1206445"/>
              <a:gd name="connsiteX1" fmla="*/ 47625 w 599600"/>
              <a:gd name="connsiteY1" fmla="*/ 0 h 1206445"/>
              <a:gd name="connsiteX2" fmla="*/ 584669 w 599600"/>
              <a:gd name="connsiteY2" fmla="*/ 23812 h 1206445"/>
              <a:gd name="connsiteX3" fmla="*/ 599600 w 599600"/>
              <a:gd name="connsiteY3" fmla="*/ 605603 h 1206445"/>
              <a:gd name="connsiteX4" fmla="*/ 565618 w 599600"/>
              <a:gd name="connsiteY4" fmla="*/ 1206445 h 1206445"/>
              <a:gd name="connsiteX5" fmla="*/ 0 w 599600"/>
              <a:gd name="connsiteY5" fmla="*/ 1168345 h 1206445"/>
              <a:gd name="connsiteX6" fmla="*/ 37455 w 599600"/>
              <a:gd name="connsiteY6" fmla="*/ 615129 h 1206445"/>
              <a:gd name="connsiteX0" fmla="*/ 37455 w 584672"/>
              <a:gd name="connsiteY0" fmla="*/ 615129 h 1206445"/>
              <a:gd name="connsiteX1" fmla="*/ 47625 w 584672"/>
              <a:gd name="connsiteY1" fmla="*/ 0 h 1206445"/>
              <a:gd name="connsiteX2" fmla="*/ 584669 w 584672"/>
              <a:gd name="connsiteY2" fmla="*/ 23812 h 1206445"/>
              <a:gd name="connsiteX3" fmla="*/ 575787 w 584672"/>
              <a:gd name="connsiteY3" fmla="*/ 600841 h 1206445"/>
              <a:gd name="connsiteX4" fmla="*/ 565618 w 584672"/>
              <a:gd name="connsiteY4" fmla="*/ 1206445 h 1206445"/>
              <a:gd name="connsiteX5" fmla="*/ 0 w 584672"/>
              <a:gd name="connsiteY5" fmla="*/ 1168345 h 1206445"/>
              <a:gd name="connsiteX6" fmla="*/ 37455 w 584672"/>
              <a:gd name="connsiteY6" fmla="*/ 615129 h 1206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4672" h="1206445">
                <a:moveTo>
                  <a:pt x="37455" y="615129"/>
                </a:moveTo>
                <a:lnTo>
                  <a:pt x="47625" y="0"/>
                </a:lnTo>
                <a:lnTo>
                  <a:pt x="584669" y="23812"/>
                </a:lnTo>
                <a:cubicBezTo>
                  <a:pt x="584884" y="203455"/>
                  <a:pt x="575572" y="421198"/>
                  <a:pt x="575787" y="600841"/>
                </a:cubicBezTo>
                <a:lnTo>
                  <a:pt x="565618" y="1206445"/>
                </a:lnTo>
                <a:lnTo>
                  <a:pt x="0" y="1168345"/>
                </a:lnTo>
                <a:lnTo>
                  <a:pt x="37455" y="615129"/>
                </a:lnTo>
                <a:close/>
              </a:path>
            </a:pathLst>
          </a:cu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fr-FR">
              <a:solidFill>
                <a:srgbClr val="000066"/>
              </a:solidFill>
            </a:endParaRPr>
          </a:p>
        </p:txBody>
      </p:sp>
      <p:sp>
        <p:nvSpPr>
          <p:cNvPr id="648" name="Oval 1184">
            <a:extLst>
              <a:ext uri="{FF2B5EF4-FFF2-40B4-BE49-F238E27FC236}">
                <a16:creationId xmlns:a16="http://schemas.microsoft.com/office/drawing/2014/main" id="{1F2CFD61-8A0B-9FB6-3967-8398C98FE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785" y="3394962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F22</a:t>
            </a:r>
          </a:p>
        </p:txBody>
      </p:sp>
      <p:sp>
        <p:nvSpPr>
          <p:cNvPr id="649" name="Line 1180">
            <a:extLst>
              <a:ext uri="{FF2B5EF4-FFF2-40B4-BE49-F238E27FC236}">
                <a16:creationId xmlns:a16="http://schemas.microsoft.com/office/drawing/2014/main" id="{A22B71FD-A2AA-2A2D-F67B-FB29918AB7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98530" y="3603351"/>
            <a:ext cx="793241" cy="11445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50" name="Line 1161">
            <a:extLst>
              <a:ext uri="{FF2B5EF4-FFF2-40B4-BE49-F238E27FC236}">
                <a16:creationId xmlns:a16="http://schemas.microsoft.com/office/drawing/2014/main" id="{554691FD-5A30-EBF0-19CB-808FD6667B5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88222" y="3609627"/>
            <a:ext cx="262806" cy="32405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twoPt" dir="b">
              <a:rot lat="0" lon="0" rev="9000000"/>
            </a:lightRig>
          </a:scene3d>
          <a:sp3d extrusionH="100000" contourW="12700" prstMaterial="matte">
            <a:bevelT w="13500" h="13500" prst="angle"/>
            <a:bevelB w="13500" h="13500" prst="angle"/>
            <a:extrusionClr>
              <a:srgbClr val="0070C0"/>
            </a:extrusionClr>
            <a:contourClr>
              <a:srgbClr val="00B0F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51" name="Rectangle 1183">
            <a:extLst>
              <a:ext uri="{FF2B5EF4-FFF2-40B4-BE49-F238E27FC236}">
                <a16:creationId xmlns:a16="http://schemas.microsoft.com/office/drawing/2014/main" id="{948ED08D-48D1-86A7-E2F1-BCF78CF11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988" y="3362900"/>
            <a:ext cx="524410" cy="1133732"/>
          </a:xfrm>
          <a:prstGeom prst="rect">
            <a:avLst/>
          </a:prstGeom>
          <a:gradFill rotWithShape="0">
            <a:gsLst>
              <a:gs pos="0">
                <a:srgbClr val="D8FBFF"/>
              </a:gs>
              <a:gs pos="100000">
                <a:srgbClr val="C7E7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600000"/>
            </a:lightRig>
          </a:scene3d>
          <a:sp3d extrusionH="100000" contourW="12700" prstMaterial="metal">
            <a:extrusionClr>
              <a:srgbClr val="D8FBFF"/>
            </a:extrusionClr>
            <a:contourClr>
              <a:srgbClr val="4A4A97"/>
            </a:contourClr>
          </a:sp3d>
        </p:spPr>
        <p:txBody>
          <a:bodyPr wrap="none" anchor="ctr">
            <a:flatTx/>
          </a:bodyPr>
          <a:lstStyle/>
          <a:p>
            <a:r>
              <a:rPr lang="fr-FR" altLang="fr-FR" sz="1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52" name="Oval 1041">
            <a:extLst>
              <a:ext uri="{FF2B5EF4-FFF2-40B4-BE49-F238E27FC236}">
                <a16:creationId xmlns:a16="http://schemas.microsoft.com/office/drawing/2014/main" id="{DA2F26C0-C9F4-01EC-EC8E-E9BB0F28C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5144" y="3521419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F55</a:t>
            </a:r>
          </a:p>
        </p:txBody>
      </p:sp>
      <p:sp>
        <p:nvSpPr>
          <p:cNvPr id="653" name="Rectangle 1158">
            <a:extLst>
              <a:ext uri="{FF2B5EF4-FFF2-40B4-BE49-F238E27FC236}">
                <a16:creationId xmlns:a16="http://schemas.microsoft.com/office/drawing/2014/main" id="{4EB925AC-098C-614C-1FFE-369B6C449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599" y="5602315"/>
            <a:ext cx="495682" cy="406400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000000"/>
            </a:lightRig>
          </a:scene3d>
          <a:sp3d extrusionH="100000" contourW="12700" prstMaterial="metal"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C3</a:t>
            </a:r>
          </a:p>
        </p:txBody>
      </p:sp>
      <p:sp>
        <p:nvSpPr>
          <p:cNvPr id="654" name="Oval 1225">
            <a:extLst>
              <a:ext uri="{FF2B5EF4-FFF2-40B4-BE49-F238E27FC236}">
                <a16:creationId xmlns:a16="http://schemas.microsoft.com/office/drawing/2014/main" id="{BDA6A42F-BAD7-CEEC-B4DA-180D8FE85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229" y="5434271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655" name="Oval 1211">
            <a:extLst>
              <a:ext uri="{FF2B5EF4-FFF2-40B4-BE49-F238E27FC236}">
                <a16:creationId xmlns:a16="http://schemas.microsoft.com/office/drawing/2014/main" id="{B3F0EB94-1216-1566-5174-0150D8FA5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136" y="3860233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656" name="Text Box 1216">
            <a:extLst>
              <a:ext uri="{FF2B5EF4-FFF2-40B4-BE49-F238E27FC236}">
                <a16:creationId xmlns:a16="http://schemas.microsoft.com/office/drawing/2014/main" id="{7F84B510-7EDD-5D13-E605-01086DA26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1497" y="1429620"/>
            <a:ext cx="4443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/>
              <a:t>OA</a:t>
            </a:r>
          </a:p>
        </p:txBody>
      </p:sp>
      <p:sp>
        <p:nvSpPr>
          <p:cNvPr id="657" name="Text Box 1217">
            <a:extLst>
              <a:ext uri="{FF2B5EF4-FFF2-40B4-BE49-F238E27FC236}">
                <a16:creationId xmlns:a16="http://schemas.microsoft.com/office/drawing/2014/main" id="{746575D9-F1FC-574B-CB69-F914D3FD8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5800" y="2489480"/>
            <a:ext cx="4251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SA</a:t>
            </a:r>
          </a:p>
        </p:txBody>
      </p:sp>
      <p:sp>
        <p:nvSpPr>
          <p:cNvPr id="658" name="Text Box 1218">
            <a:extLst>
              <a:ext uri="{FF2B5EF4-FFF2-40B4-BE49-F238E27FC236}">
                <a16:creationId xmlns:a16="http://schemas.microsoft.com/office/drawing/2014/main" id="{1DB3D775-2E24-778C-C544-9B5D64145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2129" y="3718340"/>
            <a:ext cx="4042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LA</a:t>
            </a:r>
          </a:p>
        </p:txBody>
      </p:sp>
      <p:sp>
        <p:nvSpPr>
          <p:cNvPr id="659" name="Freeform 1230">
            <a:extLst>
              <a:ext uri="{FF2B5EF4-FFF2-40B4-BE49-F238E27FC236}">
                <a16:creationId xmlns:a16="http://schemas.microsoft.com/office/drawing/2014/main" id="{E8C9FE40-7B65-6FF9-4245-5DA4B204EB92}"/>
              </a:ext>
            </a:extLst>
          </p:cNvPr>
          <p:cNvSpPr>
            <a:spLocks/>
          </p:cNvSpPr>
          <p:nvPr/>
        </p:nvSpPr>
        <p:spPr bwMode="auto">
          <a:xfrm>
            <a:off x="5326249" y="3310297"/>
            <a:ext cx="4292368" cy="3813773"/>
          </a:xfrm>
          <a:custGeom>
            <a:avLst/>
            <a:gdLst>
              <a:gd name="T0" fmla="*/ 684 w 1546"/>
              <a:gd name="T1" fmla="*/ 94 h 1529"/>
              <a:gd name="T2" fmla="*/ 300 w 1546"/>
              <a:gd name="T3" fmla="*/ 169 h 1529"/>
              <a:gd name="T4" fmla="*/ 0 w 1546"/>
              <a:gd name="T5" fmla="*/ 720 h 1529"/>
              <a:gd name="T6" fmla="*/ 0 w 1546"/>
              <a:gd name="T7" fmla="*/ 1529 h 1529"/>
              <a:gd name="T8" fmla="*/ 1360 w 1546"/>
              <a:gd name="T9" fmla="*/ 1529 h 1529"/>
              <a:gd name="T10" fmla="*/ 1250 w 1546"/>
              <a:gd name="T11" fmla="*/ 1344 h 1529"/>
              <a:gd name="T12" fmla="*/ 1258 w 1546"/>
              <a:gd name="T13" fmla="*/ 1255 h 1529"/>
              <a:gd name="T14" fmla="*/ 1278 w 1546"/>
              <a:gd name="T15" fmla="*/ 952 h 1529"/>
              <a:gd name="T16" fmla="*/ 1344 w 1546"/>
              <a:gd name="T17" fmla="*/ 783 h 1529"/>
              <a:gd name="T18" fmla="*/ 1248 w 1546"/>
              <a:gd name="T19" fmla="*/ 591 h 1529"/>
              <a:gd name="T20" fmla="*/ 1381 w 1546"/>
              <a:gd name="T21" fmla="*/ 376 h 1529"/>
              <a:gd name="T22" fmla="*/ 1546 w 1546"/>
              <a:gd name="T23" fmla="*/ 0 h 1529"/>
              <a:gd name="T24" fmla="*/ 885 w 1546"/>
              <a:gd name="T25" fmla="*/ 35 h 1529"/>
              <a:gd name="T26" fmla="*/ 684 w 1546"/>
              <a:gd name="T27" fmla="*/ 94 h 152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546"/>
              <a:gd name="T43" fmla="*/ 0 h 1529"/>
              <a:gd name="T44" fmla="*/ 1546 w 1546"/>
              <a:gd name="T45" fmla="*/ 1529 h 1529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861 w 10000"/>
              <a:gd name="connsiteY9" fmla="*/ 3829 h 10000"/>
              <a:gd name="connsiteX10" fmla="*/ 8933 w 10000"/>
              <a:gd name="connsiteY10" fmla="*/ 2459 h 10000"/>
              <a:gd name="connsiteX11" fmla="*/ 10000 w 10000"/>
              <a:gd name="connsiteY11" fmla="*/ 0 h 10000"/>
              <a:gd name="connsiteX12" fmla="*/ 5724 w 10000"/>
              <a:gd name="connsiteY12" fmla="*/ 229 h 10000"/>
              <a:gd name="connsiteX13" fmla="*/ 4424 w 10000"/>
              <a:gd name="connsiteY13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933 w 10000"/>
              <a:gd name="connsiteY9" fmla="*/ 2459 h 10000"/>
              <a:gd name="connsiteX10" fmla="*/ 10000 w 10000"/>
              <a:gd name="connsiteY10" fmla="*/ 0 h 10000"/>
              <a:gd name="connsiteX11" fmla="*/ 5724 w 10000"/>
              <a:gd name="connsiteY11" fmla="*/ 229 h 10000"/>
              <a:gd name="connsiteX12" fmla="*/ 4424 w 10000"/>
              <a:gd name="connsiteY12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933 w 10000"/>
              <a:gd name="connsiteY9" fmla="*/ 2459 h 10000"/>
              <a:gd name="connsiteX10" fmla="*/ 10000 w 10000"/>
              <a:gd name="connsiteY10" fmla="*/ 0 h 10000"/>
              <a:gd name="connsiteX11" fmla="*/ 6928 w 10000"/>
              <a:gd name="connsiteY11" fmla="*/ 229 h 10000"/>
              <a:gd name="connsiteX12" fmla="*/ 4424 w 10000"/>
              <a:gd name="connsiteY12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933 w 10000"/>
              <a:gd name="connsiteY8" fmla="*/ 2459 h 10000"/>
              <a:gd name="connsiteX9" fmla="*/ 10000 w 10000"/>
              <a:gd name="connsiteY9" fmla="*/ 0 h 10000"/>
              <a:gd name="connsiteX10" fmla="*/ 6928 w 10000"/>
              <a:gd name="connsiteY10" fmla="*/ 229 h 10000"/>
              <a:gd name="connsiteX11" fmla="*/ 4424 w 10000"/>
              <a:gd name="connsiteY11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334 w 10000"/>
              <a:gd name="connsiteY5" fmla="*/ 9079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933 w 10000"/>
              <a:gd name="connsiteY8" fmla="*/ 2459 h 10000"/>
              <a:gd name="connsiteX9" fmla="*/ 10000 w 10000"/>
              <a:gd name="connsiteY9" fmla="*/ 0 h 10000"/>
              <a:gd name="connsiteX10" fmla="*/ 6928 w 10000"/>
              <a:gd name="connsiteY10" fmla="*/ 229 h 10000"/>
              <a:gd name="connsiteX11" fmla="*/ 4424 w 10000"/>
              <a:gd name="connsiteY11" fmla="*/ 615 h 10000"/>
              <a:gd name="connsiteX0" fmla="*/ 4424 w 9426"/>
              <a:gd name="connsiteY0" fmla="*/ 386 h 9771"/>
              <a:gd name="connsiteX1" fmla="*/ 1940 w 9426"/>
              <a:gd name="connsiteY1" fmla="*/ 876 h 9771"/>
              <a:gd name="connsiteX2" fmla="*/ 0 w 9426"/>
              <a:gd name="connsiteY2" fmla="*/ 4480 h 9771"/>
              <a:gd name="connsiteX3" fmla="*/ 0 w 9426"/>
              <a:gd name="connsiteY3" fmla="*/ 9771 h 9771"/>
              <a:gd name="connsiteX4" fmla="*/ 8797 w 9426"/>
              <a:gd name="connsiteY4" fmla="*/ 9771 h 9771"/>
              <a:gd name="connsiteX5" fmla="*/ 8334 w 9426"/>
              <a:gd name="connsiteY5" fmla="*/ 8850 h 9771"/>
              <a:gd name="connsiteX6" fmla="*/ 8137 w 9426"/>
              <a:gd name="connsiteY6" fmla="*/ 7979 h 9771"/>
              <a:gd name="connsiteX7" fmla="*/ 8266 w 9426"/>
              <a:gd name="connsiteY7" fmla="*/ 5997 h 9771"/>
              <a:gd name="connsiteX8" fmla="*/ 8933 w 9426"/>
              <a:gd name="connsiteY8" fmla="*/ 2230 h 9771"/>
              <a:gd name="connsiteX9" fmla="*/ 9426 w 9426"/>
              <a:gd name="connsiteY9" fmla="*/ 168 h 9771"/>
              <a:gd name="connsiteX10" fmla="*/ 6928 w 9426"/>
              <a:gd name="connsiteY10" fmla="*/ 0 h 9771"/>
              <a:gd name="connsiteX11" fmla="*/ 4424 w 9426"/>
              <a:gd name="connsiteY11" fmla="*/ 386 h 9771"/>
              <a:gd name="connsiteX0" fmla="*/ 4693 w 10000"/>
              <a:gd name="connsiteY0" fmla="*/ 395 h 10000"/>
              <a:gd name="connsiteX1" fmla="*/ 2058 w 10000"/>
              <a:gd name="connsiteY1" fmla="*/ 897 h 10000"/>
              <a:gd name="connsiteX2" fmla="*/ 0 w 10000"/>
              <a:gd name="connsiteY2" fmla="*/ 4585 h 10000"/>
              <a:gd name="connsiteX3" fmla="*/ 0 w 10000"/>
              <a:gd name="connsiteY3" fmla="*/ 10000 h 10000"/>
              <a:gd name="connsiteX4" fmla="*/ 9333 w 10000"/>
              <a:gd name="connsiteY4" fmla="*/ 10000 h 10000"/>
              <a:gd name="connsiteX5" fmla="*/ 8320 w 10000"/>
              <a:gd name="connsiteY5" fmla="*/ 9138 h 10000"/>
              <a:gd name="connsiteX6" fmla="*/ 8633 w 10000"/>
              <a:gd name="connsiteY6" fmla="*/ 8166 h 10000"/>
              <a:gd name="connsiteX7" fmla="*/ 8769 w 10000"/>
              <a:gd name="connsiteY7" fmla="*/ 6138 h 10000"/>
              <a:gd name="connsiteX8" fmla="*/ 9477 w 10000"/>
              <a:gd name="connsiteY8" fmla="*/ 2282 h 10000"/>
              <a:gd name="connsiteX9" fmla="*/ 10000 w 10000"/>
              <a:gd name="connsiteY9" fmla="*/ 172 h 10000"/>
              <a:gd name="connsiteX10" fmla="*/ 7350 w 10000"/>
              <a:gd name="connsiteY10" fmla="*/ 0 h 10000"/>
              <a:gd name="connsiteX11" fmla="*/ 4693 w 10000"/>
              <a:gd name="connsiteY11" fmla="*/ 395 h 10000"/>
              <a:gd name="connsiteX0" fmla="*/ 4693 w 10000"/>
              <a:gd name="connsiteY0" fmla="*/ 395 h 10000"/>
              <a:gd name="connsiteX1" fmla="*/ 2058 w 10000"/>
              <a:gd name="connsiteY1" fmla="*/ 897 h 10000"/>
              <a:gd name="connsiteX2" fmla="*/ 0 w 10000"/>
              <a:gd name="connsiteY2" fmla="*/ 4585 h 10000"/>
              <a:gd name="connsiteX3" fmla="*/ 0 w 10000"/>
              <a:gd name="connsiteY3" fmla="*/ 10000 h 10000"/>
              <a:gd name="connsiteX4" fmla="*/ 9333 w 10000"/>
              <a:gd name="connsiteY4" fmla="*/ 10000 h 10000"/>
              <a:gd name="connsiteX5" fmla="*/ 8633 w 10000"/>
              <a:gd name="connsiteY5" fmla="*/ 8166 h 10000"/>
              <a:gd name="connsiteX6" fmla="*/ 8769 w 10000"/>
              <a:gd name="connsiteY6" fmla="*/ 6138 h 10000"/>
              <a:gd name="connsiteX7" fmla="*/ 9477 w 10000"/>
              <a:gd name="connsiteY7" fmla="*/ 2282 h 10000"/>
              <a:gd name="connsiteX8" fmla="*/ 10000 w 10000"/>
              <a:gd name="connsiteY8" fmla="*/ 172 h 10000"/>
              <a:gd name="connsiteX9" fmla="*/ 7350 w 10000"/>
              <a:gd name="connsiteY9" fmla="*/ 0 h 10000"/>
              <a:gd name="connsiteX10" fmla="*/ 4693 w 10000"/>
              <a:gd name="connsiteY10" fmla="*/ 395 h 10000"/>
              <a:gd name="connsiteX0" fmla="*/ 4693 w 10000"/>
              <a:gd name="connsiteY0" fmla="*/ 395 h 10081"/>
              <a:gd name="connsiteX1" fmla="*/ 2058 w 10000"/>
              <a:gd name="connsiteY1" fmla="*/ 897 h 10081"/>
              <a:gd name="connsiteX2" fmla="*/ 0 w 10000"/>
              <a:gd name="connsiteY2" fmla="*/ 4585 h 10081"/>
              <a:gd name="connsiteX3" fmla="*/ 0 w 10000"/>
              <a:gd name="connsiteY3" fmla="*/ 10000 h 10081"/>
              <a:gd name="connsiteX4" fmla="*/ 7810 w 10000"/>
              <a:gd name="connsiteY4" fmla="*/ 10081 h 10081"/>
              <a:gd name="connsiteX5" fmla="*/ 8633 w 10000"/>
              <a:gd name="connsiteY5" fmla="*/ 8166 h 10081"/>
              <a:gd name="connsiteX6" fmla="*/ 8769 w 10000"/>
              <a:gd name="connsiteY6" fmla="*/ 6138 h 10081"/>
              <a:gd name="connsiteX7" fmla="*/ 9477 w 10000"/>
              <a:gd name="connsiteY7" fmla="*/ 2282 h 10081"/>
              <a:gd name="connsiteX8" fmla="*/ 10000 w 10000"/>
              <a:gd name="connsiteY8" fmla="*/ 172 h 10081"/>
              <a:gd name="connsiteX9" fmla="*/ 7350 w 10000"/>
              <a:gd name="connsiteY9" fmla="*/ 0 h 10081"/>
              <a:gd name="connsiteX10" fmla="*/ 4693 w 10000"/>
              <a:gd name="connsiteY10" fmla="*/ 395 h 10081"/>
              <a:gd name="connsiteX0" fmla="*/ 4693 w 10000"/>
              <a:gd name="connsiteY0" fmla="*/ 395 h 10081"/>
              <a:gd name="connsiteX1" fmla="*/ 2058 w 10000"/>
              <a:gd name="connsiteY1" fmla="*/ 897 h 10081"/>
              <a:gd name="connsiteX2" fmla="*/ 0 w 10000"/>
              <a:gd name="connsiteY2" fmla="*/ 4585 h 10081"/>
              <a:gd name="connsiteX3" fmla="*/ 0 w 10000"/>
              <a:gd name="connsiteY3" fmla="*/ 10000 h 10081"/>
              <a:gd name="connsiteX4" fmla="*/ 7810 w 10000"/>
              <a:gd name="connsiteY4" fmla="*/ 10081 h 10081"/>
              <a:gd name="connsiteX5" fmla="*/ 8769 w 10000"/>
              <a:gd name="connsiteY5" fmla="*/ 6138 h 10081"/>
              <a:gd name="connsiteX6" fmla="*/ 9477 w 10000"/>
              <a:gd name="connsiteY6" fmla="*/ 2282 h 10081"/>
              <a:gd name="connsiteX7" fmla="*/ 10000 w 10000"/>
              <a:gd name="connsiteY7" fmla="*/ 172 h 10081"/>
              <a:gd name="connsiteX8" fmla="*/ 7350 w 10000"/>
              <a:gd name="connsiteY8" fmla="*/ 0 h 10081"/>
              <a:gd name="connsiteX9" fmla="*/ 4693 w 10000"/>
              <a:gd name="connsiteY9" fmla="*/ 395 h 10081"/>
              <a:gd name="connsiteX0" fmla="*/ 4693 w 10000"/>
              <a:gd name="connsiteY0" fmla="*/ 395 h 10081"/>
              <a:gd name="connsiteX1" fmla="*/ 2058 w 10000"/>
              <a:gd name="connsiteY1" fmla="*/ 897 h 10081"/>
              <a:gd name="connsiteX2" fmla="*/ 0 w 10000"/>
              <a:gd name="connsiteY2" fmla="*/ 4585 h 10081"/>
              <a:gd name="connsiteX3" fmla="*/ 0 w 10000"/>
              <a:gd name="connsiteY3" fmla="*/ 10000 h 10081"/>
              <a:gd name="connsiteX4" fmla="*/ 7810 w 10000"/>
              <a:gd name="connsiteY4" fmla="*/ 10081 h 10081"/>
              <a:gd name="connsiteX5" fmla="*/ 9477 w 10000"/>
              <a:gd name="connsiteY5" fmla="*/ 2282 h 10081"/>
              <a:gd name="connsiteX6" fmla="*/ 10000 w 10000"/>
              <a:gd name="connsiteY6" fmla="*/ 172 h 10081"/>
              <a:gd name="connsiteX7" fmla="*/ 7350 w 10000"/>
              <a:gd name="connsiteY7" fmla="*/ 0 h 10081"/>
              <a:gd name="connsiteX8" fmla="*/ 4693 w 10000"/>
              <a:gd name="connsiteY8" fmla="*/ 395 h 10081"/>
              <a:gd name="connsiteX0" fmla="*/ 4693 w 10000"/>
              <a:gd name="connsiteY0" fmla="*/ 395 h 10000"/>
              <a:gd name="connsiteX1" fmla="*/ 2058 w 10000"/>
              <a:gd name="connsiteY1" fmla="*/ 897 h 10000"/>
              <a:gd name="connsiteX2" fmla="*/ 0 w 10000"/>
              <a:gd name="connsiteY2" fmla="*/ 4585 h 10000"/>
              <a:gd name="connsiteX3" fmla="*/ 0 w 10000"/>
              <a:gd name="connsiteY3" fmla="*/ 10000 h 10000"/>
              <a:gd name="connsiteX4" fmla="*/ 7462 w 10000"/>
              <a:gd name="connsiteY4" fmla="*/ 9512 h 10000"/>
              <a:gd name="connsiteX5" fmla="*/ 9477 w 10000"/>
              <a:gd name="connsiteY5" fmla="*/ 2282 h 10000"/>
              <a:gd name="connsiteX6" fmla="*/ 10000 w 10000"/>
              <a:gd name="connsiteY6" fmla="*/ 172 h 10000"/>
              <a:gd name="connsiteX7" fmla="*/ 7350 w 10000"/>
              <a:gd name="connsiteY7" fmla="*/ 0 h 10000"/>
              <a:gd name="connsiteX8" fmla="*/ 4693 w 10000"/>
              <a:gd name="connsiteY8" fmla="*/ 395 h 10000"/>
              <a:gd name="connsiteX0" fmla="*/ 4693 w 10000"/>
              <a:gd name="connsiteY0" fmla="*/ 223 h 9828"/>
              <a:gd name="connsiteX1" fmla="*/ 2058 w 10000"/>
              <a:gd name="connsiteY1" fmla="*/ 725 h 9828"/>
              <a:gd name="connsiteX2" fmla="*/ 0 w 10000"/>
              <a:gd name="connsiteY2" fmla="*/ 4413 h 9828"/>
              <a:gd name="connsiteX3" fmla="*/ 0 w 10000"/>
              <a:gd name="connsiteY3" fmla="*/ 9828 h 9828"/>
              <a:gd name="connsiteX4" fmla="*/ 7462 w 10000"/>
              <a:gd name="connsiteY4" fmla="*/ 9340 h 9828"/>
              <a:gd name="connsiteX5" fmla="*/ 9477 w 10000"/>
              <a:gd name="connsiteY5" fmla="*/ 2110 h 9828"/>
              <a:gd name="connsiteX6" fmla="*/ 10000 w 10000"/>
              <a:gd name="connsiteY6" fmla="*/ 0 h 9828"/>
              <a:gd name="connsiteX7" fmla="*/ 4693 w 10000"/>
              <a:gd name="connsiteY7" fmla="*/ 223 h 9828"/>
              <a:gd name="connsiteX0" fmla="*/ 4519 w 10000"/>
              <a:gd name="connsiteY0" fmla="*/ 475 h 10000"/>
              <a:gd name="connsiteX1" fmla="*/ 2058 w 10000"/>
              <a:gd name="connsiteY1" fmla="*/ 738 h 10000"/>
              <a:gd name="connsiteX2" fmla="*/ 0 w 10000"/>
              <a:gd name="connsiteY2" fmla="*/ 4490 h 10000"/>
              <a:gd name="connsiteX3" fmla="*/ 0 w 10000"/>
              <a:gd name="connsiteY3" fmla="*/ 10000 h 10000"/>
              <a:gd name="connsiteX4" fmla="*/ 7462 w 10000"/>
              <a:gd name="connsiteY4" fmla="*/ 9503 h 10000"/>
              <a:gd name="connsiteX5" fmla="*/ 9477 w 10000"/>
              <a:gd name="connsiteY5" fmla="*/ 2147 h 10000"/>
              <a:gd name="connsiteX6" fmla="*/ 10000 w 10000"/>
              <a:gd name="connsiteY6" fmla="*/ 0 h 10000"/>
              <a:gd name="connsiteX7" fmla="*/ 4519 w 10000"/>
              <a:gd name="connsiteY7" fmla="*/ 475 h 10000"/>
              <a:gd name="connsiteX0" fmla="*/ 4519 w 10000"/>
              <a:gd name="connsiteY0" fmla="*/ 0 h 9525"/>
              <a:gd name="connsiteX1" fmla="*/ 2058 w 10000"/>
              <a:gd name="connsiteY1" fmla="*/ 263 h 9525"/>
              <a:gd name="connsiteX2" fmla="*/ 0 w 10000"/>
              <a:gd name="connsiteY2" fmla="*/ 4015 h 9525"/>
              <a:gd name="connsiteX3" fmla="*/ 0 w 10000"/>
              <a:gd name="connsiteY3" fmla="*/ 9525 h 9525"/>
              <a:gd name="connsiteX4" fmla="*/ 7462 w 10000"/>
              <a:gd name="connsiteY4" fmla="*/ 9028 h 9525"/>
              <a:gd name="connsiteX5" fmla="*/ 9477 w 10000"/>
              <a:gd name="connsiteY5" fmla="*/ 1672 h 9525"/>
              <a:gd name="connsiteX6" fmla="*/ 10000 w 10000"/>
              <a:gd name="connsiteY6" fmla="*/ 104 h 9525"/>
              <a:gd name="connsiteX7" fmla="*/ 4519 w 10000"/>
              <a:gd name="connsiteY7" fmla="*/ 0 h 9525"/>
              <a:gd name="connsiteX0" fmla="*/ 4519 w 9477"/>
              <a:gd name="connsiteY0" fmla="*/ 0 h 10000"/>
              <a:gd name="connsiteX1" fmla="*/ 2058 w 9477"/>
              <a:gd name="connsiteY1" fmla="*/ 276 h 10000"/>
              <a:gd name="connsiteX2" fmla="*/ 0 w 9477"/>
              <a:gd name="connsiteY2" fmla="*/ 4215 h 10000"/>
              <a:gd name="connsiteX3" fmla="*/ 0 w 9477"/>
              <a:gd name="connsiteY3" fmla="*/ 10000 h 10000"/>
              <a:gd name="connsiteX4" fmla="*/ 7462 w 9477"/>
              <a:gd name="connsiteY4" fmla="*/ 9478 h 10000"/>
              <a:gd name="connsiteX5" fmla="*/ 9477 w 9477"/>
              <a:gd name="connsiteY5" fmla="*/ 1755 h 10000"/>
              <a:gd name="connsiteX6" fmla="*/ 4519 w 9477"/>
              <a:gd name="connsiteY6" fmla="*/ 0 h 10000"/>
              <a:gd name="connsiteX0" fmla="*/ 4768 w 10551"/>
              <a:gd name="connsiteY0" fmla="*/ 68 h 10068"/>
              <a:gd name="connsiteX1" fmla="*/ 2172 w 10551"/>
              <a:gd name="connsiteY1" fmla="*/ 344 h 10068"/>
              <a:gd name="connsiteX2" fmla="*/ 0 w 10551"/>
              <a:gd name="connsiteY2" fmla="*/ 4283 h 10068"/>
              <a:gd name="connsiteX3" fmla="*/ 0 w 10551"/>
              <a:gd name="connsiteY3" fmla="*/ 10068 h 10068"/>
              <a:gd name="connsiteX4" fmla="*/ 7874 w 10551"/>
              <a:gd name="connsiteY4" fmla="*/ 9546 h 10068"/>
              <a:gd name="connsiteX5" fmla="*/ 10551 w 10551"/>
              <a:gd name="connsiteY5" fmla="*/ 0 h 10068"/>
              <a:gd name="connsiteX6" fmla="*/ 4768 w 10551"/>
              <a:gd name="connsiteY6" fmla="*/ 68 h 10068"/>
              <a:gd name="connsiteX0" fmla="*/ 5365 w 11148"/>
              <a:gd name="connsiteY0" fmla="*/ 68 h 10068"/>
              <a:gd name="connsiteX1" fmla="*/ 2769 w 11148"/>
              <a:gd name="connsiteY1" fmla="*/ 344 h 10068"/>
              <a:gd name="connsiteX2" fmla="*/ 0 w 11148"/>
              <a:gd name="connsiteY2" fmla="*/ 8711 h 10068"/>
              <a:gd name="connsiteX3" fmla="*/ 597 w 11148"/>
              <a:gd name="connsiteY3" fmla="*/ 10068 h 10068"/>
              <a:gd name="connsiteX4" fmla="*/ 8471 w 11148"/>
              <a:gd name="connsiteY4" fmla="*/ 9546 h 10068"/>
              <a:gd name="connsiteX5" fmla="*/ 11148 w 11148"/>
              <a:gd name="connsiteY5" fmla="*/ 0 h 10068"/>
              <a:gd name="connsiteX6" fmla="*/ 5365 w 11148"/>
              <a:gd name="connsiteY6" fmla="*/ 68 h 10068"/>
              <a:gd name="connsiteX0" fmla="*/ 5365 w 11148"/>
              <a:gd name="connsiteY0" fmla="*/ 68 h 9546"/>
              <a:gd name="connsiteX1" fmla="*/ 2769 w 11148"/>
              <a:gd name="connsiteY1" fmla="*/ 344 h 9546"/>
              <a:gd name="connsiteX2" fmla="*/ 0 w 11148"/>
              <a:gd name="connsiteY2" fmla="*/ 8711 h 9546"/>
              <a:gd name="connsiteX3" fmla="*/ 8471 w 11148"/>
              <a:gd name="connsiteY3" fmla="*/ 9546 h 9546"/>
              <a:gd name="connsiteX4" fmla="*/ 11148 w 11148"/>
              <a:gd name="connsiteY4" fmla="*/ 0 h 9546"/>
              <a:gd name="connsiteX5" fmla="*/ 5365 w 11148"/>
              <a:gd name="connsiteY5" fmla="*/ 68 h 9546"/>
              <a:gd name="connsiteX0" fmla="*/ 4978 w 10165"/>
              <a:gd name="connsiteY0" fmla="*/ 71 h 10000"/>
              <a:gd name="connsiteX1" fmla="*/ 2649 w 10165"/>
              <a:gd name="connsiteY1" fmla="*/ 360 h 10000"/>
              <a:gd name="connsiteX2" fmla="*/ 0 w 10165"/>
              <a:gd name="connsiteY2" fmla="*/ 9853 h 10000"/>
              <a:gd name="connsiteX3" fmla="*/ 7764 w 10165"/>
              <a:gd name="connsiteY3" fmla="*/ 10000 h 10000"/>
              <a:gd name="connsiteX4" fmla="*/ 10165 w 10165"/>
              <a:gd name="connsiteY4" fmla="*/ 0 h 10000"/>
              <a:gd name="connsiteX5" fmla="*/ 4978 w 10165"/>
              <a:gd name="connsiteY5" fmla="*/ 71 h 10000"/>
              <a:gd name="connsiteX0" fmla="*/ 5184 w 10165"/>
              <a:gd name="connsiteY0" fmla="*/ 253 h 10000"/>
              <a:gd name="connsiteX1" fmla="*/ 2649 w 10165"/>
              <a:gd name="connsiteY1" fmla="*/ 360 h 10000"/>
              <a:gd name="connsiteX2" fmla="*/ 0 w 10165"/>
              <a:gd name="connsiteY2" fmla="*/ 9853 h 10000"/>
              <a:gd name="connsiteX3" fmla="*/ 7764 w 10165"/>
              <a:gd name="connsiteY3" fmla="*/ 10000 h 10000"/>
              <a:gd name="connsiteX4" fmla="*/ 10165 w 10165"/>
              <a:gd name="connsiteY4" fmla="*/ 0 h 10000"/>
              <a:gd name="connsiteX5" fmla="*/ 5184 w 10165"/>
              <a:gd name="connsiteY5" fmla="*/ 253 h 10000"/>
              <a:gd name="connsiteX0" fmla="*/ 5184 w 10165"/>
              <a:gd name="connsiteY0" fmla="*/ 7802 h 17549"/>
              <a:gd name="connsiteX1" fmla="*/ 2674 w 10165"/>
              <a:gd name="connsiteY1" fmla="*/ 0 h 17549"/>
              <a:gd name="connsiteX2" fmla="*/ 0 w 10165"/>
              <a:gd name="connsiteY2" fmla="*/ 17402 h 17549"/>
              <a:gd name="connsiteX3" fmla="*/ 7764 w 10165"/>
              <a:gd name="connsiteY3" fmla="*/ 17549 h 17549"/>
              <a:gd name="connsiteX4" fmla="*/ 10165 w 10165"/>
              <a:gd name="connsiteY4" fmla="*/ 7549 h 17549"/>
              <a:gd name="connsiteX5" fmla="*/ 5184 w 10165"/>
              <a:gd name="connsiteY5" fmla="*/ 7802 h 17549"/>
              <a:gd name="connsiteX0" fmla="*/ 5483 w 10165"/>
              <a:gd name="connsiteY0" fmla="*/ 0 h 17828"/>
              <a:gd name="connsiteX1" fmla="*/ 2674 w 10165"/>
              <a:gd name="connsiteY1" fmla="*/ 279 h 17828"/>
              <a:gd name="connsiteX2" fmla="*/ 0 w 10165"/>
              <a:gd name="connsiteY2" fmla="*/ 17681 h 17828"/>
              <a:gd name="connsiteX3" fmla="*/ 7764 w 10165"/>
              <a:gd name="connsiteY3" fmla="*/ 17828 h 17828"/>
              <a:gd name="connsiteX4" fmla="*/ 10165 w 10165"/>
              <a:gd name="connsiteY4" fmla="*/ 7828 h 17828"/>
              <a:gd name="connsiteX5" fmla="*/ 5483 w 10165"/>
              <a:gd name="connsiteY5" fmla="*/ 0 h 17828"/>
              <a:gd name="connsiteX0" fmla="*/ 5483 w 9567"/>
              <a:gd name="connsiteY0" fmla="*/ 167 h 17995"/>
              <a:gd name="connsiteX1" fmla="*/ 2674 w 9567"/>
              <a:gd name="connsiteY1" fmla="*/ 446 h 17995"/>
              <a:gd name="connsiteX2" fmla="*/ 0 w 9567"/>
              <a:gd name="connsiteY2" fmla="*/ 17848 h 17995"/>
              <a:gd name="connsiteX3" fmla="*/ 7764 w 9567"/>
              <a:gd name="connsiteY3" fmla="*/ 17995 h 17995"/>
              <a:gd name="connsiteX4" fmla="*/ 9567 w 9567"/>
              <a:gd name="connsiteY4" fmla="*/ 0 h 17995"/>
              <a:gd name="connsiteX5" fmla="*/ 5483 w 9567"/>
              <a:gd name="connsiteY5" fmla="*/ 167 h 17995"/>
              <a:gd name="connsiteX0" fmla="*/ 5731 w 10000"/>
              <a:gd name="connsiteY0" fmla="*/ 93 h 15733"/>
              <a:gd name="connsiteX1" fmla="*/ 2795 w 10000"/>
              <a:gd name="connsiteY1" fmla="*/ 248 h 15733"/>
              <a:gd name="connsiteX2" fmla="*/ 0 w 10000"/>
              <a:gd name="connsiteY2" fmla="*/ 9918 h 15733"/>
              <a:gd name="connsiteX3" fmla="*/ 7959 w 10000"/>
              <a:gd name="connsiteY3" fmla="*/ 15733 h 15733"/>
              <a:gd name="connsiteX4" fmla="*/ 10000 w 10000"/>
              <a:gd name="connsiteY4" fmla="*/ 0 h 15733"/>
              <a:gd name="connsiteX5" fmla="*/ 5731 w 10000"/>
              <a:gd name="connsiteY5" fmla="*/ 93 h 15733"/>
              <a:gd name="connsiteX0" fmla="*/ 5327 w 9596"/>
              <a:gd name="connsiteY0" fmla="*/ 93 h 15733"/>
              <a:gd name="connsiteX1" fmla="*/ 2391 w 9596"/>
              <a:gd name="connsiteY1" fmla="*/ 248 h 15733"/>
              <a:gd name="connsiteX2" fmla="*/ 0 w 9596"/>
              <a:gd name="connsiteY2" fmla="*/ 15651 h 15733"/>
              <a:gd name="connsiteX3" fmla="*/ 7555 w 9596"/>
              <a:gd name="connsiteY3" fmla="*/ 15733 h 15733"/>
              <a:gd name="connsiteX4" fmla="*/ 9596 w 9596"/>
              <a:gd name="connsiteY4" fmla="*/ 0 h 15733"/>
              <a:gd name="connsiteX5" fmla="*/ 5327 w 9596"/>
              <a:gd name="connsiteY5" fmla="*/ 93 h 15733"/>
              <a:gd name="connsiteX0" fmla="*/ 5551 w 10000"/>
              <a:gd name="connsiteY0" fmla="*/ 59 h 9948"/>
              <a:gd name="connsiteX1" fmla="*/ 2492 w 10000"/>
              <a:gd name="connsiteY1" fmla="*/ 158 h 9948"/>
              <a:gd name="connsiteX2" fmla="*/ 0 w 10000"/>
              <a:gd name="connsiteY2" fmla="*/ 9948 h 9948"/>
              <a:gd name="connsiteX3" fmla="*/ 7778 w 10000"/>
              <a:gd name="connsiteY3" fmla="*/ 9605 h 9948"/>
              <a:gd name="connsiteX4" fmla="*/ 10000 w 10000"/>
              <a:gd name="connsiteY4" fmla="*/ 0 h 9948"/>
              <a:gd name="connsiteX5" fmla="*/ 5551 w 10000"/>
              <a:gd name="connsiteY5" fmla="*/ 59 h 9948"/>
              <a:gd name="connsiteX0" fmla="*/ 5429 w 9878"/>
              <a:gd name="connsiteY0" fmla="*/ 59 h 9655"/>
              <a:gd name="connsiteX1" fmla="*/ 2370 w 9878"/>
              <a:gd name="connsiteY1" fmla="*/ 159 h 9655"/>
              <a:gd name="connsiteX2" fmla="*/ 0 w 9878"/>
              <a:gd name="connsiteY2" fmla="*/ 9451 h 9655"/>
              <a:gd name="connsiteX3" fmla="*/ 7656 w 9878"/>
              <a:gd name="connsiteY3" fmla="*/ 9655 h 9655"/>
              <a:gd name="connsiteX4" fmla="*/ 9878 w 9878"/>
              <a:gd name="connsiteY4" fmla="*/ 0 h 9655"/>
              <a:gd name="connsiteX5" fmla="*/ 5429 w 9878"/>
              <a:gd name="connsiteY5" fmla="*/ 59 h 9655"/>
              <a:gd name="connsiteX0" fmla="*/ 5496 w 10000"/>
              <a:gd name="connsiteY0" fmla="*/ 61 h 10074"/>
              <a:gd name="connsiteX1" fmla="*/ 2399 w 10000"/>
              <a:gd name="connsiteY1" fmla="*/ 165 h 10074"/>
              <a:gd name="connsiteX2" fmla="*/ 0 w 10000"/>
              <a:gd name="connsiteY2" fmla="*/ 10074 h 10074"/>
              <a:gd name="connsiteX3" fmla="*/ 7751 w 10000"/>
              <a:gd name="connsiteY3" fmla="*/ 10000 h 10074"/>
              <a:gd name="connsiteX4" fmla="*/ 10000 w 10000"/>
              <a:gd name="connsiteY4" fmla="*/ 0 h 10074"/>
              <a:gd name="connsiteX5" fmla="*/ 5496 w 10000"/>
              <a:gd name="connsiteY5" fmla="*/ 61 h 10074"/>
              <a:gd name="connsiteX0" fmla="*/ 5496 w 10000"/>
              <a:gd name="connsiteY0" fmla="*/ 61 h 10074"/>
              <a:gd name="connsiteX1" fmla="*/ 2399 w 10000"/>
              <a:gd name="connsiteY1" fmla="*/ 165 h 10074"/>
              <a:gd name="connsiteX2" fmla="*/ 0 w 10000"/>
              <a:gd name="connsiteY2" fmla="*/ 10074 h 10074"/>
              <a:gd name="connsiteX3" fmla="*/ 7751 w 10000"/>
              <a:gd name="connsiteY3" fmla="*/ 10000 h 10074"/>
              <a:gd name="connsiteX4" fmla="*/ 10000 w 10000"/>
              <a:gd name="connsiteY4" fmla="*/ 0 h 10074"/>
              <a:gd name="connsiteX5" fmla="*/ 5496 w 10000"/>
              <a:gd name="connsiteY5" fmla="*/ 61 h 10074"/>
              <a:gd name="connsiteX0" fmla="*/ 5496 w 10000"/>
              <a:gd name="connsiteY0" fmla="*/ 61 h 10074"/>
              <a:gd name="connsiteX1" fmla="*/ 2399 w 10000"/>
              <a:gd name="connsiteY1" fmla="*/ 165 h 10074"/>
              <a:gd name="connsiteX2" fmla="*/ 0 w 10000"/>
              <a:gd name="connsiteY2" fmla="*/ 10074 h 10074"/>
              <a:gd name="connsiteX3" fmla="*/ 7751 w 10000"/>
              <a:gd name="connsiteY3" fmla="*/ 10000 h 10074"/>
              <a:gd name="connsiteX4" fmla="*/ 10000 w 10000"/>
              <a:gd name="connsiteY4" fmla="*/ 0 h 10074"/>
              <a:gd name="connsiteX5" fmla="*/ 5496 w 10000"/>
              <a:gd name="connsiteY5" fmla="*/ 61 h 10074"/>
              <a:gd name="connsiteX0" fmla="*/ 5496 w 10000"/>
              <a:gd name="connsiteY0" fmla="*/ 465 h 10478"/>
              <a:gd name="connsiteX1" fmla="*/ 2275 w 10000"/>
              <a:gd name="connsiteY1" fmla="*/ 0 h 10478"/>
              <a:gd name="connsiteX2" fmla="*/ 0 w 10000"/>
              <a:gd name="connsiteY2" fmla="*/ 10478 h 10478"/>
              <a:gd name="connsiteX3" fmla="*/ 7751 w 10000"/>
              <a:gd name="connsiteY3" fmla="*/ 10404 h 10478"/>
              <a:gd name="connsiteX4" fmla="*/ 10000 w 10000"/>
              <a:gd name="connsiteY4" fmla="*/ 404 h 10478"/>
              <a:gd name="connsiteX5" fmla="*/ 5496 w 10000"/>
              <a:gd name="connsiteY5" fmla="*/ 465 h 10478"/>
              <a:gd name="connsiteX0" fmla="*/ 5606 w 10000"/>
              <a:gd name="connsiteY0" fmla="*/ 86 h 10478"/>
              <a:gd name="connsiteX1" fmla="*/ 2275 w 10000"/>
              <a:gd name="connsiteY1" fmla="*/ 0 h 10478"/>
              <a:gd name="connsiteX2" fmla="*/ 0 w 10000"/>
              <a:gd name="connsiteY2" fmla="*/ 10478 h 10478"/>
              <a:gd name="connsiteX3" fmla="*/ 7751 w 10000"/>
              <a:gd name="connsiteY3" fmla="*/ 10404 h 10478"/>
              <a:gd name="connsiteX4" fmla="*/ 10000 w 10000"/>
              <a:gd name="connsiteY4" fmla="*/ 404 h 10478"/>
              <a:gd name="connsiteX5" fmla="*/ 5606 w 10000"/>
              <a:gd name="connsiteY5" fmla="*/ 86 h 10478"/>
              <a:gd name="connsiteX0" fmla="*/ 5606 w 10275"/>
              <a:gd name="connsiteY0" fmla="*/ 86 h 10478"/>
              <a:gd name="connsiteX1" fmla="*/ 2275 w 10275"/>
              <a:gd name="connsiteY1" fmla="*/ 0 h 10478"/>
              <a:gd name="connsiteX2" fmla="*/ 0 w 10275"/>
              <a:gd name="connsiteY2" fmla="*/ 10478 h 10478"/>
              <a:gd name="connsiteX3" fmla="*/ 7751 w 10275"/>
              <a:gd name="connsiteY3" fmla="*/ 10404 h 10478"/>
              <a:gd name="connsiteX4" fmla="*/ 10275 w 10275"/>
              <a:gd name="connsiteY4" fmla="*/ 88 h 10478"/>
              <a:gd name="connsiteX5" fmla="*/ 5606 w 10275"/>
              <a:gd name="connsiteY5" fmla="*/ 86 h 10478"/>
              <a:gd name="connsiteX0" fmla="*/ 5606 w 10275"/>
              <a:gd name="connsiteY0" fmla="*/ 86 h 10720"/>
              <a:gd name="connsiteX1" fmla="*/ 2275 w 10275"/>
              <a:gd name="connsiteY1" fmla="*/ 0 h 10720"/>
              <a:gd name="connsiteX2" fmla="*/ 0 w 10275"/>
              <a:gd name="connsiteY2" fmla="*/ 10478 h 10720"/>
              <a:gd name="connsiteX3" fmla="*/ 7847 w 10275"/>
              <a:gd name="connsiteY3" fmla="*/ 10720 h 10720"/>
              <a:gd name="connsiteX4" fmla="*/ 10275 w 10275"/>
              <a:gd name="connsiteY4" fmla="*/ 88 h 10720"/>
              <a:gd name="connsiteX5" fmla="*/ 5606 w 10275"/>
              <a:gd name="connsiteY5" fmla="*/ 86 h 10720"/>
              <a:gd name="connsiteX0" fmla="*/ 7001 w 11670"/>
              <a:gd name="connsiteY0" fmla="*/ 10803 h 21437"/>
              <a:gd name="connsiteX1" fmla="*/ 165 w 11670"/>
              <a:gd name="connsiteY1" fmla="*/ 0 h 21437"/>
              <a:gd name="connsiteX2" fmla="*/ 1395 w 11670"/>
              <a:gd name="connsiteY2" fmla="*/ 21195 h 21437"/>
              <a:gd name="connsiteX3" fmla="*/ 9242 w 11670"/>
              <a:gd name="connsiteY3" fmla="*/ 21437 h 21437"/>
              <a:gd name="connsiteX4" fmla="*/ 11670 w 11670"/>
              <a:gd name="connsiteY4" fmla="*/ 10805 h 21437"/>
              <a:gd name="connsiteX5" fmla="*/ 7001 w 11670"/>
              <a:gd name="connsiteY5" fmla="*/ 10803 h 21437"/>
              <a:gd name="connsiteX0" fmla="*/ 10224 w 14893"/>
              <a:gd name="connsiteY0" fmla="*/ 10803 h 21437"/>
              <a:gd name="connsiteX1" fmla="*/ 3388 w 14893"/>
              <a:gd name="connsiteY1" fmla="*/ 0 h 21437"/>
              <a:gd name="connsiteX2" fmla="*/ 0 w 14893"/>
              <a:gd name="connsiteY2" fmla="*/ 16074 h 21437"/>
              <a:gd name="connsiteX3" fmla="*/ 12465 w 14893"/>
              <a:gd name="connsiteY3" fmla="*/ 21437 h 21437"/>
              <a:gd name="connsiteX4" fmla="*/ 14893 w 14893"/>
              <a:gd name="connsiteY4" fmla="*/ 10805 h 21437"/>
              <a:gd name="connsiteX5" fmla="*/ 10224 w 14893"/>
              <a:gd name="connsiteY5" fmla="*/ 10803 h 21437"/>
              <a:gd name="connsiteX0" fmla="*/ 10224 w 14893"/>
              <a:gd name="connsiteY0" fmla="*/ 10803 h 21437"/>
              <a:gd name="connsiteX1" fmla="*/ 3388 w 14893"/>
              <a:gd name="connsiteY1" fmla="*/ 0 h 21437"/>
              <a:gd name="connsiteX2" fmla="*/ 0 w 14893"/>
              <a:gd name="connsiteY2" fmla="*/ 16074 h 21437"/>
              <a:gd name="connsiteX3" fmla="*/ 12465 w 14893"/>
              <a:gd name="connsiteY3" fmla="*/ 21437 h 21437"/>
              <a:gd name="connsiteX4" fmla="*/ 14893 w 14893"/>
              <a:gd name="connsiteY4" fmla="*/ 10805 h 21437"/>
              <a:gd name="connsiteX5" fmla="*/ 10224 w 14893"/>
              <a:gd name="connsiteY5" fmla="*/ 10803 h 21437"/>
              <a:gd name="connsiteX0" fmla="*/ 10224 w 14893"/>
              <a:gd name="connsiteY0" fmla="*/ 10803 h 21591"/>
              <a:gd name="connsiteX1" fmla="*/ 3388 w 14893"/>
              <a:gd name="connsiteY1" fmla="*/ 0 h 21591"/>
              <a:gd name="connsiteX2" fmla="*/ 0 w 14893"/>
              <a:gd name="connsiteY2" fmla="*/ 16074 h 21591"/>
              <a:gd name="connsiteX3" fmla="*/ 4341 w 14893"/>
              <a:gd name="connsiteY3" fmla="*/ 17053 h 21591"/>
              <a:gd name="connsiteX4" fmla="*/ 12465 w 14893"/>
              <a:gd name="connsiteY4" fmla="*/ 21437 h 21591"/>
              <a:gd name="connsiteX5" fmla="*/ 14893 w 14893"/>
              <a:gd name="connsiteY5" fmla="*/ 10805 h 21591"/>
              <a:gd name="connsiteX6" fmla="*/ 10224 w 14893"/>
              <a:gd name="connsiteY6" fmla="*/ 10803 h 21591"/>
              <a:gd name="connsiteX0" fmla="*/ 10224 w 14893"/>
              <a:gd name="connsiteY0" fmla="*/ 10803 h 21583"/>
              <a:gd name="connsiteX1" fmla="*/ 3388 w 14893"/>
              <a:gd name="connsiteY1" fmla="*/ 0 h 21583"/>
              <a:gd name="connsiteX2" fmla="*/ 0 w 14893"/>
              <a:gd name="connsiteY2" fmla="*/ 16074 h 21583"/>
              <a:gd name="connsiteX3" fmla="*/ 3929 w 14893"/>
              <a:gd name="connsiteY3" fmla="*/ 16768 h 21583"/>
              <a:gd name="connsiteX4" fmla="*/ 12465 w 14893"/>
              <a:gd name="connsiteY4" fmla="*/ 21437 h 21583"/>
              <a:gd name="connsiteX5" fmla="*/ 14893 w 14893"/>
              <a:gd name="connsiteY5" fmla="*/ 10805 h 21583"/>
              <a:gd name="connsiteX6" fmla="*/ 10224 w 14893"/>
              <a:gd name="connsiteY6" fmla="*/ 10803 h 21583"/>
              <a:gd name="connsiteX0" fmla="*/ 10224 w 14893"/>
              <a:gd name="connsiteY0" fmla="*/ 10803 h 21753"/>
              <a:gd name="connsiteX1" fmla="*/ 3388 w 14893"/>
              <a:gd name="connsiteY1" fmla="*/ 0 h 21753"/>
              <a:gd name="connsiteX2" fmla="*/ 0 w 14893"/>
              <a:gd name="connsiteY2" fmla="*/ 16074 h 21753"/>
              <a:gd name="connsiteX3" fmla="*/ 3929 w 14893"/>
              <a:gd name="connsiteY3" fmla="*/ 16768 h 21753"/>
              <a:gd name="connsiteX4" fmla="*/ 7228 w 14893"/>
              <a:gd name="connsiteY4" fmla="*/ 18760 h 21753"/>
              <a:gd name="connsiteX5" fmla="*/ 12465 w 14893"/>
              <a:gd name="connsiteY5" fmla="*/ 21437 h 21753"/>
              <a:gd name="connsiteX6" fmla="*/ 14893 w 14893"/>
              <a:gd name="connsiteY6" fmla="*/ 10805 h 21753"/>
              <a:gd name="connsiteX7" fmla="*/ 10224 w 14893"/>
              <a:gd name="connsiteY7" fmla="*/ 10803 h 21753"/>
              <a:gd name="connsiteX0" fmla="*/ 10224 w 14893"/>
              <a:gd name="connsiteY0" fmla="*/ 10803 h 37187"/>
              <a:gd name="connsiteX1" fmla="*/ 3388 w 14893"/>
              <a:gd name="connsiteY1" fmla="*/ 0 h 37187"/>
              <a:gd name="connsiteX2" fmla="*/ 0 w 14893"/>
              <a:gd name="connsiteY2" fmla="*/ 16074 h 37187"/>
              <a:gd name="connsiteX3" fmla="*/ 3929 w 14893"/>
              <a:gd name="connsiteY3" fmla="*/ 16768 h 37187"/>
              <a:gd name="connsiteX4" fmla="*/ 383 w 14893"/>
              <a:gd name="connsiteY4" fmla="*/ 37159 h 37187"/>
              <a:gd name="connsiteX5" fmla="*/ 12465 w 14893"/>
              <a:gd name="connsiteY5" fmla="*/ 21437 h 37187"/>
              <a:gd name="connsiteX6" fmla="*/ 14893 w 14893"/>
              <a:gd name="connsiteY6" fmla="*/ 10805 h 37187"/>
              <a:gd name="connsiteX7" fmla="*/ 10224 w 14893"/>
              <a:gd name="connsiteY7" fmla="*/ 10803 h 37187"/>
              <a:gd name="connsiteX0" fmla="*/ 10224 w 14893"/>
              <a:gd name="connsiteY0" fmla="*/ 10803 h 37187"/>
              <a:gd name="connsiteX1" fmla="*/ 3388 w 14893"/>
              <a:gd name="connsiteY1" fmla="*/ 0 h 37187"/>
              <a:gd name="connsiteX2" fmla="*/ 0 w 14893"/>
              <a:gd name="connsiteY2" fmla="*/ 16074 h 37187"/>
              <a:gd name="connsiteX3" fmla="*/ 3063 w 14893"/>
              <a:gd name="connsiteY3" fmla="*/ 16578 h 37187"/>
              <a:gd name="connsiteX4" fmla="*/ 383 w 14893"/>
              <a:gd name="connsiteY4" fmla="*/ 37159 h 37187"/>
              <a:gd name="connsiteX5" fmla="*/ 12465 w 14893"/>
              <a:gd name="connsiteY5" fmla="*/ 21437 h 37187"/>
              <a:gd name="connsiteX6" fmla="*/ 14893 w 14893"/>
              <a:gd name="connsiteY6" fmla="*/ 10805 h 37187"/>
              <a:gd name="connsiteX7" fmla="*/ 10224 w 14893"/>
              <a:gd name="connsiteY7" fmla="*/ 10803 h 37187"/>
              <a:gd name="connsiteX0" fmla="*/ 10224 w 15228"/>
              <a:gd name="connsiteY0" fmla="*/ 10803 h 37974"/>
              <a:gd name="connsiteX1" fmla="*/ 3388 w 15228"/>
              <a:gd name="connsiteY1" fmla="*/ 0 h 37974"/>
              <a:gd name="connsiteX2" fmla="*/ 0 w 15228"/>
              <a:gd name="connsiteY2" fmla="*/ 16074 h 37974"/>
              <a:gd name="connsiteX3" fmla="*/ 3063 w 15228"/>
              <a:gd name="connsiteY3" fmla="*/ 16578 h 37974"/>
              <a:gd name="connsiteX4" fmla="*/ 383 w 15228"/>
              <a:gd name="connsiteY4" fmla="*/ 37159 h 37974"/>
              <a:gd name="connsiteX5" fmla="*/ 15228 w 15228"/>
              <a:gd name="connsiteY5" fmla="*/ 37181 h 37974"/>
              <a:gd name="connsiteX6" fmla="*/ 14893 w 15228"/>
              <a:gd name="connsiteY6" fmla="*/ 10805 h 37974"/>
              <a:gd name="connsiteX7" fmla="*/ 10224 w 15228"/>
              <a:gd name="connsiteY7" fmla="*/ 10803 h 37974"/>
              <a:gd name="connsiteX0" fmla="*/ 10224 w 18441"/>
              <a:gd name="connsiteY0" fmla="*/ 11284 h 38455"/>
              <a:gd name="connsiteX1" fmla="*/ 3388 w 18441"/>
              <a:gd name="connsiteY1" fmla="*/ 481 h 38455"/>
              <a:gd name="connsiteX2" fmla="*/ 0 w 18441"/>
              <a:gd name="connsiteY2" fmla="*/ 16555 h 38455"/>
              <a:gd name="connsiteX3" fmla="*/ 3063 w 18441"/>
              <a:gd name="connsiteY3" fmla="*/ 17059 h 38455"/>
              <a:gd name="connsiteX4" fmla="*/ 383 w 18441"/>
              <a:gd name="connsiteY4" fmla="*/ 37640 h 38455"/>
              <a:gd name="connsiteX5" fmla="*/ 15228 w 18441"/>
              <a:gd name="connsiteY5" fmla="*/ 37662 h 38455"/>
              <a:gd name="connsiteX6" fmla="*/ 18439 w 18441"/>
              <a:gd name="connsiteY6" fmla="*/ 0 h 38455"/>
              <a:gd name="connsiteX7" fmla="*/ 10224 w 18441"/>
              <a:gd name="connsiteY7" fmla="*/ 11284 h 38455"/>
              <a:gd name="connsiteX0" fmla="*/ 9977 w 18441"/>
              <a:gd name="connsiteY0" fmla="*/ 567 h 38455"/>
              <a:gd name="connsiteX1" fmla="*/ 3388 w 18441"/>
              <a:gd name="connsiteY1" fmla="*/ 481 h 38455"/>
              <a:gd name="connsiteX2" fmla="*/ 0 w 18441"/>
              <a:gd name="connsiteY2" fmla="*/ 16555 h 38455"/>
              <a:gd name="connsiteX3" fmla="*/ 3063 w 18441"/>
              <a:gd name="connsiteY3" fmla="*/ 17059 h 38455"/>
              <a:gd name="connsiteX4" fmla="*/ 383 w 18441"/>
              <a:gd name="connsiteY4" fmla="*/ 37640 h 38455"/>
              <a:gd name="connsiteX5" fmla="*/ 15228 w 18441"/>
              <a:gd name="connsiteY5" fmla="*/ 37662 h 38455"/>
              <a:gd name="connsiteX6" fmla="*/ 18439 w 18441"/>
              <a:gd name="connsiteY6" fmla="*/ 0 h 38455"/>
              <a:gd name="connsiteX7" fmla="*/ 9977 w 18441"/>
              <a:gd name="connsiteY7" fmla="*/ 567 h 38455"/>
              <a:gd name="connsiteX0" fmla="*/ 9977 w 18441"/>
              <a:gd name="connsiteY0" fmla="*/ 86 h 37974"/>
              <a:gd name="connsiteX1" fmla="*/ 3388 w 18441"/>
              <a:gd name="connsiteY1" fmla="*/ 0 h 37974"/>
              <a:gd name="connsiteX2" fmla="*/ 0 w 18441"/>
              <a:gd name="connsiteY2" fmla="*/ 16074 h 37974"/>
              <a:gd name="connsiteX3" fmla="*/ 3063 w 18441"/>
              <a:gd name="connsiteY3" fmla="*/ 16578 h 37974"/>
              <a:gd name="connsiteX4" fmla="*/ 383 w 18441"/>
              <a:gd name="connsiteY4" fmla="*/ 37159 h 37974"/>
              <a:gd name="connsiteX5" fmla="*/ 15228 w 18441"/>
              <a:gd name="connsiteY5" fmla="*/ 37181 h 37974"/>
              <a:gd name="connsiteX6" fmla="*/ 18439 w 18441"/>
              <a:gd name="connsiteY6" fmla="*/ 562 h 37974"/>
              <a:gd name="connsiteX7" fmla="*/ 9977 w 18441"/>
              <a:gd name="connsiteY7" fmla="*/ 86 h 3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41" h="37974">
                <a:moveTo>
                  <a:pt x="9977" y="86"/>
                </a:moveTo>
                <a:cubicBezTo>
                  <a:pt x="8867" y="57"/>
                  <a:pt x="4498" y="29"/>
                  <a:pt x="3388" y="0"/>
                </a:cubicBezTo>
                <a:cubicBezTo>
                  <a:pt x="2588" y="3303"/>
                  <a:pt x="347" y="12297"/>
                  <a:pt x="0" y="16074"/>
                </a:cubicBezTo>
                <a:cubicBezTo>
                  <a:pt x="159" y="18916"/>
                  <a:pt x="986" y="15684"/>
                  <a:pt x="3063" y="16578"/>
                </a:cubicBezTo>
                <a:cubicBezTo>
                  <a:pt x="4268" y="17026"/>
                  <a:pt x="-1039" y="36381"/>
                  <a:pt x="383" y="37159"/>
                </a:cubicBezTo>
                <a:cubicBezTo>
                  <a:pt x="1805" y="37937"/>
                  <a:pt x="13951" y="38507"/>
                  <a:pt x="15228" y="37181"/>
                </a:cubicBezTo>
                <a:cubicBezTo>
                  <a:pt x="15116" y="28389"/>
                  <a:pt x="18551" y="9354"/>
                  <a:pt x="18439" y="562"/>
                </a:cubicBezTo>
                <a:lnTo>
                  <a:pt x="9977" y="86"/>
                </a:lnTo>
                <a:close/>
              </a:path>
            </a:pathLst>
          </a:custGeom>
          <a:solidFill>
            <a:schemeClr val="bg1">
              <a:alpha val="49000"/>
            </a:schemeClr>
          </a:solidFill>
          <a:ln w="57150" cap="flat" cmpd="sng">
            <a:noFill/>
            <a:prstDash val="solid"/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fr-FR"/>
          </a:p>
        </p:txBody>
      </p:sp>
      <p:sp>
        <p:nvSpPr>
          <p:cNvPr id="660" name="Rectangle 1030">
            <a:extLst>
              <a:ext uri="{FF2B5EF4-FFF2-40B4-BE49-F238E27FC236}">
                <a16:creationId xmlns:a16="http://schemas.microsoft.com/office/drawing/2014/main" id="{0981B55C-219F-CE04-64A7-4DF84321A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628" y="1884618"/>
            <a:ext cx="1219122" cy="1257161"/>
          </a:xfrm>
          <a:prstGeom prst="rect">
            <a:avLst/>
          </a:prstGeom>
          <a:solidFill>
            <a:srgbClr val="BFE2FC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twoPt" dir="r">
              <a:rot lat="0" lon="0" rev="9000000"/>
            </a:lightRig>
          </a:scene3d>
          <a:sp3d extrusionH="100000" contourW="12700" prstMaterial="matte">
            <a:contourClr>
              <a:srgbClr val="4A4A97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661" name="Oval 1168">
            <a:extLst>
              <a:ext uri="{FF2B5EF4-FFF2-40B4-BE49-F238E27FC236}">
                <a16:creationId xmlns:a16="http://schemas.microsoft.com/office/drawing/2014/main" id="{515BC1F9-F940-0C40-BFD3-25FB61D69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373" y="2083442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F2</a:t>
            </a:r>
          </a:p>
        </p:txBody>
      </p:sp>
      <p:sp>
        <p:nvSpPr>
          <p:cNvPr id="662" name="Line 1169">
            <a:extLst>
              <a:ext uri="{FF2B5EF4-FFF2-40B4-BE49-F238E27FC236}">
                <a16:creationId xmlns:a16="http://schemas.microsoft.com/office/drawing/2014/main" id="{5A956D74-8F7A-D013-D8DF-422E13935D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57235" y="2354897"/>
            <a:ext cx="338138" cy="203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63" name="Line 1170">
            <a:extLst>
              <a:ext uri="{FF2B5EF4-FFF2-40B4-BE49-F238E27FC236}">
                <a16:creationId xmlns:a16="http://schemas.microsoft.com/office/drawing/2014/main" id="{3FFA361C-C098-FF3B-6DDE-9D94E56F32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25498" y="2423160"/>
            <a:ext cx="336550" cy="203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64" name="Oval 1171">
            <a:extLst>
              <a:ext uri="{FF2B5EF4-FFF2-40B4-BE49-F238E27FC236}">
                <a16:creationId xmlns:a16="http://schemas.microsoft.com/office/drawing/2014/main" id="{F2956520-FDB4-2934-69B4-D0FD29DBC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098" y="2491422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665" name="Line 1172">
            <a:extLst>
              <a:ext uri="{FF2B5EF4-FFF2-40B4-BE49-F238E27FC236}">
                <a16:creationId xmlns:a16="http://schemas.microsoft.com/office/drawing/2014/main" id="{89790228-4620-87FC-F238-DF53A09BE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3757" y="2694622"/>
            <a:ext cx="461166" cy="42599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66" name="Line 1176">
            <a:extLst>
              <a:ext uri="{FF2B5EF4-FFF2-40B4-BE49-F238E27FC236}">
                <a16:creationId xmlns:a16="http://schemas.microsoft.com/office/drawing/2014/main" id="{C186219A-24CC-32D7-A7BB-34887A7A7F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5585" y="2219968"/>
            <a:ext cx="374650" cy="666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67" name="Oval 1177">
            <a:extLst>
              <a:ext uri="{FF2B5EF4-FFF2-40B4-BE49-F238E27FC236}">
                <a16:creationId xmlns:a16="http://schemas.microsoft.com/office/drawing/2014/main" id="{D851C871-E392-9BA0-F738-400228E70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717" y="2491422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668" name="Rectangle 1029">
            <a:extLst>
              <a:ext uri="{FF2B5EF4-FFF2-40B4-BE49-F238E27FC236}">
                <a16:creationId xmlns:a16="http://schemas.microsoft.com/office/drawing/2014/main" id="{5BDB6C43-50EA-03EB-CE0B-8517E4B93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095" y="1916873"/>
            <a:ext cx="435385" cy="1222106"/>
          </a:xfrm>
          <a:prstGeom prst="rect">
            <a:avLst/>
          </a:prstGeom>
          <a:gradFill rotWithShape="0">
            <a:gsLst>
              <a:gs pos="0">
                <a:srgbClr val="D8FBFF"/>
              </a:gs>
              <a:gs pos="100000">
                <a:srgbClr val="C7E7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twoPt" dir="b">
              <a:rot lat="0" lon="0" rev="9600000"/>
            </a:lightRig>
          </a:scene3d>
          <a:sp3d extrusionH="100000" contourW="12700" prstMaterial="metal">
            <a:extrusionClr>
              <a:srgbClr val="D8FBFF"/>
            </a:extrusionClr>
            <a:contourClr>
              <a:srgbClr val="4A4A97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1050" dirty="0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669" name="Oval 1173">
            <a:extLst>
              <a:ext uri="{FF2B5EF4-FFF2-40B4-BE49-F238E27FC236}">
                <a16:creationId xmlns:a16="http://schemas.microsoft.com/office/drawing/2014/main" id="{7432F822-F1F2-7EC5-8E5A-66C667B28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5998" y="2349951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F4</a:t>
            </a:r>
          </a:p>
        </p:txBody>
      </p:sp>
      <p:sp>
        <p:nvSpPr>
          <p:cNvPr id="670" name="Line 1174">
            <a:extLst>
              <a:ext uri="{FF2B5EF4-FFF2-40B4-BE49-F238E27FC236}">
                <a16:creationId xmlns:a16="http://schemas.microsoft.com/office/drawing/2014/main" id="{314F902E-B742-F370-0640-108712789D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66770" y="2621414"/>
            <a:ext cx="289384" cy="63456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contourW="12700" prstMaterial="legacyMatte">
            <a:bevelT w="13500" h="13500" prst="angle"/>
            <a:bevelB w="13500" h="13500" prst="angle"/>
            <a:extrusionClr>
              <a:schemeClr val="accent6">
                <a:lumMod val="75000"/>
              </a:schemeClr>
            </a:extrusionClr>
            <a:contourClr>
              <a:srgbClr val="92D050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671" name="Oval 1175">
            <a:extLst>
              <a:ext uri="{FF2B5EF4-FFF2-40B4-BE49-F238E27FC236}">
                <a16:creationId xmlns:a16="http://schemas.microsoft.com/office/drawing/2014/main" id="{6C0EE6A3-73B3-740E-BFB3-F82CEF24F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673" y="2011806"/>
            <a:ext cx="360000" cy="360000"/>
          </a:xfrm>
          <a:prstGeom prst="ellipse">
            <a:avLst/>
          </a:prstGeom>
          <a:solidFill>
            <a:srgbClr val="C5FFA6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glow" dir="t"/>
          </a:scene3d>
          <a:sp3d extrusionH="100000" contourW="12700" prstMaterial="matte">
            <a:extrusionClr>
              <a:srgbClr val="96DB7B"/>
            </a:extrusionClr>
            <a:contourClr>
              <a:srgbClr val="54BC1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050" dirty="0">
                <a:solidFill>
                  <a:srgbClr val="000066"/>
                </a:solidFill>
              </a:rPr>
              <a:t>F5</a:t>
            </a:r>
          </a:p>
        </p:txBody>
      </p:sp>
      <p:sp>
        <p:nvSpPr>
          <p:cNvPr id="672" name="Line 1196">
            <a:extLst>
              <a:ext uri="{FF2B5EF4-FFF2-40B4-BE49-F238E27FC236}">
                <a16:creationId xmlns:a16="http://schemas.microsoft.com/office/drawing/2014/main" id="{6D247969-E35C-FCE3-495E-9B504B7322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8003" y="2492789"/>
            <a:ext cx="293465" cy="923918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673" name="Line 1197">
            <a:extLst>
              <a:ext uri="{FF2B5EF4-FFF2-40B4-BE49-F238E27FC236}">
                <a16:creationId xmlns:a16="http://schemas.microsoft.com/office/drawing/2014/main" id="{E2831E4B-556F-9A0A-84F3-0707E5581B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84872" y="2829560"/>
            <a:ext cx="159645" cy="90002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674" name="Line 1198">
            <a:extLst>
              <a:ext uri="{FF2B5EF4-FFF2-40B4-BE49-F238E27FC236}">
                <a16:creationId xmlns:a16="http://schemas.microsoft.com/office/drawing/2014/main" id="{9C05418F-E11B-5F36-8C0F-18A618713D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9094" y="2491429"/>
            <a:ext cx="133138" cy="1171323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675" name="Line 1199">
            <a:extLst>
              <a:ext uri="{FF2B5EF4-FFF2-40B4-BE49-F238E27FC236}">
                <a16:creationId xmlns:a16="http://schemas.microsoft.com/office/drawing/2014/main" id="{13BF8259-A45D-777B-B1DE-FA1B0FF009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2223" y="1743718"/>
            <a:ext cx="61912" cy="4079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676" name="Line 1200">
            <a:extLst>
              <a:ext uri="{FF2B5EF4-FFF2-40B4-BE49-F238E27FC236}">
                <a16:creationId xmlns:a16="http://schemas.microsoft.com/office/drawing/2014/main" id="{77887E21-8757-0229-993A-F7FF25776A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54135" y="1743718"/>
            <a:ext cx="623888" cy="33972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677" name="Line 1215">
            <a:extLst>
              <a:ext uri="{FF2B5EF4-FFF2-40B4-BE49-F238E27FC236}">
                <a16:creationId xmlns:a16="http://schemas.microsoft.com/office/drawing/2014/main" id="{ABC026A0-034D-04B3-2A8B-7F42162803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55660" y="1540518"/>
            <a:ext cx="312738" cy="611187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679" name="Text Box 1219">
            <a:extLst>
              <a:ext uri="{FF2B5EF4-FFF2-40B4-BE49-F238E27FC236}">
                <a16:creationId xmlns:a16="http://schemas.microsoft.com/office/drawing/2014/main" id="{201A4D26-E991-DCEE-4DAE-070DF90DA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0493" y="5873058"/>
            <a:ext cx="11291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/>
              <a:t>PA / EPBS</a:t>
            </a:r>
          </a:p>
        </p:txBody>
      </p:sp>
      <p:sp>
        <p:nvSpPr>
          <p:cNvPr id="748" name="Text Box 119">
            <a:extLst>
              <a:ext uri="{FF2B5EF4-FFF2-40B4-BE49-F238E27FC236}">
                <a16:creationId xmlns:a16="http://schemas.microsoft.com/office/drawing/2014/main" id="{BD533782-CB4B-6C31-A77E-70F16C985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24993" y="12996970"/>
            <a:ext cx="4193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 dirty="0"/>
              <a:t>PA</a:t>
            </a:r>
          </a:p>
        </p:txBody>
      </p:sp>
    </p:spTree>
    <p:extLst>
      <p:ext uri="{BB962C8B-B14F-4D97-AF65-F5344CB8AC3E}">
        <p14:creationId xmlns:p14="http://schemas.microsoft.com/office/powerpoint/2010/main" val="148748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1"/>
          <p:cNvSpPr>
            <a:spLocks noChangeArrowheads="1"/>
          </p:cNvSpPr>
          <p:nvPr/>
        </p:nvSpPr>
        <p:spPr bwMode="auto">
          <a:xfrm>
            <a:off x="7760335" y="4336739"/>
            <a:ext cx="2757488" cy="1849437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EAEAEA">
                  <a:gamma/>
                  <a:tint val="0"/>
                  <a:invGamma/>
                </a:srgb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fr-FR" dirty="0"/>
          </a:p>
        </p:txBody>
      </p:sp>
      <p:sp>
        <p:nvSpPr>
          <p:cNvPr id="8" name="Rectangle 92"/>
          <p:cNvSpPr>
            <a:spLocks noChangeArrowheads="1"/>
          </p:cNvSpPr>
          <p:nvPr/>
        </p:nvSpPr>
        <p:spPr bwMode="auto">
          <a:xfrm>
            <a:off x="7634930" y="4404995"/>
            <a:ext cx="2757487" cy="1849438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EAEAEA">
                  <a:gamma/>
                  <a:tint val="0"/>
                  <a:invGamma/>
                </a:srgb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fr-FR" dirty="0"/>
          </a:p>
        </p:txBody>
      </p:sp>
      <p:sp>
        <p:nvSpPr>
          <p:cNvPr id="9" name="Rectangle 93"/>
          <p:cNvSpPr>
            <a:spLocks noChangeArrowheads="1"/>
          </p:cNvSpPr>
          <p:nvPr/>
        </p:nvSpPr>
        <p:spPr bwMode="auto">
          <a:xfrm>
            <a:off x="7511104" y="4471677"/>
            <a:ext cx="2757487" cy="185102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EAEAEA">
                  <a:gamma/>
                  <a:tint val="0"/>
                  <a:invGamma/>
                </a:srgb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fr-FR" dirty="0"/>
          </a:p>
        </p:txBody>
      </p:sp>
      <p:sp>
        <p:nvSpPr>
          <p:cNvPr id="10" name="AutoShape 94"/>
          <p:cNvSpPr>
            <a:spLocks noChangeArrowheads="1"/>
          </p:cNvSpPr>
          <p:nvPr/>
        </p:nvSpPr>
        <p:spPr bwMode="auto">
          <a:xfrm>
            <a:off x="8817611" y="4706620"/>
            <a:ext cx="1308100" cy="203200"/>
          </a:xfrm>
          <a:prstGeom prst="leftRightArrow">
            <a:avLst>
              <a:gd name="adj1" fmla="val 50000"/>
              <a:gd name="adj2" fmla="val 128750"/>
            </a:avLst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fr-FR" dirty="0"/>
          </a:p>
        </p:txBody>
      </p:sp>
      <p:sp>
        <p:nvSpPr>
          <p:cNvPr id="11" name="Line 95"/>
          <p:cNvSpPr>
            <a:spLocks noChangeShapeType="1"/>
          </p:cNvSpPr>
          <p:nvPr/>
        </p:nvSpPr>
        <p:spPr bwMode="auto">
          <a:xfrm flipV="1">
            <a:off x="9190673" y="4841558"/>
            <a:ext cx="0" cy="2714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 dirty="0"/>
          </a:p>
        </p:txBody>
      </p:sp>
      <p:sp>
        <p:nvSpPr>
          <p:cNvPr id="12" name="Rectangle 96"/>
          <p:cNvSpPr>
            <a:spLocks noChangeArrowheads="1"/>
          </p:cNvSpPr>
          <p:nvPr/>
        </p:nvSpPr>
        <p:spPr bwMode="auto">
          <a:xfrm>
            <a:off x="7746055" y="4909820"/>
            <a:ext cx="623887" cy="67945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r"/>
          </a:scene3d>
          <a:sp3d extrusionH="1000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 dirty="0"/>
              <a:t>PC1</a:t>
            </a:r>
          </a:p>
        </p:txBody>
      </p:sp>
      <p:sp>
        <p:nvSpPr>
          <p:cNvPr id="13" name="Line 97"/>
          <p:cNvSpPr>
            <a:spLocks noChangeShapeType="1"/>
          </p:cNvSpPr>
          <p:nvPr/>
        </p:nvSpPr>
        <p:spPr bwMode="auto">
          <a:xfrm flipV="1">
            <a:off x="8369935" y="5249545"/>
            <a:ext cx="2238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 dirty="0"/>
          </a:p>
        </p:txBody>
      </p:sp>
      <p:sp>
        <p:nvSpPr>
          <p:cNvPr id="14" name="Rectangle 98"/>
          <p:cNvSpPr>
            <a:spLocks noChangeArrowheads="1"/>
          </p:cNvSpPr>
          <p:nvPr/>
        </p:nvSpPr>
        <p:spPr bwMode="auto">
          <a:xfrm>
            <a:off x="8593780" y="4909820"/>
            <a:ext cx="623887" cy="67945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r"/>
          </a:scene3d>
          <a:sp3d extrusionH="1000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 dirty="0"/>
              <a:t>PC2</a:t>
            </a:r>
          </a:p>
        </p:txBody>
      </p:sp>
      <p:sp>
        <p:nvSpPr>
          <p:cNvPr id="15" name="Line 99"/>
          <p:cNvSpPr>
            <a:spLocks noChangeShapeType="1"/>
          </p:cNvSpPr>
          <p:nvPr/>
        </p:nvSpPr>
        <p:spPr bwMode="auto">
          <a:xfrm flipV="1">
            <a:off x="7969885" y="5452752"/>
            <a:ext cx="0" cy="271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 dirty="0"/>
          </a:p>
        </p:txBody>
      </p:sp>
      <p:sp>
        <p:nvSpPr>
          <p:cNvPr id="16" name="Line 100"/>
          <p:cNvSpPr>
            <a:spLocks noChangeShapeType="1"/>
          </p:cNvSpPr>
          <p:nvPr/>
        </p:nvSpPr>
        <p:spPr bwMode="auto">
          <a:xfrm flipV="1">
            <a:off x="8717598" y="5452752"/>
            <a:ext cx="0" cy="271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 dirty="0"/>
          </a:p>
        </p:txBody>
      </p:sp>
      <p:sp>
        <p:nvSpPr>
          <p:cNvPr id="17" name="AutoShape 101"/>
          <p:cNvSpPr>
            <a:spLocks noChangeArrowheads="1"/>
          </p:cNvSpPr>
          <p:nvPr/>
        </p:nvSpPr>
        <p:spPr bwMode="auto">
          <a:xfrm>
            <a:off x="7446017" y="5589270"/>
            <a:ext cx="2493963" cy="203200"/>
          </a:xfrm>
          <a:prstGeom prst="leftRightArrow">
            <a:avLst>
              <a:gd name="adj1" fmla="val 50000"/>
              <a:gd name="adj2" fmla="val 245469"/>
            </a:avLst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fr-FR" dirty="0"/>
          </a:p>
        </p:txBody>
      </p:sp>
      <p:sp>
        <p:nvSpPr>
          <p:cNvPr id="18" name="Line 102"/>
          <p:cNvSpPr>
            <a:spLocks noChangeShapeType="1"/>
          </p:cNvSpPr>
          <p:nvPr/>
        </p:nvSpPr>
        <p:spPr bwMode="auto">
          <a:xfrm flipH="1" flipV="1">
            <a:off x="7944492" y="4095433"/>
            <a:ext cx="123825" cy="1154112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 dirty="0"/>
          </a:p>
        </p:txBody>
      </p:sp>
      <p:sp>
        <p:nvSpPr>
          <p:cNvPr id="19" name="Line 103"/>
          <p:cNvSpPr>
            <a:spLocks noChangeShapeType="1"/>
          </p:cNvSpPr>
          <p:nvPr/>
        </p:nvSpPr>
        <p:spPr bwMode="auto">
          <a:xfrm flipH="1">
            <a:off x="9528816" y="3823970"/>
            <a:ext cx="187325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00CC99"/>
            </a:extrusionClr>
            <a:contourClr>
              <a:srgbClr val="00CC99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 dirty="0"/>
          </a:p>
        </p:txBody>
      </p:sp>
      <p:sp>
        <p:nvSpPr>
          <p:cNvPr id="20" name="Rectangle 104"/>
          <p:cNvSpPr>
            <a:spLocks noChangeArrowheads="1"/>
          </p:cNvSpPr>
          <p:nvPr/>
        </p:nvSpPr>
        <p:spPr bwMode="auto">
          <a:xfrm>
            <a:off x="8630292" y="3417577"/>
            <a:ext cx="898525" cy="677863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rgbClr val="9999FF">
                  <a:gamma/>
                  <a:tint val="0"/>
                  <a:invGamma/>
                </a:srgb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999FF"/>
            </a:extrusionClr>
            <a:contourClr>
              <a:srgbClr val="9999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 dirty="0">
                <a:solidFill>
                  <a:srgbClr val="000066"/>
                </a:solidFill>
              </a:rPr>
              <a:t>C12</a:t>
            </a:r>
          </a:p>
        </p:txBody>
      </p:sp>
      <p:sp>
        <p:nvSpPr>
          <p:cNvPr id="21" name="Line 105"/>
          <p:cNvSpPr>
            <a:spLocks noChangeShapeType="1"/>
          </p:cNvSpPr>
          <p:nvPr/>
        </p:nvSpPr>
        <p:spPr bwMode="auto">
          <a:xfrm flipV="1">
            <a:off x="8344542" y="3892233"/>
            <a:ext cx="187325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00CC99"/>
            </a:extrusionClr>
            <a:contourClr>
              <a:srgbClr val="00CC99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 dirty="0"/>
          </a:p>
        </p:txBody>
      </p:sp>
      <p:sp>
        <p:nvSpPr>
          <p:cNvPr id="22" name="Rectangle 106"/>
          <p:cNvSpPr>
            <a:spLocks noChangeArrowheads="1"/>
          </p:cNvSpPr>
          <p:nvPr/>
        </p:nvSpPr>
        <p:spPr bwMode="auto">
          <a:xfrm>
            <a:off x="8557260" y="4095440"/>
            <a:ext cx="622300" cy="611187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rgbClr val="9999FF">
                  <a:gamma/>
                  <a:tint val="0"/>
                  <a:invGamma/>
                </a:srgb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999FF"/>
            </a:extrusionClr>
            <a:contourClr>
              <a:srgbClr val="9999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 dirty="0">
                <a:solidFill>
                  <a:srgbClr val="000066"/>
                </a:solidFill>
              </a:rPr>
              <a:t>C1’</a:t>
            </a:r>
          </a:p>
        </p:txBody>
      </p:sp>
      <p:sp>
        <p:nvSpPr>
          <p:cNvPr id="23" name="Line 107"/>
          <p:cNvSpPr>
            <a:spLocks noChangeShapeType="1"/>
          </p:cNvSpPr>
          <p:nvPr/>
        </p:nvSpPr>
        <p:spPr bwMode="auto">
          <a:xfrm>
            <a:off x="9154160" y="4435158"/>
            <a:ext cx="285750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00CC99"/>
            </a:extrusionClr>
            <a:contourClr>
              <a:srgbClr val="00CC99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 dirty="0"/>
          </a:p>
        </p:txBody>
      </p:sp>
      <p:sp>
        <p:nvSpPr>
          <p:cNvPr id="24" name="Rectangle 108"/>
          <p:cNvSpPr>
            <a:spLocks noChangeArrowheads="1"/>
          </p:cNvSpPr>
          <p:nvPr/>
        </p:nvSpPr>
        <p:spPr bwMode="auto">
          <a:xfrm>
            <a:off x="7533323" y="3552515"/>
            <a:ext cx="685800" cy="12223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rgbClr val="9999FF">
                  <a:gamma/>
                  <a:tint val="0"/>
                  <a:invGamma/>
                </a:srgb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999FF"/>
            </a:extrusionClr>
            <a:contourClr>
              <a:srgbClr val="9999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 dirty="0">
                <a:solidFill>
                  <a:srgbClr val="000066"/>
                </a:solidFill>
              </a:rPr>
              <a:t>C11</a:t>
            </a:r>
          </a:p>
        </p:txBody>
      </p:sp>
      <p:sp>
        <p:nvSpPr>
          <p:cNvPr id="25" name="Line 109"/>
          <p:cNvSpPr>
            <a:spLocks noChangeShapeType="1"/>
          </p:cNvSpPr>
          <p:nvPr/>
        </p:nvSpPr>
        <p:spPr bwMode="auto">
          <a:xfrm flipV="1">
            <a:off x="8095298" y="4435158"/>
            <a:ext cx="373062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00CC99"/>
            </a:extrusionClr>
            <a:contourClr>
              <a:srgbClr val="00CC99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 dirty="0"/>
          </a:p>
        </p:txBody>
      </p:sp>
      <p:sp>
        <p:nvSpPr>
          <p:cNvPr id="26" name="Oval 110"/>
          <p:cNvSpPr>
            <a:spLocks noChangeArrowheads="1"/>
          </p:cNvSpPr>
          <p:nvPr/>
        </p:nvSpPr>
        <p:spPr bwMode="auto">
          <a:xfrm>
            <a:off x="7595235" y="3892240"/>
            <a:ext cx="312738" cy="288925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 dirty="0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27" name="Oval 111"/>
          <p:cNvSpPr>
            <a:spLocks noChangeArrowheads="1"/>
          </p:cNvSpPr>
          <p:nvPr/>
        </p:nvSpPr>
        <p:spPr bwMode="auto">
          <a:xfrm>
            <a:off x="7720648" y="4163695"/>
            <a:ext cx="311150" cy="287338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 dirty="0">
                <a:solidFill>
                  <a:srgbClr val="000066"/>
                </a:solidFill>
              </a:rPr>
              <a:t>F6</a:t>
            </a:r>
          </a:p>
        </p:txBody>
      </p:sp>
      <p:sp>
        <p:nvSpPr>
          <p:cNvPr id="28" name="Oval 112"/>
          <p:cNvSpPr>
            <a:spLocks noChangeArrowheads="1"/>
          </p:cNvSpPr>
          <p:nvPr/>
        </p:nvSpPr>
        <p:spPr bwMode="auto">
          <a:xfrm>
            <a:off x="7969885" y="3755714"/>
            <a:ext cx="312738" cy="287337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 dirty="0">
                <a:solidFill>
                  <a:srgbClr val="000066"/>
                </a:solidFill>
              </a:rPr>
              <a:t>F21</a:t>
            </a:r>
          </a:p>
        </p:txBody>
      </p:sp>
      <p:sp>
        <p:nvSpPr>
          <p:cNvPr id="29" name="Oval 113"/>
          <p:cNvSpPr>
            <a:spLocks noChangeArrowheads="1"/>
          </p:cNvSpPr>
          <p:nvPr/>
        </p:nvSpPr>
        <p:spPr bwMode="auto">
          <a:xfrm>
            <a:off x="8904929" y="3620770"/>
            <a:ext cx="312737" cy="287338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 dirty="0">
                <a:solidFill>
                  <a:srgbClr val="000066"/>
                </a:solidFill>
              </a:rPr>
              <a:t>F22</a:t>
            </a:r>
          </a:p>
        </p:txBody>
      </p:sp>
      <p:sp>
        <p:nvSpPr>
          <p:cNvPr id="30" name="Oval 114"/>
          <p:cNvSpPr>
            <a:spLocks noChangeArrowheads="1"/>
          </p:cNvSpPr>
          <p:nvPr/>
        </p:nvSpPr>
        <p:spPr bwMode="auto">
          <a:xfrm>
            <a:off x="8531861" y="4231958"/>
            <a:ext cx="311150" cy="285750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 dirty="0">
                <a:solidFill>
                  <a:srgbClr val="000066"/>
                </a:solidFill>
              </a:rPr>
              <a:t>F7</a:t>
            </a:r>
          </a:p>
        </p:txBody>
      </p:sp>
      <p:sp>
        <p:nvSpPr>
          <p:cNvPr id="31" name="Line 115"/>
          <p:cNvSpPr>
            <a:spLocks noChangeShapeType="1"/>
          </p:cNvSpPr>
          <p:nvPr/>
        </p:nvSpPr>
        <p:spPr bwMode="auto">
          <a:xfrm flipH="1" flipV="1">
            <a:off x="8717598" y="4638365"/>
            <a:ext cx="0" cy="542925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 dirty="0"/>
          </a:p>
        </p:txBody>
      </p:sp>
      <p:sp>
        <p:nvSpPr>
          <p:cNvPr id="32" name="Line 116"/>
          <p:cNvSpPr>
            <a:spLocks noChangeShapeType="1"/>
          </p:cNvSpPr>
          <p:nvPr/>
        </p:nvSpPr>
        <p:spPr bwMode="auto">
          <a:xfrm flipH="1" flipV="1">
            <a:off x="8095298" y="4095433"/>
            <a:ext cx="0" cy="203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 dirty="0"/>
          </a:p>
        </p:txBody>
      </p:sp>
      <p:sp>
        <p:nvSpPr>
          <p:cNvPr id="33" name="Line 117"/>
          <p:cNvSpPr>
            <a:spLocks noChangeShapeType="1"/>
          </p:cNvSpPr>
          <p:nvPr/>
        </p:nvSpPr>
        <p:spPr bwMode="auto">
          <a:xfrm flipH="1" flipV="1">
            <a:off x="9279573" y="4503420"/>
            <a:ext cx="0" cy="338138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 dirty="0"/>
          </a:p>
        </p:txBody>
      </p:sp>
      <p:sp>
        <p:nvSpPr>
          <p:cNvPr id="34" name="Line 118"/>
          <p:cNvSpPr>
            <a:spLocks noChangeShapeType="1"/>
          </p:cNvSpPr>
          <p:nvPr/>
        </p:nvSpPr>
        <p:spPr bwMode="auto">
          <a:xfrm flipH="1" flipV="1">
            <a:off x="8344542" y="4570095"/>
            <a:ext cx="123825" cy="679450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 dirty="0"/>
          </a:p>
        </p:txBody>
      </p:sp>
      <p:sp>
        <p:nvSpPr>
          <p:cNvPr id="35" name="Text Box 119"/>
          <p:cNvSpPr txBox="1">
            <a:spLocks noChangeArrowheads="1"/>
          </p:cNvSpPr>
          <p:nvPr/>
        </p:nvSpPr>
        <p:spPr bwMode="auto">
          <a:xfrm>
            <a:off x="10282873" y="4070033"/>
            <a:ext cx="4193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 dirty="0"/>
              <a:t>PA</a:t>
            </a:r>
          </a:p>
        </p:txBody>
      </p:sp>
      <p:sp>
        <p:nvSpPr>
          <p:cNvPr id="37" name="Text Box 121"/>
          <p:cNvSpPr txBox="1">
            <a:spLocks noChangeArrowheads="1"/>
          </p:cNvSpPr>
          <p:nvPr/>
        </p:nvSpPr>
        <p:spPr bwMode="auto">
          <a:xfrm>
            <a:off x="7745624" y="3093304"/>
            <a:ext cx="196380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 sz="1600" b="1" noProof="1"/>
              <a:t>Subset</a:t>
            </a:r>
            <a:r>
              <a:rPr lang="fr-FR" altLang="fr-FR" sz="1600" b="1" dirty="0"/>
              <a:t> of the System</a:t>
            </a:r>
          </a:p>
        </p:txBody>
      </p:sp>
      <p:sp>
        <p:nvSpPr>
          <p:cNvPr id="38" name="Text Box 122"/>
          <p:cNvSpPr txBox="1">
            <a:spLocks noChangeArrowheads="1"/>
          </p:cNvSpPr>
          <p:nvPr/>
        </p:nvSpPr>
        <p:spPr bwMode="auto">
          <a:xfrm>
            <a:off x="4791710" y="2149159"/>
            <a:ext cx="79284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 sz="1600" b="1" dirty="0"/>
              <a:t>System</a:t>
            </a:r>
          </a:p>
        </p:txBody>
      </p:sp>
      <p:grpSp>
        <p:nvGrpSpPr>
          <p:cNvPr id="39" name="Group 135"/>
          <p:cNvGrpSpPr>
            <a:grpSpLocks/>
          </p:cNvGrpSpPr>
          <p:nvPr/>
        </p:nvGrpSpPr>
        <p:grpSpPr bwMode="auto">
          <a:xfrm>
            <a:off x="1734185" y="599758"/>
            <a:ext cx="4235450" cy="6380162"/>
            <a:chOff x="0" y="297"/>
            <a:chExt cx="2668" cy="4019"/>
          </a:xfrm>
        </p:grpSpPr>
        <p:sp>
          <p:nvSpPr>
            <p:cNvPr id="40" name="Rectangle 5"/>
            <p:cNvSpPr>
              <a:spLocks noChangeArrowheads="1"/>
            </p:cNvSpPr>
            <p:nvPr/>
          </p:nvSpPr>
          <p:spPr bwMode="auto">
            <a:xfrm>
              <a:off x="509" y="2948"/>
              <a:ext cx="2159" cy="1282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AEA"/>
              </a:extrusionClr>
              <a:contourClr>
                <a:srgbClr val="EAEAEA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fr-FR"/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430" y="1366"/>
              <a:ext cx="2190" cy="1283"/>
            </a:xfrm>
            <a:prstGeom prst="rect">
              <a:avLst/>
            </a:prstGeom>
            <a:gradFill rotWithShape="0">
              <a:gsLst>
                <a:gs pos="0">
                  <a:srgbClr val="FFFF66"/>
                </a:gs>
                <a:gs pos="100000">
                  <a:srgbClr val="FFFF66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fr-FR"/>
            </a:p>
          </p:txBody>
        </p:sp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430" y="2991"/>
              <a:ext cx="2159" cy="1282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AEA"/>
              </a:extrusionClr>
              <a:contourClr>
                <a:srgbClr val="EAEAEA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fr-FR"/>
            </a:p>
          </p:txBody>
        </p:sp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705" y="297"/>
              <a:ext cx="707" cy="684"/>
            </a:xfrm>
            <a:prstGeom prst="rect">
              <a:avLst/>
            </a:prstGeom>
            <a:solidFill>
              <a:srgbClr val="FFCC00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r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CC00"/>
              </a:extrusionClr>
              <a:contourClr>
                <a:srgbClr val="FFCC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GB" altLang="fr-FR">
                <a:solidFill>
                  <a:srgbClr val="000066"/>
                </a:solidFill>
              </a:endParaRPr>
            </a:p>
          </p:txBody>
        </p:sp>
        <p:sp>
          <p:nvSpPr>
            <p:cNvPr id="44" name="Rectangle 9"/>
            <p:cNvSpPr>
              <a:spLocks noChangeArrowheads="1"/>
            </p:cNvSpPr>
            <p:nvPr/>
          </p:nvSpPr>
          <p:spPr bwMode="auto">
            <a:xfrm>
              <a:off x="352" y="3033"/>
              <a:ext cx="2159" cy="1283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EAEAEA"/>
              </a:extrusionClr>
              <a:contourClr>
                <a:srgbClr val="EAEAEA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fr-FR"/>
            </a:p>
          </p:txBody>
        </p:sp>
        <p:sp>
          <p:nvSpPr>
            <p:cNvPr id="45" name="AutoShape 10"/>
            <p:cNvSpPr>
              <a:spLocks noChangeArrowheads="1"/>
            </p:cNvSpPr>
            <p:nvPr/>
          </p:nvSpPr>
          <p:spPr bwMode="auto">
            <a:xfrm>
              <a:off x="1239" y="3290"/>
              <a:ext cx="1230" cy="128"/>
            </a:xfrm>
            <a:prstGeom prst="leftRightArrow">
              <a:avLst>
                <a:gd name="adj1" fmla="val 50000"/>
                <a:gd name="adj2" fmla="val 192188"/>
              </a:avLst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bg2"/>
              </a:extrusionClr>
              <a:contourClr>
                <a:schemeClr val="bg2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fr-FR"/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 flipV="1">
              <a:off x="1474" y="3375"/>
              <a:ext cx="0" cy="1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bg2"/>
              </a:extrusionClr>
              <a:contourClr>
                <a:schemeClr val="bg2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 flipV="1">
              <a:off x="1749" y="3375"/>
              <a:ext cx="0" cy="1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bg2"/>
              </a:extrusionClr>
              <a:contourClr>
                <a:schemeClr val="bg2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auto">
            <a:xfrm>
              <a:off x="564" y="3418"/>
              <a:ext cx="393" cy="428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r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/>
                <a:t>PC1</a:t>
              </a:r>
            </a:p>
          </p:txBody>
        </p:sp>
        <p:sp>
          <p:nvSpPr>
            <p:cNvPr id="49" name="Line 14"/>
            <p:cNvSpPr>
              <a:spLocks noChangeShapeType="1"/>
            </p:cNvSpPr>
            <p:nvPr/>
          </p:nvSpPr>
          <p:spPr bwMode="auto">
            <a:xfrm flipV="1">
              <a:off x="957" y="3632"/>
              <a:ext cx="14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bg2"/>
              </a:extrusionClr>
              <a:contourClr>
                <a:schemeClr val="bg2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auto">
            <a:xfrm>
              <a:off x="1098" y="3418"/>
              <a:ext cx="393" cy="428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r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/>
                <a:t>PC2</a:t>
              </a:r>
            </a:p>
          </p:txBody>
        </p:sp>
        <p:sp>
          <p:nvSpPr>
            <p:cNvPr id="51" name="Rectangle 16"/>
            <p:cNvSpPr>
              <a:spLocks noChangeArrowheads="1"/>
            </p:cNvSpPr>
            <p:nvPr/>
          </p:nvSpPr>
          <p:spPr bwMode="auto">
            <a:xfrm>
              <a:off x="1569" y="3418"/>
              <a:ext cx="393" cy="428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r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/>
                <a:t>PC3</a:t>
              </a:r>
            </a:p>
          </p:txBody>
        </p:sp>
        <p:sp>
          <p:nvSpPr>
            <p:cNvPr id="52" name="Line 17"/>
            <p:cNvSpPr>
              <a:spLocks noChangeShapeType="1"/>
            </p:cNvSpPr>
            <p:nvPr/>
          </p:nvSpPr>
          <p:spPr bwMode="auto">
            <a:xfrm flipV="1">
              <a:off x="705" y="3760"/>
              <a:ext cx="0" cy="1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bg2"/>
              </a:extrusionClr>
              <a:contourClr>
                <a:schemeClr val="bg2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53" name="Line 18"/>
            <p:cNvSpPr>
              <a:spLocks noChangeShapeType="1"/>
            </p:cNvSpPr>
            <p:nvPr/>
          </p:nvSpPr>
          <p:spPr bwMode="auto">
            <a:xfrm flipV="1">
              <a:off x="1176" y="3760"/>
              <a:ext cx="0" cy="1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bg2"/>
              </a:extrusionClr>
              <a:contourClr>
                <a:schemeClr val="bg2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54" name="Line 19"/>
            <p:cNvSpPr>
              <a:spLocks noChangeShapeType="1"/>
            </p:cNvSpPr>
            <p:nvPr/>
          </p:nvSpPr>
          <p:spPr bwMode="auto">
            <a:xfrm flipV="1">
              <a:off x="1553" y="3760"/>
              <a:ext cx="0" cy="1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bg2"/>
              </a:extrusionClr>
              <a:contourClr>
                <a:schemeClr val="bg2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55" name="AutoShape 20"/>
            <p:cNvSpPr>
              <a:spLocks noChangeArrowheads="1"/>
            </p:cNvSpPr>
            <p:nvPr/>
          </p:nvSpPr>
          <p:spPr bwMode="auto">
            <a:xfrm>
              <a:off x="375" y="3846"/>
              <a:ext cx="1571" cy="128"/>
            </a:xfrm>
            <a:prstGeom prst="leftRightArrow">
              <a:avLst>
                <a:gd name="adj1" fmla="val 50000"/>
                <a:gd name="adj2" fmla="val 245469"/>
              </a:avLst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bg2"/>
              </a:extrusionClr>
              <a:contourClr>
                <a:schemeClr val="bg2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fr-FR"/>
            </a:p>
          </p:txBody>
        </p:sp>
        <p:sp>
          <p:nvSpPr>
            <p:cNvPr id="56" name="Line 21"/>
            <p:cNvSpPr>
              <a:spLocks noChangeShapeType="1"/>
            </p:cNvSpPr>
            <p:nvPr/>
          </p:nvSpPr>
          <p:spPr bwMode="auto">
            <a:xfrm flipH="1" flipV="1">
              <a:off x="689" y="2905"/>
              <a:ext cx="78" cy="727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/>
            </a:p>
          </p:txBody>
        </p:sp>
        <p:sp>
          <p:nvSpPr>
            <p:cNvPr id="57" name="Rectangle 22"/>
            <p:cNvSpPr>
              <a:spLocks noChangeArrowheads="1"/>
            </p:cNvSpPr>
            <p:nvPr/>
          </p:nvSpPr>
          <p:spPr bwMode="auto">
            <a:xfrm>
              <a:off x="1805" y="2520"/>
              <a:ext cx="255" cy="257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100000">
                  <a:srgbClr val="9999FF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999FF"/>
              </a:extrusionClr>
              <a:contourClr>
                <a:srgbClr val="9999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C2</a:t>
              </a:r>
            </a:p>
          </p:txBody>
        </p:sp>
        <p:sp>
          <p:nvSpPr>
            <p:cNvPr id="58" name="Line 23"/>
            <p:cNvSpPr>
              <a:spLocks noChangeShapeType="1"/>
            </p:cNvSpPr>
            <p:nvPr/>
          </p:nvSpPr>
          <p:spPr bwMode="auto">
            <a:xfrm flipH="1">
              <a:off x="1687" y="2734"/>
              <a:ext cx="118" cy="0"/>
            </a:xfrm>
            <a:prstGeom prst="line">
              <a:avLst/>
            </a:prstGeom>
            <a:noFill/>
            <a:ln w="9525">
              <a:solidFill>
                <a:srgbClr val="00CC99"/>
              </a:solidFill>
              <a:round/>
              <a:headEnd/>
              <a:tailEnd type="triangle" w="med" len="med"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CC99"/>
              </a:extrusionClr>
              <a:contourClr>
                <a:srgbClr val="00CC99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1121" y="2478"/>
              <a:ext cx="566" cy="427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100000">
                  <a:srgbClr val="9999FF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999FF"/>
              </a:extrusionClr>
              <a:contourClr>
                <a:srgbClr val="9999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C12</a:t>
              </a:r>
            </a:p>
          </p:txBody>
        </p:sp>
        <p:sp>
          <p:nvSpPr>
            <p:cNvPr id="60" name="Line 25"/>
            <p:cNvSpPr>
              <a:spLocks noChangeShapeType="1"/>
            </p:cNvSpPr>
            <p:nvPr/>
          </p:nvSpPr>
          <p:spPr bwMode="auto">
            <a:xfrm flipV="1">
              <a:off x="941" y="2777"/>
              <a:ext cx="118" cy="0"/>
            </a:xfrm>
            <a:prstGeom prst="line">
              <a:avLst/>
            </a:prstGeom>
            <a:noFill/>
            <a:ln w="9525">
              <a:solidFill>
                <a:srgbClr val="00CC99"/>
              </a:solidFill>
              <a:round/>
              <a:headEnd/>
              <a:tailEnd type="triangle" w="med" len="med"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CC99"/>
              </a:extrusionClr>
              <a:contourClr>
                <a:srgbClr val="00CC99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61" name="Line 26"/>
            <p:cNvSpPr>
              <a:spLocks noChangeShapeType="1"/>
            </p:cNvSpPr>
            <p:nvPr/>
          </p:nvSpPr>
          <p:spPr bwMode="auto">
            <a:xfrm>
              <a:off x="2040" y="2649"/>
              <a:ext cx="158" cy="128"/>
            </a:xfrm>
            <a:prstGeom prst="line">
              <a:avLst/>
            </a:prstGeom>
            <a:noFill/>
            <a:ln w="9525">
              <a:solidFill>
                <a:srgbClr val="00CC99"/>
              </a:solidFill>
              <a:round/>
              <a:headEnd/>
              <a:tailEnd type="triangle" w="med" len="med"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CC99"/>
              </a:extrusionClr>
              <a:contourClr>
                <a:srgbClr val="00CC99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075" y="2905"/>
              <a:ext cx="392" cy="385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100000">
                  <a:srgbClr val="9999FF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999FF"/>
              </a:extrusionClr>
              <a:contourClr>
                <a:srgbClr val="9999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C1’</a:t>
              </a:r>
            </a:p>
          </p:txBody>
        </p:sp>
        <p:sp>
          <p:nvSpPr>
            <p:cNvPr id="63" name="Line 28"/>
            <p:cNvSpPr>
              <a:spLocks noChangeShapeType="1"/>
            </p:cNvSpPr>
            <p:nvPr/>
          </p:nvSpPr>
          <p:spPr bwMode="auto">
            <a:xfrm>
              <a:off x="1451" y="3119"/>
              <a:ext cx="180" cy="0"/>
            </a:xfrm>
            <a:prstGeom prst="line">
              <a:avLst/>
            </a:prstGeom>
            <a:noFill/>
            <a:ln w="9525">
              <a:solidFill>
                <a:srgbClr val="00CC99"/>
              </a:solidFill>
              <a:round/>
              <a:headEnd/>
              <a:tailEnd type="triangle" w="med" len="med"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CC99"/>
              </a:extrusionClr>
              <a:contourClr>
                <a:srgbClr val="00CC99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64" name="Rectangle 29"/>
            <p:cNvSpPr>
              <a:spLocks noChangeArrowheads="1"/>
            </p:cNvSpPr>
            <p:nvPr/>
          </p:nvSpPr>
          <p:spPr bwMode="auto">
            <a:xfrm>
              <a:off x="1648" y="2991"/>
              <a:ext cx="255" cy="256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100000">
                  <a:srgbClr val="9999FF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999FF"/>
              </a:extrusionClr>
              <a:contourClr>
                <a:srgbClr val="9999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C3</a:t>
              </a:r>
            </a:p>
          </p:txBody>
        </p:sp>
        <p:sp>
          <p:nvSpPr>
            <p:cNvPr id="65" name="Rectangle 30"/>
            <p:cNvSpPr>
              <a:spLocks noChangeArrowheads="1"/>
            </p:cNvSpPr>
            <p:nvPr/>
          </p:nvSpPr>
          <p:spPr bwMode="auto">
            <a:xfrm>
              <a:off x="352" y="1409"/>
              <a:ext cx="2189" cy="1282"/>
            </a:xfrm>
            <a:prstGeom prst="rect">
              <a:avLst/>
            </a:prstGeom>
            <a:gradFill rotWithShape="0">
              <a:gsLst>
                <a:gs pos="0">
                  <a:srgbClr val="FFFF66"/>
                </a:gs>
                <a:gs pos="100000">
                  <a:srgbClr val="FFFF66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fr-FR"/>
            </a:p>
          </p:txBody>
        </p:sp>
        <p:sp>
          <p:nvSpPr>
            <p:cNvPr id="66" name="Rectangle 31"/>
            <p:cNvSpPr>
              <a:spLocks noChangeArrowheads="1"/>
            </p:cNvSpPr>
            <p:nvPr/>
          </p:nvSpPr>
          <p:spPr bwMode="auto">
            <a:xfrm>
              <a:off x="273" y="1451"/>
              <a:ext cx="2190" cy="1283"/>
            </a:xfrm>
            <a:prstGeom prst="rect">
              <a:avLst/>
            </a:prstGeom>
            <a:gradFill rotWithShape="0">
              <a:gsLst>
                <a:gs pos="0">
                  <a:srgbClr val="FFFF66"/>
                </a:gs>
                <a:gs pos="100000">
                  <a:srgbClr val="FFFF66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fr-FR"/>
            </a:p>
          </p:txBody>
        </p:sp>
        <p:sp>
          <p:nvSpPr>
            <p:cNvPr id="67" name="Line 32"/>
            <p:cNvSpPr>
              <a:spLocks noChangeShapeType="1"/>
            </p:cNvSpPr>
            <p:nvPr/>
          </p:nvSpPr>
          <p:spPr bwMode="auto">
            <a:xfrm flipH="1">
              <a:off x="1428" y="1879"/>
              <a:ext cx="197" cy="85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3366FF"/>
              </a:extrusionClr>
              <a:contourClr>
                <a:srgbClr val="3366FF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68" name="AutoShape 33"/>
            <p:cNvSpPr>
              <a:spLocks noChangeArrowheads="1"/>
            </p:cNvSpPr>
            <p:nvPr/>
          </p:nvSpPr>
          <p:spPr bwMode="auto">
            <a:xfrm>
              <a:off x="329" y="1580"/>
              <a:ext cx="1086" cy="855"/>
            </a:xfrm>
            <a:prstGeom prst="hexagon">
              <a:avLst>
                <a:gd name="adj" fmla="val 31754"/>
                <a:gd name="vf" fmla="val 115470"/>
              </a:avLst>
            </a:prstGeom>
            <a:solidFill>
              <a:srgbClr val="3366FF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r"/>
            </a:scene3d>
            <a:sp3d extrusionH="100000" prstMaterial="legacyMatte">
              <a:bevelT w="13500" h="13500" prst="angle"/>
              <a:bevelB w="13500" h="13500" prst="angle"/>
              <a:extrusionClr>
                <a:srgbClr val="3366FF"/>
              </a:extrusionClr>
              <a:contourClr>
                <a:srgbClr val="3366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GB" altLang="fr-FR">
                <a:solidFill>
                  <a:srgbClr val="000066"/>
                </a:solidFill>
              </a:endParaRPr>
            </a:p>
          </p:txBody>
        </p:sp>
        <p:sp>
          <p:nvSpPr>
            <p:cNvPr id="69" name="Line 34"/>
            <p:cNvSpPr>
              <a:spLocks noChangeShapeType="1"/>
            </p:cNvSpPr>
            <p:nvPr/>
          </p:nvSpPr>
          <p:spPr bwMode="auto">
            <a:xfrm>
              <a:off x="1098" y="2178"/>
              <a:ext cx="668" cy="129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 type="triangle" w="med" len="med"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3366FF"/>
              </a:extrusionClr>
              <a:contourClr>
                <a:srgbClr val="3366FF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70" name="AutoShape 35"/>
            <p:cNvSpPr>
              <a:spLocks noChangeArrowheads="1"/>
            </p:cNvSpPr>
            <p:nvPr/>
          </p:nvSpPr>
          <p:spPr bwMode="auto">
            <a:xfrm>
              <a:off x="1726" y="2007"/>
              <a:ext cx="566" cy="428"/>
            </a:xfrm>
            <a:prstGeom prst="pentagon">
              <a:avLst/>
            </a:prstGeom>
            <a:solidFill>
              <a:srgbClr val="3366FF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r"/>
            </a:scene3d>
            <a:sp3d extrusionH="100000" prstMaterial="legacyMatte">
              <a:bevelT w="13500" h="13500" prst="angle"/>
              <a:bevelB w="13500" h="13500" prst="angle"/>
              <a:extrusionClr>
                <a:srgbClr val="3366FF"/>
              </a:extrusionClr>
              <a:contourClr>
                <a:srgbClr val="3366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C3</a:t>
              </a:r>
            </a:p>
          </p:txBody>
        </p:sp>
        <p:sp>
          <p:nvSpPr>
            <p:cNvPr id="71" name="Rectangle 36"/>
            <p:cNvSpPr>
              <a:spLocks noChangeArrowheads="1"/>
            </p:cNvSpPr>
            <p:nvPr/>
          </p:nvSpPr>
          <p:spPr bwMode="auto">
            <a:xfrm>
              <a:off x="2103" y="2392"/>
              <a:ext cx="255" cy="1026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100000">
                  <a:srgbClr val="9999FF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999FF"/>
              </a:extrusionClr>
              <a:contourClr>
                <a:srgbClr val="9999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C4</a:t>
              </a:r>
            </a:p>
          </p:txBody>
        </p:sp>
        <p:sp>
          <p:nvSpPr>
            <p:cNvPr id="72" name="Rectangle 37"/>
            <p:cNvSpPr>
              <a:spLocks noChangeArrowheads="1"/>
            </p:cNvSpPr>
            <p:nvPr/>
          </p:nvSpPr>
          <p:spPr bwMode="auto">
            <a:xfrm>
              <a:off x="430" y="2563"/>
              <a:ext cx="432" cy="770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100000">
                  <a:srgbClr val="9999FF">
                    <a:gamma/>
                    <a:tint val="0"/>
                    <a:invGamma/>
                  </a:srgbClr>
                </a:gs>
              </a:gsLst>
              <a:lin ang="2700000" scaled="1"/>
            </a:gra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9999FF"/>
              </a:extrusionClr>
              <a:contourClr>
                <a:srgbClr val="9999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C11</a:t>
              </a:r>
            </a:p>
          </p:txBody>
        </p:sp>
        <p:sp>
          <p:nvSpPr>
            <p:cNvPr id="73" name="Rectangle 38"/>
            <p:cNvSpPr>
              <a:spLocks noChangeArrowheads="1"/>
            </p:cNvSpPr>
            <p:nvPr/>
          </p:nvSpPr>
          <p:spPr bwMode="auto">
            <a:xfrm>
              <a:off x="666" y="767"/>
              <a:ext cx="1142" cy="1026"/>
            </a:xfrm>
            <a:prstGeom prst="rect">
              <a:avLst/>
            </a:prstGeom>
            <a:solidFill>
              <a:srgbClr val="99CC00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r"/>
            </a:scene3d>
            <a:sp3d extrusionH="100000" prstMaterial="legacyMatte">
              <a:bevelT w="13500" h="13500" prst="angle"/>
              <a:bevelB w="13500" h="13500" prst="angle"/>
              <a:extrusionClr>
                <a:srgbClr val="99CC00"/>
              </a:extrusionClr>
              <a:contourClr>
                <a:srgbClr val="99CC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GB" altLang="fr-FR">
                <a:solidFill>
                  <a:srgbClr val="000066"/>
                </a:solidFill>
              </a:endParaRPr>
            </a:p>
          </p:txBody>
        </p:sp>
        <p:sp>
          <p:nvSpPr>
            <p:cNvPr id="74" name="Oval 39"/>
            <p:cNvSpPr>
              <a:spLocks noChangeArrowheads="1"/>
            </p:cNvSpPr>
            <p:nvPr/>
          </p:nvSpPr>
          <p:spPr bwMode="auto">
            <a:xfrm>
              <a:off x="1013" y="981"/>
              <a:ext cx="255" cy="257"/>
            </a:xfrm>
            <a:prstGeom prst="ellipse">
              <a:avLst/>
            </a:prstGeom>
            <a:solidFill>
              <a:srgbClr val="00FF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F2</a:t>
              </a:r>
            </a:p>
          </p:txBody>
        </p:sp>
        <p:sp>
          <p:nvSpPr>
            <p:cNvPr id="75" name="Line 40"/>
            <p:cNvSpPr>
              <a:spLocks noChangeShapeType="1"/>
            </p:cNvSpPr>
            <p:nvPr/>
          </p:nvSpPr>
          <p:spPr bwMode="auto">
            <a:xfrm flipV="1">
              <a:off x="800" y="1152"/>
              <a:ext cx="213" cy="12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76" name="Line 41"/>
            <p:cNvSpPr>
              <a:spLocks noChangeShapeType="1"/>
            </p:cNvSpPr>
            <p:nvPr/>
          </p:nvSpPr>
          <p:spPr bwMode="auto">
            <a:xfrm flipH="1">
              <a:off x="843" y="1195"/>
              <a:ext cx="212" cy="12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77" name="Oval 42"/>
            <p:cNvSpPr>
              <a:spLocks noChangeArrowheads="1"/>
            </p:cNvSpPr>
            <p:nvPr/>
          </p:nvSpPr>
          <p:spPr bwMode="auto">
            <a:xfrm>
              <a:off x="587" y="1238"/>
              <a:ext cx="256" cy="256"/>
            </a:xfrm>
            <a:prstGeom prst="ellipse">
              <a:avLst/>
            </a:prstGeom>
            <a:solidFill>
              <a:srgbClr val="00FF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F1</a:t>
              </a:r>
            </a:p>
          </p:txBody>
        </p:sp>
        <p:sp>
          <p:nvSpPr>
            <p:cNvPr id="78" name="Line 43"/>
            <p:cNvSpPr>
              <a:spLocks noChangeShapeType="1"/>
            </p:cNvSpPr>
            <p:nvPr/>
          </p:nvSpPr>
          <p:spPr bwMode="auto">
            <a:xfrm>
              <a:off x="823" y="1366"/>
              <a:ext cx="298" cy="85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79" name="Oval 44"/>
            <p:cNvSpPr>
              <a:spLocks noChangeArrowheads="1"/>
            </p:cNvSpPr>
            <p:nvPr/>
          </p:nvSpPr>
          <p:spPr bwMode="auto">
            <a:xfrm>
              <a:off x="1478" y="1109"/>
              <a:ext cx="255" cy="257"/>
            </a:xfrm>
            <a:prstGeom prst="ellipse">
              <a:avLst/>
            </a:prstGeom>
            <a:solidFill>
              <a:srgbClr val="00FF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F4</a:t>
              </a:r>
            </a:p>
          </p:txBody>
        </p:sp>
        <p:sp>
          <p:nvSpPr>
            <p:cNvPr id="80" name="Line 45"/>
            <p:cNvSpPr>
              <a:spLocks noChangeShapeType="1"/>
            </p:cNvSpPr>
            <p:nvPr/>
          </p:nvSpPr>
          <p:spPr bwMode="auto">
            <a:xfrm flipV="1">
              <a:off x="1412" y="1280"/>
              <a:ext cx="85" cy="8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81" name="Oval 46"/>
            <p:cNvSpPr>
              <a:spLocks noChangeArrowheads="1"/>
            </p:cNvSpPr>
            <p:nvPr/>
          </p:nvSpPr>
          <p:spPr bwMode="auto">
            <a:xfrm>
              <a:off x="1520" y="896"/>
              <a:ext cx="255" cy="256"/>
            </a:xfrm>
            <a:prstGeom prst="ellipse">
              <a:avLst/>
            </a:prstGeom>
            <a:solidFill>
              <a:srgbClr val="00FF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F5</a:t>
              </a:r>
            </a:p>
          </p:txBody>
        </p:sp>
        <p:sp>
          <p:nvSpPr>
            <p:cNvPr id="82" name="Line 47"/>
            <p:cNvSpPr>
              <a:spLocks noChangeShapeType="1"/>
            </p:cNvSpPr>
            <p:nvPr/>
          </p:nvSpPr>
          <p:spPr bwMode="auto">
            <a:xfrm flipV="1">
              <a:off x="1284" y="1067"/>
              <a:ext cx="236" cy="4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83" name="Oval 48"/>
            <p:cNvSpPr>
              <a:spLocks noChangeArrowheads="1"/>
            </p:cNvSpPr>
            <p:nvPr/>
          </p:nvSpPr>
          <p:spPr bwMode="auto">
            <a:xfrm>
              <a:off x="1137" y="1280"/>
              <a:ext cx="255" cy="257"/>
            </a:xfrm>
            <a:prstGeom prst="ellipse">
              <a:avLst/>
            </a:prstGeom>
            <a:solidFill>
              <a:srgbClr val="00FF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F3</a:t>
              </a:r>
            </a:p>
          </p:txBody>
        </p:sp>
        <p:sp>
          <p:nvSpPr>
            <p:cNvPr id="84" name="Oval 49"/>
            <p:cNvSpPr>
              <a:spLocks noChangeArrowheads="1"/>
            </p:cNvSpPr>
            <p:nvPr/>
          </p:nvSpPr>
          <p:spPr bwMode="auto">
            <a:xfrm>
              <a:off x="774" y="1537"/>
              <a:ext cx="197" cy="181"/>
            </a:xfrm>
            <a:prstGeom prst="ellipse">
              <a:avLst/>
            </a:prstGeom>
            <a:solidFill>
              <a:srgbClr val="00FF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F21</a:t>
              </a:r>
            </a:p>
          </p:txBody>
        </p:sp>
        <p:sp>
          <p:nvSpPr>
            <p:cNvPr id="85" name="Line 50"/>
            <p:cNvSpPr>
              <a:spLocks noChangeShapeType="1"/>
            </p:cNvSpPr>
            <p:nvPr/>
          </p:nvSpPr>
          <p:spPr bwMode="auto">
            <a:xfrm flipV="1">
              <a:off x="610" y="1701"/>
              <a:ext cx="164" cy="9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86" name="Line 51"/>
            <p:cNvSpPr>
              <a:spLocks noChangeShapeType="1"/>
            </p:cNvSpPr>
            <p:nvPr/>
          </p:nvSpPr>
          <p:spPr bwMode="auto">
            <a:xfrm flipH="1">
              <a:off x="643" y="1793"/>
              <a:ext cx="219" cy="2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87" name="Oval 52"/>
            <p:cNvSpPr>
              <a:spLocks noChangeArrowheads="1"/>
            </p:cNvSpPr>
            <p:nvPr/>
          </p:nvSpPr>
          <p:spPr bwMode="auto">
            <a:xfrm>
              <a:off x="447" y="1760"/>
              <a:ext cx="196" cy="182"/>
            </a:xfrm>
            <a:prstGeom prst="ellipse">
              <a:avLst/>
            </a:prstGeom>
            <a:solidFill>
              <a:srgbClr val="00FF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 dirty="0">
                  <a:solidFill>
                    <a:srgbClr val="000066"/>
                  </a:solidFill>
                </a:rPr>
                <a:t>F1</a:t>
              </a:r>
            </a:p>
          </p:txBody>
        </p:sp>
        <p:sp>
          <p:nvSpPr>
            <p:cNvPr id="88" name="Oval 53"/>
            <p:cNvSpPr>
              <a:spLocks noChangeArrowheads="1"/>
            </p:cNvSpPr>
            <p:nvPr/>
          </p:nvSpPr>
          <p:spPr bwMode="auto">
            <a:xfrm>
              <a:off x="666" y="2007"/>
              <a:ext cx="196" cy="181"/>
            </a:xfrm>
            <a:prstGeom prst="ellipse">
              <a:avLst/>
            </a:prstGeom>
            <a:solidFill>
              <a:srgbClr val="00FF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F6</a:t>
              </a:r>
            </a:p>
          </p:txBody>
        </p:sp>
        <p:sp>
          <p:nvSpPr>
            <p:cNvPr id="89" name="Rectangle 54"/>
            <p:cNvSpPr>
              <a:spLocks noChangeArrowheads="1"/>
            </p:cNvSpPr>
            <p:nvPr/>
          </p:nvSpPr>
          <p:spPr bwMode="auto">
            <a:xfrm>
              <a:off x="1608" y="1708"/>
              <a:ext cx="606" cy="385"/>
            </a:xfrm>
            <a:prstGeom prst="rect">
              <a:avLst/>
            </a:prstGeom>
            <a:solidFill>
              <a:srgbClr val="3366FF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r"/>
            </a:scene3d>
            <a:sp3d extrusionH="100000" prstMaterial="legacyMatte">
              <a:bevelT w="13500" h="13500" prst="angle"/>
              <a:bevelB w="13500" h="13500" prst="angle"/>
              <a:extrusionClr>
                <a:srgbClr val="3366FF"/>
              </a:extrusionClr>
              <a:contourClr>
                <a:srgbClr val="3366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C2</a:t>
              </a:r>
            </a:p>
          </p:txBody>
        </p:sp>
        <p:sp>
          <p:nvSpPr>
            <p:cNvPr id="90" name="Oval 55"/>
            <p:cNvSpPr>
              <a:spLocks noChangeArrowheads="1"/>
            </p:cNvSpPr>
            <p:nvPr/>
          </p:nvSpPr>
          <p:spPr bwMode="auto">
            <a:xfrm>
              <a:off x="862" y="1708"/>
              <a:ext cx="197" cy="181"/>
            </a:xfrm>
            <a:prstGeom prst="ellipse">
              <a:avLst/>
            </a:prstGeom>
            <a:solidFill>
              <a:srgbClr val="00FF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F22</a:t>
              </a:r>
            </a:p>
          </p:txBody>
        </p:sp>
        <p:sp>
          <p:nvSpPr>
            <p:cNvPr id="91" name="Line 56"/>
            <p:cNvSpPr>
              <a:spLocks noChangeShapeType="1"/>
            </p:cNvSpPr>
            <p:nvPr/>
          </p:nvSpPr>
          <p:spPr bwMode="auto">
            <a:xfrm flipV="1">
              <a:off x="784" y="3119"/>
              <a:ext cx="235" cy="0"/>
            </a:xfrm>
            <a:prstGeom prst="line">
              <a:avLst/>
            </a:prstGeom>
            <a:noFill/>
            <a:ln w="9525">
              <a:solidFill>
                <a:srgbClr val="00CC99"/>
              </a:solidFill>
              <a:round/>
              <a:headEnd/>
              <a:tailEnd type="triangle" w="med" len="med"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CC99"/>
              </a:extrusionClr>
              <a:contourClr>
                <a:srgbClr val="00CC99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92" name="Oval 57"/>
            <p:cNvSpPr>
              <a:spLocks noChangeArrowheads="1"/>
            </p:cNvSpPr>
            <p:nvPr/>
          </p:nvSpPr>
          <p:spPr bwMode="auto">
            <a:xfrm>
              <a:off x="469" y="2777"/>
              <a:ext cx="197" cy="182"/>
            </a:xfrm>
            <a:prstGeom prst="ellipse">
              <a:avLst/>
            </a:prstGeom>
            <a:solidFill>
              <a:srgbClr val="00FF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F1</a:t>
              </a:r>
            </a:p>
          </p:txBody>
        </p:sp>
        <p:sp>
          <p:nvSpPr>
            <p:cNvPr id="93" name="Oval 58"/>
            <p:cNvSpPr>
              <a:spLocks noChangeArrowheads="1"/>
            </p:cNvSpPr>
            <p:nvPr/>
          </p:nvSpPr>
          <p:spPr bwMode="auto">
            <a:xfrm>
              <a:off x="548" y="2948"/>
              <a:ext cx="196" cy="181"/>
            </a:xfrm>
            <a:prstGeom prst="ellipse">
              <a:avLst/>
            </a:prstGeom>
            <a:solidFill>
              <a:srgbClr val="00FF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F6</a:t>
              </a:r>
            </a:p>
          </p:txBody>
        </p:sp>
        <p:sp>
          <p:nvSpPr>
            <p:cNvPr id="94" name="Oval 59"/>
            <p:cNvSpPr>
              <a:spLocks noChangeArrowheads="1"/>
            </p:cNvSpPr>
            <p:nvPr/>
          </p:nvSpPr>
          <p:spPr bwMode="auto">
            <a:xfrm>
              <a:off x="705" y="2691"/>
              <a:ext cx="197" cy="181"/>
            </a:xfrm>
            <a:prstGeom prst="ellipse">
              <a:avLst/>
            </a:prstGeom>
            <a:solidFill>
              <a:srgbClr val="00FF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F21</a:t>
              </a:r>
            </a:p>
          </p:txBody>
        </p:sp>
        <p:sp>
          <p:nvSpPr>
            <p:cNvPr id="95" name="Oval 60"/>
            <p:cNvSpPr>
              <a:spLocks noChangeArrowheads="1"/>
            </p:cNvSpPr>
            <p:nvPr/>
          </p:nvSpPr>
          <p:spPr bwMode="auto">
            <a:xfrm>
              <a:off x="1294" y="2606"/>
              <a:ext cx="197" cy="181"/>
            </a:xfrm>
            <a:prstGeom prst="ellipse">
              <a:avLst/>
            </a:prstGeom>
            <a:solidFill>
              <a:srgbClr val="00FF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F22</a:t>
              </a:r>
            </a:p>
          </p:txBody>
        </p:sp>
        <p:sp>
          <p:nvSpPr>
            <p:cNvPr id="96" name="Oval 61"/>
            <p:cNvSpPr>
              <a:spLocks noChangeArrowheads="1"/>
            </p:cNvSpPr>
            <p:nvPr/>
          </p:nvSpPr>
          <p:spPr bwMode="auto">
            <a:xfrm>
              <a:off x="1059" y="2991"/>
              <a:ext cx="196" cy="180"/>
            </a:xfrm>
            <a:prstGeom prst="ellipse">
              <a:avLst/>
            </a:prstGeom>
            <a:solidFill>
              <a:srgbClr val="00FF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F7</a:t>
              </a:r>
            </a:p>
          </p:txBody>
        </p:sp>
        <p:sp>
          <p:nvSpPr>
            <p:cNvPr id="97" name="AutoShape 62"/>
            <p:cNvSpPr>
              <a:spLocks noChangeArrowheads="1"/>
            </p:cNvSpPr>
            <p:nvPr/>
          </p:nvSpPr>
          <p:spPr bwMode="auto">
            <a:xfrm>
              <a:off x="744" y="383"/>
              <a:ext cx="236" cy="256"/>
            </a:xfrm>
            <a:prstGeom prst="diamond">
              <a:avLst/>
            </a:prstGeom>
            <a:solidFill>
              <a:srgbClr val="FFCC00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CC00"/>
              </a:extrusionClr>
              <a:contourClr>
                <a:srgbClr val="FFCC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A1</a:t>
              </a:r>
            </a:p>
          </p:txBody>
        </p:sp>
        <p:sp>
          <p:nvSpPr>
            <p:cNvPr id="98" name="Line 63"/>
            <p:cNvSpPr>
              <a:spLocks noChangeShapeType="1"/>
            </p:cNvSpPr>
            <p:nvPr/>
          </p:nvSpPr>
          <p:spPr bwMode="auto">
            <a:xfrm flipH="1" flipV="1">
              <a:off x="941" y="554"/>
              <a:ext cx="157" cy="85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CCFFFF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99" name="AutoShape 64"/>
            <p:cNvSpPr>
              <a:spLocks noChangeArrowheads="1"/>
            </p:cNvSpPr>
            <p:nvPr/>
          </p:nvSpPr>
          <p:spPr bwMode="auto">
            <a:xfrm>
              <a:off x="1216" y="383"/>
              <a:ext cx="235" cy="256"/>
            </a:xfrm>
            <a:prstGeom prst="diamond">
              <a:avLst/>
            </a:prstGeom>
            <a:solidFill>
              <a:srgbClr val="FFCC00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CC00"/>
              </a:extrusionClr>
              <a:contourClr>
                <a:srgbClr val="FFCC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A2</a:t>
              </a:r>
            </a:p>
          </p:txBody>
        </p:sp>
        <p:sp>
          <p:nvSpPr>
            <p:cNvPr id="100" name="AutoShape 65"/>
            <p:cNvSpPr>
              <a:spLocks noChangeArrowheads="1"/>
            </p:cNvSpPr>
            <p:nvPr/>
          </p:nvSpPr>
          <p:spPr bwMode="auto">
            <a:xfrm>
              <a:off x="1019" y="554"/>
              <a:ext cx="236" cy="256"/>
            </a:xfrm>
            <a:prstGeom prst="diamond">
              <a:avLst/>
            </a:prstGeom>
            <a:solidFill>
              <a:srgbClr val="FFCC00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CC00"/>
              </a:extrusionClr>
              <a:contourClr>
                <a:srgbClr val="FFCC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A2</a:t>
              </a:r>
            </a:p>
          </p:txBody>
        </p:sp>
        <p:sp>
          <p:nvSpPr>
            <p:cNvPr id="101" name="Line 66"/>
            <p:cNvSpPr>
              <a:spLocks noChangeShapeType="1"/>
            </p:cNvSpPr>
            <p:nvPr/>
          </p:nvSpPr>
          <p:spPr bwMode="auto">
            <a:xfrm flipH="1">
              <a:off x="980" y="511"/>
              <a:ext cx="236" cy="0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CCFFFF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102" name="Line 67"/>
            <p:cNvSpPr>
              <a:spLocks noChangeShapeType="1"/>
            </p:cNvSpPr>
            <p:nvPr/>
          </p:nvSpPr>
          <p:spPr bwMode="auto">
            <a:xfrm flipV="1">
              <a:off x="902" y="1280"/>
              <a:ext cx="196" cy="3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/>
            </a:p>
          </p:txBody>
        </p:sp>
        <p:sp>
          <p:nvSpPr>
            <p:cNvPr id="103" name="Line 68"/>
            <p:cNvSpPr>
              <a:spLocks noChangeShapeType="1"/>
            </p:cNvSpPr>
            <p:nvPr/>
          </p:nvSpPr>
          <p:spPr bwMode="auto">
            <a:xfrm flipV="1">
              <a:off x="548" y="1451"/>
              <a:ext cx="118" cy="3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/>
            </a:p>
          </p:txBody>
        </p:sp>
        <p:sp>
          <p:nvSpPr>
            <p:cNvPr id="104" name="Line 69"/>
            <p:cNvSpPr>
              <a:spLocks noChangeShapeType="1"/>
            </p:cNvSpPr>
            <p:nvPr/>
          </p:nvSpPr>
          <p:spPr bwMode="auto">
            <a:xfrm flipV="1">
              <a:off x="1059" y="1238"/>
              <a:ext cx="78" cy="47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/>
            </a:p>
          </p:txBody>
        </p:sp>
        <p:sp>
          <p:nvSpPr>
            <p:cNvPr id="105" name="Line 70"/>
            <p:cNvSpPr>
              <a:spLocks noChangeShapeType="1"/>
            </p:cNvSpPr>
            <p:nvPr/>
          </p:nvSpPr>
          <p:spPr bwMode="auto">
            <a:xfrm flipV="1">
              <a:off x="1137" y="767"/>
              <a:ext cx="39" cy="25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/>
            </a:p>
          </p:txBody>
        </p:sp>
        <p:sp>
          <p:nvSpPr>
            <p:cNvPr id="106" name="Line 71"/>
            <p:cNvSpPr>
              <a:spLocks noChangeShapeType="1"/>
            </p:cNvSpPr>
            <p:nvPr/>
          </p:nvSpPr>
          <p:spPr bwMode="auto">
            <a:xfrm flipH="1" flipV="1">
              <a:off x="1176" y="767"/>
              <a:ext cx="393" cy="21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/>
            </a:p>
          </p:txBody>
        </p:sp>
        <p:sp>
          <p:nvSpPr>
            <p:cNvPr id="107" name="Line 72"/>
            <p:cNvSpPr>
              <a:spLocks noChangeShapeType="1"/>
            </p:cNvSpPr>
            <p:nvPr/>
          </p:nvSpPr>
          <p:spPr bwMode="auto">
            <a:xfrm flipV="1">
              <a:off x="705" y="2264"/>
              <a:ext cx="118" cy="34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/>
            </a:p>
          </p:txBody>
        </p:sp>
        <p:sp>
          <p:nvSpPr>
            <p:cNvPr id="108" name="Line 73"/>
            <p:cNvSpPr>
              <a:spLocks noChangeShapeType="1"/>
            </p:cNvSpPr>
            <p:nvPr/>
          </p:nvSpPr>
          <p:spPr bwMode="auto">
            <a:xfrm flipH="1" flipV="1">
              <a:off x="823" y="2264"/>
              <a:ext cx="393" cy="299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/>
            </a:p>
          </p:txBody>
        </p:sp>
        <p:sp>
          <p:nvSpPr>
            <p:cNvPr id="109" name="Line 74"/>
            <p:cNvSpPr>
              <a:spLocks noChangeShapeType="1"/>
            </p:cNvSpPr>
            <p:nvPr/>
          </p:nvSpPr>
          <p:spPr bwMode="auto">
            <a:xfrm flipH="1" flipV="1">
              <a:off x="823" y="2264"/>
              <a:ext cx="314" cy="72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/>
            </a:p>
          </p:txBody>
        </p:sp>
        <p:sp>
          <p:nvSpPr>
            <p:cNvPr id="110" name="Line 75"/>
            <p:cNvSpPr>
              <a:spLocks noChangeShapeType="1"/>
            </p:cNvSpPr>
            <p:nvPr/>
          </p:nvSpPr>
          <p:spPr bwMode="auto">
            <a:xfrm flipH="1" flipV="1">
              <a:off x="1176" y="3247"/>
              <a:ext cx="0" cy="342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/>
            </a:p>
          </p:txBody>
        </p:sp>
        <p:sp>
          <p:nvSpPr>
            <p:cNvPr id="111" name="Line 76"/>
            <p:cNvSpPr>
              <a:spLocks noChangeShapeType="1"/>
            </p:cNvSpPr>
            <p:nvPr/>
          </p:nvSpPr>
          <p:spPr bwMode="auto">
            <a:xfrm flipH="1" flipV="1">
              <a:off x="548" y="1964"/>
              <a:ext cx="0" cy="129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/>
            </a:p>
          </p:txBody>
        </p:sp>
        <p:sp>
          <p:nvSpPr>
            <p:cNvPr id="112" name="Line 77"/>
            <p:cNvSpPr>
              <a:spLocks noChangeShapeType="1"/>
            </p:cNvSpPr>
            <p:nvPr/>
          </p:nvSpPr>
          <p:spPr bwMode="auto">
            <a:xfrm flipH="1" flipV="1">
              <a:off x="1451" y="2093"/>
              <a:ext cx="0" cy="171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/>
            </a:p>
          </p:txBody>
        </p:sp>
        <p:sp>
          <p:nvSpPr>
            <p:cNvPr id="113" name="Line 78"/>
            <p:cNvSpPr>
              <a:spLocks noChangeShapeType="1"/>
            </p:cNvSpPr>
            <p:nvPr/>
          </p:nvSpPr>
          <p:spPr bwMode="auto">
            <a:xfrm flipH="1" flipV="1">
              <a:off x="784" y="2905"/>
              <a:ext cx="0" cy="12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/>
            </a:p>
          </p:txBody>
        </p:sp>
        <p:sp>
          <p:nvSpPr>
            <p:cNvPr id="114" name="Line 79"/>
            <p:cNvSpPr>
              <a:spLocks noChangeShapeType="1"/>
            </p:cNvSpPr>
            <p:nvPr/>
          </p:nvSpPr>
          <p:spPr bwMode="auto">
            <a:xfrm flipH="1" flipV="1">
              <a:off x="1530" y="3162"/>
              <a:ext cx="0" cy="213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/>
            </a:p>
          </p:txBody>
        </p:sp>
        <p:sp>
          <p:nvSpPr>
            <p:cNvPr id="115" name="Line 80"/>
            <p:cNvSpPr>
              <a:spLocks noChangeShapeType="1"/>
            </p:cNvSpPr>
            <p:nvPr/>
          </p:nvSpPr>
          <p:spPr bwMode="auto">
            <a:xfrm flipH="1" flipV="1">
              <a:off x="1766" y="3204"/>
              <a:ext cx="0" cy="428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/>
            </a:p>
          </p:txBody>
        </p:sp>
        <p:sp>
          <p:nvSpPr>
            <p:cNvPr id="116" name="Line 81"/>
            <p:cNvSpPr>
              <a:spLocks noChangeShapeType="1"/>
            </p:cNvSpPr>
            <p:nvPr/>
          </p:nvSpPr>
          <p:spPr bwMode="auto">
            <a:xfrm flipH="1" flipV="1">
              <a:off x="941" y="3204"/>
              <a:ext cx="78" cy="428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/>
            </a:p>
          </p:txBody>
        </p:sp>
        <p:sp>
          <p:nvSpPr>
            <p:cNvPr id="117" name="Oval 82"/>
            <p:cNvSpPr>
              <a:spLocks noChangeArrowheads="1"/>
            </p:cNvSpPr>
            <p:nvPr/>
          </p:nvSpPr>
          <p:spPr bwMode="auto">
            <a:xfrm>
              <a:off x="1805" y="2007"/>
              <a:ext cx="216" cy="214"/>
            </a:xfrm>
            <a:prstGeom prst="ellipse">
              <a:avLst/>
            </a:prstGeom>
            <a:solidFill>
              <a:srgbClr val="00FF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F3</a:t>
              </a:r>
            </a:p>
          </p:txBody>
        </p:sp>
        <p:sp>
          <p:nvSpPr>
            <p:cNvPr id="118" name="Line 83"/>
            <p:cNvSpPr>
              <a:spLocks noChangeShapeType="1"/>
            </p:cNvSpPr>
            <p:nvPr/>
          </p:nvSpPr>
          <p:spPr bwMode="auto">
            <a:xfrm flipH="1" flipV="1">
              <a:off x="1923" y="2264"/>
              <a:ext cx="0" cy="85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/>
            </a:p>
          </p:txBody>
        </p:sp>
        <p:sp>
          <p:nvSpPr>
            <p:cNvPr id="119" name="Line 84"/>
            <p:cNvSpPr>
              <a:spLocks noChangeShapeType="1"/>
            </p:cNvSpPr>
            <p:nvPr/>
          </p:nvSpPr>
          <p:spPr bwMode="auto">
            <a:xfrm>
              <a:off x="587" y="1793"/>
              <a:ext cx="1257" cy="34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120" name="Rectangle 85"/>
            <p:cNvSpPr>
              <a:spLocks noChangeArrowheads="1"/>
            </p:cNvSpPr>
            <p:nvPr/>
          </p:nvSpPr>
          <p:spPr bwMode="auto">
            <a:xfrm>
              <a:off x="1114" y="1751"/>
              <a:ext cx="26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7BB4C1"/>
                      </a:gs>
                      <a:gs pos="100000">
                        <a:srgbClr val="7BB4C1">
                          <a:gamma/>
                          <a:tint val="51373"/>
                          <a:invGamma/>
                        </a:srgbClr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A7C1D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C1</a:t>
              </a:r>
            </a:p>
          </p:txBody>
        </p:sp>
        <p:sp>
          <p:nvSpPr>
            <p:cNvPr id="121" name="Line 86"/>
            <p:cNvSpPr>
              <a:spLocks noChangeShapeType="1"/>
            </p:cNvSpPr>
            <p:nvPr/>
          </p:nvSpPr>
          <p:spPr bwMode="auto">
            <a:xfrm flipH="1" flipV="1">
              <a:off x="862" y="639"/>
              <a:ext cx="197" cy="385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/>
            </a:p>
          </p:txBody>
        </p:sp>
        <p:sp>
          <p:nvSpPr>
            <p:cNvPr id="122" name="Text Box 87"/>
            <p:cNvSpPr txBox="1">
              <a:spLocks noChangeArrowheads="1"/>
            </p:cNvSpPr>
            <p:nvPr/>
          </p:nvSpPr>
          <p:spPr bwMode="auto">
            <a:xfrm>
              <a:off x="0" y="564"/>
              <a:ext cx="29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7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altLang="fr-FR"/>
                <a:t>OA</a:t>
              </a:r>
            </a:p>
          </p:txBody>
        </p:sp>
        <p:sp>
          <p:nvSpPr>
            <p:cNvPr id="123" name="Text Box 88"/>
            <p:cNvSpPr txBox="1">
              <a:spLocks noChangeArrowheads="1"/>
            </p:cNvSpPr>
            <p:nvPr/>
          </p:nvSpPr>
          <p:spPr bwMode="auto">
            <a:xfrm>
              <a:off x="0" y="1137"/>
              <a:ext cx="26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7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altLang="fr-FR"/>
                <a:t>SA</a:t>
              </a:r>
            </a:p>
          </p:txBody>
        </p:sp>
        <p:sp>
          <p:nvSpPr>
            <p:cNvPr id="124" name="Text Box 89"/>
            <p:cNvSpPr txBox="1">
              <a:spLocks noChangeArrowheads="1"/>
            </p:cNvSpPr>
            <p:nvPr/>
          </p:nvSpPr>
          <p:spPr bwMode="auto">
            <a:xfrm>
              <a:off x="13" y="1896"/>
              <a:ext cx="26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7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altLang="fr-FR"/>
                <a:t>LA</a:t>
              </a:r>
            </a:p>
          </p:txBody>
        </p:sp>
        <p:sp>
          <p:nvSpPr>
            <p:cNvPr id="125" name="Text Box 90"/>
            <p:cNvSpPr txBox="1">
              <a:spLocks noChangeArrowheads="1"/>
            </p:cNvSpPr>
            <p:nvPr/>
          </p:nvSpPr>
          <p:spPr bwMode="auto">
            <a:xfrm>
              <a:off x="6" y="3298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7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fr-FR" altLang="fr-FR"/>
                <a:t>PA</a:t>
              </a:r>
            </a:p>
          </p:txBody>
        </p:sp>
        <p:sp>
          <p:nvSpPr>
            <p:cNvPr id="126" name="Line 124"/>
            <p:cNvSpPr>
              <a:spLocks noChangeShapeType="1"/>
            </p:cNvSpPr>
            <p:nvPr/>
          </p:nvSpPr>
          <p:spPr bwMode="auto">
            <a:xfrm flipV="1">
              <a:off x="2185" y="3361"/>
              <a:ext cx="0" cy="1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chemeClr val="bg2"/>
              </a:extrusionClr>
              <a:contourClr>
                <a:schemeClr val="bg2"/>
              </a:contourClr>
            </a:sp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flatTx/>
            </a:bodyPr>
            <a:lstStyle/>
            <a:p>
              <a:endParaRPr lang="fr-FR"/>
            </a:p>
          </p:txBody>
        </p:sp>
        <p:sp>
          <p:nvSpPr>
            <p:cNvPr id="127" name="Rectangle 123"/>
            <p:cNvSpPr>
              <a:spLocks noChangeArrowheads="1"/>
            </p:cNvSpPr>
            <p:nvPr/>
          </p:nvSpPr>
          <p:spPr bwMode="auto">
            <a:xfrm>
              <a:off x="2049" y="3432"/>
              <a:ext cx="393" cy="428"/>
            </a:xfrm>
            <a:prstGeom prst="rect">
              <a:avLst/>
            </a:prstGeom>
            <a:solidFill>
              <a:srgbClr val="FFFF00"/>
            </a:solidFill>
            <a:ln w="9525">
              <a:miter lim="800000"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3" dir="r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FF00"/>
              </a:extrusionClr>
              <a:contourClr>
                <a:srgbClr val="FF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/>
                <a:t>PC4</a:t>
              </a:r>
            </a:p>
          </p:txBody>
        </p:sp>
        <p:sp>
          <p:nvSpPr>
            <p:cNvPr id="128" name="Line 125"/>
            <p:cNvSpPr>
              <a:spLocks noChangeShapeType="1"/>
            </p:cNvSpPr>
            <p:nvPr/>
          </p:nvSpPr>
          <p:spPr bwMode="auto">
            <a:xfrm flipH="1" flipV="1">
              <a:off x="2150" y="3188"/>
              <a:ext cx="0" cy="428"/>
            </a:xfrm>
            <a:prstGeom prst="line">
              <a:avLst/>
            </a:prstGeom>
            <a:noFill/>
            <a:ln w="9525">
              <a:solidFill>
                <a:srgbClr val="00CC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fr-FR"/>
            </a:p>
          </p:txBody>
        </p:sp>
        <p:sp>
          <p:nvSpPr>
            <p:cNvPr id="129" name="Oval 126"/>
            <p:cNvSpPr>
              <a:spLocks noChangeArrowheads="1"/>
            </p:cNvSpPr>
            <p:nvPr/>
          </p:nvSpPr>
          <p:spPr bwMode="auto">
            <a:xfrm>
              <a:off x="2054" y="2972"/>
              <a:ext cx="196" cy="180"/>
            </a:xfrm>
            <a:prstGeom prst="ellipse">
              <a:avLst/>
            </a:prstGeom>
            <a:solidFill>
              <a:srgbClr val="00FF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F8</a:t>
              </a:r>
            </a:p>
          </p:txBody>
        </p:sp>
        <p:sp>
          <p:nvSpPr>
            <p:cNvPr id="130" name="Oval 127"/>
            <p:cNvSpPr>
              <a:spLocks noChangeArrowheads="1"/>
            </p:cNvSpPr>
            <p:nvPr/>
          </p:nvSpPr>
          <p:spPr bwMode="auto">
            <a:xfrm>
              <a:off x="2279" y="2604"/>
              <a:ext cx="196" cy="180"/>
            </a:xfrm>
            <a:prstGeom prst="ellipse">
              <a:avLst/>
            </a:prstGeom>
            <a:solidFill>
              <a:srgbClr val="00FF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F9</a:t>
              </a:r>
            </a:p>
          </p:txBody>
        </p:sp>
        <p:sp>
          <p:nvSpPr>
            <p:cNvPr id="131" name="Oval 128"/>
            <p:cNvSpPr>
              <a:spLocks noChangeArrowheads="1"/>
            </p:cNvSpPr>
            <p:nvPr/>
          </p:nvSpPr>
          <p:spPr bwMode="auto">
            <a:xfrm>
              <a:off x="1657" y="2872"/>
              <a:ext cx="172" cy="198"/>
            </a:xfrm>
            <a:prstGeom prst="ellipse">
              <a:avLst/>
            </a:prstGeom>
            <a:solidFill>
              <a:srgbClr val="00FF00"/>
            </a:solidFill>
            <a:ln w="9525">
              <a:round/>
              <a:headEnd/>
              <a:tailEnd/>
            </a:ln>
            <a:effectLst/>
            <a:scene3d>
              <a:camera prst="legacyObliqueTopRight">
                <a:rot lat="17099998" lon="0" rev="0"/>
              </a:camera>
              <a:lightRig rig="legacyFlat2" dir="t"/>
            </a:scene3d>
            <a:sp3d extrusionH="1000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r>
                <a:rPr lang="fr-FR" altLang="fr-FR">
                  <a:solidFill>
                    <a:srgbClr val="000066"/>
                  </a:solidFill>
                </a:rPr>
                <a:t>F3</a:t>
              </a:r>
            </a:p>
          </p:txBody>
        </p:sp>
      </p:grpSp>
      <p:sp>
        <p:nvSpPr>
          <p:cNvPr id="132" name="Rectangle 129"/>
          <p:cNvSpPr>
            <a:spLocks noChangeArrowheads="1"/>
          </p:cNvSpPr>
          <p:nvPr/>
        </p:nvSpPr>
        <p:spPr bwMode="auto">
          <a:xfrm>
            <a:off x="9354185" y="4911408"/>
            <a:ext cx="623888" cy="67945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r"/>
          </a:scene3d>
          <a:sp3d extrusionH="1000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/>
              <a:t>PC3</a:t>
            </a:r>
          </a:p>
        </p:txBody>
      </p:sp>
      <p:sp>
        <p:nvSpPr>
          <p:cNvPr id="133" name="Rectangle 130"/>
          <p:cNvSpPr>
            <a:spLocks noChangeArrowheads="1"/>
          </p:cNvSpPr>
          <p:nvPr/>
        </p:nvSpPr>
        <p:spPr bwMode="auto">
          <a:xfrm>
            <a:off x="9728841" y="3485840"/>
            <a:ext cx="404813" cy="407987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rgbClr val="9999FF">
                  <a:gamma/>
                  <a:tint val="0"/>
                  <a:invGamma/>
                </a:srgb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999FF"/>
            </a:extrusionClr>
            <a:contourClr>
              <a:srgbClr val="9999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>
                <a:solidFill>
                  <a:srgbClr val="000066"/>
                </a:solidFill>
              </a:rPr>
              <a:t>C2</a:t>
            </a:r>
          </a:p>
        </p:txBody>
      </p:sp>
      <p:sp>
        <p:nvSpPr>
          <p:cNvPr id="134" name="Rectangle 131"/>
          <p:cNvSpPr>
            <a:spLocks noChangeArrowheads="1"/>
          </p:cNvSpPr>
          <p:nvPr/>
        </p:nvSpPr>
        <p:spPr bwMode="auto">
          <a:xfrm>
            <a:off x="9479598" y="4233545"/>
            <a:ext cx="404812" cy="406400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rgbClr val="9999FF">
                  <a:gamma/>
                  <a:tint val="0"/>
                  <a:invGamma/>
                </a:srgb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999FF"/>
            </a:extrusionClr>
            <a:contourClr>
              <a:srgbClr val="9999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>
                <a:solidFill>
                  <a:srgbClr val="000066"/>
                </a:solidFill>
              </a:rPr>
              <a:t>C3</a:t>
            </a:r>
          </a:p>
        </p:txBody>
      </p:sp>
      <p:sp>
        <p:nvSpPr>
          <p:cNvPr id="135" name="Oval 132"/>
          <p:cNvSpPr>
            <a:spLocks noChangeArrowheads="1"/>
          </p:cNvSpPr>
          <p:nvPr/>
        </p:nvSpPr>
        <p:spPr bwMode="auto">
          <a:xfrm>
            <a:off x="9493886" y="4044640"/>
            <a:ext cx="273050" cy="314325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fr-FR" altLang="fr-FR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136" name="Line 133"/>
          <p:cNvSpPr>
            <a:spLocks noChangeShapeType="1"/>
          </p:cNvSpPr>
          <p:nvPr/>
        </p:nvSpPr>
        <p:spPr bwMode="auto">
          <a:xfrm flipV="1">
            <a:off x="9571673" y="4728852"/>
            <a:ext cx="0" cy="271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37" name="Line 134"/>
          <p:cNvSpPr>
            <a:spLocks noChangeShapeType="1"/>
          </p:cNvSpPr>
          <p:nvPr/>
        </p:nvSpPr>
        <p:spPr bwMode="auto">
          <a:xfrm flipH="1" flipV="1">
            <a:off x="9598660" y="4457383"/>
            <a:ext cx="0" cy="679450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138" name="Freeform 136"/>
          <p:cNvSpPr>
            <a:spLocks/>
          </p:cNvSpPr>
          <p:nvPr/>
        </p:nvSpPr>
        <p:spPr bwMode="auto">
          <a:xfrm>
            <a:off x="7268222" y="4405209"/>
            <a:ext cx="184731" cy="369332"/>
          </a:xfrm>
          <a:custGeom>
            <a:avLst/>
            <a:gdLst>
              <a:gd name="T0" fmla="*/ 735 w 790"/>
              <a:gd name="T1" fmla="*/ 0 h 1360"/>
              <a:gd name="T2" fmla="*/ 373 w 790"/>
              <a:gd name="T3" fmla="*/ 0 h 1360"/>
              <a:gd name="T4" fmla="*/ 121 w 790"/>
              <a:gd name="T5" fmla="*/ 581 h 1360"/>
              <a:gd name="T6" fmla="*/ 137 w 790"/>
              <a:gd name="T7" fmla="*/ 795 h 1360"/>
              <a:gd name="T8" fmla="*/ 253 w 790"/>
              <a:gd name="T9" fmla="*/ 800 h 1360"/>
              <a:gd name="T10" fmla="*/ 0 w 790"/>
              <a:gd name="T11" fmla="*/ 1355 h 1360"/>
              <a:gd name="T12" fmla="*/ 560 w 790"/>
              <a:gd name="T13" fmla="*/ 1360 h 1360"/>
              <a:gd name="T14" fmla="*/ 735 w 790"/>
              <a:gd name="T15" fmla="*/ 899 h 1360"/>
              <a:gd name="T16" fmla="*/ 532 w 790"/>
              <a:gd name="T17" fmla="*/ 751 h 1360"/>
              <a:gd name="T18" fmla="*/ 790 w 790"/>
              <a:gd name="T19" fmla="*/ 0 h 1360"/>
              <a:gd name="T20" fmla="*/ 735 w 790"/>
              <a:gd name="T21" fmla="*/ 0 h 1360"/>
              <a:gd name="connsiteX0" fmla="*/ 15269 w 15965"/>
              <a:gd name="connsiteY0" fmla="*/ 0 h 10000"/>
              <a:gd name="connsiteX1" fmla="*/ 10687 w 15965"/>
              <a:gd name="connsiteY1" fmla="*/ 0 h 10000"/>
              <a:gd name="connsiteX2" fmla="*/ 7497 w 15965"/>
              <a:gd name="connsiteY2" fmla="*/ 4272 h 10000"/>
              <a:gd name="connsiteX3" fmla="*/ 7699 w 15965"/>
              <a:gd name="connsiteY3" fmla="*/ 5846 h 10000"/>
              <a:gd name="connsiteX4" fmla="*/ 9168 w 15965"/>
              <a:gd name="connsiteY4" fmla="*/ 5882 h 10000"/>
              <a:gd name="connsiteX5" fmla="*/ 0 w 15965"/>
              <a:gd name="connsiteY5" fmla="*/ 9925 h 10000"/>
              <a:gd name="connsiteX6" fmla="*/ 13054 w 15965"/>
              <a:gd name="connsiteY6" fmla="*/ 10000 h 10000"/>
              <a:gd name="connsiteX7" fmla="*/ 15269 w 15965"/>
              <a:gd name="connsiteY7" fmla="*/ 6610 h 10000"/>
              <a:gd name="connsiteX8" fmla="*/ 12699 w 15965"/>
              <a:gd name="connsiteY8" fmla="*/ 5522 h 10000"/>
              <a:gd name="connsiteX9" fmla="*/ 15965 w 15965"/>
              <a:gd name="connsiteY9" fmla="*/ 0 h 10000"/>
              <a:gd name="connsiteX10" fmla="*/ 15269 w 15965"/>
              <a:gd name="connsiteY10" fmla="*/ 0 h 10000"/>
              <a:gd name="connsiteX0" fmla="*/ 17247 w 17943"/>
              <a:gd name="connsiteY0" fmla="*/ 0 h 10000"/>
              <a:gd name="connsiteX1" fmla="*/ 12665 w 17943"/>
              <a:gd name="connsiteY1" fmla="*/ 0 h 10000"/>
              <a:gd name="connsiteX2" fmla="*/ 9475 w 17943"/>
              <a:gd name="connsiteY2" fmla="*/ 4272 h 10000"/>
              <a:gd name="connsiteX3" fmla="*/ 0 w 17943"/>
              <a:gd name="connsiteY3" fmla="*/ 6077 h 10000"/>
              <a:gd name="connsiteX4" fmla="*/ 11146 w 17943"/>
              <a:gd name="connsiteY4" fmla="*/ 5882 h 10000"/>
              <a:gd name="connsiteX5" fmla="*/ 1978 w 17943"/>
              <a:gd name="connsiteY5" fmla="*/ 9925 h 10000"/>
              <a:gd name="connsiteX6" fmla="*/ 15032 w 17943"/>
              <a:gd name="connsiteY6" fmla="*/ 10000 h 10000"/>
              <a:gd name="connsiteX7" fmla="*/ 17247 w 17943"/>
              <a:gd name="connsiteY7" fmla="*/ 6610 h 10000"/>
              <a:gd name="connsiteX8" fmla="*/ 14677 w 17943"/>
              <a:gd name="connsiteY8" fmla="*/ 5522 h 10000"/>
              <a:gd name="connsiteX9" fmla="*/ 17943 w 17943"/>
              <a:gd name="connsiteY9" fmla="*/ 0 h 10000"/>
              <a:gd name="connsiteX10" fmla="*/ 17247 w 17943"/>
              <a:gd name="connsiteY10" fmla="*/ 0 h 10000"/>
              <a:gd name="connsiteX0" fmla="*/ 17247 w 17943"/>
              <a:gd name="connsiteY0" fmla="*/ 0 h 10000"/>
              <a:gd name="connsiteX1" fmla="*/ 12665 w 17943"/>
              <a:gd name="connsiteY1" fmla="*/ 0 h 10000"/>
              <a:gd name="connsiteX2" fmla="*/ 9475 w 17943"/>
              <a:gd name="connsiteY2" fmla="*/ 4272 h 10000"/>
              <a:gd name="connsiteX3" fmla="*/ 0 w 17943"/>
              <a:gd name="connsiteY3" fmla="*/ 6077 h 10000"/>
              <a:gd name="connsiteX4" fmla="*/ 4915 w 17943"/>
              <a:gd name="connsiteY4" fmla="*/ 6306 h 10000"/>
              <a:gd name="connsiteX5" fmla="*/ 1978 w 17943"/>
              <a:gd name="connsiteY5" fmla="*/ 9925 h 10000"/>
              <a:gd name="connsiteX6" fmla="*/ 15032 w 17943"/>
              <a:gd name="connsiteY6" fmla="*/ 10000 h 10000"/>
              <a:gd name="connsiteX7" fmla="*/ 17247 w 17943"/>
              <a:gd name="connsiteY7" fmla="*/ 6610 h 10000"/>
              <a:gd name="connsiteX8" fmla="*/ 14677 w 17943"/>
              <a:gd name="connsiteY8" fmla="*/ 5522 h 10000"/>
              <a:gd name="connsiteX9" fmla="*/ 17943 w 17943"/>
              <a:gd name="connsiteY9" fmla="*/ 0 h 10000"/>
              <a:gd name="connsiteX10" fmla="*/ 17247 w 17943"/>
              <a:gd name="connsiteY10" fmla="*/ 0 h 10000"/>
              <a:gd name="connsiteX0" fmla="*/ 17247 w 17943"/>
              <a:gd name="connsiteY0" fmla="*/ 0 h 10000"/>
              <a:gd name="connsiteX1" fmla="*/ 12665 w 17943"/>
              <a:gd name="connsiteY1" fmla="*/ 0 h 10000"/>
              <a:gd name="connsiteX2" fmla="*/ 4968 w 17943"/>
              <a:gd name="connsiteY2" fmla="*/ 345 h 10000"/>
              <a:gd name="connsiteX3" fmla="*/ 0 w 17943"/>
              <a:gd name="connsiteY3" fmla="*/ 6077 h 10000"/>
              <a:gd name="connsiteX4" fmla="*/ 4915 w 17943"/>
              <a:gd name="connsiteY4" fmla="*/ 6306 h 10000"/>
              <a:gd name="connsiteX5" fmla="*/ 1978 w 17943"/>
              <a:gd name="connsiteY5" fmla="*/ 9925 h 10000"/>
              <a:gd name="connsiteX6" fmla="*/ 15032 w 17943"/>
              <a:gd name="connsiteY6" fmla="*/ 10000 h 10000"/>
              <a:gd name="connsiteX7" fmla="*/ 17247 w 17943"/>
              <a:gd name="connsiteY7" fmla="*/ 6610 h 10000"/>
              <a:gd name="connsiteX8" fmla="*/ 14677 w 17943"/>
              <a:gd name="connsiteY8" fmla="*/ 5522 h 10000"/>
              <a:gd name="connsiteX9" fmla="*/ 17943 w 17943"/>
              <a:gd name="connsiteY9" fmla="*/ 0 h 10000"/>
              <a:gd name="connsiteX10" fmla="*/ 17247 w 17943"/>
              <a:gd name="connsiteY10" fmla="*/ 0 h 10000"/>
              <a:gd name="connsiteX0" fmla="*/ 17247 w 17943"/>
              <a:gd name="connsiteY0" fmla="*/ 0 h 10000"/>
              <a:gd name="connsiteX1" fmla="*/ 12599 w 17943"/>
              <a:gd name="connsiteY1" fmla="*/ 462 h 10000"/>
              <a:gd name="connsiteX2" fmla="*/ 4968 w 17943"/>
              <a:gd name="connsiteY2" fmla="*/ 345 h 10000"/>
              <a:gd name="connsiteX3" fmla="*/ 0 w 17943"/>
              <a:gd name="connsiteY3" fmla="*/ 6077 h 10000"/>
              <a:gd name="connsiteX4" fmla="*/ 4915 w 17943"/>
              <a:gd name="connsiteY4" fmla="*/ 6306 h 10000"/>
              <a:gd name="connsiteX5" fmla="*/ 1978 w 17943"/>
              <a:gd name="connsiteY5" fmla="*/ 9925 h 10000"/>
              <a:gd name="connsiteX6" fmla="*/ 15032 w 17943"/>
              <a:gd name="connsiteY6" fmla="*/ 10000 h 10000"/>
              <a:gd name="connsiteX7" fmla="*/ 17247 w 17943"/>
              <a:gd name="connsiteY7" fmla="*/ 6610 h 10000"/>
              <a:gd name="connsiteX8" fmla="*/ 14677 w 17943"/>
              <a:gd name="connsiteY8" fmla="*/ 5522 h 10000"/>
              <a:gd name="connsiteX9" fmla="*/ 17943 w 17943"/>
              <a:gd name="connsiteY9" fmla="*/ 0 h 10000"/>
              <a:gd name="connsiteX10" fmla="*/ 17247 w 17943"/>
              <a:gd name="connsiteY10" fmla="*/ 0 h 10000"/>
              <a:gd name="connsiteX0" fmla="*/ 16518 w 17943"/>
              <a:gd name="connsiteY0" fmla="*/ 501 h 10000"/>
              <a:gd name="connsiteX1" fmla="*/ 12599 w 17943"/>
              <a:gd name="connsiteY1" fmla="*/ 462 h 10000"/>
              <a:gd name="connsiteX2" fmla="*/ 4968 w 17943"/>
              <a:gd name="connsiteY2" fmla="*/ 345 h 10000"/>
              <a:gd name="connsiteX3" fmla="*/ 0 w 17943"/>
              <a:gd name="connsiteY3" fmla="*/ 6077 h 10000"/>
              <a:gd name="connsiteX4" fmla="*/ 4915 w 17943"/>
              <a:gd name="connsiteY4" fmla="*/ 6306 h 10000"/>
              <a:gd name="connsiteX5" fmla="*/ 1978 w 17943"/>
              <a:gd name="connsiteY5" fmla="*/ 9925 h 10000"/>
              <a:gd name="connsiteX6" fmla="*/ 15032 w 17943"/>
              <a:gd name="connsiteY6" fmla="*/ 10000 h 10000"/>
              <a:gd name="connsiteX7" fmla="*/ 17247 w 17943"/>
              <a:gd name="connsiteY7" fmla="*/ 6610 h 10000"/>
              <a:gd name="connsiteX8" fmla="*/ 14677 w 17943"/>
              <a:gd name="connsiteY8" fmla="*/ 5522 h 10000"/>
              <a:gd name="connsiteX9" fmla="*/ 17943 w 17943"/>
              <a:gd name="connsiteY9" fmla="*/ 0 h 10000"/>
              <a:gd name="connsiteX10" fmla="*/ 16518 w 17943"/>
              <a:gd name="connsiteY10" fmla="*/ 501 h 10000"/>
              <a:gd name="connsiteX0" fmla="*/ 16518 w 18208"/>
              <a:gd name="connsiteY0" fmla="*/ 156 h 9655"/>
              <a:gd name="connsiteX1" fmla="*/ 12599 w 18208"/>
              <a:gd name="connsiteY1" fmla="*/ 117 h 9655"/>
              <a:gd name="connsiteX2" fmla="*/ 4968 w 18208"/>
              <a:gd name="connsiteY2" fmla="*/ 0 h 9655"/>
              <a:gd name="connsiteX3" fmla="*/ 0 w 18208"/>
              <a:gd name="connsiteY3" fmla="*/ 5732 h 9655"/>
              <a:gd name="connsiteX4" fmla="*/ 4915 w 18208"/>
              <a:gd name="connsiteY4" fmla="*/ 5961 h 9655"/>
              <a:gd name="connsiteX5" fmla="*/ 1978 w 18208"/>
              <a:gd name="connsiteY5" fmla="*/ 9580 h 9655"/>
              <a:gd name="connsiteX6" fmla="*/ 15032 w 18208"/>
              <a:gd name="connsiteY6" fmla="*/ 9655 h 9655"/>
              <a:gd name="connsiteX7" fmla="*/ 17247 w 18208"/>
              <a:gd name="connsiteY7" fmla="*/ 6265 h 9655"/>
              <a:gd name="connsiteX8" fmla="*/ 14677 w 18208"/>
              <a:gd name="connsiteY8" fmla="*/ 5177 h 9655"/>
              <a:gd name="connsiteX9" fmla="*/ 18208 w 18208"/>
              <a:gd name="connsiteY9" fmla="*/ 233 h 9655"/>
              <a:gd name="connsiteX10" fmla="*/ 16518 w 18208"/>
              <a:gd name="connsiteY10" fmla="*/ 156 h 9655"/>
              <a:gd name="connsiteX0" fmla="*/ 9072 w 10364"/>
              <a:gd name="connsiteY0" fmla="*/ 162 h 10000"/>
              <a:gd name="connsiteX1" fmla="*/ 6919 w 10364"/>
              <a:gd name="connsiteY1" fmla="*/ 121 h 10000"/>
              <a:gd name="connsiteX2" fmla="*/ 2728 w 10364"/>
              <a:gd name="connsiteY2" fmla="*/ 0 h 10000"/>
              <a:gd name="connsiteX3" fmla="*/ 0 w 10364"/>
              <a:gd name="connsiteY3" fmla="*/ 5937 h 10000"/>
              <a:gd name="connsiteX4" fmla="*/ 2699 w 10364"/>
              <a:gd name="connsiteY4" fmla="*/ 6174 h 10000"/>
              <a:gd name="connsiteX5" fmla="*/ 1086 w 10364"/>
              <a:gd name="connsiteY5" fmla="*/ 9922 h 10000"/>
              <a:gd name="connsiteX6" fmla="*/ 8256 w 10364"/>
              <a:gd name="connsiteY6" fmla="*/ 10000 h 10000"/>
              <a:gd name="connsiteX7" fmla="*/ 9472 w 10364"/>
              <a:gd name="connsiteY7" fmla="*/ 6489 h 10000"/>
              <a:gd name="connsiteX8" fmla="*/ 8061 w 10364"/>
              <a:gd name="connsiteY8" fmla="*/ 5362 h 10000"/>
              <a:gd name="connsiteX9" fmla="*/ 10364 w 10364"/>
              <a:gd name="connsiteY9" fmla="*/ 241 h 10000"/>
              <a:gd name="connsiteX10" fmla="*/ 9072 w 10364"/>
              <a:gd name="connsiteY10" fmla="*/ 16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364" h="10000">
                <a:moveTo>
                  <a:pt x="9072" y="162"/>
                </a:moveTo>
                <a:lnTo>
                  <a:pt x="6919" y="121"/>
                </a:lnTo>
                <a:lnTo>
                  <a:pt x="2728" y="0"/>
                </a:lnTo>
                <a:cubicBezTo>
                  <a:pt x="2765" y="544"/>
                  <a:pt x="-37" y="5393"/>
                  <a:pt x="0" y="5937"/>
                </a:cubicBezTo>
                <a:lnTo>
                  <a:pt x="2699" y="6174"/>
                </a:lnTo>
                <a:lnTo>
                  <a:pt x="1086" y="9922"/>
                </a:lnTo>
                <a:lnTo>
                  <a:pt x="8256" y="10000"/>
                </a:lnTo>
                <a:lnTo>
                  <a:pt x="9472" y="6489"/>
                </a:lnTo>
                <a:lnTo>
                  <a:pt x="8061" y="5362"/>
                </a:lnTo>
                <a:lnTo>
                  <a:pt x="10364" y="241"/>
                </a:lnTo>
                <a:lnTo>
                  <a:pt x="9072" y="162"/>
                </a:lnTo>
                <a:close/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 dirty="0"/>
          </a:p>
        </p:txBody>
      </p:sp>
      <p:cxnSp>
        <p:nvCxnSpPr>
          <p:cNvPr id="141" name="Connecteur droit avec flèche 140"/>
          <p:cNvCxnSpPr/>
          <p:nvPr/>
        </p:nvCxnSpPr>
        <p:spPr>
          <a:xfrm flipV="1">
            <a:off x="5644204" y="4696301"/>
            <a:ext cx="1523673" cy="134146"/>
          </a:xfrm>
          <a:prstGeom prst="straightConnector1">
            <a:avLst/>
          </a:prstGeom>
          <a:ln w="571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reeform 136"/>
          <p:cNvSpPr>
            <a:spLocks/>
          </p:cNvSpPr>
          <p:nvPr/>
        </p:nvSpPr>
        <p:spPr bwMode="auto">
          <a:xfrm>
            <a:off x="2148858" y="5039816"/>
            <a:ext cx="184731" cy="369332"/>
          </a:xfrm>
          <a:custGeom>
            <a:avLst/>
            <a:gdLst>
              <a:gd name="T0" fmla="*/ 735 w 790"/>
              <a:gd name="T1" fmla="*/ 0 h 1360"/>
              <a:gd name="T2" fmla="*/ 373 w 790"/>
              <a:gd name="T3" fmla="*/ 0 h 1360"/>
              <a:gd name="T4" fmla="*/ 121 w 790"/>
              <a:gd name="T5" fmla="*/ 581 h 1360"/>
              <a:gd name="T6" fmla="*/ 137 w 790"/>
              <a:gd name="T7" fmla="*/ 795 h 1360"/>
              <a:gd name="T8" fmla="*/ 253 w 790"/>
              <a:gd name="T9" fmla="*/ 800 h 1360"/>
              <a:gd name="T10" fmla="*/ 0 w 790"/>
              <a:gd name="T11" fmla="*/ 1355 h 1360"/>
              <a:gd name="T12" fmla="*/ 560 w 790"/>
              <a:gd name="T13" fmla="*/ 1360 h 1360"/>
              <a:gd name="T14" fmla="*/ 735 w 790"/>
              <a:gd name="T15" fmla="*/ 899 h 1360"/>
              <a:gd name="T16" fmla="*/ 532 w 790"/>
              <a:gd name="T17" fmla="*/ 751 h 1360"/>
              <a:gd name="T18" fmla="*/ 790 w 790"/>
              <a:gd name="T19" fmla="*/ 0 h 1360"/>
              <a:gd name="T20" fmla="*/ 735 w 790"/>
              <a:gd name="T21" fmla="*/ 0 h 1360"/>
              <a:gd name="connsiteX0" fmla="*/ 15269 w 15965"/>
              <a:gd name="connsiteY0" fmla="*/ 0 h 10000"/>
              <a:gd name="connsiteX1" fmla="*/ 10687 w 15965"/>
              <a:gd name="connsiteY1" fmla="*/ 0 h 10000"/>
              <a:gd name="connsiteX2" fmla="*/ 7497 w 15965"/>
              <a:gd name="connsiteY2" fmla="*/ 4272 h 10000"/>
              <a:gd name="connsiteX3" fmla="*/ 7699 w 15965"/>
              <a:gd name="connsiteY3" fmla="*/ 5846 h 10000"/>
              <a:gd name="connsiteX4" fmla="*/ 9168 w 15965"/>
              <a:gd name="connsiteY4" fmla="*/ 5882 h 10000"/>
              <a:gd name="connsiteX5" fmla="*/ 0 w 15965"/>
              <a:gd name="connsiteY5" fmla="*/ 9925 h 10000"/>
              <a:gd name="connsiteX6" fmla="*/ 13054 w 15965"/>
              <a:gd name="connsiteY6" fmla="*/ 10000 h 10000"/>
              <a:gd name="connsiteX7" fmla="*/ 15269 w 15965"/>
              <a:gd name="connsiteY7" fmla="*/ 6610 h 10000"/>
              <a:gd name="connsiteX8" fmla="*/ 12699 w 15965"/>
              <a:gd name="connsiteY8" fmla="*/ 5522 h 10000"/>
              <a:gd name="connsiteX9" fmla="*/ 15965 w 15965"/>
              <a:gd name="connsiteY9" fmla="*/ 0 h 10000"/>
              <a:gd name="connsiteX10" fmla="*/ 15269 w 15965"/>
              <a:gd name="connsiteY10" fmla="*/ 0 h 10000"/>
              <a:gd name="connsiteX0" fmla="*/ 17247 w 17943"/>
              <a:gd name="connsiteY0" fmla="*/ 0 h 10000"/>
              <a:gd name="connsiteX1" fmla="*/ 12665 w 17943"/>
              <a:gd name="connsiteY1" fmla="*/ 0 h 10000"/>
              <a:gd name="connsiteX2" fmla="*/ 9475 w 17943"/>
              <a:gd name="connsiteY2" fmla="*/ 4272 h 10000"/>
              <a:gd name="connsiteX3" fmla="*/ 0 w 17943"/>
              <a:gd name="connsiteY3" fmla="*/ 6077 h 10000"/>
              <a:gd name="connsiteX4" fmla="*/ 11146 w 17943"/>
              <a:gd name="connsiteY4" fmla="*/ 5882 h 10000"/>
              <a:gd name="connsiteX5" fmla="*/ 1978 w 17943"/>
              <a:gd name="connsiteY5" fmla="*/ 9925 h 10000"/>
              <a:gd name="connsiteX6" fmla="*/ 15032 w 17943"/>
              <a:gd name="connsiteY6" fmla="*/ 10000 h 10000"/>
              <a:gd name="connsiteX7" fmla="*/ 17247 w 17943"/>
              <a:gd name="connsiteY7" fmla="*/ 6610 h 10000"/>
              <a:gd name="connsiteX8" fmla="*/ 14677 w 17943"/>
              <a:gd name="connsiteY8" fmla="*/ 5522 h 10000"/>
              <a:gd name="connsiteX9" fmla="*/ 17943 w 17943"/>
              <a:gd name="connsiteY9" fmla="*/ 0 h 10000"/>
              <a:gd name="connsiteX10" fmla="*/ 17247 w 17943"/>
              <a:gd name="connsiteY10" fmla="*/ 0 h 10000"/>
              <a:gd name="connsiteX0" fmla="*/ 17247 w 17943"/>
              <a:gd name="connsiteY0" fmla="*/ 0 h 10000"/>
              <a:gd name="connsiteX1" fmla="*/ 12665 w 17943"/>
              <a:gd name="connsiteY1" fmla="*/ 0 h 10000"/>
              <a:gd name="connsiteX2" fmla="*/ 9475 w 17943"/>
              <a:gd name="connsiteY2" fmla="*/ 4272 h 10000"/>
              <a:gd name="connsiteX3" fmla="*/ 0 w 17943"/>
              <a:gd name="connsiteY3" fmla="*/ 6077 h 10000"/>
              <a:gd name="connsiteX4" fmla="*/ 4915 w 17943"/>
              <a:gd name="connsiteY4" fmla="*/ 6306 h 10000"/>
              <a:gd name="connsiteX5" fmla="*/ 1978 w 17943"/>
              <a:gd name="connsiteY5" fmla="*/ 9925 h 10000"/>
              <a:gd name="connsiteX6" fmla="*/ 15032 w 17943"/>
              <a:gd name="connsiteY6" fmla="*/ 10000 h 10000"/>
              <a:gd name="connsiteX7" fmla="*/ 17247 w 17943"/>
              <a:gd name="connsiteY7" fmla="*/ 6610 h 10000"/>
              <a:gd name="connsiteX8" fmla="*/ 14677 w 17943"/>
              <a:gd name="connsiteY8" fmla="*/ 5522 h 10000"/>
              <a:gd name="connsiteX9" fmla="*/ 17943 w 17943"/>
              <a:gd name="connsiteY9" fmla="*/ 0 h 10000"/>
              <a:gd name="connsiteX10" fmla="*/ 17247 w 17943"/>
              <a:gd name="connsiteY10" fmla="*/ 0 h 10000"/>
              <a:gd name="connsiteX0" fmla="*/ 17247 w 17943"/>
              <a:gd name="connsiteY0" fmla="*/ 0 h 10000"/>
              <a:gd name="connsiteX1" fmla="*/ 12665 w 17943"/>
              <a:gd name="connsiteY1" fmla="*/ 0 h 10000"/>
              <a:gd name="connsiteX2" fmla="*/ 4968 w 17943"/>
              <a:gd name="connsiteY2" fmla="*/ 345 h 10000"/>
              <a:gd name="connsiteX3" fmla="*/ 0 w 17943"/>
              <a:gd name="connsiteY3" fmla="*/ 6077 h 10000"/>
              <a:gd name="connsiteX4" fmla="*/ 4915 w 17943"/>
              <a:gd name="connsiteY4" fmla="*/ 6306 h 10000"/>
              <a:gd name="connsiteX5" fmla="*/ 1978 w 17943"/>
              <a:gd name="connsiteY5" fmla="*/ 9925 h 10000"/>
              <a:gd name="connsiteX6" fmla="*/ 15032 w 17943"/>
              <a:gd name="connsiteY6" fmla="*/ 10000 h 10000"/>
              <a:gd name="connsiteX7" fmla="*/ 17247 w 17943"/>
              <a:gd name="connsiteY7" fmla="*/ 6610 h 10000"/>
              <a:gd name="connsiteX8" fmla="*/ 14677 w 17943"/>
              <a:gd name="connsiteY8" fmla="*/ 5522 h 10000"/>
              <a:gd name="connsiteX9" fmla="*/ 17943 w 17943"/>
              <a:gd name="connsiteY9" fmla="*/ 0 h 10000"/>
              <a:gd name="connsiteX10" fmla="*/ 17247 w 17943"/>
              <a:gd name="connsiteY10" fmla="*/ 0 h 10000"/>
              <a:gd name="connsiteX0" fmla="*/ 17247 w 17943"/>
              <a:gd name="connsiteY0" fmla="*/ 0 h 10000"/>
              <a:gd name="connsiteX1" fmla="*/ 12599 w 17943"/>
              <a:gd name="connsiteY1" fmla="*/ 462 h 10000"/>
              <a:gd name="connsiteX2" fmla="*/ 4968 w 17943"/>
              <a:gd name="connsiteY2" fmla="*/ 345 h 10000"/>
              <a:gd name="connsiteX3" fmla="*/ 0 w 17943"/>
              <a:gd name="connsiteY3" fmla="*/ 6077 h 10000"/>
              <a:gd name="connsiteX4" fmla="*/ 4915 w 17943"/>
              <a:gd name="connsiteY4" fmla="*/ 6306 h 10000"/>
              <a:gd name="connsiteX5" fmla="*/ 1978 w 17943"/>
              <a:gd name="connsiteY5" fmla="*/ 9925 h 10000"/>
              <a:gd name="connsiteX6" fmla="*/ 15032 w 17943"/>
              <a:gd name="connsiteY6" fmla="*/ 10000 h 10000"/>
              <a:gd name="connsiteX7" fmla="*/ 17247 w 17943"/>
              <a:gd name="connsiteY7" fmla="*/ 6610 h 10000"/>
              <a:gd name="connsiteX8" fmla="*/ 14677 w 17943"/>
              <a:gd name="connsiteY8" fmla="*/ 5522 h 10000"/>
              <a:gd name="connsiteX9" fmla="*/ 17943 w 17943"/>
              <a:gd name="connsiteY9" fmla="*/ 0 h 10000"/>
              <a:gd name="connsiteX10" fmla="*/ 17247 w 17943"/>
              <a:gd name="connsiteY10" fmla="*/ 0 h 10000"/>
              <a:gd name="connsiteX0" fmla="*/ 16518 w 17943"/>
              <a:gd name="connsiteY0" fmla="*/ 501 h 10000"/>
              <a:gd name="connsiteX1" fmla="*/ 12599 w 17943"/>
              <a:gd name="connsiteY1" fmla="*/ 462 h 10000"/>
              <a:gd name="connsiteX2" fmla="*/ 4968 w 17943"/>
              <a:gd name="connsiteY2" fmla="*/ 345 h 10000"/>
              <a:gd name="connsiteX3" fmla="*/ 0 w 17943"/>
              <a:gd name="connsiteY3" fmla="*/ 6077 h 10000"/>
              <a:gd name="connsiteX4" fmla="*/ 4915 w 17943"/>
              <a:gd name="connsiteY4" fmla="*/ 6306 h 10000"/>
              <a:gd name="connsiteX5" fmla="*/ 1978 w 17943"/>
              <a:gd name="connsiteY5" fmla="*/ 9925 h 10000"/>
              <a:gd name="connsiteX6" fmla="*/ 15032 w 17943"/>
              <a:gd name="connsiteY6" fmla="*/ 10000 h 10000"/>
              <a:gd name="connsiteX7" fmla="*/ 17247 w 17943"/>
              <a:gd name="connsiteY7" fmla="*/ 6610 h 10000"/>
              <a:gd name="connsiteX8" fmla="*/ 14677 w 17943"/>
              <a:gd name="connsiteY8" fmla="*/ 5522 h 10000"/>
              <a:gd name="connsiteX9" fmla="*/ 17943 w 17943"/>
              <a:gd name="connsiteY9" fmla="*/ 0 h 10000"/>
              <a:gd name="connsiteX10" fmla="*/ 16518 w 17943"/>
              <a:gd name="connsiteY10" fmla="*/ 501 h 10000"/>
              <a:gd name="connsiteX0" fmla="*/ 16518 w 18208"/>
              <a:gd name="connsiteY0" fmla="*/ 156 h 9655"/>
              <a:gd name="connsiteX1" fmla="*/ 12599 w 18208"/>
              <a:gd name="connsiteY1" fmla="*/ 117 h 9655"/>
              <a:gd name="connsiteX2" fmla="*/ 4968 w 18208"/>
              <a:gd name="connsiteY2" fmla="*/ 0 h 9655"/>
              <a:gd name="connsiteX3" fmla="*/ 0 w 18208"/>
              <a:gd name="connsiteY3" fmla="*/ 5732 h 9655"/>
              <a:gd name="connsiteX4" fmla="*/ 4915 w 18208"/>
              <a:gd name="connsiteY4" fmla="*/ 5961 h 9655"/>
              <a:gd name="connsiteX5" fmla="*/ 1978 w 18208"/>
              <a:gd name="connsiteY5" fmla="*/ 9580 h 9655"/>
              <a:gd name="connsiteX6" fmla="*/ 15032 w 18208"/>
              <a:gd name="connsiteY6" fmla="*/ 9655 h 9655"/>
              <a:gd name="connsiteX7" fmla="*/ 17247 w 18208"/>
              <a:gd name="connsiteY7" fmla="*/ 6265 h 9655"/>
              <a:gd name="connsiteX8" fmla="*/ 14677 w 18208"/>
              <a:gd name="connsiteY8" fmla="*/ 5177 h 9655"/>
              <a:gd name="connsiteX9" fmla="*/ 18208 w 18208"/>
              <a:gd name="connsiteY9" fmla="*/ 233 h 9655"/>
              <a:gd name="connsiteX10" fmla="*/ 16518 w 18208"/>
              <a:gd name="connsiteY10" fmla="*/ 156 h 9655"/>
              <a:gd name="connsiteX0" fmla="*/ 9072 w 10364"/>
              <a:gd name="connsiteY0" fmla="*/ 162 h 10000"/>
              <a:gd name="connsiteX1" fmla="*/ 6919 w 10364"/>
              <a:gd name="connsiteY1" fmla="*/ 121 h 10000"/>
              <a:gd name="connsiteX2" fmla="*/ 2728 w 10364"/>
              <a:gd name="connsiteY2" fmla="*/ 0 h 10000"/>
              <a:gd name="connsiteX3" fmla="*/ 0 w 10364"/>
              <a:gd name="connsiteY3" fmla="*/ 5937 h 10000"/>
              <a:gd name="connsiteX4" fmla="*/ 2699 w 10364"/>
              <a:gd name="connsiteY4" fmla="*/ 6174 h 10000"/>
              <a:gd name="connsiteX5" fmla="*/ 1086 w 10364"/>
              <a:gd name="connsiteY5" fmla="*/ 9922 h 10000"/>
              <a:gd name="connsiteX6" fmla="*/ 8256 w 10364"/>
              <a:gd name="connsiteY6" fmla="*/ 10000 h 10000"/>
              <a:gd name="connsiteX7" fmla="*/ 9472 w 10364"/>
              <a:gd name="connsiteY7" fmla="*/ 6489 h 10000"/>
              <a:gd name="connsiteX8" fmla="*/ 8061 w 10364"/>
              <a:gd name="connsiteY8" fmla="*/ 5362 h 10000"/>
              <a:gd name="connsiteX9" fmla="*/ 10364 w 10364"/>
              <a:gd name="connsiteY9" fmla="*/ 241 h 10000"/>
              <a:gd name="connsiteX10" fmla="*/ 9072 w 10364"/>
              <a:gd name="connsiteY10" fmla="*/ 16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364" h="10000">
                <a:moveTo>
                  <a:pt x="9072" y="162"/>
                </a:moveTo>
                <a:lnTo>
                  <a:pt x="6919" y="121"/>
                </a:lnTo>
                <a:lnTo>
                  <a:pt x="2728" y="0"/>
                </a:lnTo>
                <a:cubicBezTo>
                  <a:pt x="2765" y="544"/>
                  <a:pt x="-37" y="5393"/>
                  <a:pt x="0" y="5937"/>
                </a:cubicBezTo>
                <a:lnTo>
                  <a:pt x="2699" y="6174"/>
                </a:lnTo>
                <a:lnTo>
                  <a:pt x="1086" y="9922"/>
                </a:lnTo>
                <a:lnTo>
                  <a:pt x="8256" y="10000"/>
                </a:lnTo>
                <a:lnTo>
                  <a:pt x="9472" y="6489"/>
                </a:lnTo>
                <a:lnTo>
                  <a:pt x="8061" y="5362"/>
                </a:lnTo>
                <a:lnTo>
                  <a:pt x="10364" y="241"/>
                </a:lnTo>
                <a:lnTo>
                  <a:pt x="9072" y="162"/>
                </a:lnTo>
                <a:close/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 dirty="0"/>
          </a:p>
        </p:txBody>
      </p:sp>
      <p:sp>
        <p:nvSpPr>
          <p:cNvPr id="139" name="Rectangle 1026">
            <a:extLst>
              <a:ext uri="{FF2B5EF4-FFF2-40B4-BE49-F238E27FC236}">
                <a16:creationId xmlns:a16="http://schemas.microsoft.com/office/drawing/2014/main" id="{1EB5EBEB-B1DE-401B-B6F2-3AA25798B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897" y="9211839"/>
            <a:ext cx="2868612" cy="2038350"/>
          </a:xfrm>
          <a:prstGeom prst="rect">
            <a:avLst/>
          </a:prstGeom>
          <a:solidFill>
            <a:srgbClr val="99CC00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r"/>
          </a:scene3d>
          <a:sp3d extrusionH="100000" prstMaterial="legacyMatte">
            <a:bevelT w="13500" h="13500" prst="angle"/>
            <a:bevelB w="13500" h="13500" prst="angle"/>
            <a:extrusionClr>
              <a:srgbClr val="99CC00"/>
            </a:extrusionClr>
            <a:contourClr>
              <a:srgbClr val="99CC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fr-FR">
              <a:solidFill>
                <a:srgbClr val="000066"/>
              </a:solidFill>
            </a:endParaRPr>
          </a:p>
        </p:txBody>
      </p:sp>
      <p:sp>
        <p:nvSpPr>
          <p:cNvPr id="140" name="Rectangle 1029">
            <a:extLst>
              <a:ext uri="{FF2B5EF4-FFF2-40B4-BE49-F238E27FC236}">
                <a16:creationId xmlns:a16="http://schemas.microsoft.com/office/drawing/2014/main" id="{5C661F5B-112E-4E6C-B560-34A570FA3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2722" y="10350076"/>
            <a:ext cx="404812" cy="4064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CECFF"/>
            </a:extrusionClr>
            <a:contourClr>
              <a:srgbClr val="CCEC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C3</a:t>
            </a:r>
          </a:p>
        </p:txBody>
      </p:sp>
      <p:sp>
        <p:nvSpPr>
          <p:cNvPr id="142" name="Rectangle 1030">
            <a:extLst>
              <a:ext uri="{FF2B5EF4-FFF2-40B4-BE49-F238E27FC236}">
                <a16:creationId xmlns:a16="http://schemas.microsoft.com/office/drawing/2014/main" id="{CA7FD168-696F-4626-9CAB-75CDD7F54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1059" y="9515852"/>
            <a:ext cx="1851026" cy="1458119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999FF"/>
            </a:extrusionClr>
            <a:contourClr>
              <a:srgbClr val="9999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C11</a:t>
            </a:r>
          </a:p>
        </p:txBody>
      </p:sp>
      <p:sp>
        <p:nvSpPr>
          <p:cNvPr id="143" name="Oval 1031">
            <a:extLst>
              <a:ext uri="{FF2B5EF4-FFF2-40B4-BE49-F238E27FC236}">
                <a16:creationId xmlns:a16="http://schemas.microsoft.com/office/drawing/2014/main" id="{4D39A32C-7887-4F0E-B4D4-4E7A5FBF9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1059" y="10010359"/>
            <a:ext cx="312738" cy="288925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144" name="Oval 1032">
            <a:extLst>
              <a:ext uri="{FF2B5EF4-FFF2-40B4-BE49-F238E27FC236}">
                <a16:creationId xmlns:a16="http://schemas.microsoft.com/office/drawing/2014/main" id="{B51B22D5-692B-4C78-92E1-BAED826D5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472" y="10281821"/>
            <a:ext cx="311150" cy="287337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>
                <a:solidFill>
                  <a:srgbClr val="000066"/>
                </a:solidFill>
              </a:rPr>
              <a:t>F6</a:t>
            </a:r>
          </a:p>
        </p:txBody>
      </p:sp>
      <p:sp>
        <p:nvSpPr>
          <p:cNvPr id="145" name="Oval 1033">
            <a:extLst>
              <a:ext uri="{FF2B5EF4-FFF2-40B4-BE49-F238E27FC236}">
                <a16:creationId xmlns:a16="http://schemas.microsoft.com/office/drawing/2014/main" id="{318CF7E7-5361-4FC6-B9B8-90195AD99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709" y="9873826"/>
            <a:ext cx="312738" cy="287338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dirty="0">
                <a:solidFill>
                  <a:srgbClr val="000066"/>
                </a:solidFill>
              </a:rPr>
              <a:t>F21</a:t>
            </a:r>
          </a:p>
        </p:txBody>
      </p:sp>
      <p:sp>
        <p:nvSpPr>
          <p:cNvPr id="147" name="Oval 1034">
            <a:extLst>
              <a:ext uri="{FF2B5EF4-FFF2-40B4-BE49-F238E27FC236}">
                <a16:creationId xmlns:a16="http://schemas.microsoft.com/office/drawing/2014/main" id="{3324186F-B2BA-4027-9EEC-360944F3B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0755" y="9738896"/>
            <a:ext cx="312737" cy="287337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F22</a:t>
            </a:r>
          </a:p>
        </p:txBody>
      </p:sp>
      <p:sp>
        <p:nvSpPr>
          <p:cNvPr id="148" name="Oval 1035">
            <a:extLst>
              <a:ext uri="{FF2B5EF4-FFF2-40B4-BE49-F238E27FC236}">
                <a16:creationId xmlns:a16="http://schemas.microsoft.com/office/drawing/2014/main" id="{2A57FF54-F999-49BA-88D7-E052980B9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684" y="10350076"/>
            <a:ext cx="311150" cy="285750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F7</a:t>
            </a:r>
          </a:p>
        </p:txBody>
      </p:sp>
      <p:sp>
        <p:nvSpPr>
          <p:cNvPr id="149" name="Oval 1036">
            <a:extLst>
              <a:ext uri="{FF2B5EF4-FFF2-40B4-BE49-F238E27FC236}">
                <a16:creationId xmlns:a16="http://schemas.microsoft.com/office/drawing/2014/main" id="{F6F887CC-3989-4F7E-9ABD-4C4C2A7D2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7009" y="10161172"/>
            <a:ext cx="273050" cy="314325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150" name="Line 1037">
            <a:extLst>
              <a:ext uri="{FF2B5EF4-FFF2-40B4-BE49-F238E27FC236}">
                <a16:creationId xmlns:a16="http://schemas.microsoft.com/office/drawing/2014/main" id="{C6592F98-A736-4FFB-9C13-1B739FF38F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62717" y="10529464"/>
            <a:ext cx="373063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00CC99"/>
            </a:extrusionClr>
            <a:contourClr>
              <a:srgbClr val="00CC99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51" name="Line 1038">
            <a:extLst>
              <a:ext uri="{FF2B5EF4-FFF2-40B4-BE49-F238E27FC236}">
                <a16:creationId xmlns:a16="http://schemas.microsoft.com/office/drawing/2014/main" id="{1E41FBA6-97E7-44F2-A130-02A9F07E5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5384" y="10470726"/>
            <a:ext cx="285750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00CC99"/>
            </a:extrusionClr>
            <a:contourClr>
              <a:srgbClr val="00CC99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52" name="Line 1039">
            <a:extLst>
              <a:ext uri="{FF2B5EF4-FFF2-40B4-BE49-F238E27FC236}">
                <a16:creationId xmlns:a16="http://schemas.microsoft.com/office/drawing/2014/main" id="{B44C838F-CF2A-47B3-BA19-0408133F33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0692" y="9973839"/>
            <a:ext cx="187325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00CC99"/>
            </a:extrusionClr>
            <a:contourClr>
              <a:srgbClr val="00CC99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53" name="Rectangle 1040">
            <a:extLst>
              <a:ext uri="{FF2B5EF4-FFF2-40B4-BE49-F238E27FC236}">
                <a16:creationId xmlns:a16="http://schemas.microsoft.com/office/drawing/2014/main" id="{683374F1-8D4D-462D-9C0D-CB7EDC83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4667" y="9683326"/>
            <a:ext cx="404813" cy="407988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CECFF"/>
            </a:extrusionClr>
            <a:contourClr>
              <a:srgbClr val="CCEC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C2</a:t>
            </a:r>
          </a:p>
        </p:txBody>
      </p:sp>
      <p:sp>
        <p:nvSpPr>
          <p:cNvPr id="154" name="Oval 1041">
            <a:extLst>
              <a:ext uri="{FF2B5EF4-FFF2-40B4-BE49-F238E27FC236}">
                <a16:creationId xmlns:a16="http://schemas.microsoft.com/office/drawing/2014/main" id="{9764DE89-BC21-4A34-9E73-5A4ECB429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692" y="9567439"/>
            <a:ext cx="404813" cy="406400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F55</a:t>
            </a:r>
          </a:p>
        </p:txBody>
      </p:sp>
      <p:sp>
        <p:nvSpPr>
          <p:cNvPr id="155" name="Line 1042">
            <a:extLst>
              <a:ext uri="{FF2B5EF4-FFF2-40B4-BE49-F238E27FC236}">
                <a16:creationId xmlns:a16="http://schemas.microsoft.com/office/drawing/2014/main" id="{D5862923-22AA-44D2-AA7E-073396A432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83529" y="10008764"/>
            <a:ext cx="187325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00CC99"/>
            </a:extrusionClr>
            <a:contourClr>
              <a:srgbClr val="00CC99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56" name="Rectangle 1045">
            <a:extLst>
              <a:ext uri="{FF2B5EF4-FFF2-40B4-BE49-F238E27FC236}">
                <a16:creationId xmlns:a16="http://schemas.microsoft.com/office/drawing/2014/main" id="{6EF07B48-5D0C-4FE6-B89F-6EF1FB5F7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342" y="12728159"/>
            <a:ext cx="3427413" cy="203517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57" name="Rectangle 1046">
            <a:extLst>
              <a:ext uri="{FF2B5EF4-FFF2-40B4-BE49-F238E27FC236}">
                <a16:creationId xmlns:a16="http://schemas.microsoft.com/office/drawing/2014/main" id="{C3525A87-BDC0-4AE0-A0C7-669179B1F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030" y="10662814"/>
            <a:ext cx="3476625" cy="203676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FFFF66"/>
            </a:extrusionClr>
            <a:contourClr>
              <a:srgbClr val="FFFF66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58" name="Rectangle 1047">
            <a:extLst>
              <a:ext uri="{FF2B5EF4-FFF2-40B4-BE49-F238E27FC236}">
                <a16:creationId xmlns:a16="http://schemas.microsoft.com/office/drawing/2014/main" id="{F698B4DB-EE31-40BE-BB1F-EABCFE5E3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8923" y="12796422"/>
            <a:ext cx="3427412" cy="203517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59" name="Rectangle 1048">
            <a:extLst>
              <a:ext uri="{FF2B5EF4-FFF2-40B4-BE49-F238E27FC236}">
                <a16:creationId xmlns:a16="http://schemas.microsoft.com/office/drawing/2014/main" id="{A86A0E5B-3B2A-4F6F-83EB-9416BAEAE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097" y="12863089"/>
            <a:ext cx="3427412" cy="2036762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60" name="AutoShape 1049">
            <a:extLst>
              <a:ext uri="{FF2B5EF4-FFF2-40B4-BE49-F238E27FC236}">
                <a16:creationId xmlns:a16="http://schemas.microsoft.com/office/drawing/2014/main" id="{6634F6E9-0043-4CAC-BF75-2B472183D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217" y="13271076"/>
            <a:ext cx="1401763" cy="192088"/>
          </a:xfrm>
          <a:prstGeom prst="leftRightArrow">
            <a:avLst>
              <a:gd name="adj1" fmla="val 50000"/>
              <a:gd name="adj2" fmla="val 145950"/>
            </a:avLst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161" name="Line 1050">
            <a:extLst>
              <a:ext uri="{FF2B5EF4-FFF2-40B4-BE49-F238E27FC236}">
                <a16:creationId xmlns:a16="http://schemas.microsoft.com/office/drawing/2014/main" id="{75E14954-1468-4D35-A1E4-5D47C265D3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26272" y="13406014"/>
            <a:ext cx="0" cy="2714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62" name="Line 1051">
            <a:extLst>
              <a:ext uri="{FF2B5EF4-FFF2-40B4-BE49-F238E27FC236}">
                <a16:creationId xmlns:a16="http://schemas.microsoft.com/office/drawing/2014/main" id="{D9F8913A-94B5-48FB-A238-8537E3DCE9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62834" y="13406014"/>
            <a:ext cx="0" cy="2714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63" name="Rectangle 1052">
            <a:extLst>
              <a:ext uri="{FF2B5EF4-FFF2-40B4-BE49-F238E27FC236}">
                <a16:creationId xmlns:a16="http://schemas.microsoft.com/office/drawing/2014/main" id="{0996A0AF-0544-45F8-835E-156AE5FE0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1655" y="13474276"/>
            <a:ext cx="623887" cy="67945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r"/>
          </a:scene3d>
          <a:sp3d extrusionH="1000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PC1</a:t>
            </a:r>
          </a:p>
        </p:txBody>
      </p:sp>
      <p:sp>
        <p:nvSpPr>
          <p:cNvPr id="164" name="Line 1053">
            <a:extLst>
              <a:ext uri="{FF2B5EF4-FFF2-40B4-BE49-F238E27FC236}">
                <a16:creationId xmlns:a16="http://schemas.microsoft.com/office/drawing/2014/main" id="{DADE51C1-1312-466B-A958-C11B179FF0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5534" y="13814001"/>
            <a:ext cx="2238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65" name="Rectangle 1054">
            <a:extLst>
              <a:ext uri="{FF2B5EF4-FFF2-40B4-BE49-F238E27FC236}">
                <a16:creationId xmlns:a16="http://schemas.microsoft.com/office/drawing/2014/main" id="{6F041673-2F1B-4F46-A5ED-B61C7F68E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380" y="13474276"/>
            <a:ext cx="623887" cy="67945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r"/>
          </a:scene3d>
          <a:sp3d extrusionH="1000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PC2</a:t>
            </a:r>
          </a:p>
        </p:txBody>
      </p:sp>
      <p:sp>
        <p:nvSpPr>
          <p:cNvPr id="166" name="Rectangle 1055">
            <a:extLst>
              <a:ext uri="{FF2B5EF4-FFF2-40B4-BE49-F238E27FC236}">
                <a16:creationId xmlns:a16="http://schemas.microsoft.com/office/drawing/2014/main" id="{B0AC17BB-1534-426E-9A92-D1A58617D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084" y="13474276"/>
            <a:ext cx="623888" cy="67945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r"/>
          </a:scene3d>
          <a:sp3d extrusionH="1000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PC3</a:t>
            </a:r>
          </a:p>
        </p:txBody>
      </p:sp>
      <p:sp>
        <p:nvSpPr>
          <p:cNvPr id="167" name="Line 1056">
            <a:extLst>
              <a:ext uri="{FF2B5EF4-FFF2-40B4-BE49-F238E27FC236}">
                <a16:creationId xmlns:a16="http://schemas.microsoft.com/office/drawing/2014/main" id="{6AD2B766-83AD-420D-9BBB-FFD194216B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05484" y="14017208"/>
            <a:ext cx="0" cy="271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68" name="Line 1057">
            <a:extLst>
              <a:ext uri="{FF2B5EF4-FFF2-40B4-BE49-F238E27FC236}">
                <a16:creationId xmlns:a16="http://schemas.microsoft.com/office/drawing/2014/main" id="{AB73CA30-586B-4D42-BD23-0467E0A743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53197" y="14017208"/>
            <a:ext cx="0" cy="271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69" name="Line 1058">
            <a:extLst>
              <a:ext uri="{FF2B5EF4-FFF2-40B4-BE49-F238E27FC236}">
                <a16:creationId xmlns:a16="http://schemas.microsoft.com/office/drawing/2014/main" id="{5743956C-C455-4F87-8A6F-B097F4B772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1684" y="14017208"/>
            <a:ext cx="0" cy="271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70" name="AutoShape 1059">
            <a:extLst>
              <a:ext uri="{FF2B5EF4-FFF2-40B4-BE49-F238E27FC236}">
                <a16:creationId xmlns:a16="http://schemas.microsoft.com/office/drawing/2014/main" id="{14405670-A5D2-4C3A-B660-D22DFD37E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617" y="14153726"/>
            <a:ext cx="2493963" cy="203200"/>
          </a:xfrm>
          <a:prstGeom prst="leftRightArrow">
            <a:avLst>
              <a:gd name="adj1" fmla="val 50000"/>
              <a:gd name="adj2" fmla="val 245469"/>
            </a:avLst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171" name="Line 1060">
            <a:extLst>
              <a:ext uri="{FF2B5EF4-FFF2-40B4-BE49-F238E27FC236}">
                <a16:creationId xmlns:a16="http://schemas.microsoft.com/office/drawing/2014/main" id="{68E2A7FB-88C6-42EE-9A5A-9C48944DA29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80092" y="12659889"/>
            <a:ext cx="123825" cy="1154112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172" name="Rectangle 1061">
            <a:extLst>
              <a:ext uri="{FF2B5EF4-FFF2-40B4-BE49-F238E27FC236}">
                <a16:creationId xmlns:a16="http://schemas.microsoft.com/office/drawing/2014/main" id="{816D0820-A15E-425C-B347-637C294B0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0172" y="12388426"/>
            <a:ext cx="404812" cy="407988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999FF"/>
            </a:extrusionClr>
            <a:contourClr>
              <a:srgbClr val="9999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C2</a:t>
            </a:r>
          </a:p>
        </p:txBody>
      </p:sp>
      <p:sp>
        <p:nvSpPr>
          <p:cNvPr id="173" name="Line 1062">
            <a:extLst>
              <a:ext uri="{FF2B5EF4-FFF2-40B4-BE49-F238E27FC236}">
                <a16:creationId xmlns:a16="http://schemas.microsoft.com/office/drawing/2014/main" id="{F3479B55-A784-412F-8455-128B690FFD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62855" y="12728151"/>
            <a:ext cx="187325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00CC99"/>
            </a:extrusionClr>
            <a:contourClr>
              <a:srgbClr val="00CC99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74" name="Rectangle 1063">
            <a:extLst>
              <a:ext uri="{FF2B5EF4-FFF2-40B4-BE49-F238E27FC236}">
                <a16:creationId xmlns:a16="http://schemas.microsoft.com/office/drawing/2014/main" id="{BBCB0238-9639-479F-820B-876428CE5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330" y="12321759"/>
            <a:ext cx="898525" cy="677863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999FF"/>
            </a:extrusionClr>
            <a:contourClr>
              <a:srgbClr val="9999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C12</a:t>
            </a:r>
          </a:p>
        </p:txBody>
      </p:sp>
      <p:sp>
        <p:nvSpPr>
          <p:cNvPr id="175" name="Line 1064">
            <a:extLst>
              <a:ext uri="{FF2B5EF4-FFF2-40B4-BE49-F238E27FC236}">
                <a16:creationId xmlns:a16="http://schemas.microsoft.com/office/drawing/2014/main" id="{143BE629-B943-4DF8-9DFE-3A1044162E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78580" y="12796414"/>
            <a:ext cx="187325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00CC99"/>
            </a:extrusionClr>
            <a:contourClr>
              <a:srgbClr val="00CC99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76" name="Rectangle 1065">
            <a:extLst>
              <a:ext uri="{FF2B5EF4-FFF2-40B4-BE49-F238E27FC236}">
                <a16:creationId xmlns:a16="http://schemas.microsoft.com/office/drawing/2014/main" id="{AEE40C64-C064-4CDB-9082-7A79B4698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1297" y="12999622"/>
            <a:ext cx="622300" cy="611187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999FF"/>
            </a:extrusionClr>
            <a:contourClr>
              <a:srgbClr val="9999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C1’</a:t>
            </a:r>
          </a:p>
        </p:txBody>
      </p:sp>
      <p:sp>
        <p:nvSpPr>
          <p:cNvPr id="177" name="Line 1066">
            <a:extLst>
              <a:ext uri="{FF2B5EF4-FFF2-40B4-BE49-F238E27FC236}">
                <a16:creationId xmlns:a16="http://schemas.microsoft.com/office/drawing/2014/main" id="{C5C79305-4E33-4B0C-9DCB-2994D19AB1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8197" y="13339339"/>
            <a:ext cx="285750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00CC99"/>
            </a:extrusionClr>
            <a:contourClr>
              <a:srgbClr val="00CC99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78" name="Rectangle 1067">
            <a:extLst>
              <a:ext uri="{FF2B5EF4-FFF2-40B4-BE49-F238E27FC236}">
                <a16:creationId xmlns:a16="http://schemas.microsoft.com/office/drawing/2014/main" id="{65BF905C-9F34-48C7-9F4C-9AB1DD145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0942" y="13136139"/>
            <a:ext cx="404813" cy="406400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999FF"/>
            </a:extrusionClr>
            <a:contourClr>
              <a:srgbClr val="9999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C3</a:t>
            </a:r>
          </a:p>
        </p:txBody>
      </p:sp>
      <p:sp>
        <p:nvSpPr>
          <p:cNvPr id="179" name="Rectangle 1068">
            <a:extLst>
              <a:ext uri="{FF2B5EF4-FFF2-40B4-BE49-F238E27FC236}">
                <a16:creationId xmlns:a16="http://schemas.microsoft.com/office/drawing/2014/main" id="{D762E48C-7519-4693-AE14-4FCDA8368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204" y="10731084"/>
            <a:ext cx="3475037" cy="2035175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FFFF66"/>
            </a:extrusionClr>
            <a:contourClr>
              <a:srgbClr val="FFFF66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80" name="Rectangle 1069">
            <a:extLst>
              <a:ext uri="{FF2B5EF4-FFF2-40B4-BE49-F238E27FC236}">
                <a16:creationId xmlns:a16="http://schemas.microsoft.com/office/drawing/2014/main" id="{12503FB6-9D14-4B1F-AE84-ACED30338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792" y="10797758"/>
            <a:ext cx="3476625" cy="203676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FFFF66"/>
            </a:extrusionClr>
            <a:contourClr>
              <a:srgbClr val="FFFF66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181" name="Line 1070">
            <a:extLst>
              <a:ext uri="{FF2B5EF4-FFF2-40B4-BE49-F238E27FC236}">
                <a16:creationId xmlns:a16="http://schemas.microsoft.com/office/drawing/2014/main" id="{D05B8C74-9B5B-4826-B0F7-930D099740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45354" y="11477201"/>
            <a:ext cx="312737" cy="134938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3366FF"/>
            </a:extrusionClr>
            <a:contourClr>
              <a:srgbClr val="3366FF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82" name="AutoShape 1071">
            <a:extLst>
              <a:ext uri="{FF2B5EF4-FFF2-40B4-BE49-F238E27FC236}">
                <a16:creationId xmlns:a16="http://schemas.microsoft.com/office/drawing/2014/main" id="{78B58B40-47F3-4C70-B2C1-6423DA03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691" y="11002540"/>
            <a:ext cx="1724025" cy="1357312"/>
          </a:xfrm>
          <a:prstGeom prst="hexagon">
            <a:avLst>
              <a:gd name="adj" fmla="val 31754"/>
              <a:gd name="vf" fmla="val 115470"/>
            </a:avLst>
          </a:prstGeom>
          <a:solidFill>
            <a:srgbClr val="3366FF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r"/>
          </a:scene3d>
          <a:sp3d extrusionH="100000" prstMaterial="legacyMatte">
            <a:bevelT w="13500" h="13500" prst="angle"/>
            <a:bevelB w="13500" h="13500" prst="angle"/>
            <a:extrusionClr>
              <a:srgbClr val="3366FF"/>
            </a:extrusionClr>
            <a:contourClr>
              <a:srgbClr val="3366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fr-FR">
              <a:solidFill>
                <a:srgbClr val="000066"/>
              </a:solidFill>
            </a:endParaRPr>
          </a:p>
        </p:txBody>
      </p:sp>
      <p:sp>
        <p:nvSpPr>
          <p:cNvPr id="183" name="Line 1072">
            <a:extLst>
              <a:ext uri="{FF2B5EF4-FFF2-40B4-BE49-F238E27FC236}">
                <a16:creationId xmlns:a16="http://schemas.microsoft.com/office/drawing/2014/main" id="{6051E9B7-E128-44D4-9687-7B892B7FDB9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1472" y="11951871"/>
            <a:ext cx="1060450" cy="204787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3366FF"/>
            </a:extrusionClr>
            <a:contourClr>
              <a:srgbClr val="3366FF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84" name="AutoShape 1073">
            <a:extLst>
              <a:ext uri="{FF2B5EF4-FFF2-40B4-BE49-F238E27FC236}">
                <a16:creationId xmlns:a16="http://schemas.microsoft.com/office/drawing/2014/main" id="{23D95608-9E5A-414D-B614-B6F2051FC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8430" y="11680401"/>
            <a:ext cx="898525" cy="679450"/>
          </a:xfrm>
          <a:prstGeom prst="pentagon">
            <a:avLst/>
          </a:prstGeom>
          <a:solidFill>
            <a:srgbClr val="3366FF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r"/>
          </a:scene3d>
          <a:sp3d extrusionH="100000" prstMaterial="legacyMatte">
            <a:bevelT w="13500" h="13500" prst="angle"/>
            <a:bevelB w="13500" h="13500" prst="angle"/>
            <a:extrusionClr>
              <a:srgbClr val="3366FF"/>
            </a:extrusionClr>
            <a:contourClr>
              <a:srgbClr val="3366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C3</a:t>
            </a:r>
          </a:p>
        </p:txBody>
      </p:sp>
      <p:sp>
        <p:nvSpPr>
          <p:cNvPr id="185" name="Rectangle 1074">
            <a:extLst>
              <a:ext uri="{FF2B5EF4-FFF2-40B4-BE49-F238E27FC236}">
                <a16:creationId xmlns:a16="http://schemas.microsoft.com/office/drawing/2014/main" id="{4AE3D0E7-ECEE-4DB4-92D7-1E6A05656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360" y="12456696"/>
            <a:ext cx="685800" cy="12223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999FF"/>
            </a:extrusionClr>
            <a:contourClr>
              <a:srgbClr val="9999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C11</a:t>
            </a:r>
          </a:p>
        </p:txBody>
      </p:sp>
      <p:sp>
        <p:nvSpPr>
          <p:cNvPr id="186" name="Oval 1075">
            <a:extLst>
              <a:ext uri="{FF2B5EF4-FFF2-40B4-BE49-F238E27FC236}">
                <a16:creationId xmlns:a16="http://schemas.microsoft.com/office/drawing/2014/main" id="{7E704387-601E-41DF-9119-F546AFD0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7130" y="10934276"/>
            <a:ext cx="312737" cy="287338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F21</a:t>
            </a:r>
          </a:p>
        </p:txBody>
      </p:sp>
      <p:sp>
        <p:nvSpPr>
          <p:cNvPr id="187" name="Line 1076">
            <a:extLst>
              <a:ext uri="{FF2B5EF4-FFF2-40B4-BE49-F238E27FC236}">
                <a16:creationId xmlns:a16="http://schemas.microsoft.com/office/drawing/2014/main" id="{12221C82-F6D7-4B50-BEF5-31202AB973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46773" y="11194633"/>
            <a:ext cx="260350" cy="1428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88" name="Line 1077">
            <a:extLst>
              <a:ext uri="{FF2B5EF4-FFF2-40B4-BE49-F238E27FC236}">
                <a16:creationId xmlns:a16="http://schemas.microsoft.com/office/drawing/2014/main" id="{2DB85FB3-D946-4AD3-A31D-950F29C990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99167" y="11340676"/>
            <a:ext cx="347663" cy="444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89" name="Oval 1078">
            <a:extLst>
              <a:ext uri="{FF2B5EF4-FFF2-40B4-BE49-F238E27FC236}">
                <a16:creationId xmlns:a16="http://schemas.microsoft.com/office/drawing/2014/main" id="{4AD5E257-1512-4704-B20C-9B20DD8C5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010" y="11288297"/>
            <a:ext cx="311150" cy="288925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190" name="Oval 1079">
            <a:extLst>
              <a:ext uri="{FF2B5EF4-FFF2-40B4-BE49-F238E27FC236}">
                <a16:creationId xmlns:a16="http://schemas.microsoft.com/office/drawing/2014/main" id="{4FE78357-0212-4125-8A06-751E45448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5672" y="11680401"/>
            <a:ext cx="311150" cy="287338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F6</a:t>
            </a:r>
          </a:p>
        </p:txBody>
      </p:sp>
      <p:sp>
        <p:nvSpPr>
          <p:cNvPr id="191" name="Rectangle 1080">
            <a:extLst>
              <a:ext uri="{FF2B5EF4-FFF2-40B4-BE49-F238E27FC236}">
                <a16:creationId xmlns:a16="http://schemas.microsoft.com/office/drawing/2014/main" id="{1C7658E5-9405-4AF6-A7FE-8CAFFCD08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105" y="11205747"/>
            <a:ext cx="962025" cy="611187"/>
          </a:xfrm>
          <a:prstGeom prst="rect">
            <a:avLst/>
          </a:prstGeom>
          <a:solidFill>
            <a:srgbClr val="3366FF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r"/>
          </a:scene3d>
          <a:sp3d extrusionH="100000" prstMaterial="legacyMatte">
            <a:bevelT w="13500" h="13500" prst="angle"/>
            <a:bevelB w="13500" h="13500" prst="angle"/>
            <a:extrusionClr>
              <a:srgbClr val="3366FF"/>
            </a:extrusionClr>
            <a:contourClr>
              <a:srgbClr val="3366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C2</a:t>
            </a:r>
          </a:p>
        </p:txBody>
      </p:sp>
      <p:sp>
        <p:nvSpPr>
          <p:cNvPr id="192" name="Oval 1081">
            <a:extLst>
              <a:ext uri="{FF2B5EF4-FFF2-40B4-BE49-F238E27FC236}">
                <a16:creationId xmlns:a16="http://schemas.microsoft.com/office/drawing/2014/main" id="{AE5F87A1-10B6-49C0-A061-992DB3BE6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6830" y="11205746"/>
            <a:ext cx="312737" cy="287337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F22</a:t>
            </a:r>
          </a:p>
        </p:txBody>
      </p:sp>
      <p:sp>
        <p:nvSpPr>
          <p:cNvPr id="193" name="Line 1082">
            <a:extLst>
              <a:ext uri="{FF2B5EF4-FFF2-40B4-BE49-F238E27FC236}">
                <a16:creationId xmlns:a16="http://schemas.microsoft.com/office/drawing/2014/main" id="{5AD6D8CB-E372-448F-B69D-C1578A1748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9342" y="13339339"/>
            <a:ext cx="373063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00CC99"/>
            </a:extrusionClr>
            <a:contourClr>
              <a:srgbClr val="00CC99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194" name="Oval 1083">
            <a:extLst>
              <a:ext uri="{FF2B5EF4-FFF2-40B4-BE49-F238E27FC236}">
                <a16:creationId xmlns:a16="http://schemas.microsoft.com/office/drawing/2014/main" id="{B49F4ACA-79FB-47F4-BB7A-93BFD6FFF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280" y="12796422"/>
            <a:ext cx="312737" cy="288925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195" name="Oval 1084">
            <a:extLst>
              <a:ext uri="{FF2B5EF4-FFF2-40B4-BE49-F238E27FC236}">
                <a16:creationId xmlns:a16="http://schemas.microsoft.com/office/drawing/2014/main" id="{BC1539AD-FB53-4701-80EB-49DB75467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685" y="13067876"/>
            <a:ext cx="311150" cy="287338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F6</a:t>
            </a:r>
          </a:p>
        </p:txBody>
      </p:sp>
      <p:sp>
        <p:nvSpPr>
          <p:cNvPr id="196" name="Oval 1085">
            <a:extLst>
              <a:ext uri="{FF2B5EF4-FFF2-40B4-BE49-F238E27FC236}">
                <a16:creationId xmlns:a16="http://schemas.microsoft.com/office/drawing/2014/main" id="{55B99B3A-F1E2-4304-8E83-5F662398A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929" y="12659896"/>
            <a:ext cx="312737" cy="287337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F21</a:t>
            </a:r>
          </a:p>
        </p:txBody>
      </p:sp>
      <p:sp>
        <p:nvSpPr>
          <p:cNvPr id="197" name="Oval 1086">
            <a:extLst>
              <a:ext uri="{FF2B5EF4-FFF2-40B4-BE49-F238E27FC236}">
                <a16:creationId xmlns:a16="http://schemas.microsoft.com/office/drawing/2014/main" id="{E0518C3D-643B-41DE-96FB-95A062E4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8959" y="12524951"/>
            <a:ext cx="312738" cy="287338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F22</a:t>
            </a:r>
          </a:p>
        </p:txBody>
      </p:sp>
      <p:sp>
        <p:nvSpPr>
          <p:cNvPr id="198" name="Oval 1087">
            <a:extLst>
              <a:ext uri="{FF2B5EF4-FFF2-40B4-BE49-F238E27FC236}">
                <a16:creationId xmlns:a16="http://schemas.microsoft.com/office/drawing/2014/main" id="{1B2D61FA-FC4F-40B7-B145-C3DBF02C4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898" y="13136140"/>
            <a:ext cx="311150" cy="285750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F7</a:t>
            </a:r>
          </a:p>
        </p:txBody>
      </p:sp>
      <p:sp>
        <p:nvSpPr>
          <p:cNvPr id="199" name="Line 1088">
            <a:extLst>
              <a:ext uri="{FF2B5EF4-FFF2-40B4-BE49-F238E27FC236}">
                <a16:creationId xmlns:a16="http://schemas.microsoft.com/office/drawing/2014/main" id="{B83B0CAA-834C-44B5-867D-52B8F91D5C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10322" y="10526289"/>
            <a:ext cx="311150" cy="4762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00" name="Line 1089">
            <a:extLst>
              <a:ext uri="{FF2B5EF4-FFF2-40B4-BE49-F238E27FC236}">
                <a16:creationId xmlns:a16="http://schemas.microsoft.com/office/drawing/2014/main" id="{37054EE0-6700-4894-8934-E7237485BF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8355" y="10797751"/>
            <a:ext cx="187325" cy="4762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01" name="Line 1090">
            <a:extLst>
              <a:ext uri="{FF2B5EF4-FFF2-40B4-BE49-F238E27FC236}">
                <a16:creationId xmlns:a16="http://schemas.microsoft.com/office/drawing/2014/main" id="{E8D2EE8A-73D6-4962-945D-D5F887642F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59567" y="10459622"/>
            <a:ext cx="123825" cy="7461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02" name="Line 1091">
            <a:extLst>
              <a:ext uri="{FF2B5EF4-FFF2-40B4-BE49-F238E27FC236}">
                <a16:creationId xmlns:a16="http://schemas.microsoft.com/office/drawing/2014/main" id="{DB946E91-86F1-4C3A-AB6E-D364463695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03929" y="11982034"/>
            <a:ext cx="187325" cy="5429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03" name="Line 1092">
            <a:extLst>
              <a:ext uri="{FF2B5EF4-FFF2-40B4-BE49-F238E27FC236}">
                <a16:creationId xmlns:a16="http://schemas.microsoft.com/office/drawing/2014/main" id="{5F663ACB-389C-42AA-A962-A1526322CB0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91255" y="11982033"/>
            <a:ext cx="623887" cy="4746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04" name="Line 1093">
            <a:extLst>
              <a:ext uri="{FF2B5EF4-FFF2-40B4-BE49-F238E27FC236}">
                <a16:creationId xmlns:a16="http://schemas.microsoft.com/office/drawing/2014/main" id="{BBF996C7-4DC6-4628-B919-4A999D6C79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91255" y="11982034"/>
            <a:ext cx="498475" cy="115411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05" name="Line 1094">
            <a:extLst>
              <a:ext uri="{FF2B5EF4-FFF2-40B4-BE49-F238E27FC236}">
                <a16:creationId xmlns:a16="http://schemas.microsoft.com/office/drawing/2014/main" id="{34BC1D22-4D91-4480-9F85-900A4D886F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53197" y="13202822"/>
            <a:ext cx="0" cy="542925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06" name="Line 1095">
            <a:extLst>
              <a:ext uri="{FF2B5EF4-FFF2-40B4-BE49-F238E27FC236}">
                <a16:creationId xmlns:a16="http://schemas.microsoft.com/office/drawing/2014/main" id="{645085F4-CB16-41B9-A314-3DC4E714B3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48347" y="11612146"/>
            <a:ext cx="0" cy="204787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07" name="Line 1096">
            <a:extLst>
              <a:ext uri="{FF2B5EF4-FFF2-40B4-BE49-F238E27FC236}">
                <a16:creationId xmlns:a16="http://schemas.microsoft.com/office/drawing/2014/main" id="{21911AE4-2827-4B0F-A6E8-4E0540A6C87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81859" y="11816933"/>
            <a:ext cx="0" cy="271463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08" name="Line 1097">
            <a:extLst>
              <a:ext uri="{FF2B5EF4-FFF2-40B4-BE49-F238E27FC236}">
                <a16:creationId xmlns:a16="http://schemas.microsoft.com/office/drawing/2014/main" id="{D122B5EE-865D-4781-95B5-3FB5F8BBDFE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29334" y="12999614"/>
            <a:ext cx="0" cy="203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09" name="Line 1098">
            <a:extLst>
              <a:ext uri="{FF2B5EF4-FFF2-40B4-BE49-F238E27FC236}">
                <a16:creationId xmlns:a16="http://schemas.microsoft.com/office/drawing/2014/main" id="{0287B902-0437-4744-A507-E24E814839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15172" y="13067876"/>
            <a:ext cx="0" cy="338138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10" name="Line 1099">
            <a:extLst>
              <a:ext uri="{FF2B5EF4-FFF2-40B4-BE49-F238E27FC236}">
                <a16:creationId xmlns:a16="http://schemas.microsoft.com/office/drawing/2014/main" id="{10FD50BE-9D5C-4FBA-AA4B-5F36EDF412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89822" y="13134551"/>
            <a:ext cx="0" cy="679450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11" name="Line 1100">
            <a:extLst>
              <a:ext uri="{FF2B5EF4-FFF2-40B4-BE49-F238E27FC236}">
                <a16:creationId xmlns:a16="http://schemas.microsoft.com/office/drawing/2014/main" id="{7F6606EB-B40B-4AD2-9D3B-AA6323D3DB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80142" y="13134551"/>
            <a:ext cx="123825" cy="679450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12" name="Oval 1101">
            <a:extLst>
              <a:ext uri="{FF2B5EF4-FFF2-40B4-BE49-F238E27FC236}">
                <a16:creationId xmlns:a16="http://schemas.microsoft.com/office/drawing/2014/main" id="{2A7A45BB-7323-4CF4-AB19-5A7F11065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834" y="11680409"/>
            <a:ext cx="342900" cy="339725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213" name="Line 1102">
            <a:extLst>
              <a:ext uri="{FF2B5EF4-FFF2-40B4-BE49-F238E27FC236}">
                <a16:creationId xmlns:a16="http://schemas.microsoft.com/office/drawing/2014/main" id="{4AA5A911-936E-4010-A98A-38EB157A79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29597" y="12428122"/>
            <a:ext cx="0" cy="134937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14" name="Line 1103">
            <a:extLst>
              <a:ext uri="{FF2B5EF4-FFF2-40B4-BE49-F238E27FC236}">
                <a16:creationId xmlns:a16="http://schemas.microsoft.com/office/drawing/2014/main" id="{13B61675-4C60-4539-A8A3-CF7469EFF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0259" y="11340683"/>
            <a:ext cx="1995488" cy="5429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15" name="Rectangle 1104">
            <a:extLst>
              <a:ext uri="{FF2B5EF4-FFF2-40B4-BE49-F238E27FC236}">
                <a16:creationId xmlns:a16="http://schemas.microsoft.com/office/drawing/2014/main" id="{F7EAE9E2-9AA6-4CC2-84FA-75094F164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6873" y="11274006"/>
            <a:ext cx="4138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</a:t>
            </a:r>
          </a:p>
        </p:txBody>
      </p:sp>
      <p:sp>
        <p:nvSpPr>
          <p:cNvPr id="216" name="Text Box 1105">
            <a:extLst>
              <a:ext uri="{FF2B5EF4-FFF2-40B4-BE49-F238E27FC236}">
                <a16:creationId xmlns:a16="http://schemas.microsoft.com/office/drawing/2014/main" id="{1666F1C4-019F-4F4C-ADA7-ADD2F6DC6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037" y="9735718"/>
            <a:ext cx="4251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SA</a:t>
            </a:r>
          </a:p>
        </p:txBody>
      </p:sp>
      <p:sp>
        <p:nvSpPr>
          <p:cNvPr id="217" name="Text Box 1106">
            <a:extLst>
              <a:ext uri="{FF2B5EF4-FFF2-40B4-BE49-F238E27FC236}">
                <a16:creationId xmlns:a16="http://schemas.microsoft.com/office/drawing/2014/main" id="{AC98D7C7-0774-43C4-B60B-36B24D510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3675" y="12288418"/>
            <a:ext cx="4042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LA</a:t>
            </a:r>
          </a:p>
        </p:txBody>
      </p:sp>
      <p:sp>
        <p:nvSpPr>
          <p:cNvPr id="218" name="Text Box 1107">
            <a:extLst>
              <a:ext uri="{FF2B5EF4-FFF2-40B4-BE49-F238E27FC236}">
                <a16:creationId xmlns:a16="http://schemas.microsoft.com/office/drawing/2014/main" id="{4200016B-7D6B-4CD1-A400-12F80E4B2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041" y="13401255"/>
            <a:ext cx="4117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PA</a:t>
            </a:r>
          </a:p>
        </p:txBody>
      </p:sp>
      <p:sp>
        <p:nvSpPr>
          <p:cNvPr id="219" name="Oval 1108">
            <a:extLst>
              <a:ext uri="{FF2B5EF4-FFF2-40B4-BE49-F238E27FC236}">
                <a16:creationId xmlns:a16="http://schemas.microsoft.com/office/drawing/2014/main" id="{2219AD93-D9FC-47E6-8D79-E62E02C9B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5222" y="12947234"/>
            <a:ext cx="273050" cy="314325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220" name="Text Box 1111">
            <a:extLst>
              <a:ext uri="{FF2B5EF4-FFF2-40B4-BE49-F238E27FC236}">
                <a16:creationId xmlns:a16="http://schemas.microsoft.com/office/drawing/2014/main" id="{B0C3C555-E4EA-4BBF-9D72-86DB1C34A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1297" y="8988796"/>
            <a:ext cx="12779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1600" b="1" dirty="0"/>
              <a:t>Subsystem</a:t>
            </a:r>
          </a:p>
        </p:txBody>
      </p:sp>
      <p:sp>
        <p:nvSpPr>
          <p:cNvPr id="221" name="Oval 1126">
            <a:extLst>
              <a:ext uri="{FF2B5EF4-FFF2-40B4-BE49-F238E27FC236}">
                <a16:creationId xmlns:a16="http://schemas.microsoft.com/office/drawing/2014/main" id="{A0319B50-99A5-4BA0-BB22-48BBF55AC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197" y="12272539"/>
            <a:ext cx="404812" cy="406400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F55</a:t>
            </a:r>
          </a:p>
        </p:txBody>
      </p:sp>
      <p:sp>
        <p:nvSpPr>
          <p:cNvPr id="222" name="AutoShape 1132">
            <a:extLst>
              <a:ext uri="{FF2B5EF4-FFF2-40B4-BE49-F238E27FC236}">
                <a16:creationId xmlns:a16="http://schemas.microsoft.com/office/drawing/2014/main" id="{2A425A82-E6C5-49A2-B71A-D78E27333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085" y="9948745"/>
            <a:ext cx="2026445" cy="340519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3" name="Rectangle 1134">
            <a:extLst>
              <a:ext uri="{FF2B5EF4-FFF2-40B4-BE49-F238E27FC236}">
                <a16:creationId xmlns:a16="http://schemas.microsoft.com/office/drawing/2014/main" id="{E9B57B13-C5B0-4AFE-8E8D-B9AF24AA3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347" y="12721808"/>
            <a:ext cx="3427412" cy="203517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4" name="Rectangle 1135">
            <a:extLst>
              <a:ext uri="{FF2B5EF4-FFF2-40B4-BE49-F238E27FC236}">
                <a16:creationId xmlns:a16="http://schemas.microsoft.com/office/drawing/2014/main" id="{4E5A2A76-CEA1-4960-A238-E54733D54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3941" y="10210383"/>
            <a:ext cx="3476625" cy="2036763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FFFF66"/>
            </a:extrusionClr>
            <a:contourClr>
              <a:srgbClr val="FFFF66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5" name="Rectangle 1136">
            <a:extLst>
              <a:ext uri="{FF2B5EF4-FFF2-40B4-BE49-F238E27FC236}">
                <a16:creationId xmlns:a16="http://schemas.microsoft.com/office/drawing/2014/main" id="{FBB64D22-B87F-40EE-B571-B8DDD9080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3941" y="12790071"/>
            <a:ext cx="3427413" cy="2035175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6" name="Rectangle 1137">
            <a:extLst>
              <a:ext uri="{FF2B5EF4-FFF2-40B4-BE49-F238E27FC236}">
                <a16:creationId xmlns:a16="http://schemas.microsoft.com/office/drawing/2014/main" id="{64E67F33-0BC6-4189-BE5A-F3AC22AFE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497" y="8513339"/>
            <a:ext cx="1122362" cy="1085850"/>
          </a:xfrm>
          <a:prstGeom prst="rect">
            <a:avLst/>
          </a:prstGeom>
          <a:solidFill>
            <a:srgbClr val="FFCC00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r"/>
          </a:scene3d>
          <a:sp3d extrusionH="100000" prstMaterial="legacyMatte">
            <a:bevelT w="13500" h="13500" prst="angle"/>
            <a:bevelB w="13500" h="13500" prst="angle"/>
            <a:extrusionClr>
              <a:srgbClr val="FFCC00"/>
            </a:extrusionClr>
            <a:contourClr>
              <a:srgbClr val="FFCC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fr-FR">
              <a:solidFill>
                <a:srgbClr val="000066"/>
              </a:solidFill>
            </a:endParaRPr>
          </a:p>
        </p:txBody>
      </p:sp>
      <p:sp>
        <p:nvSpPr>
          <p:cNvPr id="227" name="Rectangle 1138">
            <a:extLst>
              <a:ext uri="{FF2B5EF4-FFF2-40B4-BE49-F238E27FC236}">
                <a16:creationId xmlns:a16="http://schemas.microsoft.com/office/drawing/2014/main" id="{82D61CD7-B399-4E72-B223-2C9F460C5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116" y="12856739"/>
            <a:ext cx="3427413" cy="2036762"/>
          </a:xfrm>
          <a:prstGeom prst="rect">
            <a:avLst/>
          </a:prstGeom>
          <a:gradFill rotWithShape="0">
            <a:gsLst>
              <a:gs pos="0">
                <a:srgbClr val="EAEAEA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EAEAEA"/>
            </a:extrusionClr>
            <a:contourClr>
              <a:srgbClr val="EAEAEA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28" name="AutoShape 1139">
            <a:extLst>
              <a:ext uri="{FF2B5EF4-FFF2-40B4-BE49-F238E27FC236}">
                <a16:creationId xmlns:a16="http://schemas.microsoft.com/office/drawing/2014/main" id="{D7E02D4C-7F0F-4413-B743-6FBBD2D9A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8230" y="13264726"/>
            <a:ext cx="1952625" cy="203200"/>
          </a:xfrm>
          <a:prstGeom prst="leftRightArrow">
            <a:avLst>
              <a:gd name="adj1" fmla="val 50000"/>
              <a:gd name="adj2" fmla="val 192188"/>
            </a:avLst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229" name="Line 1140">
            <a:extLst>
              <a:ext uri="{FF2B5EF4-FFF2-40B4-BE49-F238E27FC236}">
                <a16:creationId xmlns:a16="http://schemas.microsoft.com/office/drawing/2014/main" id="{C8E7C000-77AE-4B1E-A89C-6708D53023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81284" y="13399664"/>
            <a:ext cx="0" cy="2714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30" name="Line 1141">
            <a:extLst>
              <a:ext uri="{FF2B5EF4-FFF2-40B4-BE49-F238E27FC236}">
                <a16:creationId xmlns:a16="http://schemas.microsoft.com/office/drawing/2014/main" id="{71D8B70F-BBFA-4068-9664-90984B1683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7847" y="13399664"/>
            <a:ext cx="0" cy="2714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31" name="Line 1143">
            <a:extLst>
              <a:ext uri="{FF2B5EF4-FFF2-40B4-BE49-F238E27FC236}">
                <a16:creationId xmlns:a16="http://schemas.microsoft.com/office/drawing/2014/main" id="{63EE78F3-F267-4CB4-8872-2C33AF1D91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60555" y="13807651"/>
            <a:ext cx="2238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32" name="Line 1148">
            <a:extLst>
              <a:ext uri="{FF2B5EF4-FFF2-40B4-BE49-F238E27FC236}">
                <a16:creationId xmlns:a16="http://schemas.microsoft.com/office/drawing/2014/main" id="{44214D3F-BEDB-48EB-B476-B190610945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06697" y="14010858"/>
            <a:ext cx="0" cy="271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33" name="Rectangle 1151">
            <a:extLst>
              <a:ext uri="{FF2B5EF4-FFF2-40B4-BE49-F238E27FC236}">
                <a16:creationId xmlns:a16="http://schemas.microsoft.com/office/drawing/2014/main" id="{21BC5CDE-E710-469C-8EA1-A150DCD8D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747" y="12042351"/>
            <a:ext cx="404812" cy="407988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999FF"/>
            </a:extrusionClr>
            <a:contourClr>
              <a:srgbClr val="9999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C2</a:t>
            </a:r>
          </a:p>
        </p:txBody>
      </p:sp>
      <p:sp>
        <p:nvSpPr>
          <p:cNvPr id="234" name="Line 1152">
            <a:extLst>
              <a:ext uri="{FF2B5EF4-FFF2-40B4-BE49-F238E27FC236}">
                <a16:creationId xmlns:a16="http://schemas.microsoft.com/office/drawing/2014/main" id="{4A53B7EC-D6A5-4ED0-8BDA-EFE4488A9C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9430" y="12382076"/>
            <a:ext cx="187325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00CC99"/>
            </a:extrusionClr>
            <a:contourClr>
              <a:srgbClr val="00CC99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35" name="Rectangle 1153">
            <a:extLst>
              <a:ext uri="{FF2B5EF4-FFF2-40B4-BE49-F238E27FC236}">
                <a16:creationId xmlns:a16="http://schemas.microsoft.com/office/drawing/2014/main" id="{A4716507-F036-48FF-9794-B1C5C3331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905" y="11975684"/>
            <a:ext cx="898525" cy="677863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999FF"/>
            </a:extrusionClr>
            <a:contourClr>
              <a:srgbClr val="9999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C12</a:t>
            </a:r>
          </a:p>
        </p:txBody>
      </p:sp>
      <p:sp>
        <p:nvSpPr>
          <p:cNvPr id="236" name="Line 1154">
            <a:extLst>
              <a:ext uri="{FF2B5EF4-FFF2-40B4-BE49-F238E27FC236}">
                <a16:creationId xmlns:a16="http://schemas.microsoft.com/office/drawing/2014/main" id="{56749608-364E-419B-AB2B-4DFC8D688E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5155" y="12450339"/>
            <a:ext cx="187325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00CC99"/>
            </a:extrusionClr>
            <a:contourClr>
              <a:srgbClr val="00CC99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37" name="Line 1155">
            <a:extLst>
              <a:ext uri="{FF2B5EF4-FFF2-40B4-BE49-F238E27FC236}">
                <a16:creationId xmlns:a16="http://schemas.microsoft.com/office/drawing/2014/main" id="{03EB5746-1391-449F-9CAE-34B5BE25D6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9816" y="12247140"/>
            <a:ext cx="250825" cy="20320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00CC99"/>
            </a:extrusionClr>
            <a:contourClr>
              <a:srgbClr val="00CC99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38" name="Rectangle 1156">
            <a:extLst>
              <a:ext uri="{FF2B5EF4-FFF2-40B4-BE49-F238E27FC236}">
                <a16:creationId xmlns:a16="http://schemas.microsoft.com/office/drawing/2014/main" id="{A44A60EE-B2F7-4503-8A35-A3BC20E89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872" y="12653547"/>
            <a:ext cx="622300" cy="611187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999FF"/>
            </a:extrusionClr>
            <a:contourClr>
              <a:srgbClr val="9999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C1’</a:t>
            </a:r>
          </a:p>
        </p:txBody>
      </p:sp>
      <p:sp>
        <p:nvSpPr>
          <p:cNvPr id="239" name="Line 1157">
            <a:extLst>
              <a:ext uri="{FF2B5EF4-FFF2-40B4-BE49-F238E27FC236}">
                <a16:creationId xmlns:a16="http://schemas.microsoft.com/office/drawing/2014/main" id="{CC8156B9-D6AA-4527-9F84-E580694A2F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4772" y="12993264"/>
            <a:ext cx="285750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00CC99"/>
            </a:extrusionClr>
            <a:contourClr>
              <a:srgbClr val="00CC99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40" name="Rectangle 1158">
            <a:extLst>
              <a:ext uri="{FF2B5EF4-FFF2-40B4-BE49-F238E27FC236}">
                <a16:creationId xmlns:a16="http://schemas.microsoft.com/office/drawing/2014/main" id="{E03852DA-9178-4016-BD36-83625B92A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7517" y="12790065"/>
            <a:ext cx="404813" cy="406400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999FF"/>
            </a:extrusionClr>
            <a:contourClr>
              <a:srgbClr val="9999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C3</a:t>
            </a:r>
          </a:p>
        </p:txBody>
      </p:sp>
      <p:sp>
        <p:nvSpPr>
          <p:cNvPr id="241" name="Rectangle 1159">
            <a:extLst>
              <a:ext uri="{FF2B5EF4-FFF2-40B4-BE49-F238E27FC236}">
                <a16:creationId xmlns:a16="http://schemas.microsoft.com/office/drawing/2014/main" id="{67695974-4D56-4195-9CC4-F7A582A0E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109" y="10278646"/>
            <a:ext cx="3475038" cy="2035175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FFFF66"/>
            </a:extrusionClr>
            <a:contourClr>
              <a:srgbClr val="FFFF66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2" name="Rectangle 1160">
            <a:extLst>
              <a:ext uri="{FF2B5EF4-FFF2-40B4-BE49-F238E27FC236}">
                <a16:creationId xmlns:a16="http://schemas.microsoft.com/office/drawing/2014/main" id="{92493843-A1B2-4587-ABBF-482476039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704" y="10345314"/>
            <a:ext cx="3476625" cy="203676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FFFF66"/>
            </a:extrusionClr>
            <a:contourClr>
              <a:srgbClr val="FFFF66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43" name="Line 1161">
            <a:extLst>
              <a:ext uri="{FF2B5EF4-FFF2-40B4-BE49-F238E27FC236}">
                <a16:creationId xmlns:a16="http://schemas.microsoft.com/office/drawing/2014/main" id="{3B02C82C-8903-4894-ADFE-DABEEAEDA8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8259" y="11024772"/>
            <a:ext cx="312738" cy="134937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3366FF"/>
            </a:extrusionClr>
            <a:contourClr>
              <a:srgbClr val="3366FF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44" name="AutoShape 1162">
            <a:extLst>
              <a:ext uri="{FF2B5EF4-FFF2-40B4-BE49-F238E27FC236}">
                <a16:creationId xmlns:a16="http://schemas.microsoft.com/office/drawing/2014/main" id="{D2415EC4-9BEE-4BCC-8DEF-7857F7309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604" y="10550108"/>
            <a:ext cx="1724025" cy="1357313"/>
          </a:xfrm>
          <a:prstGeom prst="hexagon">
            <a:avLst>
              <a:gd name="adj" fmla="val 31754"/>
              <a:gd name="vf" fmla="val 115470"/>
            </a:avLst>
          </a:prstGeom>
          <a:solidFill>
            <a:srgbClr val="3366FF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r"/>
          </a:scene3d>
          <a:sp3d extrusionH="100000" prstMaterial="legacyMatte">
            <a:bevelT w="13500" h="13500" prst="angle"/>
            <a:bevelB w="13500" h="13500" prst="angle"/>
            <a:extrusionClr>
              <a:srgbClr val="3366FF"/>
            </a:extrusionClr>
            <a:contourClr>
              <a:srgbClr val="3366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fr-FR">
              <a:solidFill>
                <a:srgbClr val="000066"/>
              </a:solidFill>
            </a:endParaRPr>
          </a:p>
        </p:txBody>
      </p:sp>
      <p:sp>
        <p:nvSpPr>
          <p:cNvPr id="245" name="Line 1163">
            <a:extLst>
              <a:ext uri="{FF2B5EF4-FFF2-40B4-BE49-F238E27FC236}">
                <a16:creationId xmlns:a16="http://schemas.microsoft.com/office/drawing/2014/main" id="{4890755A-FF3C-4D6C-B632-B306F0B65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4384" y="11499426"/>
            <a:ext cx="1060450" cy="204788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3366FF"/>
            </a:extrusionClr>
            <a:contourClr>
              <a:srgbClr val="3366FF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46" name="AutoShape 1164">
            <a:extLst>
              <a:ext uri="{FF2B5EF4-FFF2-40B4-BE49-F238E27FC236}">
                <a16:creationId xmlns:a16="http://schemas.microsoft.com/office/drawing/2014/main" id="{65D6AF1D-E02A-4566-AD05-862327DD2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342" y="11227964"/>
            <a:ext cx="898525" cy="679450"/>
          </a:xfrm>
          <a:prstGeom prst="pentagon">
            <a:avLst/>
          </a:prstGeom>
          <a:solidFill>
            <a:srgbClr val="3366FF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r"/>
          </a:scene3d>
          <a:sp3d extrusionH="100000" prstMaterial="legacyMatte">
            <a:bevelT w="13500" h="13500" prst="angle"/>
            <a:bevelB w="13500" h="13500" prst="angle"/>
            <a:extrusionClr>
              <a:srgbClr val="3366FF"/>
            </a:extrusionClr>
            <a:contourClr>
              <a:srgbClr val="3366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C3</a:t>
            </a:r>
          </a:p>
        </p:txBody>
      </p:sp>
      <p:sp>
        <p:nvSpPr>
          <p:cNvPr id="247" name="Rectangle 1165">
            <a:extLst>
              <a:ext uri="{FF2B5EF4-FFF2-40B4-BE49-F238E27FC236}">
                <a16:creationId xmlns:a16="http://schemas.microsoft.com/office/drawing/2014/main" id="{8381CB19-87D5-49BE-B196-E0D0B4820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822" y="11839159"/>
            <a:ext cx="404812" cy="16287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999FF"/>
            </a:extrusionClr>
            <a:contourClr>
              <a:srgbClr val="9999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C4</a:t>
            </a:r>
          </a:p>
        </p:txBody>
      </p:sp>
      <p:sp>
        <p:nvSpPr>
          <p:cNvPr id="248" name="Rectangle 1166">
            <a:extLst>
              <a:ext uri="{FF2B5EF4-FFF2-40B4-BE49-F238E27FC236}">
                <a16:creationId xmlns:a16="http://schemas.microsoft.com/office/drawing/2014/main" id="{17D2466A-3EEA-41D2-9950-FC7FAE038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3934" y="12110621"/>
            <a:ext cx="685800" cy="1222375"/>
          </a:xfrm>
          <a:prstGeom prst="rect">
            <a:avLst/>
          </a:prstGeom>
          <a:gradFill rotWithShape="0">
            <a:gsLst>
              <a:gs pos="0">
                <a:srgbClr val="9999FF"/>
              </a:gs>
              <a:gs pos="100000">
                <a:srgbClr val="FFFFFF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9999FF"/>
            </a:extrusionClr>
            <a:contourClr>
              <a:srgbClr val="9999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C11</a:t>
            </a:r>
          </a:p>
        </p:txBody>
      </p:sp>
      <p:sp>
        <p:nvSpPr>
          <p:cNvPr id="249" name="Rectangle 1167">
            <a:extLst>
              <a:ext uri="{FF2B5EF4-FFF2-40B4-BE49-F238E27FC236}">
                <a16:creationId xmlns:a16="http://schemas.microsoft.com/office/drawing/2014/main" id="{5FA53B6C-31BB-400B-839A-25A0E69AA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591" y="9259471"/>
            <a:ext cx="1812925" cy="1628775"/>
          </a:xfrm>
          <a:prstGeom prst="rect">
            <a:avLst/>
          </a:prstGeom>
          <a:solidFill>
            <a:srgbClr val="99CC00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r"/>
          </a:scene3d>
          <a:sp3d extrusionH="100000" prstMaterial="legacyMatte">
            <a:bevelT w="13500" h="13500" prst="angle"/>
            <a:bevelB w="13500" h="13500" prst="angle"/>
            <a:extrusionClr>
              <a:srgbClr val="99CC00"/>
            </a:extrusionClr>
            <a:contourClr>
              <a:srgbClr val="99CC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fr-FR">
              <a:solidFill>
                <a:srgbClr val="000066"/>
              </a:solidFill>
            </a:endParaRPr>
          </a:p>
        </p:txBody>
      </p:sp>
      <p:sp>
        <p:nvSpPr>
          <p:cNvPr id="250" name="Oval 1168">
            <a:extLst>
              <a:ext uri="{FF2B5EF4-FFF2-40B4-BE49-F238E27FC236}">
                <a16:creationId xmlns:a16="http://schemas.microsoft.com/office/drawing/2014/main" id="{16D2EDE5-3C70-43BD-870B-7E3366CC8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447" y="9599197"/>
            <a:ext cx="404812" cy="407987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F2</a:t>
            </a:r>
          </a:p>
        </p:txBody>
      </p:sp>
      <p:sp>
        <p:nvSpPr>
          <p:cNvPr id="251" name="Line 1169">
            <a:extLst>
              <a:ext uri="{FF2B5EF4-FFF2-40B4-BE49-F238E27FC236}">
                <a16:creationId xmlns:a16="http://schemas.microsoft.com/office/drawing/2014/main" id="{6D46372E-54A0-4713-AE16-F7F6BD348F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1309" y="9870651"/>
            <a:ext cx="338138" cy="203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52" name="Line 1170">
            <a:extLst>
              <a:ext uri="{FF2B5EF4-FFF2-40B4-BE49-F238E27FC236}">
                <a16:creationId xmlns:a16="http://schemas.microsoft.com/office/drawing/2014/main" id="{178E010C-C7FB-45CA-AF21-55CFED7D53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9572" y="9938914"/>
            <a:ext cx="336550" cy="203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53" name="Oval 1171">
            <a:extLst>
              <a:ext uri="{FF2B5EF4-FFF2-40B4-BE49-F238E27FC236}">
                <a16:creationId xmlns:a16="http://schemas.microsoft.com/office/drawing/2014/main" id="{DFE0CCDD-A61D-4689-B7D1-0CB8ACC60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172" y="10007176"/>
            <a:ext cx="406400" cy="406400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254" name="Line 1172">
            <a:extLst>
              <a:ext uri="{FF2B5EF4-FFF2-40B4-BE49-F238E27FC236}">
                <a16:creationId xmlns:a16="http://schemas.microsoft.com/office/drawing/2014/main" id="{4104987A-3BFD-4325-9A77-60E6A876F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7830" y="10210376"/>
            <a:ext cx="473075" cy="13493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55" name="Oval 1173">
            <a:extLst>
              <a:ext uri="{FF2B5EF4-FFF2-40B4-BE49-F238E27FC236}">
                <a16:creationId xmlns:a16="http://schemas.microsoft.com/office/drawing/2014/main" id="{F811E49F-864C-4CAE-90C2-6F98770C4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642" y="9802397"/>
            <a:ext cx="404813" cy="407987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F4</a:t>
            </a:r>
          </a:p>
        </p:txBody>
      </p:sp>
      <p:sp>
        <p:nvSpPr>
          <p:cNvPr id="256" name="Line 1174">
            <a:extLst>
              <a:ext uri="{FF2B5EF4-FFF2-40B4-BE49-F238E27FC236}">
                <a16:creationId xmlns:a16="http://schemas.microsoft.com/office/drawing/2014/main" id="{F67C6567-C992-4399-AD5E-BAA75CFD4E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2859" y="10073859"/>
            <a:ext cx="134938" cy="1365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57" name="Oval 1175">
            <a:extLst>
              <a:ext uri="{FF2B5EF4-FFF2-40B4-BE49-F238E27FC236}">
                <a16:creationId xmlns:a16="http://schemas.microsoft.com/office/drawing/2014/main" id="{3EDF8F98-196C-48CC-9C33-EB919B3FF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317" y="9464251"/>
            <a:ext cx="404813" cy="406400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F5</a:t>
            </a:r>
          </a:p>
        </p:txBody>
      </p:sp>
      <p:sp>
        <p:nvSpPr>
          <p:cNvPr id="258" name="Line 1176">
            <a:extLst>
              <a:ext uri="{FF2B5EF4-FFF2-40B4-BE49-F238E27FC236}">
                <a16:creationId xmlns:a16="http://schemas.microsoft.com/office/drawing/2014/main" id="{D7158CA3-9BAC-472C-8CAE-5D4149CC34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9659" y="9735722"/>
            <a:ext cx="374650" cy="666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59" name="Oval 1177">
            <a:extLst>
              <a:ext uri="{FF2B5EF4-FFF2-40B4-BE49-F238E27FC236}">
                <a16:creationId xmlns:a16="http://schemas.microsoft.com/office/drawing/2014/main" id="{BC779943-7572-49BA-A2A4-197706B2E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297" y="10073851"/>
            <a:ext cx="404812" cy="407988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260" name="Oval 1178">
            <a:extLst>
              <a:ext uri="{FF2B5EF4-FFF2-40B4-BE49-F238E27FC236}">
                <a16:creationId xmlns:a16="http://schemas.microsoft.com/office/drawing/2014/main" id="{22D8B29D-3396-458E-8D54-64781AC83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034" y="10481846"/>
            <a:ext cx="312738" cy="287337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F21</a:t>
            </a:r>
          </a:p>
        </p:txBody>
      </p:sp>
      <p:sp>
        <p:nvSpPr>
          <p:cNvPr id="261" name="Line 1179">
            <a:extLst>
              <a:ext uri="{FF2B5EF4-FFF2-40B4-BE49-F238E27FC236}">
                <a16:creationId xmlns:a16="http://schemas.microsoft.com/office/drawing/2014/main" id="{4647ED1E-8773-4DFE-A4E3-6E678DEC8F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9684" y="10742196"/>
            <a:ext cx="260350" cy="1428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62" name="Line 1180">
            <a:extLst>
              <a:ext uri="{FF2B5EF4-FFF2-40B4-BE49-F238E27FC236}">
                <a16:creationId xmlns:a16="http://schemas.microsoft.com/office/drawing/2014/main" id="{601BCF25-96D6-496D-88E0-80FD778D20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2072" y="10888239"/>
            <a:ext cx="347662" cy="444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63" name="Oval 1181">
            <a:extLst>
              <a:ext uri="{FF2B5EF4-FFF2-40B4-BE49-F238E27FC236}">
                <a16:creationId xmlns:a16="http://schemas.microsoft.com/office/drawing/2014/main" id="{3A8DE5DC-DFCC-4A24-B61B-2DFAE1F45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922" y="10835858"/>
            <a:ext cx="311150" cy="288925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264" name="Oval 1182">
            <a:extLst>
              <a:ext uri="{FF2B5EF4-FFF2-40B4-BE49-F238E27FC236}">
                <a16:creationId xmlns:a16="http://schemas.microsoft.com/office/drawing/2014/main" id="{BB38BFE0-E0F2-4ADB-853B-281190B4F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584" y="11227971"/>
            <a:ext cx="311150" cy="287337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F6</a:t>
            </a:r>
          </a:p>
        </p:txBody>
      </p:sp>
      <p:sp>
        <p:nvSpPr>
          <p:cNvPr id="265" name="Rectangle 1183">
            <a:extLst>
              <a:ext uri="{FF2B5EF4-FFF2-40B4-BE49-F238E27FC236}">
                <a16:creationId xmlns:a16="http://schemas.microsoft.com/office/drawing/2014/main" id="{6838922B-38CB-49C7-940B-75D30EC66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017" y="10753301"/>
            <a:ext cx="962025" cy="611188"/>
          </a:xfrm>
          <a:prstGeom prst="rect">
            <a:avLst/>
          </a:prstGeom>
          <a:solidFill>
            <a:srgbClr val="3366FF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r"/>
          </a:scene3d>
          <a:sp3d extrusionH="100000" prstMaterial="legacyMatte">
            <a:bevelT w="13500" h="13500" prst="angle"/>
            <a:bevelB w="13500" h="13500" prst="angle"/>
            <a:extrusionClr>
              <a:srgbClr val="3366FF"/>
            </a:extrusionClr>
            <a:contourClr>
              <a:srgbClr val="3366FF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C2</a:t>
            </a:r>
          </a:p>
        </p:txBody>
      </p:sp>
      <p:sp>
        <p:nvSpPr>
          <p:cNvPr id="266" name="Oval 1184">
            <a:extLst>
              <a:ext uri="{FF2B5EF4-FFF2-40B4-BE49-F238E27FC236}">
                <a16:creationId xmlns:a16="http://schemas.microsoft.com/office/drawing/2014/main" id="{19433EA5-D98F-4DC3-8A90-B093F5194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734" y="10753301"/>
            <a:ext cx="312738" cy="287338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F22</a:t>
            </a:r>
          </a:p>
        </p:txBody>
      </p:sp>
      <p:sp>
        <p:nvSpPr>
          <p:cNvPr id="267" name="Line 1185">
            <a:extLst>
              <a:ext uri="{FF2B5EF4-FFF2-40B4-BE49-F238E27FC236}">
                <a16:creationId xmlns:a16="http://schemas.microsoft.com/office/drawing/2014/main" id="{59B2A020-69CF-4284-8BE3-810BFEE472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5917" y="12993264"/>
            <a:ext cx="373063" cy="0"/>
          </a:xfrm>
          <a:prstGeom prst="line">
            <a:avLst/>
          </a:prstGeom>
          <a:noFill/>
          <a:ln w="9525">
            <a:solidFill>
              <a:srgbClr val="00CC99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00CC99"/>
            </a:extrusionClr>
            <a:contourClr>
              <a:srgbClr val="00CC99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68" name="Oval 1186">
            <a:extLst>
              <a:ext uri="{FF2B5EF4-FFF2-40B4-BE49-F238E27FC236}">
                <a16:creationId xmlns:a16="http://schemas.microsoft.com/office/drawing/2014/main" id="{7C0A7F03-D711-4EBB-8466-762256AB1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5854" y="12450346"/>
            <a:ext cx="312737" cy="288925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F1</a:t>
            </a:r>
          </a:p>
        </p:txBody>
      </p:sp>
      <p:sp>
        <p:nvSpPr>
          <p:cNvPr id="269" name="Oval 1187">
            <a:extLst>
              <a:ext uri="{FF2B5EF4-FFF2-40B4-BE49-F238E27FC236}">
                <a16:creationId xmlns:a16="http://schemas.microsoft.com/office/drawing/2014/main" id="{52B46827-E900-4D42-90DD-CEBFCA942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1259" y="12721801"/>
            <a:ext cx="311150" cy="287338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F6</a:t>
            </a:r>
          </a:p>
        </p:txBody>
      </p:sp>
      <p:sp>
        <p:nvSpPr>
          <p:cNvPr id="270" name="Oval 1188">
            <a:extLst>
              <a:ext uri="{FF2B5EF4-FFF2-40B4-BE49-F238E27FC236}">
                <a16:creationId xmlns:a16="http://schemas.microsoft.com/office/drawing/2014/main" id="{99018DBB-1D01-4E91-B679-B82BB3813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0504" y="12313821"/>
            <a:ext cx="312737" cy="287337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F21</a:t>
            </a:r>
          </a:p>
        </p:txBody>
      </p:sp>
      <p:sp>
        <p:nvSpPr>
          <p:cNvPr id="271" name="Oval 1189">
            <a:extLst>
              <a:ext uri="{FF2B5EF4-FFF2-40B4-BE49-F238E27FC236}">
                <a16:creationId xmlns:a16="http://schemas.microsoft.com/office/drawing/2014/main" id="{1759C3D0-0B94-4B56-B03B-AA842B4F0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534" y="12178876"/>
            <a:ext cx="312738" cy="287338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F22</a:t>
            </a:r>
          </a:p>
        </p:txBody>
      </p:sp>
      <p:sp>
        <p:nvSpPr>
          <p:cNvPr id="272" name="Oval 1190">
            <a:extLst>
              <a:ext uri="{FF2B5EF4-FFF2-40B4-BE49-F238E27FC236}">
                <a16:creationId xmlns:a16="http://schemas.microsoft.com/office/drawing/2014/main" id="{144ED1F4-AA14-416B-A934-1C8E900C5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473" y="12790064"/>
            <a:ext cx="311150" cy="285750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F7</a:t>
            </a:r>
          </a:p>
        </p:txBody>
      </p:sp>
      <p:sp>
        <p:nvSpPr>
          <p:cNvPr id="273" name="AutoShape 1191">
            <a:extLst>
              <a:ext uri="{FF2B5EF4-FFF2-40B4-BE49-F238E27FC236}">
                <a16:creationId xmlns:a16="http://schemas.microsoft.com/office/drawing/2014/main" id="{48D7FD1C-52CC-42BE-9862-23EBF444B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409" y="8649864"/>
            <a:ext cx="374650" cy="406400"/>
          </a:xfrm>
          <a:prstGeom prst="diamond">
            <a:avLst/>
          </a:prstGeom>
          <a:solidFill>
            <a:srgbClr val="FFCC00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FFCC00"/>
            </a:extrusionClr>
            <a:contourClr>
              <a:srgbClr val="FFCC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A1</a:t>
            </a:r>
          </a:p>
        </p:txBody>
      </p:sp>
      <p:sp>
        <p:nvSpPr>
          <p:cNvPr id="274" name="Line 1192">
            <a:extLst>
              <a:ext uri="{FF2B5EF4-FFF2-40B4-BE49-F238E27FC236}">
                <a16:creationId xmlns:a16="http://schemas.microsoft.com/office/drawing/2014/main" id="{7E47229D-81A3-4E33-92E9-C9C34F6E81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35155" y="8921326"/>
            <a:ext cx="249237" cy="134938"/>
          </a:xfrm>
          <a:prstGeom prst="line">
            <a:avLst/>
          </a:prstGeom>
          <a:noFill/>
          <a:ln w="9525">
            <a:solidFill>
              <a:srgbClr val="CCFFFF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75" name="AutoShape 1193">
            <a:extLst>
              <a:ext uri="{FF2B5EF4-FFF2-40B4-BE49-F238E27FC236}">
                <a16:creationId xmlns:a16="http://schemas.microsoft.com/office/drawing/2014/main" id="{4DACE98C-A4D3-413A-8BA1-FB2C28ACF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717" y="8649864"/>
            <a:ext cx="373063" cy="406400"/>
          </a:xfrm>
          <a:prstGeom prst="diamond">
            <a:avLst/>
          </a:prstGeom>
          <a:solidFill>
            <a:srgbClr val="FFCC00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FFCC00"/>
            </a:extrusionClr>
            <a:contourClr>
              <a:srgbClr val="FFCC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A2</a:t>
            </a:r>
          </a:p>
        </p:txBody>
      </p:sp>
      <p:sp>
        <p:nvSpPr>
          <p:cNvPr id="276" name="AutoShape 1194">
            <a:extLst>
              <a:ext uri="{FF2B5EF4-FFF2-40B4-BE49-F238E27FC236}">
                <a16:creationId xmlns:a16="http://schemas.microsoft.com/office/drawing/2014/main" id="{43C6D682-B28D-43C7-923F-5873111BC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8972" y="8921326"/>
            <a:ext cx="374650" cy="406400"/>
          </a:xfrm>
          <a:prstGeom prst="diamond">
            <a:avLst/>
          </a:prstGeom>
          <a:solidFill>
            <a:srgbClr val="FFCC00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FFCC00"/>
            </a:extrusionClr>
            <a:contourClr>
              <a:srgbClr val="FFCC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A2</a:t>
            </a:r>
          </a:p>
        </p:txBody>
      </p:sp>
      <p:sp>
        <p:nvSpPr>
          <p:cNvPr id="277" name="Line 1195">
            <a:extLst>
              <a:ext uri="{FF2B5EF4-FFF2-40B4-BE49-F238E27FC236}">
                <a16:creationId xmlns:a16="http://schemas.microsoft.com/office/drawing/2014/main" id="{ECA2DB36-B1FE-46BF-B351-FD49EE05BF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97059" y="8853064"/>
            <a:ext cx="374650" cy="0"/>
          </a:xfrm>
          <a:prstGeom prst="line">
            <a:avLst/>
          </a:prstGeom>
          <a:noFill/>
          <a:ln w="9525">
            <a:solidFill>
              <a:srgbClr val="CCFFFF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78" name="Line 1196">
            <a:extLst>
              <a:ext uri="{FF2B5EF4-FFF2-40B4-BE49-F238E27FC236}">
                <a16:creationId xmlns:a16="http://schemas.microsoft.com/office/drawing/2014/main" id="{61BEBB66-778D-4237-BC7B-40CF55464F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3234" y="10073851"/>
            <a:ext cx="311150" cy="4762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79" name="Line 1197">
            <a:extLst>
              <a:ext uri="{FF2B5EF4-FFF2-40B4-BE49-F238E27FC236}">
                <a16:creationId xmlns:a16="http://schemas.microsoft.com/office/drawing/2014/main" id="{54F9F97A-40A2-44D9-A251-8F069E8C7E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1266" y="10345314"/>
            <a:ext cx="187325" cy="4762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80" name="Line 1198">
            <a:extLst>
              <a:ext uri="{FF2B5EF4-FFF2-40B4-BE49-F238E27FC236}">
                <a16:creationId xmlns:a16="http://schemas.microsoft.com/office/drawing/2014/main" id="{C381B3A3-2084-4C9B-89BA-29D19C9110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22480" y="10007184"/>
            <a:ext cx="123825" cy="7461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81" name="Line 1199">
            <a:extLst>
              <a:ext uri="{FF2B5EF4-FFF2-40B4-BE49-F238E27FC236}">
                <a16:creationId xmlns:a16="http://schemas.microsoft.com/office/drawing/2014/main" id="{B8EBFA54-A0CE-4582-84C9-368A1DA841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6297" y="9259472"/>
            <a:ext cx="61912" cy="4079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82" name="Line 1200">
            <a:extLst>
              <a:ext uri="{FF2B5EF4-FFF2-40B4-BE49-F238E27FC236}">
                <a16:creationId xmlns:a16="http://schemas.microsoft.com/office/drawing/2014/main" id="{D8D14B39-4C20-49A0-967F-8F96E0FD38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08209" y="9259472"/>
            <a:ext cx="623888" cy="3397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83" name="Line 1201">
            <a:extLst>
              <a:ext uri="{FF2B5EF4-FFF2-40B4-BE49-F238E27FC236}">
                <a16:creationId xmlns:a16="http://schemas.microsoft.com/office/drawing/2014/main" id="{7C4B1F9D-BC6F-4483-885F-580B703B39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60504" y="11635959"/>
            <a:ext cx="187325" cy="5429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84" name="Line 1202">
            <a:extLst>
              <a:ext uri="{FF2B5EF4-FFF2-40B4-BE49-F238E27FC236}">
                <a16:creationId xmlns:a16="http://schemas.microsoft.com/office/drawing/2014/main" id="{A566A242-E803-4F63-B98D-05FC9127B8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47830" y="11635958"/>
            <a:ext cx="623887" cy="47466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85" name="Line 1203">
            <a:extLst>
              <a:ext uri="{FF2B5EF4-FFF2-40B4-BE49-F238E27FC236}">
                <a16:creationId xmlns:a16="http://schemas.microsoft.com/office/drawing/2014/main" id="{0DD68794-F8C9-41C7-9DB1-32F2AF57AC3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47830" y="11635959"/>
            <a:ext cx="498475" cy="1154113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86" name="Line 1205">
            <a:extLst>
              <a:ext uri="{FF2B5EF4-FFF2-40B4-BE49-F238E27FC236}">
                <a16:creationId xmlns:a16="http://schemas.microsoft.com/office/drawing/2014/main" id="{C705C0C0-FCDC-4B78-924A-5B062C609E7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1259" y="11159701"/>
            <a:ext cx="0" cy="204788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87" name="Line 1206">
            <a:extLst>
              <a:ext uri="{FF2B5EF4-FFF2-40B4-BE49-F238E27FC236}">
                <a16:creationId xmlns:a16="http://schemas.microsoft.com/office/drawing/2014/main" id="{3EC4DF0E-35D7-460B-B416-B65A78D16B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44772" y="11364489"/>
            <a:ext cx="0" cy="271462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88" name="Line 1207">
            <a:extLst>
              <a:ext uri="{FF2B5EF4-FFF2-40B4-BE49-F238E27FC236}">
                <a16:creationId xmlns:a16="http://schemas.microsoft.com/office/drawing/2014/main" id="{0F26E65A-977C-4E5A-9054-DFD68E7CFC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85909" y="12653539"/>
            <a:ext cx="0" cy="203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89" name="Line 1208">
            <a:extLst>
              <a:ext uri="{FF2B5EF4-FFF2-40B4-BE49-F238E27FC236}">
                <a16:creationId xmlns:a16="http://schemas.microsoft.com/office/drawing/2014/main" id="{B6DA59ED-8433-4F43-B4F4-DC85C6DA5D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70184" y="13061526"/>
            <a:ext cx="0" cy="338138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90" name="Line 1209">
            <a:extLst>
              <a:ext uri="{FF2B5EF4-FFF2-40B4-BE49-F238E27FC236}">
                <a16:creationId xmlns:a16="http://schemas.microsoft.com/office/drawing/2014/main" id="{55B10595-A40B-4AD8-B2ED-7DB5DDF273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44834" y="13128201"/>
            <a:ext cx="0" cy="679450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91" name="Oval 1211">
            <a:extLst>
              <a:ext uri="{FF2B5EF4-FFF2-40B4-BE49-F238E27FC236}">
                <a16:creationId xmlns:a16="http://schemas.microsoft.com/office/drawing/2014/main" id="{089D2AD3-DCC2-4ED4-9CDF-18FB9A452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747" y="11227972"/>
            <a:ext cx="342900" cy="339725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292" name="Line 1212">
            <a:extLst>
              <a:ext uri="{FF2B5EF4-FFF2-40B4-BE49-F238E27FC236}">
                <a16:creationId xmlns:a16="http://schemas.microsoft.com/office/drawing/2014/main" id="{6624EB69-F9CC-47B1-9FA2-0D4B10A429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94072" y="11635951"/>
            <a:ext cx="0" cy="134938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93" name="Line 1213">
            <a:extLst>
              <a:ext uri="{FF2B5EF4-FFF2-40B4-BE49-F238E27FC236}">
                <a16:creationId xmlns:a16="http://schemas.microsoft.com/office/drawing/2014/main" id="{2B1913AB-AADD-4B49-90CE-0CB66676EF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3179" y="10888246"/>
            <a:ext cx="1995487" cy="5429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294" name="Rectangle 1214">
            <a:extLst>
              <a:ext uri="{FF2B5EF4-FFF2-40B4-BE49-F238E27FC236}">
                <a16:creationId xmlns:a16="http://schemas.microsoft.com/office/drawing/2014/main" id="{184AFE72-B174-4F72-9B63-391BFCD27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788" y="10821569"/>
            <a:ext cx="4138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C1</a:t>
            </a:r>
          </a:p>
        </p:txBody>
      </p:sp>
      <p:sp>
        <p:nvSpPr>
          <p:cNvPr id="295" name="Line 1215">
            <a:extLst>
              <a:ext uri="{FF2B5EF4-FFF2-40B4-BE49-F238E27FC236}">
                <a16:creationId xmlns:a16="http://schemas.microsoft.com/office/drawing/2014/main" id="{3EFD627A-CA6A-4B1C-AC8F-F36EC185B4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09734" y="9056272"/>
            <a:ext cx="312738" cy="6111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96" name="Text Box 1216">
            <a:extLst>
              <a:ext uri="{FF2B5EF4-FFF2-40B4-BE49-F238E27FC236}">
                <a16:creationId xmlns:a16="http://schemas.microsoft.com/office/drawing/2014/main" id="{105CA389-B088-4C46-995C-CCFB0C2C2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312" y="8937205"/>
            <a:ext cx="4443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OA</a:t>
            </a:r>
          </a:p>
        </p:txBody>
      </p:sp>
      <p:sp>
        <p:nvSpPr>
          <p:cNvPr id="297" name="Text Box 1217">
            <a:extLst>
              <a:ext uri="{FF2B5EF4-FFF2-40B4-BE49-F238E27FC236}">
                <a16:creationId xmlns:a16="http://schemas.microsoft.com/office/drawing/2014/main" id="{4561789F-9832-49C9-926F-4B0627528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312" y="9846843"/>
            <a:ext cx="4251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SA</a:t>
            </a:r>
          </a:p>
        </p:txBody>
      </p:sp>
      <p:sp>
        <p:nvSpPr>
          <p:cNvPr id="298" name="Text Box 1218">
            <a:extLst>
              <a:ext uri="{FF2B5EF4-FFF2-40B4-BE49-F238E27FC236}">
                <a16:creationId xmlns:a16="http://schemas.microsoft.com/office/drawing/2014/main" id="{630B48D4-E3EF-48D8-BD49-95D8A95BD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950" y="11051755"/>
            <a:ext cx="4042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LA</a:t>
            </a:r>
          </a:p>
        </p:txBody>
      </p:sp>
      <p:sp>
        <p:nvSpPr>
          <p:cNvPr id="299" name="Text Box 1219">
            <a:extLst>
              <a:ext uri="{FF2B5EF4-FFF2-40B4-BE49-F238E27FC236}">
                <a16:creationId xmlns:a16="http://schemas.microsoft.com/office/drawing/2014/main" id="{D192D3D4-2210-43DE-8E68-F916B4E19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841" y="13277430"/>
            <a:ext cx="4117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PA</a:t>
            </a:r>
          </a:p>
        </p:txBody>
      </p:sp>
      <p:sp>
        <p:nvSpPr>
          <p:cNvPr id="300" name="Line 1220">
            <a:extLst>
              <a:ext uri="{FF2B5EF4-FFF2-40B4-BE49-F238E27FC236}">
                <a16:creationId xmlns:a16="http://schemas.microsoft.com/office/drawing/2014/main" id="{52D6A965-93FF-4584-9FB5-432874D101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9997" y="13377439"/>
            <a:ext cx="0" cy="27146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301" name="Rectangle 1221">
            <a:extLst>
              <a:ext uri="{FF2B5EF4-FFF2-40B4-BE49-F238E27FC236}">
                <a16:creationId xmlns:a16="http://schemas.microsoft.com/office/drawing/2014/main" id="{7F73EE86-AE0D-4C02-9231-1D8C210B9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4105" y="13490151"/>
            <a:ext cx="623887" cy="67945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r"/>
          </a:scene3d>
          <a:sp3d extrusionH="1000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PC4</a:t>
            </a:r>
          </a:p>
        </p:txBody>
      </p:sp>
      <p:sp>
        <p:nvSpPr>
          <p:cNvPr id="302" name="Line 1222">
            <a:extLst>
              <a:ext uri="{FF2B5EF4-FFF2-40B4-BE49-F238E27FC236}">
                <a16:creationId xmlns:a16="http://schemas.microsoft.com/office/drawing/2014/main" id="{362CC9AC-5252-4E1D-8BDF-38F43599D9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54434" y="13102801"/>
            <a:ext cx="0" cy="679450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303" name="Oval 1223">
            <a:extLst>
              <a:ext uri="{FF2B5EF4-FFF2-40B4-BE49-F238E27FC236}">
                <a16:creationId xmlns:a16="http://schemas.microsoft.com/office/drawing/2014/main" id="{B01B0987-41B2-48F6-B535-751D02787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035" y="12759901"/>
            <a:ext cx="311150" cy="285750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F8</a:t>
            </a:r>
          </a:p>
        </p:txBody>
      </p:sp>
      <p:sp>
        <p:nvSpPr>
          <p:cNvPr id="304" name="Oval 1224">
            <a:extLst>
              <a:ext uri="{FF2B5EF4-FFF2-40B4-BE49-F238E27FC236}">
                <a16:creationId xmlns:a16="http://schemas.microsoft.com/office/drawing/2014/main" id="{70EF0F20-2DB7-4895-B2D6-D6ED7286E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222" y="12175701"/>
            <a:ext cx="311150" cy="285750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F9</a:t>
            </a:r>
          </a:p>
        </p:txBody>
      </p:sp>
      <p:sp>
        <p:nvSpPr>
          <p:cNvPr id="305" name="Oval 1225">
            <a:extLst>
              <a:ext uri="{FF2B5EF4-FFF2-40B4-BE49-F238E27FC236}">
                <a16:creationId xmlns:a16="http://schemas.microsoft.com/office/drawing/2014/main" id="{F4A783B9-D58F-425B-BDE0-B1DD1EE5A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1798" y="12601159"/>
            <a:ext cx="273050" cy="314325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F3</a:t>
            </a:r>
          </a:p>
        </p:txBody>
      </p:sp>
      <p:sp>
        <p:nvSpPr>
          <p:cNvPr id="306" name="Text Box 1228">
            <a:extLst>
              <a:ext uri="{FF2B5EF4-FFF2-40B4-BE49-F238E27FC236}">
                <a16:creationId xmlns:a16="http://schemas.microsoft.com/office/drawing/2014/main" id="{AC8AC2B7-267C-4DF8-810D-675119516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997" y="8948315"/>
            <a:ext cx="9140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1600" b="1" dirty="0"/>
              <a:t>System</a:t>
            </a:r>
          </a:p>
        </p:txBody>
      </p:sp>
      <p:sp>
        <p:nvSpPr>
          <p:cNvPr id="307" name="Oval 1229">
            <a:extLst>
              <a:ext uri="{FF2B5EF4-FFF2-40B4-BE49-F238E27FC236}">
                <a16:creationId xmlns:a16="http://schemas.microsoft.com/office/drawing/2014/main" id="{D61134AF-D05E-4618-8BA7-BAB924216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742" y="11937576"/>
            <a:ext cx="404813" cy="406400"/>
          </a:xfrm>
          <a:prstGeom prst="ellipse">
            <a:avLst/>
          </a:prstGeom>
          <a:solidFill>
            <a:srgbClr val="00FF00"/>
          </a:solidFill>
          <a:ln w="9525"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rgbClr val="00FF00"/>
            </a:extrusionClr>
            <a:contourClr>
              <a:srgbClr val="00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>
                <a:solidFill>
                  <a:srgbClr val="000066"/>
                </a:solidFill>
              </a:rPr>
              <a:t>F55</a:t>
            </a:r>
          </a:p>
        </p:txBody>
      </p:sp>
      <p:sp>
        <p:nvSpPr>
          <p:cNvPr id="308" name="Rectangle 1233">
            <a:extLst>
              <a:ext uri="{FF2B5EF4-FFF2-40B4-BE49-F238E27FC236}">
                <a16:creationId xmlns:a16="http://schemas.microsoft.com/office/drawing/2014/main" id="{28CBDE29-9F27-4FEA-B208-00EA3579B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997" y="13340926"/>
            <a:ext cx="2043112" cy="98425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r"/>
          </a:scene3d>
          <a:sp3d extrusionH="100000" prstMaterial="legacyMatte">
            <a:bevelT w="13500" h="13500" prst="angle"/>
            <a:bevelB w="13500" h="13500" prst="angle"/>
            <a:extrusionClr>
              <a:schemeClr val="bg1"/>
            </a:extrusionClr>
            <a:contourClr>
              <a:schemeClr val="bg1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fr-FR" altLang="fr-FR">
              <a:solidFill>
                <a:schemeClr val="tx1"/>
              </a:solidFill>
            </a:endParaRPr>
          </a:p>
        </p:txBody>
      </p:sp>
      <p:sp>
        <p:nvSpPr>
          <p:cNvPr id="309" name="Rectangle 1142">
            <a:extLst>
              <a:ext uri="{FF2B5EF4-FFF2-40B4-BE49-F238E27FC236}">
                <a16:creationId xmlns:a16="http://schemas.microsoft.com/office/drawing/2014/main" id="{87E54E8E-8B86-4075-B921-F638CC6A9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659" y="13467926"/>
            <a:ext cx="623888" cy="67945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r"/>
          </a:scene3d>
          <a:sp3d extrusionH="1000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PC1</a:t>
            </a:r>
          </a:p>
        </p:txBody>
      </p:sp>
      <p:sp>
        <p:nvSpPr>
          <p:cNvPr id="310" name="Rectangle 1144">
            <a:extLst>
              <a:ext uri="{FF2B5EF4-FFF2-40B4-BE49-F238E27FC236}">
                <a16:creationId xmlns:a16="http://schemas.microsoft.com/office/drawing/2014/main" id="{93F530C6-F2EA-454B-8F97-145D4A4F7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384" y="13467926"/>
            <a:ext cx="623888" cy="67945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r"/>
          </a:scene3d>
          <a:sp3d extrusionH="1000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PC2</a:t>
            </a:r>
          </a:p>
        </p:txBody>
      </p:sp>
      <p:sp>
        <p:nvSpPr>
          <p:cNvPr id="311" name="Line 1146">
            <a:extLst>
              <a:ext uri="{FF2B5EF4-FFF2-40B4-BE49-F238E27FC236}">
                <a16:creationId xmlns:a16="http://schemas.microsoft.com/office/drawing/2014/main" id="{540443D1-FD33-4681-89CB-8DAA5D4CDE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60497" y="14010858"/>
            <a:ext cx="0" cy="271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312" name="Line 1147">
            <a:extLst>
              <a:ext uri="{FF2B5EF4-FFF2-40B4-BE49-F238E27FC236}">
                <a16:creationId xmlns:a16="http://schemas.microsoft.com/office/drawing/2014/main" id="{E93402AB-55E2-42B1-A4A0-10BE601B1A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8209" y="14010858"/>
            <a:ext cx="0" cy="271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scene3d>
            <a:camera prst="legacyObliqueTopRight">
              <a:rot lat="17099997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  <a:contourClr>
              <a:schemeClr val="bg2"/>
            </a:contourClr>
          </a:sp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flatTx/>
          </a:bodyPr>
          <a:lstStyle/>
          <a:p>
            <a:endParaRPr lang="fr-FR"/>
          </a:p>
        </p:txBody>
      </p:sp>
      <p:sp>
        <p:nvSpPr>
          <p:cNvPr id="313" name="AutoShape 1149">
            <a:extLst>
              <a:ext uri="{FF2B5EF4-FFF2-40B4-BE49-F238E27FC236}">
                <a16:creationId xmlns:a16="http://schemas.microsoft.com/office/drawing/2014/main" id="{91DB4DDC-20A0-45C2-AE83-5A509E1E7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6622" y="14147376"/>
            <a:ext cx="2493962" cy="203200"/>
          </a:xfrm>
          <a:prstGeom prst="leftRightArrow">
            <a:avLst>
              <a:gd name="adj1" fmla="val 50000"/>
              <a:gd name="adj2" fmla="val 245469"/>
            </a:avLst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>
              <a:rot lat="17099998" lon="0" rev="0"/>
            </a:camera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fr-FR">
              <a:latin typeface="Arial" charset="0"/>
              <a:cs typeface="Arial" charset="0"/>
            </a:endParaRPr>
          </a:p>
        </p:txBody>
      </p:sp>
      <p:sp>
        <p:nvSpPr>
          <p:cNvPr id="314" name="Line 1150">
            <a:extLst>
              <a:ext uri="{FF2B5EF4-FFF2-40B4-BE49-F238E27FC236}">
                <a16:creationId xmlns:a16="http://schemas.microsoft.com/office/drawing/2014/main" id="{54621D0B-2E6B-440C-BDD3-86048AE15B6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35105" y="12653539"/>
            <a:ext cx="123825" cy="1154112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315" name="Line 1204">
            <a:extLst>
              <a:ext uri="{FF2B5EF4-FFF2-40B4-BE49-F238E27FC236}">
                <a16:creationId xmlns:a16="http://schemas.microsoft.com/office/drawing/2014/main" id="{EC6DEA96-9294-495E-BD4A-C304FBC092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08209" y="13196472"/>
            <a:ext cx="0" cy="542925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316" name="Line 1210">
            <a:extLst>
              <a:ext uri="{FF2B5EF4-FFF2-40B4-BE49-F238E27FC236}">
                <a16:creationId xmlns:a16="http://schemas.microsoft.com/office/drawing/2014/main" id="{BEE7EF05-679B-44A7-9B29-694886D8B5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35155" y="13128201"/>
            <a:ext cx="123825" cy="679450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317" name="Rectangle 1145">
            <a:extLst>
              <a:ext uri="{FF2B5EF4-FFF2-40B4-BE49-F238E27FC236}">
                <a16:creationId xmlns:a16="http://schemas.microsoft.com/office/drawing/2014/main" id="{B5B848F3-C668-4CAA-A89F-EBC96ACB6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105" y="13467926"/>
            <a:ext cx="623887" cy="679450"/>
          </a:xfrm>
          <a:prstGeom prst="rect">
            <a:avLst/>
          </a:prstGeom>
          <a:solidFill>
            <a:srgbClr val="FFFF00"/>
          </a:solidFill>
          <a:ln w="9525">
            <a:miter lim="800000"/>
            <a:headEnd/>
            <a:tailEnd/>
          </a:ln>
          <a:scene3d>
            <a:camera prst="legacyObliqueTopRight">
              <a:rot lat="17099997" lon="0" rev="0"/>
            </a:camera>
            <a:lightRig rig="legacyFlat3" dir="r"/>
          </a:scene3d>
          <a:sp3d extrusionH="1000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FFFF00"/>
            </a:contourClr>
          </a:sp3d>
        </p:spPr>
        <p:txBody>
          <a:bodyPr wrap="none" anchor="ctr">
            <a:flatTx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PC3</a:t>
            </a:r>
          </a:p>
        </p:txBody>
      </p:sp>
      <p:sp>
        <p:nvSpPr>
          <p:cNvPr id="318" name="Text Box 1234">
            <a:extLst>
              <a:ext uri="{FF2B5EF4-FFF2-40B4-BE49-F238E27FC236}">
                <a16:creationId xmlns:a16="http://schemas.microsoft.com/office/drawing/2014/main" id="{E4E69020-9D23-4112-B671-AEB813C57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072" y="13533018"/>
            <a:ext cx="364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323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/>
              <a:t>CI</a:t>
            </a:r>
          </a:p>
        </p:txBody>
      </p:sp>
      <p:sp>
        <p:nvSpPr>
          <p:cNvPr id="319" name="Freeform 1230">
            <a:extLst>
              <a:ext uri="{FF2B5EF4-FFF2-40B4-BE49-F238E27FC236}">
                <a16:creationId xmlns:a16="http://schemas.microsoft.com/office/drawing/2014/main" id="{C58FD4F7-35B5-4632-9AA7-27E04F88A5C6}"/>
              </a:ext>
            </a:extLst>
          </p:cNvPr>
          <p:cNvSpPr>
            <a:spLocks/>
          </p:cNvSpPr>
          <p:nvPr/>
        </p:nvSpPr>
        <p:spPr bwMode="auto">
          <a:xfrm>
            <a:off x="2196045" y="13044428"/>
            <a:ext cx="2002157" cy="369332"/>
          </a:xfrm>
          <a:custGeom>
            <a:avLst/>
            <a:gdLst>
              <a:gd name="T0" fmla="*/ 684 w 1546"/>
              <a:gd name="T1" fmla="*/ 94 h 1529"/>
              <a:gd name="T2" fmla="*/ 300 w 1546"/>
              <a:gd name="T3" fmla="*/ 169 h 1529"/>
              <a:gd name="T4" fmla="*/ 0 w 1546"/>
              <a:gd name="T5" fmla="*/ 720 h 1529"/>
              <a:gd name="T6" fmla="*/ 0 w 1546"/>
              <a:gd name="T7" fmla="*/ 1529 h 1529"/>
              <a:gd name="T8" fmla="*/ 1360 w 1546"/>
              <a:gd name="T9" fmla="*/ 1529 h 1529"/>
              <a:gd name="T10" fmla="*/ 1250 w 1546"/>
              <a:gd name="T11" fmla="*/ 1344 h 1529"/>
              <a:gd name="T12" fmla="*/ 1258 w 1546"/>
              <a:gd name="T13" fmla="*/ 1255 h 1529"/>
              <a:gd name="T14" fmla="*/ 1278 w 1546"/>
              <a:gd name="T15" fmla="*/ 952 h 1529"/>
              <a:gd name="T16" fmla="*/ 1344 w 1546"/>
              <a:gd name="T17" fmla="*/ 783 h 1529"/>
              <a:gd name="T18" fmla="*/ 1248 w 1546"/>
              <a:gd name="T19" fmla="*/ 591 h 1529"/>
              <a:gd name="T20" fmla="*/ 1381 w 1546"/>
              <a:gd name="T21" fmla="*/ 376 h 1529"/>
              <a:gd name="T22" fmla="*/ 1546 w 1546"/>
              <a:gd name="T23" fmla="*/ 0 h 1529"/>
              <a:gd name="T24" fmla="*/ 885 w 1546"/>
              <a:gd name="T25" fmla="*/ 35 h 1529"/>
              <a:gd name="T26" fmla="*/ 684 w 1546"/>
              <a:gd name="T27" fmla="*/ 94 h 152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546"/>
              <a:gd name="T43" fmla="*/ 0 h 1529"/>
              <a:gd name="T44" fmla="*/ 1546 w 1546"/>
              <a:gd name="T45" fmla="*/ 1529 h 1529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861 w 10000"/>
              <a:gd name="connsiteY9" fmla="*/ 3829 h 10000"/>
              <a:gd name="connsiteX10" fmla="*/ 8933 w 10000"/>
              <a:gd name="connsiteY10" fmla="*/ 2459 h 10000"/>
              <a:gd name="connsiteX11" fmla="*/ 10000 w 10000"/>
              <a:gd name="connsiteY11" fmla="*/ 0 h 10000"/>
              <a:gd name="connsiteX12" fmla="*/ 5724 w 10000"/>
              <a:gd name="connsiteY12" fmla="*/ 229 h 10000"/>
              <a:gd name="connsiteX13" fmla="*/ 4424 w 10000"/>
              <a:gd name="connsiteY13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933 w 10000"/>
              <a:gd name="connsiteY9" fmla="*/ 2459 h 10000"/>
              <a:gd name="connsiteX10" fmla="*/ 10000 w 10000"/>
              <a:gd name="connsiteY10" fmla="*/ 0 h 10000"/>
              <a:gd name="connsiteX11" fmla="*/ 5724 w 10000"/>
              <a:gd name="connsiteY11" fmla="*/ 229 h 10000"/>
              <a:gd name="connsiteX12" fmla="*/ 4424 w 10000"/>
              <a:gd name="connsiteY12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693 w 10000"/>
              <a:gd name="connsiteY8" fmla="*/ 5121 h 10000"/>
              <a:gd name="connsiteX9" fmla="*/ 8933 w 10000"/>
              <a:gd name="connsiteY9" fmla="*/ 2459 h 10000"/>
              <a:gd name="connsiteX10" fmla="*/ 10000 w 10000"/>
              <a:gd name="connsiteY10" fmla="*/ 0 h 10000"/>
              <a:gd name="connsiteX11" fmla="*/ 6928 w 10000"/>
              <a:gd name="connsiteY11" fmla="*/ 229 h 10000"/>
              <a:gd name="connsiteX12" fmla="*/ 4424 w 10000"/>
              <a:gd name="connsiteY12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085 w 10000"/>
              <a:gd name="connsiteY5" fmla="*/ 8790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933 w 10000"/>
              <a:gd name="connsiteY8" fmla="*/ 2459 h 10000"/>
              <a:gd name="connsiteX9" fmla="*/ 10000 w 10000"/>
              <a:gd name="connsiteY9" fmla="*/ 0 h 10000"/>
              <a:gd name="connsiteX10" fmla="*/ 6928 w 10000"/>
              <a:gd name="connsiteY10" fmla="*/ 229 h 10000"/>
              <a:gd name="connsiteX11" fmla="*/ 4424 w 10000"/>
              <a:gd name="connsiteY11" fmla="*/ 615 h 10000"/>
              <a:gd name="connsiteX0" fmla="*/ 4424 w 10000"/>
              <a:gd name="connsiteY0" fmla="*/ 615 h 10000"/>
              <a:gd name="connsiteX1" fmla="*/ 1940 w 10000"/>
              <a:gd name="connsiteY1" fmla="*/ 1105 h 10000"/>
              <a:gd name="connsiteX2" fmla="*/ 0 w 10000"/>
              <a:gd name="connsiteY2" fmla="*/ 4709 h 10000"/>
              <a:gd name="connsiteX3" fmla="*/ 0 w 10000"/>
              <a:gd name="connsiteY3" fmla="*/ 10000 h 10000"/>
              <a:gd name="connsiteX4" fmla="*/ 8797 w 10000"/>
              <a:gd name="connsiteY4" fmla="*/ 10000 h 10000"/>
              <a:gd name="connsiteX5" fmla="*/ 8334 w 10000"/>
              <a:gd name="connsiteY5" fmla="*/ 9079 h 10000"/>
              <a:gd name="connsiteX6" fmla="*/ 8137 w 10000"/>
              <a:gd name="connsiteY6" fmla="*/ 8208 h 10000"/>
              <a:gd name="connsiteX7" fmla="*/ 8266 w 10000"/>
              <a:gd name="connsiteY7" fmla="*/ 6226 h 10000"/>
              <a:gd name="connsiteX8" fmla="*/ 8933 w 10000"/>
              <a:gd name="connsiteY8" fmla="*/ 2459 h 10000"/>
              <a:gd name="connsiteX9" fmla="*/ 10000 w 10000"/>
              <a:gd name="connsiteY9" fmla="*/ 0 h 10000"/>
              <a:gd name="connsiteX10" fmla="*/ 6928 w 10000"/>
              <a:gd name="connsiteY10" fmla="*/ 229 h 10000"/>
              <a:gd name="connsiteX11" fmla="*/ 4424 w 10000"/>
              <a:gd name="connsiteY11" fmla="*/ 615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00" h="10000">
                <a:moveTo>
                  <a:pt x="4424" y="615"/>
                </a:moveTo>
                <a:lnTo>
                  <a:pt x="1940" y="1105"/>
                </a:lnTo>
                <a:lnTo>
                  <a:pt x="0" y="4709"/>
                </a:lnTo>
                <a:lnTo>
                  <a:pt x="0" y="10000"/>
                </a:lnTo>
                <a:lnTo>
                  <a:pt x="8797" y="10000"/>
                </a:lnTo>
                <a:lnTo>
                  <a:pt x="8334" y="9079"/>
                </a:lnTo>
                <a:cubicBezTo>
                  <a:pt x="8351" y="8885"/>
                  <a:pt x="8120" y="8402"/>
                  <a:pt x="8137" y="8208"/>
                </a:cubicBezTo>
                <a:lnTo>
                  <a:pt x="8266" y="6226"/>
                </a:lnTo>
                <a:lnTo>
                  <a:pt x="8933" y="2459"/>
                </a:lnTo>
                <a:lnTo>
                  <a:pt x="10000" y="0"/>
                </a:lnTo>
                <a:lnTo>
                  <a:pt x="6928" y="229"/>
                </a:lnTo>
                <a:lnTo>
                  <a:pt x="4424" y="615"/>
                </a:lnTo>
                <a:close/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fr-FR"/>
          </a:p>
        </p:txBody>
      </p:sp>
      <p:cxnSp>
        <p:nvCxnSpPr>
          <p:cNvPr id="320" name="Connecteur droit avec flèche 2">
            <a:extLst>
              <a:ext uri="{FF2B5EF4-FFF2-40B4-BE49-F238E27FC236}">
                <a16:creationId xmlns:a16="http://schemas.microsoft.com/office/drawing/2014/main" id="{2041626A-E2F6-4D1B-8A73-E461F2F376B2}"/>
              </a:ext>
            </a:extLst>
          </p:cNvPr>
          <p:cNvCxnSpPr>
            <a:stCxn id="319" idx="11"/>
          </p:cNvCxnSpPr>
          <p:nvPr/>
        </p:nvCxnSpPr>
        <p:spPr>
          <a:xfrm flipV="1">
            <a:off x="3081799" y="9777040"/>
            <a:ext cx="3962329" cy="3290102"/>
          </a:xfrm>
          <a:prstGeom prst="straightConnector1">
            <a:avLst/>
          </a:prstGeom>
          <a:ln w="5715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61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C08FB6-CA42-4C7E-A3F4-0464ABA07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7042" y="6132236"/>
            <a:ext cx="11060068" cy="3953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47F246-E0F9-4783-8070-0088D964D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8900" y="10697705"/>
            <a:ext cx="9050013" cy="32103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26C5BA-26CE-40C3-B0A1-20D2D473D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24" y="5990707"/>
            <a:ext cx="11269648" cy="5563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A902B4-3A1F-482C-8297-E42E57423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9122" y="1292578"/>
            <a:ext cx="10898121" cy="361047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3EF15C-F164-4D96-9D32-87F0F64A65A5}"/>
              </a:ext>
            </a:extLst>
          </p:cNvPr>
          <p:cNvCxnSpPr>
            <a:cxnSpLocks/>
          </p:cNvCxnSpPr>
          <p:nvPr/>
        </p:nvCxnSpPr>
        <p:spPr>
          <a:xfrm>
            <a:off x="17479300" y="8343734"/>
            <a:ext cx="0" cy="2848889"/>
          </a:xfrm>
          <a:prstGeom prst="straightConnector1">
            <a:avLst/>
          </a:prstGeom>
          <a:ln w="38100">
            <a:solidFill>
              <a:srgbClr val="FF33CC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3B75C3-A52E-49DF-83D7-26031E1EAE14}"/>
              </a:ext>
            </a:extLst>
          </p:cNvPr>
          <p:cNvCxnSpPr>
            <a:cxnSpLocks/>
          </p:cNvCxnSpPr>
          <p:nvPr/>
        </p:nvCxnSpPr>
        <p:spPr>
          <a:xfrm>
            <a:off x="17695324" y="9405094"/>
            <a:ext cx="0" cy="1787529"/>
          </a:xfrm>
          <a:prstGeom prst="straightConnector1">
            <a:avLst/>
          </a:prstGeom>
          <a:ln w="38100">
            <a:solidFill>
              <a:srgbClr val="FF33CC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74F6BC-0549-4C6E-BEA8-0DB75F0E5794}"/>
              </a:ext>
            </a:extLst>
          </p:cNvPr>
          <p:cNvCxnSpPr>
            <a:cxnSpLocks/>
          </p:cNvCxnSpPr>
          <p:nvPr/>
        </p:nvCxnSpPr>
        <p:spPr>
          <a:xfrm>
            <a:off x="20503636" y="7460877"/>
            <a:ext cx="0" cy="3810089"/>
          </a:xfrm>
          <a:prstGeom prst="straightConnector1">
            <a:avLst/>
          </a:prstGeom>
          <a:ln w="38100">
            <a:solidFill>
              <a:srgbClr val="FF33CC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3B3457-8B6B-4F01-98CE-FCBB6D280D66}"/>
              </a:ext>
            </a:extLst>
          </p:cNvPr>
          <p:cNvCxnSpPr>
            <a:cxnSpLocks/>
          </p:cNvCxnSpPr>
          <p:nvPr/>
        </p:nvCxnSpPr>
        <p:spPr>
          <a:xfrm>
            <a:off x="20287612" y="9365922"/>
            <a:ext cx="0" cy="1865873"/>
          </a:xfrm>
          <a:prstGeom prst="straightConnector1">
            <a:avLst/>
          </a:prstGeom>
          <a:ln w="38100">
            <a:solidFill>
              <a:srgbClr val="FF33CC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3C6CE9-24E7-48E7-B42D-DE48CC110E62}"/>
              </a:ext>
            </a:extLst>
          </p:cNvPr>
          <p:cNvCxnSpPr>
            <a:cxnSpLocks/>
          </p:cNvCxnSpPr>
          <p:nvPr/>
        </p:nvCxnSpPr>
        <p:spPr>
          <a:xfrm>
            <a:off x="17047252" y="4148510"/>
            <a:ext cx="0" cy="4752528"/>
          </a:xfrm>
          <a:prstGeom prst="straightConnector1">
            <a:avLst/>
          </a:prstGeom>
          <a:ln w="38100">
            <a:solidFill>
              <a:srgbClr val="FF33CC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8EE29F-3DED-4CF0-8BCC-9291F9D8C6CC}"/>
              </a:ext>
            </a:extLst>
          </p:cNvPr>
          <p:cNvCxnSpPr>
            <a:cxnSpLocks/>
          </p:cNvCxnSpPr>
          <p:nvPr/>
        </p:nvCxnSpPr>
        <p:spPr>
          <a:xfrm>
            <a:off x="17263276" y="3389686"/>
            <a:ext cx="0" cy="3351112"/>
          </a:xfrm>
          <a:prstGeom prst="straightConnector1">
            <a:avLst/>
          </a:prstGeom>
          <a:ln w="38100">
            <a:solidFill>
              <a:srgbClr val="FF33CC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860BC4-EB53-4680-9986-4C25B008D5C0}"/>
              </a:ext>
            </a:extLst>
          </p:cNvPr>
          <p:cNvCxnSpPr>
            <a:cxnSpLocks/>
          </p:cNvCxnSpPr>
          <p:nvPr/>
        </p:nvCxnSpPr>
        <p:spPr>
          <a:xfrm>
            <a:off x="17487684" y="2636342"/>
            <a:ext cx="0" cy="4104456"/>
          </a:xfrm>
          <a:prstGeom prst="straightConnector1">
            <a:avLst/>
          </a:prstGeom>
          <a:ln w="38100">
            <a:solidFill>
              <a:srgbClr val="FF33CC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D0BCD5-B2E8-4200-A27A-A911180C433F}"/>
              </a:ext>
            </a:extLst>
          </p:cNvPr>
          <p:cNvCxnSpPr>
            <a:cxnSpLocks/>
          </p:cNvCxnSpPr>
          <p:nvPr/>
        </p:nvCxnSpPr>
        <p:spPr>
          <a:xfrm>
            <a:off x="19567532" y="3389686"/>
            <a:ext cx="0" cy="4719264"/>
          </a:xfrm>
          <a:prstGeom prst="straightConnector1">
            <a:avLst/>
          </a:prstGeom>
          <a:ln w="38100">
            <a:solidFill>
              <a:srgbClr val="FF33CC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3945D7-B1E7-4F5B-A08B-987435081585}"/>
              </a:ext>
            </a:extLst>
          </p:cNvPr>
          <p:cNvCxnSpPr>
            <a:cxnSpLocks/>
          </p:cNvCxnSpPr>
          <p:nvPr/>
        </p:nvCxnSpPr>
        <p:spPr>
          <a:xfrm>
            <a:off x="19351508" y="2636342"/>
            <a:ext cx="0" cy="4104456"/>
          </a:xfrm>
          <a:prstGeom prst="straightConnector1">
            <a:avLst/>
          </a:prstGeom>
          <a:ln w="38100">
            <a:solidFill>
              <a:srgbClr val="FF33CC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70249A-32B6-4A52-B864-1FBE0985E9BE}"/>
              </a:ext>
            </a:extLst>
          </p:cNvPr>
          <p:cNvCxnSpPr>
            <a:cxnSpLocks/>
          </p:cNvCxnSpPr>
          <p:nvPr/>
        </p:nvCxnSpPr>
        <p:spPr>
          <a:xfrm>
            <a:off x="19783556" y="4148510"/>
            <a:ext cx="0" cy="3960440"/>
          </a:xfrm>
          <a:prstGeom prst="straightConnector1">
            <a:avLst/>
          </a:prstGeom>
          <a:ln w="38100">
            <a:solidFill>
              <a:srgbClr val="FF33CC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CBC349F-4FFB-4D27-8603-53916C280F06}"/>
              </a:ext>
            </a:extLst>
          </p:cNvPr>
          <p:cNvSpPr txBox="1"/>
          <p:nvPr/>
        </p:nvSpPr>
        <p:spPr>
          <a:xfrm>
            <a:off x="13413637" y="1080558"/>
            <a:ext cx="2548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noProof="1"/>
              <a:t>System Analysis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A5FA00-13A8-44D9-94D9-42C502183278}"/>
              </a:ext>
            </a:extLst>
          </p:cNvPr>
          <p:cNvSpPr txBox="1"/>
          <p:nvPr/>
        </p:nvSpPr>
        <p:spPr>
          <a:xfrm>
            <a:off x="13296527" y="5665645"/>
            <a:ext cx="3131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noProof="1"/>
              <a:t>Logical Architecture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ADA74A-825A-4A23-B749-DE17030DCA96}"/>
              </a:ext>
            </a:extLst>
          </p:cNvPr>
          <p:cNvSpPr txBox="1"/>
          <p:nvPr/>
        </p:nvSpPr>
        <p:spPr>
          <a:xfrm>
            <a:off x="13527438" y="10341198"/>
            <a:ext cx="3303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noProof="1"/>
              <a:t>Physical Architecture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EF7756-D83C-42F2-95CA-DD26F0109DE1}"/>
              </a:ext>
            </a:extLst>
          </p:cNvPr>
          <p:cNvCxnSpPr>
            <a:cxnSpLocks/>
          </p:cNvCxnSpPr>
          <p:nvPr/>
        </p:nvCxnSpPr>
        <p:spPr>
          <a:xfrm>
            <a:off x="16362828" y="1329197"/>
            <a:ext cx="7453176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A88CB4-4E9A-443A-ABB5-69BD5B0761CD}"/>
              </a:ext>
            </a:extLst>
          </p:cNvPr>
          <p:cNvCxnSpPr>
            <a:cxnSpLocks/>
          </p:cNvCxnSpPr>
          <p:nvPr/>
        </p:nvCxnSpPr>
        <p:spPr>
          <a:xfrm>
            <a:off x="16543196" y="5927255"/>
            <a:ext cx="7272808" cy="3407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96E595-C94A-4A54-B686-6B8607FE8792}"/>
              </a:ext>
            </a:extLst>
          </p:cNvPr>
          <p:cNvCxnSpPr>
            <a:cxnSpLocks/>
          </p:cNvCxnSpPr>
          <p:nvPr/>
        </p:nvCxnSpPr>
        <p:spPr>
          <a:xfrm>
            <a:off x="17047252" y="10625697"/>
            <a:ext cx="6768752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76ACB6F-CC89-4A67-BC91-1B665A29EDE0}"/>
              </a:ext>
            </a:extLst>
          </p:cNvPr>
          <p:cNvSpPr/>
          <p:nvPr/>
        </p:nvSpPr>
        <p:spPr>
          <a:xfrm>
            <a:off x="2592287" y="7072712"/>
            <a:ext cx="4733442" cy="4735896"/>
          </a:xfrm>
          <a:prstGeom prst="roundRect">
            <a:avLst>
              <a:gd name="adj" fmla="val 5398"/>
            </a:avLst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C91DBF-5B01-47EB-B401-604F5A0E3E79}"/>
              </a:ext>
            </a:extLst>
          </p:cNvPr>
          <p:cNvSpPr txBox="1"/>
          <p:nvPr/>
        </p:nvSpPr>
        <p:spPr>
          <a:xfrm>
            <a:off x="3768851" y="11989498"/>
            <a:ext cx="1929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noProof="1">
                <a:solidFill>
                  <a:srgbClr val="00B0F0"/>
                </a:solidFill>
              </a:rPr>
              <a:t>Source model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E48DA6-9C3A-47D4-BE5A-D38E68F08AE3}"/>
              </a:ext>
            </a:extLst>
          </p:cNvPr>
          <p:cNvSpPr txBox="1"/>
          <p:nvPr/>
        </p:nvSpPr>
        <p:spPr>
          <a:xfrm>
            <a:off x="18234677" y="13908078"/>
            <a:ext cx="1854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noProof="1">
                <a:solidFill>
                  <a:srgbClr val="00B0F0"/>
                </a:solidFill>
              </a:rPr>
              <a:t>Target model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85014F-0FC0-443E-95D9-3BD473875704}"/>
              </a:ext>
            </a:extLst>
          </p:cNvPr>
          <p:cNvSpPr/>
          <p:nvPr/>
        </p:nvSpPr>
        <p:spPr>
          <a:xfrm>
            <a:off x="0" y="6768048"/>
            <a:ext cx="2141156" cy="5253051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8F69DF-C594-4B19-909A-83DE2C9C9292}"/>
              </a:ext>
            </a:extLst>
          </p:cNvPr>
          <p:cNvSpPr/>
          <p:nvPr/>
        </p:nvSpPr>
        <p:spPr>
          <a:xfrm>
            <a:off x="7504751" y="5610094"/>
            <a:ext cx="4081911" cy="5970087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40FE29-0A17-4623-8EE3-CA35B5BBB795}"/>
              </a:ext>
            </a:extLst>
          </p:cNvPr>
          <p:cNvSpPr txBox="1"/>
          <p:nvPr/>
        </p:nvSpPr>
        <p:spPr>
          <a:xfrm>
            <a:off x="9995612" y="7713176"/>
            <a:ext cx="32883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noProof="1">
                <a:solidFill>
                  <a:srgbClr val="00B0F0"/>
                </a:solidFill>
              </a:rPr>
              <a:t>Transition PA to LA</a:t>
            </a:r>
          </a:p>
          <a:p>
            <a:pPr algn="ctr"/>
            <a:r>
              <a:rPr lang="fr-FR" sz="2400" b="1" noProof="1">
                <a:solidFill>
                  <a:srgbClr val="00B0F0"/>
                </a:solidFill>
              </a:rPr>
              <a:t>Initialization of the </a:t>
            </a:r>
          </a:p>
          <a:p>
            <a:pPr algn="ctr"/>
            <a:r>
              <a:rPr lang="fr-FR" sz="2400" b="1" noProof="1">
                <a:solidFill>
                  <a:srgbClr val="00B0F0"/>
                </a:solidFill>
              </a:rPr>
              <a:t>« behavioural contract »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E505D0-59B7-4CDC-BEBA-8182B8BE33EC}"/>
              </a:ext>
            </a:extLst>
          </p:cNvPr>
          <p:cNvCxnSpPr>
            <a:cxnSpLocks/>
          </p:cNvCxnSpPr>
          <p:nvPr/>
        </p:nvCxnSpPr>
        <p:spPr>
          <a:xfrm flipV="1">
            <a:off x="7352319" y="3085040"/>
            <a:ext cx="5675655" cy="5417001"/>
          </a:xfrm>
          <a:prstGeom prst="straightConnector1">
            <a:avLst/>
          </a:prstGeom>
          <a:ln w="57150">
            <a:solidFill>
              <a:srgbClr val="00B0F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C65222-A171-4678-AAAC-AC996D0F581D}"/>
              </a:ext>
            </a:extLst>
          </p:cNvPr>
          <p:cNvCxnSpPr>
            <a:cxnSpLocks/>
          </p:cNvCxnSpPr>
          <p:nvPr/>
        </p:nvCxnSpPr>
        <p:spPr>
          <a:xfrm flipV="1">
            <a:off x="7325729" y="6596783"/>
            <a:ext cx="5702245" cy="2579666"/>
          </a:xfrm>
          <a:prstGeom prst="straightConnector1">
            <a:avLst/>
          </a:prstGeom>
          <a:ln w="57150">
            <a:solidFill>
              <a:srgbClr val="00B0F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A4352F-E6F3-41D1-B175-598975C2B122}"/>
              </a:ext>
            </a:extLst>
          </p:cNvPr>
          <p:cNvCxnSpPr>
            <a:cxnSpLocks/>
          </p:cNvCxnSpPr>
          <p:nvPr/>
        </p:nvCxnSpPr>
        <p:spPr>
          <a:xfrm>
            <a:off x="7334557" y="9706321"/>
            <a:ext cx="5824264" cy="1258720"/>
          </a:xfrm>
          <a:prstGeom prst="straightConnector1">
            <a:avLst/>
          </a:prstGeom>
          <a:ln w="57150">
            <a:solidFill>
              <a:srgbClr val="00B0F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820860D-2E64-4C8F-83F2-AE47AF71D858}"/>
              </a:ext>
            </a:extLst>
          </p:cNvPr>
          <p:cNvSpPr txBox="1"/>
          <p:nvPr/>
        </p:nvSpPr>
        <p:spPr>
          <a:xfrm>
            <a:off x="10515829" y="13389548"/>
            <a:ext cx="249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noProof="1">
                <a:solidFill>
                  <a:schemeClr val="tx2"/>
                </a:solidFill>
              </a:rPr>
              <a:t>Pre-allocation link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ECC72E-D877-429F-A534-B50AD93005EA}"/>
              </a:ext>
            </a:extLst>
          </p:cNvPr>
          <p:cNvCxnSpPr>
            <a:cxnSpLocks/>
          </p:cNvCxnSpPr>
          <p:nvPr/>
        </p:nvCxnSpPr>
        <p:spPr>
          <a:xfrm>
            <a:off x="9921236" y="13593894"/>
            <a:ext cx="594593" cy="0"/>
          </a:xfrm>
          <a:prstGeom prst="straightConnector1">
            <a:avLst/>
          </a:prstGeom>
          <a:ln w="38100">
            <a:solidFill>
              <a:srgbClr val="FF33CC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619FD24-9346-43EC-AEE6-6CD3819019A6}"/>
              </a:ext>
            </a:extLst>
          </p:cNvPr>
          <p:cNvSpPr txBox="1"/>
          <p:nvPr/>
        </p:nvSpPr>
        <p:spPr>
          <a:xfrm>
            <a:off x="7021915" y="13424055"/>
            <a:ext cx="261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noProof="1">
                <a:solidFill>
                  <a:schemeClr val="tx2"/>
                </a:solidFill>
              </a:rPr>
              <a:t>Transition SA-LA-PA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B92F5E-C674-4391-AF47-AD2D502BBED3}"/>
              </a:ext>
            </a:extLst>
          </p:cNvPr>
          <p:cNvCxnSpPr>
            <a:cxnSpLocks/>
          </p:cNvCxnSpPr>
          <p:nvPr/>
        </p:nvCxnSpPr>
        <p:spPr>
          <a:xfrm>
            <a:off x="6482111" y="13593894"/>
            <a:ext cx="594593" cy="0"/>
          </a:xfrm>
          <a:prstGeom prst="straightConnector1">
            <a:avLst/>
          </a:prstGeom>
          <a:ln w="57150">
            <a:solidFill>
              <a:srgbClr val="00B0F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0FE9F0F-5ACB-473B-AE2D-8BEF3B6CAB13}"/>
              </a:ext>
            </a:extLst>
          </p:cNvPr>
          <p:cNvSpPr txBox="1"/>
          <p:nvPr/>
        </p:nvSpPr>
        <p:spPr>
          <a:xfrm>
            <a:off x="10108311" y="10993066"/>
            <a:ext cx="33887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noProof="1">
                <a:solidFill>
                  <a:srgbClr val="00B0F0"/>
                </a:solidFill>
              </a:rPr>
              <a:t>Transition PA to PA</a:t>
            </a:r>
          </a:p>
          <a:p>
            <a:pPr algn="ctr"/>
            <a:r>
              <a:rPr lang="fr-FR" sz="2400" b="1" noProof="1">
                <a:solidFill>
                  <a:srgbClr val="00B0F0"/>
                </a:solidFill>
              </a:rPr>
              <a:t>Initialization of the </a:t>
            </a:r>
          </a:p>
          <a:p>
            <a:pPr algn="ctr"/>
            <a:r>
              <a:rPr lang="fr-FR" sz="2400" b="1" noProof="1">
                <a:solidFill>
                  <a:srgbClr val="00B0F0"/>
                </a:solidFill>
              </a:rPr>
              <a:t>« architectural contract »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3F8E44-0857-41C0-BDBC-AA88E07CD209}"/>
              </a:ext>
            </a:extLst>
          </p:cNvPr>
          <p:cNvSpPr txBox="1"/>
          <p:nvPr/>
        </p:nvSpPr>
        <p:spPr>
          <a:xfrm>
            <a:off x="10206492" y="4198779"/>
            <a:ext cx="3070199" cy="1200329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2400" b="1" noProof="1">
                <a:solidFill>
                  <a:srgbClr val="00B0F0"/>
                </a:solidFill>
              </a:rPr>
              <a:t>Transition PA to SA</a:t>
            </a:r>
          </a:p>
          <a:p>
            <a:pPr algn="ctr"/>
            <a:r>
              <a:rPr lang="fr-FR" sz="2400" b="1" noProof="1">
                <a:solidFill>
                  <a:srgbClr val="00B0F0"/>
                </a:solidFill>
              </a:rPr>
              <a:t>Initialization of the </a:t>
            </a:r>
          </a:p>
          <a:p>
            <a:pPr algn="ctr"/>
            <a:r>
              <a:rPr lang="fr-FR" sz="2400" b="1" noProof="1">
                <a:solidFill>
                  <a:srgbClr val="00B0F0"/>
                </a:solidFill>
              </a:rPr>
              <a:t>« functional contract »</a:t>
            </a:r>
          </a:p>
        </p:txBody>
      </p:sp>
    </p:spTree>
    <p:extLst>
      <p:ext uri="{BB962C8B-B14F-4D97-AF65-F5344CB8AC3E}">
        <p14:creationId xmlns:p14="http://schemas.microsoft.com/office/powerpoint/2010/main" val="1639425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2188</TotalTime>
  <Words>605</Words>
  <Application>Microsoft Office PowerPoint</Application>
  <PresentationFormat>Personnalisé</PresentationFormat>
  <Paragraphs>507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 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 DUL</dc:creator>
  <cp:lastModifiedBy>Philippe DUL</cp:lastModifiedBy>
  <cp:revision>58</cp:revision>
  <dcterms:created xsi:type="dcterms:W3CDTF">2020-11-30T16:46:05Z</dcterms:created>
  <dcterms:modified xsi:type="dcterms:W3CDTF">2022-10-27T14:35:32Z</dcterms:modified>
</cp:coreProperties>
</file>