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60" r:id="rId4"/>
  </p:sldIdLst>
  <p:sldSz cx="24072850" cy="16217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44"/>
    <a:srgbClr val="F9E081"/>
    <a:srgbClr val="FEF7B4"/>
    <a:srgbClr val="CBFCAA"/>
    <a:srgbClr val="ECFFE1"/>
    <a:srgbClr val="CBE3BB"/>
    <a:srgbClr val="C3DEB0"/>
    <a:srgbClr val="FF3399"/>
    <a:srgbClr val="FFFF66"/>
    <a:srgbClr val="AA9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5723" autoAdjust="0"/>
  </p:normalViewPr>
  <p:slideViewPr>
    <p:cSldViewPr snapToGrid="0">
      <p:cViewPr varScale="1">
        <p:scale>
          <a:sx n="47" d="100"/>
          <a:sy n="47" d="100"/>
        </p:scale>
        <p:origin x="11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CB4A4-D702-4690-8DE2-9DCED1E13752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1143000"/>
            <a:ext cx="4581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49B8-89E9-463B-94D0-48EC3726FD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87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49B8-89E9-463B-94D0-48EC3726FD5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87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5464" y="2654181"/>
            <a:ext cx="20461923" cy="5646232"/>
          </a:xfrm>
        </p:spPr>
        <p:txBody>
          <a:bodyPr anchor="b"/>
          <a:lstStyle>
            <a:lvl1pPr algn="ctr">
              <a:defRPr sz="14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8518153"/>
            <a:ext cx="18054638" cy="3915571"/>
          </a:xfrm>
        </p:spPr>
        <p:txBody>
          <a:bodyPr/>
          <a:lstStyle>
            <a:lvl1pPr marL="0" indent="0" algn="ctr">
              <a:buNone/>
              <a:defRPr sz="5676"/>
            </a:lvl1pPr>
            <a:lvl2pPr marL="1081187" indent="0" algn="ctr">
              <a:buNone/>
              <a:defRPr sz="4730"/>
            </a:lvl2pPr>
            <a:lvl3pPr marL="2162373" indent="0" algn="ctr">
              <a:buNone/>
              <a:defRPr sz="4257"/>
            </a:lvl3pPr>
            <a:lvl4pPr marL="3243560" indent="0" algn="ctr">
              <a:buNone/>
              <a:defRPr sz="3784"/>
            </a:lvl4pPr>
            <a:lvl5pPr marL="4324746" indent="0" algn="ctr">
              <a:buNone/>
              <a:defRPr sz="3784"/>
            </a:lvl5pPr>
            <a:lvl6pPr marL="5405933" indent="0" algn="ctr">
              <a:buNone/>
              <a:defRPr sz="3784"/>
            </a:lvl6pPr>
            <a:lvl7pPr marL="6487119" indent="0" algn="ctr">
              <a:buNone/>
              <a:defRPr sz="3784"/>
            </a:lvl7pPr>
            <a:lvl8pPr marL="7568306" indent="0" algn="ctr">
              <a:buNone/>
              <a:defRPr sz="3784"/>
            </a:lvl8pPr>
            <a:lvl9pPr marL="8649492" indent="0" algn="ctr">
              <a:buNone/>
              <a:defRPr sz="37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5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7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5" y="863453"/>
            <a:ext cx="5190708" cy="137439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10" y="863453"/>
            <a:ext cx="15271214" cy="13743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3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2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2" y="4043217"/>
            <a:ext cx="20762833" cy="6746195"/>
          </a:xfrm>
        </p:spPr>
        <p:txBody>
          <a:bodyPr anchor="b"/>
          <a:lstStyle>
            <a:lvl1pPr>
              <a:defRPr sz="14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2" y="10853234"/>
            <a:ext cx="20762833" cy="3547664"/>
          </a:xfrm>
        </p:spPr>
        <p:txBody>
          <a:bodyPr/>
          <a:lstStyle>
            <a:lvl1pPr marL="0" indent="0">
              <a:buNone/>
              <a:defRPr sz="5676">
                <a:solidFill>
                  <a:schemeClr val="tx1"/>
                </a:solidFill>
              </a:defRPr>
            </a:lvl1pPr>
            <a:lvl2pPr marL="1081187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2pPr>
            <a:lvl3pPr marL="2162373" indent="0">
              <a:buNone/>
              <a:defRPr sz="4257">
                <a:solidFill>
                  <a:schemeClr val="tx1">
                    <a:tint val="75000"/>
                  </a:schemeClr>
                </a:solidFill>
              </a:defRPr>
            </a:lvl3pPr>
            <a:lvl4pPr marL="3243560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4pPr>
            <a:lvl5pPr marL="4324746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5pPr>
            <a:lvl6pPr marL="540593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6pPr>
            <a:lvl7pPr marL="6487119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7pPr>
            <a:lvl8pPr marL="7568306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8pPr>
            <a:lvl9pPr marL="8649492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0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4317265"/>
            <a:ext cx="10230961" cy="10290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4317265"/>
            <a:ext cx="10230961" cy="10290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8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863457"/>
            <a:ext cx="20762833" cy="3134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7" y="3975639"/>
            <a:ext cx="10183942" cy="1948399"/>
          </a:xfrm>
        </p:spPr>
        <p:txBody>
          <a:bodyPr anchor="b"/>
          <a:lstStyle>
            <a:lvl1pPr marL="0" indent="0">
              <a:buNone/>
              <a:defRPr sz="5676" b="1"/>
            </a:lvl1pPr>
            <a:lvl2pPr marL="1081187" indent="0">
              <a:buNone/>
              <a:defRPr sz="4730" b="1"/>
            </a:lvl2pPr>
            <a:lvl3pPr marL="2162373" indent="0">
              <a:buNone/>
              <a:defRPr sz="4257" b="1"/>
            </a:lvl3pPr>
            <a:lvl4pPr marL="3243560" indent="0">
              <a:buNone/>
              <a:defRPr sz="3784" b="1"/>
            </a:lvl4pPr>
            <a:lvl5pPr marL="4324746" indent="0">
              <a:buNone/>
              <a:defRPr sz="3784" b="1"/>
            </a:lvl5pPr>
            <a:lvl6pPr marL="5405933" indent="0">
              <a:buNone/>
              <a:defRPr sz="3784" b="1"/>
            </a:lvl6pPr>
            <a:lvl7pPr marL="6487119" indent="0">
              <a:buNone/>
              <a:defRPr sz="3784" b="1"/>
            </a:lvl7pPr>
            <a:lvl8pPr marL="7568306" indent="0">
              <a:buNone/>
              <a:defRPr sz="3784" b="1"/>
            </a:lvl8pPr>
            <a:lvl9pPr marL="8649492" indent="0">
              <a:buNone/>
              <a:defRPr sz="37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7" y="5924039"/>
            <a:ext cx="10183942" cy="8713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1" y="3975639"/>
            <a:ext cx="10234097" cy="1948399"/>
          </a:xfrm>
        </p:spPr>
        <p:txBody>
          <a:bodyPr anchor="b"/>
          <a:lstStyle>
            <a:lvl1pPr marL="0" indent="0">
              <a:buNone/>
              <a:defRPr sz="5676" b="1"/>
            </a:lvl1pPr>
            <a:lvl2pPr marL="1081187" indent="0">
              <a:buNone/>
              <a:defRPr sz="4730" b="1"/>
            </a:lvl2pPr>
            <a:lvl3pPr marL="2162373" indent="0">
              <a:buNone/>
              <a:defRPr sz="4257" b="1"/>
            </a:lvl3pPr>
            <a:lvl4pPr marL="3243560" indent="0">
              <a:buNone/>
              <a:defRPr sz="3784" b="1"/>
            </a:lvl4pPr>
            <a:lvl5pPr marL="4324746" indent="0">
              <a:buNone/>
              <a:defRPr sz="3784" b="1"/>
            </a:lvl5pPr>
            <a:lvl6pPr marL="5405933" indent="0">
              <a:buNone/>
              <a:defRPr sz="3784" b="1"/>
            </a:lvl6pPr>
            <a:lvl7pPr marL="6487119" indent="0">
              <a:buNone/>
              <a:defRPr sz="3784" b="1"/>
            </a:lvl7pPr>
            <a:lvl8pPr marL="7568306" indent="0">
              <a:buNone/>
              <a:defRPr sz="3784" b="1"/>
            </a:lvl8pPr>
            <a:lvl9pPr marL="8649492" indent="0">
              <a:buNone/>
              <a:defRPr sz="37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1" y="5924039"/>
            <a:ext cx="10234097" cy="8713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6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49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1081193"/>
            <a:ext cx="7764121" cy="3784177"/>
          </a:xfrm>
        </p:spPr>
        <p:txBody>
          <a:bodyPr anchor="b"/>
          <a:lstStyle>
            <a:lvl1pPr>
              <a:defRPr sz="7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2335081"/>
            <a:ext cx="12186880" cy="11525221"/>
          </a:xfrm>
        </p:spPr>
        <p:txBody>
          <a:bodyPr/>
          <a:lstStyle>
            <a:lvl1pPr>
              <a:defRPr sz="7567"/>
            </a:lvl1pPr>
            <a:lvl2pPr>
              <a:defRPr sz="6621"/>
            </a:lvl2pPr>
            <a:lvl3pPr>
              <a:defRPr sz="5676"/>
            </a:lvl3pPr>
            <a:lvl4pPr>
              <a:defRPr sz="4730"/>
            </a:lvl4pPr>
            <a:lvl5pPr>
              <a:defRPr sz="4730"/>
            </a:lvl5pPr>
            <a:lvl6pPr>
              <a:defRPr sz="4730"/>
            </a:lvl6pPr>
            <a:lvl7pPr>
              <a:defRPr sz="4730"/>
            </a:lvl7pPr>
            <a:lvl8pPr>
              <a:defRPr sz="4730"/>
            </a:lvl8pPr>
            <a:lvl9pPr>
              <a:defRPr sz="47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4" y="4865370"/>
            <a:ext cx="7764121" cy="9013700"/>
          </a:xfrm>
        </p:spPr>
        <p:txBody>
          <a:bodyPr/>
          <a:lstStyle>
            <a:lvl1pPr marL="0" indent="0">
              <a:buNone/>
              <a:defRPr sz="3784"/>
            </a:lvl1pPr>
            <a:lvl2pPr marL="1081187" indent="0">
              <a:buNone/>
              <a:defRPr sz="3311"/>
            </a:lvl2pPr>
            <a:lvl3pPr marL="2162373" indent="0">
              <a:buNone/>
              <a:defRPr sz="2838"/>
            </a:lvl3pPr>
            <a:lvl4pPr marL="3243560" indent="0">
              <a:buNone/>
              <a:defRPr sz="2365"/>
            </a:lvl4pPr>
            <a:lvl5pPr marL="4324746" indent="0">
              <a:buNone/>
              <a:defRPr sz="2365"/>
            </a:lvl5pPr>
            <a:lvl6pPr marL="5405933" indent="0">
              <a:buNone/>
              <a:defRPr sz="2365"/>
            </a:lvl6pPr>
            <a:lvl7pPr marL="6487119" indent="0">
              <a:buNone/>
              <a:defRPr sz="2365"/>
            </a:lvl7pPr>
            <a:lvl8pPr marL="7568306" indent="0">
              <a:buNone/>
              <a:defRPr sz="2365"/>
            </a:lvl8pPr>
            <a:lvl9pPr marL="8649492" indent="0">
              <a:buNone/>
              <a:defRPr sz="2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1081193"/>
            <a:ext cx="7764121" cy="3784177"/>
          </a:xfrm>
        </p:spPr>
        <p:txBody>
          <a:bodyPr anchor="b"/>
          <a:lstStyle>
            <a:lvl1pPr>
              <a:defRPr sz="7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2335081"/>
            <a:ext cx="12186880" cy="11525221"/>
          </a:xfrm>
        </p:spPr>
        <p:txBody>
          <a:bodyPr anchor="t"/>
          <a:lstStyle>
            <a:lvl1pPr marL="0" indent="0">
              <a:buNone/>
              <a:defRPr sz="7567"/>
            </a:lvl1pPr>
            <a:lvl2pPr marL="1081187" indent="0">
              <a:buNone/>
              <a:defRPr sz="6621"/>
            </a:lvl2pPr>
            <a:lvl3pPr marL="2162373" indent="0">
              <a:buNone/>
              <a:defRPr sz="5676"/>
            </a:lvl3pPr>
            <a:lvl4pPr marL="3243560" indent="0">
              <a:buNone/>
              <a:defRPr sz="4730"/>
            </a:lvl4pPr>
            <a:lvl5pPr marL="4324746" indent="0">
              <a:buNone/>
              <a:defRPr sz="4730"/>
            </a:lvl5pPr>
            <a:lvl6pPr marL="5405933" indent="0">
              <a:buNone/>
              <a:defRPr sz="4730"/>
            </a:lvl6pPr>
            <a:lvl7pPr marL="6487119" indent="0">
              <a:buNone/>
              <a:defRPr sz="4730"/>
            </a:lvl7pPr>
            <a:lvl8pPr marL="7568306" indent="0">
              <a:buNone/>
              <a:defRPr sz="4730"/>
            </a:lvl8pPr>
            <a:lvl9pPr marL="8649492" indent="0">
              <a:buNone/>
              <a:defRPr sz="4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4" y="4865370"/>
            <a:ext cx="7764121" cy="9013700"/>
          </a:xfrm>
        </p:spPr>
        <p:txBody>
          <a:bodyPr/>
          <a:lstStyle>
            <a:lvl1pPr marL="0" indent="0">
              <a:buNone/>
              <a:defRPr sz="3784"/>
            </a:lvl1pPr>
            <a:lvl2pPr marL="1081187" indent="0">
              <a:buNone/>
              <a:defRPr sz="3311"/>
            </a:lvl2pPr>
            <a:lvl3pPr marL="2162373" indent="0">
              <a:buNone/>
              <a:defRPr sz="2838"/>
            </a:lvl3pPr>
            <a:lvl4pPr marL="3243560" indent="0">
              <a:buNone/>
              <a:defRPr sz="2365"/>
            </a:lvl4pPr>
            <a:lvl5pPr marL="4324746" indent="0">
              <a:buNone/>
              <a:defRPr sz="2365"/>
            </a:lvl5pPr>
            <a:lvl6pPr marL="5405933" indent="0">
              <a:buNone/>
              <a:defRPr sz="2365"/>
            </a:lvl6pPr>
            <a:lvl7pPr marL="6487119" indent="0">
              <a:buNone/>
              <a:defRPr sz="2365"/>
            </a:lvl7pPr>
            <a:lvl8pPr marL="7568306" indent="0">
              <a:buNone/>
              <a:defRPr sz="2365"/>
            </a:lvl8pPr>
            <a:lvl9pPr marL="8649492" indent="0">
              <a:buNone/>
              <a:defRPr sz="2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5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863457"/>
            <a:ext cx="20762833" cy="313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4317265"/>
            <a:ext cx="20762833" cy="10290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5031594"/>
            <a:ext cx="5416391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7E28-720F-48D0-AAA9-7B683A27DAC6}" type="datetimeFigureOut">
              <a:rPr lang="fr-FR" smtClean="0"/>
              <a:t>01/12/2020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5031594"/>
            <a:ext cx="8124587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5031594"/>
            <a:ext cx="5416391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8D42-9E81-435F-AC5B-A7ADB97003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1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62373" rtl="0" eaLnBrk="1" latinLnBrk="0" hangingPunct="1">
        <a:lnSpc>
          <a:spcPct val="90000"/>
        </a:lnSpc>
        <a:spcBef>
          <a:spcPct val="0"/>
        </a:spcBef>
        <a:buNone/>
        <a:defRPr sz="10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593" indent="-540593" algn="l" defTabSz="2162373" rtl="0" eaLnBrk="1" latinLnBrk="0" hangingPunct="1">
        <a:lnSpc>
          <a:spcPct val="90000"/>
        </a:lnSpc>
        <a:spcBef>
          <a:spcPts val="2365"/>
        </a:spcBef>
        <a:buFont typeface="Arial" panose="020B0604020202020204" pitchFamily="34" charset="0"/>
        <a:buChar char="•"/>
        <a:defRPr sz="6621" kern="1200">
          <a:solidFill>
            <a:schemeClr val="tx1"/>
          </a:solidFill>
          <a:latin typeface="+mn-lt"/>
          <a:ea typeface="+mn-ea"/>
          <a:cs typeface="+mn-cs"/>
        </a:defRPr>
      </a:lvl1pPr>
      <a:lvl2pPr marL="1621780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5676" kern="1200">
          <a:solidFill>
            <a:schemeClr val="tx1"/>
          </a:solidFill>
          <a:latin typeface="+mn-lt"/>
          <a:ea typeface="+mn-ea"/>
          <a:cs typeface="+mn-cs"/>
        </a:defRPr>
      </a:lvl2pPr>
      <a:lvl3pPr marL="2702966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3pPr>
      <a:lvl4pPr marL="3784153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4pPr>
      <a:lvl5pPr marL="4865340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5pPr>
      <a:lvl6pPr marL="5946526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6pPr>
      <a:lvl7pPr marL="7027713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7pPr>
      <a:lvl8pPr marL="8108899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8pPr>
      <a:lvl9pPr marL="9190086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1pPr>
      <a:lvl2pPr marL="1081187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2162373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3pPr>
      <a:lvl4pPr marL="3243560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4pPr>
      <a:lvl5pPr marL="4324746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5pPr>
      <a:lvl6pPr marL="5405933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6pPr>
      <a:lvl7pPr marL="6487119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7pPr>
      <a:lvl8pPr marL="7568306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8pPr>
      <a:lvl9pPr marL="8649492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 1069">
            <a:extLst>
              <a:ext uri="{FF2B5EF4-FFF2-40B4-BE49-F238E27FC236}">
                <a16:creationId xmlns:a16="http://schemas.microsoft.com/office/drawing/2014/main" id="{D9B7C927-3FBE-4BA9-A8C9-5E564D6E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2386" y="3344052"/>
            <a:ext cx="2980521" cy="2036763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chemeClr val="accent1">
                <a:lumMod val="20000"/>
                <a:lumOff val="80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4098" name="Rectangle 1026"/>
          <p:cNvSpPr>
            <a:spLocks noChangeArrowheads="1"/>
          </p:cNvSpPr>
          <p:nvPr/>
        </p:nvSpPr>
        <p:spPr bwMode="auto">
          <a:xfrm>
            <a:off x="6221350" y="1450628"/>
            <a:ext cx="2885905" cy="20383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4101" name="Rectangle 1029"/>
          <p:cNvSpPr>
            <a:spLocks noChangeArrowheads="1"/>
          </p:cNvSpPr>
          <p:nvPr/>
        </p:nvSpPr>
        <p:spPr bwMode="auto">
          <a:xfrm>
            <a:off x="8465872" y="1841476"/>
            <a:ext cx="435385" cy="122210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4102" name="Rectangle 1030"/>
          <p:cNvSpPr>
            <a:spLocks noChangeArrowheads="1"/>
          </p:cNvSpPr>
          <p:nvPr/>
        </p:nvSpPr>
        <p:spPr bwMode="auto">
          <a:xfrm>
            <a:off x="6434562" y="1754641"/>
            <a:ext cx="1724025" cy="1458119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4103" name="Oval 1031"/>
          <p:cNvSpPr>
            <a:spLocks noChangeArrowheads="1"/>
          </p:cNvSpPr>
          <p:nvPr/>
        </p:nvSpPr>
        <p:spPr bwMode="auto">
          <a:xfrm>
            <a:off x="6501230" y="215389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4104" name="Oval 1032"/>
          <p:cNvSpPr>
            <a:spLocks noChangeArrowheads="1"/>
          </p:cNvSpPr>
          <p:nvPr/>
        </p:nvSpPr>
        <p:spPr bwMode="auto">
          <a:xfrm>
            <a:off x="6626643" y="242535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4105" name="Oval 1033"/>
          <p:cNvSpPr>
            <a:spLocks noChangeArrowheads="1"/>
          </p:cNvSpPr>
          <p:nvPr/>
        </p:nvSpPr>
        <p:spPr bwMode="auto">
          <a:xfrm>
            <a:off x="6875880" y="201736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4106" name="Oval 1034"/>
          <p:cNvSpPr>
            <a:spLocks noChangeArrowheads="1"/>
          </p:cNvSpPr>
          <p:nvPr/>
        </p:nvSpPr>
        <p:spPr bwMode="auto">
          <a:xfrm>
            <a:off x="7654299" y="201612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4107" name="Oval 1035"/>
          <p:cNvSpPr>
            <a:spLocks noChangeArrowheads="1"/>
          </p:cNvSpPr>
          <p:nvPr/>
        </p:nvSpPr>
        <p:spPr bwMode="auto">
          <a:xfrm>
            <a:off x="7437855" y="247456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4108" name="Oval 1036"/>
          <p:cNvSpPr>
            <a:spLocks noChangeArrowheads="1"/>
          </p:cNvSpPr>
          <p:nvPr/>
        </p:nvSpPr>
        <p:spPr bwMode="auto">
          <a:xfrm>
            <a:off x="8353283" y="244937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4109" name="Line 1037"/>
          <p:cNvSpPr>
            <a:spLocks noChangeShapeType="1"/>
          </p:cNvSpPr>
          <p:nvPr/>
        </p:nvSpPr>
        <p:spPr bwMode="auto">
          <a:xfrm flipV="1">
            <a:off x="7031463" y="2653953"/>
            <a:ext cx="37306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110" name="Line 1038"/>
          <p:cNvSpPr>
            <a:spLocks noChangeShapeType="1"/>
          </p:cNvSpPr>
          <p:nvPr/>
        </p:nvSpPr>
        <p:spPr bwMode="auto">
          <a:xfrm>
            <a:off x="8018880" y="2709515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111" name="Line 1039"/>
          <p:cNvSpPr>
            <a:spLocks noChangeShapeType="1"/>
          </p:cNvSpPr>
          <p:nvPr/>
        </p:nvSpPr>
        <p:spPr bwMode="auto">
          <a:xfrm>
            <a:off x="7244181" y="2212633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113" name="Oval 1041"/>
          <p:cNvSpPr>
            <a:spLocks noChangeArrowheads="1"/>
          </p:cNvSpPr>
          <p:nvPr/>
        </p:nvSpPr>
        <p:spPr bwMode="auto">
          <a:xfrm>
            <a:off x="8587393" y="206640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4114" name="Line 1042"/>
          <p:cNvSpPr>
            <a:spLocks noChangeShapeType="1"/>
          </p:cNvSpPr>
          <p:nvPr/>
        </p:nvSpPr>
        <p:spPr bwMode="auto">
          <a:xfrm flipV="1">
            <a:off x="8357025" y="2247553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181" name="Text Box 1111"/>
          <p:cNvSpPr txBox="1">
            <a:spLocks noChangeArrowheads="1"/>
          </p:cNvSpPr>
          <p:nvPr/>
        </p:nvSpPr>
        <p:spPr bwMode="auto">
          <a:xfrm>
            <a:off x="7064793" y="1399035"/>
            <a:ext cx="1277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Subsystem</a:t>
            </a:r>
          </a:p>
        </p:txBody>
      </p:sp>
      <p:sp>
        <p:nvSpPr>
          <p:cNvPr id="4187" name="Rectangle 1137"/>
          <p:cNvSpPr>
            <a:spLocks noChangeArrowheads="1"/>
          </p:cNvSpPr>
          <p:nvPr/>
        </p:nvSpPr>
        <p:spPr bwMode="auto">
          <a:xfrm>
            <a:off x="2012773" y="946785"/>
            <a:ext cx="1122362" cy="10858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4188" name="Rectangle 1138"/>
          <p:cNvSpPr>
            <a:spLocks noChangeArrowheads="1"/>
          </p:cNvSpPr>
          <p:nvPr/>
        </p:nvSpPr>
        <p:spPr bwMode="auto">
          <a:xfrm>
            <a:off x="1333886" y="5371587"/>
            <a:ext cx="3533211" cy="171809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4192" name="Line 1143"/>
          <p:cNvSpPr>
            <a:spLocks noChangeShapeType="1"/>
          </p:cNvSpPr>
          <p:nvPr/>
        </p:nvSpPr>
        <p:spPr bwMode="auto">
          <a:xfrm flipV="1">
            <a:off x="2294325" y="6322500"/>
            <a:ext cx="223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03" name="Rectangle 1160"/>
          <p:cNvSpPr>
            <a:spLocks noChangeArrowheads="1"/>
          </p:cNvSpPr>
          <p:nvPr/>
        </p:nvSpPr>
        <p:spPr bwMode="auto">
          <a:xfrm>
            <a:off x="1320624" y="3003730"/>
            <a:ext cx="3476625" cy="2036762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4204" name="Line 1161"/>
          <p:cNvSpPr>
            <a:spLocks noChangeShapeType="1"/>
          </p:cNvSpPr>
          <p:nvPr/>
        </p:nvSpPr>
        <p:spPr bwMode="auto">
          <a:xfrm flipH="1">
            <a:off x="3154179" y="3683188"/>
            <a:ext cx="312738" cy="13493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05" name="AutoShape 1162"/>
          <p:cNvSpPr>
            <a:spLocks noChangeArrowheads="1"/>
          </p:cNvSpPr>
          <p:nvPr/>
        </p:nvSpPr>
        <p:spPr bwMode="auto">
          <a:xfrm>
            <a:off x="1409524" y="3208524"/>
            <a:ext cx="1724025" cy="1357313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4206" name="Line 1163"/>
          <p:cNvSpPr>
            <a:spLocks noChangeShapeType="1"/>
          </p:cNvSpPr>
          <p:nvPr/>
        </p:nvSpPr>
        <p:spPr bwMode="auto">
          <a:xfrm>
            <a:off x="2630304" y="4157842"/>
            <a:ext cx="1060450" cy="2047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07" name="AutoShape 1164"/>
          <p:cNvSpPr>
            <a:spLocks noChangeArrowheads="1"/>
          </p:cNvSpPr>
          <p:nvPr/>
        </p:nvSpPr>
        <p:spPr bwMode="auto">
          <a:xfrm>
            <a:off x="3627262" y="3886380"/>
            <a:ext cx="898525" cy="679450"/>
          </a:xfrm>
          <a:prstGeom prst="pentagon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4210" name="Rectangle 1167"/>
          <p:cNvSpPr>
            <a:spLocks noChangeArrowheads="1"/>
          </p:cNvSpPr>
          <p:nvPr/>
        </p:nvSpPr>
        <p:spPr bwMode="auto">
          <a:xfrm>
            <a:off x="1900975" y="1743717"/>
            <a:ext cx="2082597" cy="1628775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4221" name="Oval 1178"/>
          <p:cNvSpPr>
            <a:spLocks noChangeArrowheads="1"/>
          </p:cNvSpPr>
          <p:nvPr/>
        </p:nvSpPr>
        <p:spPr bwMode="auto">
          <a:xfrm>
            <a:off x="2111013" y="329765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4222" name="Line 1179"/>
          <p:cNvSpPr>
            <a:spLocks noChangeShapeType="1"/>
          </p:cNvSpPr>
          <p:nvPr/>
        </p:nvSpPr>
        <p:spPr bwMode="auto">
          <a:xfrm flipV="1">
            <a:off x="1850663" y="3558002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23" name="Line 1180"/>
          <p:cNvSpPr>
            <a:spLocks noChangeShapeType="1"/>
          </p:cNvSpPr>
          <p:nvPr/>
        </p:nvSpPr>
        <p:spPr bwMode="auto">
          <a:xfrm flipH="1">
            <a:off x="1903051" y="3704045"/>
            <a:ext cx="347662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24" name="Oval 1181"/>
          <p:cNvSpPr>
            <a:spLocks noChangeArrowheads="1"/>
          </p:cNvSpPr>
          <p:nvPr/>
        </p:nvSpPr>
        <p:spPr bwMode="auto">
          <a:xfrm>
            <a:off x="1591901" y="365166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4226" name="Rectangle 1183"/>
          <p:cNvSpPr>
            <a:spLocks noChangeArrowheads="1"/>
          </p:cNvSpPr>
          <p:nvPr/>
        </p:nvSpPr>
        <p:spPr bwMode="auto">
          <a:xfrm>
            <a:off x="3439938" y="3411717"/>
            <a:ext cx="790130" cy="6111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4227" name="Oval 1184"/>
          <p:cNvSpPr>
            <a:spLocks noChangeArrowheads="1"/>
          </p:cNvSpPr>
          <p:nvPr/>
        </p:nvSpPr>
        <p:spPr bwMode="auto">
          <a:xfrm>
            <a:off x="2250713" y="356910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4234" name="AutoShape 1191"/>
          <p:cNvSpPr>
            <a:spLocks noChangeArrowheads="1"/>
          </p:cNvSpPr>
          <p:nvPr/>
        </p:nvSpPr>
        <p:spPr bwMode="auto">
          <a:xfrm>
            <a:off x="2074685" y="1083310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A1</a:t>
            </a:r>
          </a:p>
        </p:txBody>
      </p:sp>
      <p:sp>
        <p:nvSpPr>
          <p:cNvPr id="4235" name="Line 1192"/>
          <p:cNvSpPr>
            <a:spLocks noChangeShapeType="1"/>
          </p:cNvSpPr>
          <p:nvPr/>
        </p:nvSpPr>
        <p:spPr bwMode="auto">
          <a:xfrm flipH="1" flipV="1">
            <a:off x="2387431" y="1354772"/>
            <a:ext cx="249237" cy="134938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36" name="AutoShape 1193"/>
          <p:cNvSpPr>
            <a:spLocks noChangeArrowheads="1"/>
          </p:cNvSpPr>
          <p:nvPr/>
        </p:nvSpPr>
        <p:spPr bwMode="auto">
          <a:xfrm>
            <a:off x="2838507" y="1083310"/>
            <a:ext cx="373063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A3</a:t>
            </a:r>
          </a:p>
        </p:txBody>
      </p:sp>
      <p:sp>
        <p:nvSpPr>
          <p:cNvPr id="4237" name="AutoShape 1194"/>
          <p:cNvSpPr>
            <a:spLocks noChangeArrowheads="1"/>
          </p:cNvSpPr>
          <p:nvPr/>
        </p:nvSpPr>
        <p:spPr bwMode="auto">
          <a:xfrm>
            <a:off x="2511248" y="1354772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4238" name="Line 1195"/>
          <p:cNvSpPr>
            <a:spLocks noChangeShapeType="1"/>
          </p:cNvSpPr>
          <p:nvPr/>
        </p:nvSpPr>
        <p:spPr bwMode="auto">
          <a:xfrm flipH="1">
            <a:off x="2449335" y="1286510"/>
            <a:ext cx="374650" cy="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44" name="Line 1201"/>
          <p:cNvSpPr>
            <a:spLocks noChangeShapeType="1"/>
          </p:cNvSpPr>
          <p:nvPr/>
        </p:nvSpPr>
        <p:spPr bwMode="auto">
          <a:xfrm flipV="1">
            <a:off x="2006424" y="4314754"/>
            <a:ext cx="124849" cy="52254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46" name="Line 1203"/>
          <p:cNvSpPr>
            <a:spLocks noChangeShapeType="1"/>
          </p:cNvSpPr>
          <p:nvPr/>
        </p:nvSpPr>
        <p:spPr bwMode="auto">
          <a:xfrm flipV="1">
            <a:off x="1818830" y="4299364"/>
            <a:ext cx="190763" cy="8501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52" name="Oval 1211"/>
          <p:cNvSpPr>
            <a:spLocks noChangeArrowheads="1"/>
          </p:cNvSpPr>
          <p:nvPr/>
        </p:nvSpPr>
        <p:spPr bwMode="auto">
          <a:xfrm>
            <a:off x="3758608" y="392933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4254" name="Line 1213"/>
          <p:cNvSpPr>
            <a:spLocks noChangeShapeType="1"/>
          </p:cNvSpPr>
          <p:nvPr/>
        </p:nvSpPr>
        <p:spPr bwMode="auto">
          <a:xfrm>
            <a:off x="1814158" y="3704052"/>
            <a:ext cx="19954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55" name="Rectangle 1214"/>
          <p:cNvSpPr>
            <a:spLocks noChangeArrowheads="1"/>
          </p:cNvSpPr>
          <p:nvPr/>
        </p:nvSpPr>
        <p:spPr bwMode="auto">
          <a:xfrm>
            <a:off x="2655708" y="3479985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4257" name="Text Box 1216"/>
          <p:cNvSpPr txBox="1">
            <a:spLocks noChangeArrowheads="1"/>
          </p:cNvSpPr>
          <p:nvPr/>
        </p:nvSpPr>
        <p:spPr bwMode="auto">
          <a:xfrm>
            <a:off x="887238" y="1421451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OA</a:t>
            </a:r>
          </a:p>
        </p:txBody>
      </p:sp>
      <p:sp>
        <p:nvSpPr>
          <p:cNvPr id="4258" name="Text Box 1217"/>
          <p:cNvSpPr txBox="1">
            <a:spLocks noChangeArrowheads="1"/>
          </p:cNvSpPr>
          <p:nvPr/>
        </p:nvSpPr>
        <p:spPr bwMode="auto">
          <a:xfrm>
            <a:off x="871541" y="2481311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SA</a:t>
            </a:r>
          </a:p>
        </p:txBody>
      </p:sp>
      <p:sp>
        <p:nvSpPr>
          <p:cNvPr id="4259" name="Text Box 1218"/>
          <p:cNvSpPr txBox="1">
            <a:spLocks noChangeArrowheads="1"/>
          </p:cNvSpPr>
          <p:nvPr/>
        </p:nvSpPr>
        <p:spPr bwMode="auto">
          <a:xfrm>
            <a:off x="907870" y="3710171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LA</a:t>
            </a:r>
          </a:p>
        </p:txBody>
      </p:sp>
      <p:sp>
        <p:nvSpPr>
          <p:cNvPr id="4260" name="Text Box 1219"/>
          <p:cNvSpPr txBox="1">
            <a:spLocks noChangeArrowheads="1"/>
          </p:cNvSpPr>
          <p:nvPr/>
        </p:nvSpPr>
        <p:spPr bwMode="auto">
          <a:xfrm>
            <a:off x="191858" y="5899928"/>
            <a:ext cx="1129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PA / EPBS</a:t>
            </a:r>
          </a:p>
        </p:txBody>
      </p:sp>
      <p:sp>
        <p:nvSpPr>
          <p:cNvPr id="4262" name="Rectangle 1221"/>
          <p:cNvSpPr>
            <a:spLocks noChangeArrowheads="1"/>
          </p:cNvSpPr>
          <p:nvPr/>
        </p:nvSpPr>
        <p:spPr bwMode="auto">
          <a:xfrm>
            <a:off x="4027875" y="5816497"/>
            <a:ext cx="623887" cy="867953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PC4</a:t>
            </a:r>
          </a:p>
        </p:txBody>
      </p:sp>
      <p:sp>
        <p:nvSpPr>
          <p:cNvPr id="4263" name="Line 1222"/>
          <p:cNvSpPr>
            <a:spLocks noChangeShapeType="1"/>
          </p:cNvSpPr>
          <p:nvPr/>
        </p:nvSpPr>
        <p:spPr bwMode="auto">
          <a:xfrm flipV="1">
            <a:off x="4272408" y="5635642"/>
            <a:ext cx="181274" cy="522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67" name="Text Box 1228"/>
          <p:cNvSpPr txBox="1">
            <a:spLocks noChangeArrowheads="1"/>
          </p:cNvSpPr>
          <p:nvPr/>
        </p:nvSpPr>
        <p:spPr bwMode="auto">
          <a:xfrm>
            <a:off x="3416923" y="1399035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System</a:t>
            </a:r>
          </a:p>
        </p:txBody>
      </p:sp>
      <p:sp>
        <p:nvSpPr>
          <p:cNvPr id="4269" name="Rectangle 1233"/>
          <p:cNvSpPr>
            <a:spLocks noChangeArrowheads="1"/>
          </p:cNvSpPr>
          <p:nvPr/>
        </p:nvSpPr>
        <p:spPr bwMode="auto">
          <a:xfrm>
            <a:off x="1208474" y="5856698"/>
            <a:ext cx="1875885" cy="98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glow" dir="r"/>
          </a:scene3d>
          <a:sp3d extrusionH="100000" contourW="12700" prstMaterial="metal">
            <a:contourClr>
              <a:schemeClr val="bg1">
                <a:lumMod val="6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>
              <a:solidFill>
                <a:schemeClr val="tx1"/>
              </a:solidFill>
            </a:endParaRPr>
          </a:p>
        </p:txBody>
      </p:sp>
      <p:sp>
        <p:nvSpPr>
          <p:cNvPr id="4271" name="Rectangle 1142"/>
          <p:cNvSpPr>
            <a:spLocks noChangeArrowheads="1"/>
          </p:cNvSpPr>
          <p:nvPr/>
        </p:nvSpPr>
        <p:spPr bwMode="auto">
          <a:xfrm>
            <a:off x="1563929" y="5846152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867" name="Line 1143">
            <a:extLst>
              <a:ext uri="{FF2B5EF4-FFF2-40B4-BE49-F238E27FC236}">
                <a16:creationId xmlns:a16="http://schemas.microsoft.com/office/drawing/2014/main" id="{0438D7B6-3510-47F7-B935-109A8673F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780" y="6244818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72" name="Rectangle 1144"/>
          <p:cNvSpPr>
            <a:spLocks noChangeArrowheads="1"/>
          </p:cNvSpPr>
          <p:nvPr/>
        </p:nvSpPr>
        <p:spPr bwMode="auto">
          <a:xfrm>
            <a:off x="2411654" y="5846152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879" name="Line 1143">
            <a:extLst>
              <a:ext uri="{FF2B5EF4-FFF2-40B4-BE49-F238E27FC236}">
                <a16:creationId xmlns:a16="http://schemas.microsoft.com/office/drawing/2014/main" id="{B17F585B-BE12-45E3-9FB6-1B6272D1CB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453" y="6233741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76" name="Line 1150"/>
          <p:cNvSpPr>
            <a:spLocks noChangeShapeType="1"/>
          </p:cNvSpPr>
          <p:nvPr/>
        </p:nvSpPr>
        <p:spPr bwMode="auto">
          <a:xfrm flipV="1">
            <a:off x="1917744" y="5956040"/>
            <a:ext cx="28556" cy="1892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77" name="Line 1204"/>
          <p:cNvSpPr>
            <a:spLocks noChangeShapeType="1"/>
          </p:cNvSpPr>
          <p:nvPr/>
        </p:nvSpPr>
        <p:spPr bwMode="auto">
          <a:xfrm flipV="1">
            <a:off x="2816011" y="5979371"/>
            <a:ext cx="26926" cy="2023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79" name="Rectangle 1145"/>
          <p:cNvSpPr>
            <a:spLocks noChangeArrowheads="1"/>
          </p:cNvSpPr>
          <p:nvPr/>
        </p:nvSpPr>
        <p:spPr bwMode="auto">
          <a:xfrm>
            <a:off x="3249247" y="5733187"/>
            <a:ext cx="623887" cy="95285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PC3</a:t>
            </a:r>
          </a:p>
        </p:txBody>
      </p:sp>
      <p:sp>
        <p:nvSpPr>
          <p:cNvPr id="4280" name="Text Box 1234"/>
          <p:cNvSpPr txBox="1">
            <a:spLocks noChangeArrowheads="1"/>
          </p:cNvSpPr>
          <p:nvPr/>
        </p:nvSpPr>
        <p:spPr bwMode="auto">
          <a:xfrm>
            <a:off x="1082737" y="6360350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CI</a:t>
            </a:r>
          </a:p>
        </p:txBody>
      </p:sp>
      <p:sp>
        <p:nvSpPr>
          <p:cNvPr id="457" name="Rectangle 93">
            <a:extLst>
              <a:ext uri="{FF2B5EF4-FFF2-40B4-BE49-F238E27FC236}">
                <a16:creationId xmlns:a16="http://schemas.microsoft.com/office/drawing/2014/main" id="{80AB11E7-A3B7-498A-8D0B-6753DE84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459" y="12993405"/>
            <a:ext cx="2757487" cy="1506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460" name="Rectangle 96">
            <a:extLst>
              <a:ext uri="{FF2B5EF4-FFF2-40B4-BE49-F238E27FC236}">
                <a16:creationId xmlns:a16="http://schemas.microsoft.com/office/drawing/2014/main" id="{D9F39D32-6519-4D47-BE88-6F1B3756B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409" y="13280742"/>
            <a:ext cx="623887" cy="830262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PC1</a:t>
            </a:r>
          </a:p>
        </p:txBody>
      </p:sp>
      <p:sp>
        <p:nvSpPr>
          <p:cNvPr id="461" name="Line 97">
            <a:extLst>
              <a:ext uri="{FF2B5EF4-FFF2-40B4-BE49-F238E27FC236}">
                <a16:creationId xmlns:a16="http://schemas.microsoft.com/office/drawing/2014/main" id="{8CC23A10-4049-4013-875B-CA500A9E77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294" y="13771279"/>
            <a:ext cx="223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462" name="Rectangle 98">
            <a:extLst>
              <a:ext uri="{FF2B5EF4-FFF2-40B4-BE49-F238E27FC236}">
                <a16:creationId xmlns:a16="http://schemas.microsoft.com/office/drawing/2014/main" id="{E75BB763-21BC-40B9-9F08-FCFA3CED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134" y="13280742"/>
            <a:ext cx="623887" cy="830262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PC2</a:t>
            </a:r>
          </a:p>
        </p:txBody>
      </p:sp>
      <p:sp>
        <p:nvSpPr>
          <p:cNvPr id="466" name="Line 102">
            <a:extLst>
              <a:ext uri="{FF2B5EF4-FFF2-40B4-BE49-F238E27FC236}">
                <a16:creationId xmlns:a16="http://schemas.microsoft.com/office/drawing/2014/main" id="{68ADB951-E9E5-4F28-913B-F0842B5E8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5847" y="13160092"/>
            <a:ext cx="84957" cy="4406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472" name="Rectangle 108">
            <a:extLst>
              <a:ext uri="{FF2B5EF4-FFF2-40B4-BE49-F238E27FC236}">
                <a16:creationId xmlns:a16="http://schemas.microsoft.com/office/drawing/2014/main" id="{ADAD6542-02E5-442D-8F78-6265F853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848" y="12378343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473" name="Line 109">
            <a:extLst>
              <a:ext uri="{FF2B5EF4-FFF2-40B4-BE49-F238E27FC236}">
                <a16:creationId xmlns:a16="http://schemas.microsoft.com/office/drawing/2014/main" id="{7FCF68B9-3239-47FF-A52B-656C9AE9B1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7823" y="13260992"/>
            <a:ext cx="373062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474" name="Oval 110">
            <a:extLst>
              <a:ext uri="{FF2B5EF4-FFF2-40B4-BE49-F238E27FC236}">
                <a16:creationId xmlns:a16="http://schemas.microsoft.com/office/drawing/2014/main" id="{F8529062-D96D-4B0F-AA3F-A8E3CA9DE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760" y="1271806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475" name="Oval 111">
            <a:extLst>
              <a:ext uri="{FF2B5EF4-FFF2-40B4-BE49-F238E27FC236}">
                <a16:creationId xmlns:a16="http://schemas.microsoft.com/office/drawing/2014/main" id="{9E42E39D-1D8F-46DD-B510-238F8EABF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173" y="1298952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476" name="Oval 112">
            <a:extLst>
              <a:ext uri="{FF2B5EF4-FFF2-40B4-BE49-F238E27FC236}">
                <a16:creationId xmlns:a16="http://schemas.microsoft.com/office/drawing/2014/main" id="{7A2826A2-7A7A-4A8D-9731-0AE398AD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410" y="1258154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479" name="Line 115">
            <a:extLst>
              <a:ext uri="{FF2B5EF4-FFF2-40B4-BE49-F238E27FC236}">
                <a16:creationId xmlns:a16="http://schemas.microsoft.com/office/drawing/2014/main" id="{A0F0913B-B8E4-4105-BC2F-0F75563325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2780" y="13382982"/>
            <a:ext cx="40500" cy="21614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481" name="Line 117">
            <a:extLst>
              <a:ext uri="{FF2B5EF4-FFF2-40B4-BE49-F238E27FC236}">
                <a16:creationId xmlns:a16="http://schemas.microsoft.com/office/drawing/2014/main" id="{6CFE9665-3A68-459B-8BA3-2CDDA2B728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5527" y="12806602"/>
            <a:ext cx="136834" cy="79867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483" name="Text Box 119">
            <a:extLst>
              <a:ext uri="{FF2B5EF4-FFF2-40B4-BE49-F238E27FC236}">
                <a16:creationId xmlns:a16="http://schemas.microsoft.com/office/drawing/2014/main" id="{5C4899DB-6B2B-4D91-B7CF-9195E58FE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889" y="13260314"/>
            <a:ext cx="419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dirty="0"/>
              <a:t>PA</a:t>
            </a:r>
          </a:p>
        </p:txBody>
      </p:sp>
      <p:sp>
        <p:nvSpPr>
          <p:cNvPr id="484" name="Text Box 121">
            <a:extLst>
              <a:ext uri="{FF2B5EF4-FFF2-40B4-BE49-F238E27FC236}">
                <a16:creationId xmlns:a16="http://schemas.microsoft.com/office/drawing/2014/main" id="{6A79E885-20C9-4F28-B910-72F601BB8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470" y="11788433"/>
            <a:ext cx="2271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1600" b="1" noProof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alt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of the System</a:t>
            </a:r>
          </a:p>
        </p:txBody>
      </p:sp>
      <p:sp>
        <p:nvSpPr>
          <p:cNvPr id="485" name="Text Box 122">
            <a:extLst>
              <a:ext uri="{FF2B5EF4-FFF2-40B4-BE49-F238E27FC236}">
                <a16:creationId xmlns:a16="http://schemas.microsoft.com/office/drawing/2014/main" id="{696642A5-BE27-40B1-8432-1DC9D84BF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770" y="8915729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System</a:t>
            </a:r>
          </a:p>
        </p:txBody>
      </p:sp>
      <p:sp>
        <p:nvSpPr>
          <p:cNvPr id="486" name="Rectangle 8">
            <a:extLst>
              <a:ext uri="{FF2B5EF4-FFF2-40B4-BE49-F238E27FC236}">
                <a16:creationId xmlns:a16="http://schemas.microsoft.com/office/drawing/2014/main" id="{DC5F9E69-8CE8-4C2B-9DDE-C131B16A3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49" y="8471620"/>
            <a:ext cx="1122363" cy="10858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/>
          <a:p>
            <a:endParaRPr lang="en-GB" altLang="fr-FR" sz="1400" dirty="0">
              <a:solidFill>
                <a:srgbClr val="323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Rectangle 9">
            <a:extLst>
              <a:ext uri="{FF2B5EF4-FFF2-40B4-BE49-F238E27FC236}">
                <a16:creationId xmlns:a16="http://schemas.microsoft.com/office/drawing/2014/main" id="{C1B25C68-60BD-4440-B87B-343251AF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373" y="12964631"/>
            <a:ext cx="3427413" cy="165791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/>
          </a:p>
        </p:txBody>
      </p:sp>
      <p:sp>
        <p:nvSpPr>
          <p:cNvPr id="491" name="Rectangle 13">
            <a:extLst>
              <a:ext uri="{FF2B5EF4-FFF2-40B4-BE49-F238E27FC236}">
                <a16:creationId xmlns:a16="http://schemas.microsoft.com/office/drawing/2014/main" id="{6D6BC3F3-6CDD-43C5-ACCF-E39B1B7A3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109" y="13308794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/>
              <a:t>PC1</a:t>
            </a:r>
          </a:p>
        </p:txBody>
      </p:sp>
      <p:sp>
        <p:nvSpPr>
          <p:cNvPr id="492" name="Line 14">
            <a:extLst>
              <a:ext uri="{FF2B5EF4-FFF2-40B4-BE49-F238E27FC236}">
                <a16:creationId xmlns:a16="http://schemas.microsoft.com/office/drawing/2014/main" id="{15E5CD69-4F51-459C-99F4-C3EEC5254B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2997" y="13804033"/>
            <a:ext cx="223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93" name="Rectangle 15">
            <a:extLst>
              <a:ext uri="{FF2B5EF4-FFF2-40B4-BE49-F238E27FC236}">
                <a16:creationId xmlns:a16="http://schemas.microsoft.com/office/drawing/2014/main" id="{939909A9-92D4-44A4-AE3A-66F4BEF3E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834" y="13308794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PC2</a:t>
            </a:r>
          </a:p>
        </p:txBody>
      </p:sp>
      <p:sp>
        <p:nvSpPr>
          <p:cNvPr id="499" name="Line 21">
            <a:extLst>
              <a:ext uri="{FF2B5EF4-FFF2-40B4-BE49-F238E27FC236}">
                <a16:creationId xmlns:a16="http://schemas.microsoft.com/office/drawing/2014/main" id="{AED1EF85-F553-4C07-A495-7A404CD67A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863" y="13441335"/>
            <a:ext cx="59410" cy="19283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06" name="Line 28">
            <a:extLst>
              <a:ext uri="{FF2B5EF4-FFF2-40B4-BE49-F238E27FC236}">
                <a16:creationId xmlns:a16="http://schemas.microsoft.com/office/drawing/2014/main" id="{E04BF63B-55C4-4B1A-9A8B-CEB90D5E1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62" y="13294445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08" name="Rectangle 31">
            <a:extLst>
              <a:ext uri="{FF2B5EF4-FFF2-40B4-BE49-F238E27FC236}">
                <a16:creationId xmlns:a16="http://schemas.microsoft.com/office/drawing/2014/main" id="{3058A46D-A8CD-47BA-88F4-0A926FCF4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72" y="10517296"/>
            <a:ext cx="3476625" cy="2036763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B w="13500" h="13500" prst="angle"/>
            <a:contourClr>
              <a:srgbClr val="C7E7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/>
          </a:p>
        </p:txBody>
      </p:sp>
      <p:sp>
        <p:nvSpPr>
          <p:cNvPr id="509" name="Line 32">
            <a:extLst>
              <a:ext uri="{FF2B5EF4-FFF2-40B4-BE49-F238E27FC236}">
                <a16:creationId xmlns:a16="http://schemas.microsoft.com/office/drawing/2014/main" id="{93D30737-DB2A-470B-8D68-54A5D925B3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4032" y="11196745"/>
            <a:ext cx="312738" cy="1349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10" name="AutoShape 33">
            <a:extLst>
              <a:ext uri="{FF2B5EF4-FFF2-40B4-BE49-F238E27FC236}">
                <a16:creationId xmlns:a16="http://schemas.microsoft.com/office/drawing/2014/main" id="{8BEF03DF-47A8-47E6-B46E-206AA599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72" y="10722084"/>
            <a:ext cx="1724025" cy="1357313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511" name="Line 34">
            <a:extLst>
              <a:ext uri="{FF2B5EF4-FFF2-40B4-BE49-F238E27FC236}">
                <a16:creationId xmlns:a16="http://schemas.microsoft.com/office/drawing/2014/main" id="{EECAF4C1-02E9-4E41-97BF-A9AFB0A93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157" y="11671408"/>
            <a:ext cx="1060450" cy="2047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12" name="AutoShape 35">
            <a:extLst>
              <a:ext uri="{FF2B5EF4-FFF2-40B4-BE49-F238E27FC236}">
                <a16:creationId xmlns:a16="http://schemas.microsoft.com/office/drawing/2014/main" id="{8112AE24-E6FF-4663-885D-2DB0369C9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109" y="11399945"/>
            <a:ext cx="898525" cy="679450"/>
          </a:xfrm>
          <a:prstGeom prst="pentagon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BFE2FC"/>
            </a:extrusionClr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514" name="Rectangle 37">
            <a:extLst>
              <a:ext uri="{FF2B5EF4-FFF2-40B4-BE49-F238E27FC236}">
                <a16:creationId xmlns:a16="http://schemas.microsoft.com/office/drawing/2014/main" id="{5E7D7F1E-18B3-49D8-A253-0EFBF091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24" y="12411796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515" name="Rectangle 38">
            <a:extLst>
              <a:ext uri="{FF2B5EF4-FFF2-40B4-BE49-F238E27FC236}">
                <a16:creationId xmlns:a16="http://schemas.microsoft.com/office/drawing/2014/main" id="{BADC96C1-540D-4B61-AF5A-3AD3F1790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622" y="9255846"/>
            <a:ext cx="2077950" cy="1628775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/>
          <a:p>
            <a:endParaRPr lang="en-GB" altLang="fr-FR" sz="1400">
              <a:solidFill>
                <a:srgbClr val="323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Oval 49">
            <a:extLst>
              <a:ext uri="{FF2B5EF4-FFF2-40B4-BE49-F238E27FC236}">
                <a16:creationId xmlns:a16="http://schemas.microsoft.com/office/drawing/2014/main" id="{E308292A-DCEF-4ABE-A2E2-0DA07911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498" y="1080785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527" name="Line 50">
            <a:extLst>
              <a:ext uri="{FF2B5EF4-FFF2-40B4-BE49-F238E27FC236}">
                <a16:creationId xmlns:a16="http://schemas.microsoft.com/office/drawing/2014/main" id="{AAE236E7-4656-4343-ADA7-DD50A0545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457" y="11034821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28" name="Line 51">
            <a:extLst>
              <a:ext uri="{FF2B5EF4-FFF2-40B4-BE49-F238E27FC236}">
                <a16:creationId xmlns:a16="http://schemas.microsoft.com/office/drawing/2014/main" id="{4A89CB8C-3EEB-49D6-BAA9-5F838BFA9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7847" y="11180870"/>
            <a:ext cx="347663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29" name="Oval 52">
            <a:extLst>
              <a:ext uri="{FF2B5EF4-FFF2-40B4-BE49-F238E27FC236}">
                <a16:creationId xmlns:a16="http://schemas.microsoft.com/office/drawing/2014/main" id="{2F93EF1B-B408-4481-AB3B-5F4220A6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695" y="1112848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530" name="Oval 53">
            <a:extLst>
              <a:ext uri="{FF2B5EF4-FFF2-40B4-BE49-F238E27FC236}">
                <a16:creationId xmlns:a16="http://schemas.microsoft.com/office/drawing/2014/main" id="{12E29393-CED4-449E-8EF7-035D61DD9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357" y="1139994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531" name="Rectangle 54">
            <a:extLst>
              <a:ext uri="{FF2B5EF4-FFF2-40B4-BE49-F238E27FC236}">
                <a16:creationId xmlns:a16="http://schemas.microsoft.com/office/drawing/2014/main" id="{BEF1C60F-F54D-4611-9A66-5A99BDD3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784" y="10925283"/>
            <a:ext cx="962025" cy="6111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BFE2FC"/>
            </a:extrusionClr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532" name="Oval 55">
            <a:extLst>
              <a:ext uri="{FF2B5EF4-FFF2-40B4-BE49-F238E27FC236}">
                <a16:creationId xmlns:a16="http://schemas.microsoft.com/office/drawing/2014/main" id="{D9057055-D856-4FCE-912C-D426E72E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748" y="1098207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533" name="Line 56">
            <a:extLst>
              <a:ext uri="{FF2B5EF4-FFF2-40B4-BE49-F238E27FC236}">
                <a16:creationId xmlns:a16="http://schemas.microsoft.com/office/drawing/2014/main" id="{66693E43-956D-40EC-91DA-091237074B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1701" y="13294445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34" name="Oval 57">
            <a:extLst>
              <a:ext uri="{FF2B5EF4-FFF2-40B4-BE49-F238E27FC236}">
                <a16:creationId xmlns:a16="http://schemas.microsoft.com/office/drawing/2014/main" id="{30E0424F-8885-4EB2-9638-5A7B2711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37" y="1275152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535" name="Oval 58">
            <a:extLst>
              <a:ext uri="{FF2B5EF4-FFF2-40B4-BE49-F238E27FC236}">
                <a16:creationId xmlns:a16="http://schemas.microsoft.com/office/drawing/2014/main" id="{2E426682-FA7C-4DDB-ADB2-36C7ADF7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49" y="1302298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536" name="Oval 59">
            <a:extLst>
              <a:ext uri="{FF2B5EF4-FFF2-40B4-BE49-F238E27FC236}">
                <a16:creationId xmlns:a16="http://schemas.microsoft.com/office/drawing/2014/main" id="{D5A976DE-5508-49CC-B2AE-695CE4EB9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287" y="1261499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539" name="AutoShape 62">
            <a:extLst>
              <a:ext uri="{FF2B5EF4-FFF2-40B4-BE49-F238E27FC236}">
                <a16:creationId xmlns:a16="http://schemas.microsoft.com/office/drawing/2014/main" id="{5C987ACA-906E-4E6D-B321-AF290105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559" y="8608145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600">
                <a:solidFill>
                  <a:srgbClr val="000066"/>
                </a:solidFill>
              </a:rPr>
              <a:t>A1</a:t>
            </a:r>
          </a:p>
        </p:txBody>
      </p:sp>
      <p:sp>
        <p:nvSpPr>
          <p:cNvPr id="540" name="Line 63">
            <a:extLst>
              <a:ext uri="{FF2B5EF4-FFF2-40B4-BE49-F238E27FC236}">
                <a16:creationId xmlns:a16="http://schemas.microsoft.com/office/drawing/2014/main" id="{A4DACE96-6F8D-43C0-9121-3E29524706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80297" y="8879608"/>
            <a:ext cx="249238" cy="134938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41" name="AutoShape 64">
            <a:extLst>
              <a:ext uri="{FF2B5EF4-FFF2-40B4-BE49-F238E27FC236}">
                <a16:creationId xmlns:a16="http://schemas.microsoft.com/office/drawing/2014/main" id="{FD29C46C-F010-43E9-BA21-CE6F606CE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861" y="8608145"/>
            <a:ext cx="373063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600" dirty="0">
                <a:solidFill>
                  <a:srgbClr val="000066"/>
                </a:solidFill>
              </a:rPr>
              <a:t>A3</a:t>
            </a:r>
          </a:p>
        </p:txBody>
      </p:sp>
      <p:sp>
        <p:nvSpPr>
          <p:cNvPr id="542" name="AutoShape 65">
            <a:extLst>
              <a:ext uri="{FF2B5EF4-FFF2-40B4-BE49-F238E27FC236}">
                <a16:creationId xmlns:a16="http://schemas.microsoft.com/office/drawing/2014/main" id="{28EAB1E1-4E95-49A9-B014-172943C77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122" y="8879608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600" dirty="0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543" name="Line 66">
            <a:extLst>
              <a:ext uri="{FF2B5EF4-FFF2-40B4-BE49-F238E27FC236}">
                <a16:creationId xmlns:a16="http://schemas.microsoft.com/office/drawing/2014/main" id="{E73D5C1B-55A4-4107-A802-E840FFC19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2209" y="8811345"/>
            <a:ext cx="374650" cy="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49" name="Line 72">
            <a:extLst>
              <a:ext uri="{FF2B5EF4-FFF2-40B4-BE49-F238E27FC236}">
                <a16:creationId xmlns:a16="http://schemas.microsoft.com/office/drawing/2014/main" id="{8E6C4AB9-A4EA-4546-BCAF-7951C10C5C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76245" y="11473946"/>
            <a:ext cx="109807" cy="133265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50" name="Line 73">
            <a:extLst>
              <a:ext uri="{FF2B5EF4-FFF2-40B4-BE49-F238E27FC236}">
                <a16:creationId xmlns:a16="http://schemas.microsoft.com/office/drawing/2014/main" id="{A4B74335-C9AF-45F0-93D7-4CE34BDC15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7306" y="11304335"/>
            <a:ext cx="544340" cy="124239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51" name="Line 74">
            <a:extLst>
              <a:ext uri="{FF2B5EF4-FFF2-40B4-BE49-F238E27FC236}">
                <a16:creationId xmlns:a16="http://schemas.microsoft.com/office/drawing/2014/main" id="{E86EB32E-9A3C-4BED-88A8-8420968449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8097" y="11758721"/>
            <a:ext cx="66710" cy="135279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52" name="Line 75">
            <a:extLst>
              <a:ext uri="{FF2B5EF4-FFF2-40B4-BE49-F238E27FC236}">
                <a16:creationId xmlns:a16="http://schemas.microsoft.com/office/drawing/2014/main" id="{A00ECB34-6D98-4094-90E7-E72ECF53B7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5254" y="13331019"/>
            <a:ext cx="41948" cy="30442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57" name="Line 80">
            <a:extLst>
              <a:ext uri="{FF2B5EF4-FFF2-40B4-BE49-F238E27FC236}">
                <a16:creationId xmlns:a16="http://schemas.microsoft.com/office/drawing/2014/main" id="{FE877BC9-468A-4329-8A1B-D812676AE2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7284" y="13124583"/>
            <a:ext cx="0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58" name="Line 81">
            <a:extLst>
              <a:ext uri="{FF2B5EF4-FFF2-40B4-BE49-F238E27FC236}">
                <a16:creationId xmlns:a16="http://schemas.microsoft.com/office/drawing/2014/main" id="{6F19079A-8C64-479C-8B8C-B6E5371AF3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4474" y="12855261"/>
            <a:ext cx="107950" cy="77890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59" name="Oval 82">
            <a:extLst>
              <a:ext uri="{FF2B5EF4-FFF2-40B4-BE49-F238E27FC236}">
                <a16:creationId xmlns:a16="http://schemas.microsoft.com/office/drawing/2014/main" id="{E5762D1F-E37A-4922-A237-8CAD26B5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520" y="1143804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561" name="Line 84">
            <a:extLst>
              <a:ext uri="{FF2B5EF4-FFF2-40B4-BE49-F238E27FC236}">
                <a16:creationId xmlns:a16="http://schemas.microsoft.com/office/drawing/2014/main" id="{D5576FDC-D10A-4673-AA3A-1F57A059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8945" y="11180871"/>
            <a:ext cx="1995488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62" name="Rectangle 85">
            <a:extLst>
              <a:ext uri="{FF2B5EF4-FFF2-40B4-BE49-F238E27FC236}">
                <a16:creationId xmlns:a16="http://schemas.microsoft.com/office/drawing/2014/main" id="{17A7A8D1-B3BD-4BF9-8378-F459F78E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557" y="10993545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BB4C1"/>
                    </a:gs>
                    <a:gs pos="100000">
                      <a:srgbClr val="7BB4C1">
                        <a:gamma/>
                        <a:tint val="51373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564" name="Text Box 87">
            <a:extLst>
              <a:ext uri="{FF2B5EF4-FFF2-40B4-BE49-F238E27FC236}">
                <a16:creationId xmlns:a16="http://schemas.microsoft.com/office/drawing/2014/main" id="{A5E27E49-8255-4D9F-978A-B967044A1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59" y="8933583"/>
            <a:ext cx="467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OA</a:t>
            </a:r>
          </a:p>
        </p:txBody>
      </p:sp>
      <p:sp>
        <p:nvSpPr>
          <p:cNvPr id="565" name="Text Box 88">
            <a:extLst>
              <a:ext uri="{FF2B5EF4-FFF2-40B4-BE49-F238E27FC236}">
                <a16:creationId xmlns:a16="http://schemas.microsoft.com/office/drawing/2014/main" id="{6D851176-8593-4670-AE30-CE921DB18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61" y="9843220"/>
            <a:ext cx="4218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SA</a:t>
            </a:r>
          </a:p>
        </p:txBody>
      </p:sp>
      <p:sp>
        <p:nvSpPr>
          <p:cNvPr id="566" name="Text Box 89">
            <a:extLst>
              <a:ext uri="{FF2B5EF4-FFF2-40B4-BE49-F238E27FC236}">
                <a16:creationId xmlns:a16="http://schemas.microsoft.com/office/drawing/2014/main" id="{EB8AAD21-D51E-4158-B17B-C8F8B0DC4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720" y="1122373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LA</a:t>
            </a:r>
          </a:p>
        </p:txBody>
      </p:sp>
      <p:sp>
        <p:nvSpPr>
          <p:cNvPr id="567" name="Text Box 90">
            <a:extLst>
              <a:ext uri="{FF2B5EF4-FFF2-40B4-BE49-F238E27FC236}">
                <a16:creationId xmlns:a16="http://schemas.microsoft.com/office/drawing/2014/main" id="{BCED3B8A-312C-4F0F-8E93-77AAF7CD9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84" y="13273808"/>
            <a:ext cx="419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PA</a:t>
            </a:r>
          </a:p>
        </p:txBody>
      </p:sp>
      <p:sp>
        <p:nvSpPr>
          <p:cNvPr id="569" name="Rectangle 123">
            <a:extLst>
              <a:ext uri="{FF2B5EF4-FFF2-40B4-BE49-F238E27FC236}">
                <a16:creationId xmlns:a16="http://schemas.microsoft.com/office/drawing/2014/main" id="{732AED2F-6201-4EB5-99DA-2D6F5621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47" y="13331019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PC4</a:t>
            </a:r>
          </a:p>
        </p:txBody>
      </p:sp>
      <p:sp>
        <p:nvSpPr>
          <p:cNvPr id="570" name="Line 125">
            <a:extLst>
              <a:ext uri="{FF2B5EF4-FFF2-40B4-BE49-F238E27FC236}">
                <a16:creationId xmlns:a16="http://schemas.microsoft.com/office/drawing/2014/main" id="{0322F4EB-ED39-463E-A8BF-ADE1D44C58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8633" y="13057792"/>
            <a:ext cx="140699" cy="63322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7941C18-0646-4C0D-BAB8-C39E39BB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6" y="-5346024"/>
            <a:ext cx="20762833" cy="3134711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89" name="Freeform 1230">
            <a:extLst>
              <a:ext uri="{FF2B5EF4-FFF2-40B4-BE49-F238E27FC236}">
                <a16:creationId xmlns:a16="http://schemas.microsoft.com/office/drawing/2014/main" id="{9EDF0338-EA1B-492B-BA90-3FCD4A76D5A2}"/>
              </a:ext>
            </a:extLst>
          </p:cNvPr>
          <p:cNvSpPr>
            <a:spLocks/>
          </p:cNvSpPr>
          <p:nvPr/>
        </p:nvSpPr>
        <p:spPr bwMode="auto">
          <a:xfrm>
            <a:off x="6136087" y="1973266"/>
            <a:ext cx="2373434" cy="1076622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9426"/>
              <a:gd name="connsiteY0" fmla="*/ 386 h 9771"/>
              <a:gd name="connsiteX1" fmla="*/ 1940 w 9426"/>
              <a:gd name="connsiteY1" fmla="*/ 876 h 9771"/>
              <a:gd name="connsiteX2" fmla="*/ 0 w 9426"/>
              <a:gd name="connsiteY2" fmla="*/ 4480 h 9771"/>
              <a:gd name="connsiteX3" fmla="*/ 0 w 9426"/>
              <a:gd name="connsiteY3" fmla="*/ 9771 h 9771"/>
              <a:gd name="connsiteX4" fmla="*/ 8797 w 9426"/>
              <a:gd name="connsiteY4" fmla="*/ 9771 h 9771"/>
              <a:gd name="connsiteX5" fmla="*/ 8334 w 9426"/>
              <a:gd name="connsiteY5" fmla="*/ 8850 h 9771"/>
              <a:gd name="connsiteX6" fmla="*/ 8137 w 9426"/>
              <a:gd name="connsiteY6" fmla="*/ 7979 h 9771"/>
              <a:gd name="connsiteX7" fmla="*/ 8266 w 9426"/>
              <a:gd name="connsiteY7" fmla="*/ 5997 h 9771"/>
              <a:gd name="connsiteX8" fmla="*/ 8933 w 9426"/>
              <a:gd name="connsiteY8" fmla="*/ 2230 h 9771"/>
              <a:gd name="connsiteX9" fmla="*/ 9426 w 9426"/>
              <a:gd name="connsiteY9" fmla="*/ 168 h 9771"/>
              <a:gd name="connsiteX10" fmla="*/ 6928 w 9426"/>
              <a:gd name="connsiteY10" fmla="*/ 0 h 9771"/>
              <a:gd name="connsiteX11" fmla="*/ 4424 w 9426"/>
              <a:gd name="connsiteY11" fmla="*/ 386 h 977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320 w 10000"/>
              <a:gd name="connsiteY5" fmla="*/ 9138 h 10000"/>
              <a:gd name="connsiteX6" fmla="*/ 8633 w 10000"/>
              <a:gd name="connsiteY6" fmla="*/ 8166 h 10000"/>
              <a:gd name="connsiteX7" fmla="*/ 8769 w 10000"/>
              <a:gd name="connsiteY7" fmla="*/ 6138 h 10000"/>
              <a:gd name="connsiteX8" fmla="*/ 9477 w 10000"/>
              <a:gd name="connsiteY8" fmla="*/ 2282 h 10000"/>
              <a:gd name="connsiteX9" fmla="*/ 10000 w 10000"/>
              <a:gd name="connsiteY9" fmla="*/ 172 h 10000"/>
              <a:gd name="connsiteX10" fmla="*/ 7350 w 10000"/>
              <a:gd name="connsiteY10" fmla="*/ 0 h 10000"/>
              <a:gd name="connsiteX11" fmla="*/ 4693 w 10000"/>
              <a:gd name="connsiteY11" fmla="*/ 395 h 10000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633 w 10000"/>
              <a:gd name="connsiteY5" fmla="*/ 8166 h 10000"/>
              <a:gd name="connsiteX6" fmla="*/ 8769 w 10000"/>
              <a:gd name="connsiteY6" fmla="*/ 6138 h 10000"/>
              <a:gd name="connsiteX7" fmla="*/ 9477 w 10000"/>
              <a:gd name="connsiteY7" fmla="*/ 2282 h 10000"/>
              <a:gd name="connsiteX8" fmla="*/ 10000 w 10000"/>
              <a:gd name="connsiteY8" fmla="*/ 172 h 10000"/>
              <a:gd name="connsiteX9" fmla="*/ 7350 w 10000"/>
              <a:gd name="connsiteY9" fmla="*/ 0 h 10000"/>
              <a:gd name="connsiteX10" fmla="*/ 4693 w 10000"/>
              <a:gd name="connsiteY10" fmla="*/ 395 h 10000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633 w 10000"/>
              <a:gd name="connsiteY5" fmla="*/ 8166 h 10081"/>
              <a:gd name="connsiteX6" fmla="*/ 8769 w 10000"/>
              <a:gd name="connsiteY6" fmla="*/ 6138 h 10081"/>
              <a:gd name="connsiteX7" fmla="*/ 9477 w 10000"/>
              <a:gd name="connsiteY7" fmla="*/ 2282 h 10081"/>
              <a:gd name="connsiteX8" fmla="*/ 10000 w 10000"/>
              <a:gd name="connsiteY8" fmla="*/ 172 h 10081"/>
              <a:gd name="connsiteX9" fmla="*/ 7350 w 10000"/>
              <a:gd name="connsiteY9" fmla="*/ 0 h 10081"/>
              <a:gd name="connsiteX10" fmla="*/ 4693 w 10000"/>
              <a:gd name="connsiteY10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769 w 10000"/>
              <a:gd name="connsiteY5" fmla="*/ 6138 h 10081"/>
              <a:gd name="connsiteX6" fmla="*/ 9477 w 10000"/>
              <a:gd name="connsiteY6" fmla="*/ 2282 h 10081"/>
              <a:gd name="connsiteX7" fmla="*/ 10000 w 10000"/>
              <a:gd name="connsiteY7" fmla="*/ 172 h 10081"/>
              <a:gd name="connsiteX8" fmla="*/ 7350 w 10000"/>
              <a:gd name="connsiteY8" fmla="*/ 0 h 10081"/>
              <a:gd name="connsiteX9" fmla="*/ 4693 w 10000"/>
              <a:gd name="connsiteY9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9477 w 10000"/>
              <a:gd name="connsiteY5" fmla="*/ 2282 h 10081"/>
              <a:gd name="connsiteX6" fmla="*/ 10000 w 10000"/>
              <a:gd name="connsiteY6" fmla="*/ 172 h 10081"/>
              <a:gd name="connsiteX7" fmla="*/ 7350 w 10000"/>
              <a:gd name="connsiteY7" fmla="*/ 0 h 10081"/>
              <a:gd name="connsiteX8" fmla="*/ 4693 w 10000"/>
              <a:gd name="connsiteY8" fmla="*/ 395 h 1008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7462 w 10000"/>
              <a:gd name="connsiteY4" fmla="*/ 9512 h 10000"/>
              <a:gd name="connsiteX5" fmla="*/ 9477 w 10000"/>
              <a:gd name="connsiteY5" fmla="*/ 2282 h 10000"/>
              <a:gd name="connsiteX6" fmla="*/ 10000 w 10000"/>
              <a:gd name="connsiteY6" fmla="*/ 172 h 10000"/>
              <a:gd name="connsiteX7" fmla="*/ 7350 w 10000"/>
              <a:gd name="connsiteY7" fmla="*/ 0 h 10000"/>
              <a:gd name="connsiteX8" fmla="*/ 4693 w 10000"/>
              <a:gd name="connsiteY8" fmla="*/ 395 h 10000"/>
              <a:gd name="connsiteX0" fmla="*/ 4693 w 10000"/>
              <a:gd name="connsiteY0" fmla="*/ 223 h 9828"/>
              <a:gd name="connsiteX1" fmla="*/ 2058 w 10000"/>
              <a:gd name="connsiteY1" fmla="*/ 725 h 9828"/>
              <a:gd name="connsiteX2" fmla="*/ 0 w 10000"/>
              <a:gd name="connsiteY2" fmla="*/ 4413 h 9828"/>
              <a:gd name="connsiteX3" fmla="*/ 0 w 10000"/>
              <a:gd name="connsiteY3" fmla="*/ 9828 h 9828"/>
              <a:gd name="connsiteX4" fmla="*/ 7462 w 10000"/>
              <a:gd name="connsiteY4" fmla="*/ 9340 h 9828"/>
              <a:gd name="connsiteX5" fmla="*/ 9477 w 10000"/>
              <a:gd name="connsiteY5" fmla="*/ 2110 h 9828"/>
              <a:gd name="connsiteX6" fmla="*/ 10000 w 10000"/>
              <a:gd name="connsiteY6" fmla="*/ 0 h 9828"/>
              <a:gd name="connsiteX7" fmla="*/ 4693 w 10000"/>
              <a:gd name="connsiteY7" fmla="*/ 223 h 9828"/>
              <a:gd name="connsiteX0" fmla="*/ 4519 w 10000"/>
              <a:gd name="connsiteY0" fmla="*/ 475 h 10000"/>
              <a:gd name="connsiteX1" fmla="*/ 2058 w 10000"/>
              <a:gd name="connsiteY1" fmla="*/ 738 h 10000"/>
              <a:gd name="connsiteX2" fmla="*/ 0 w 10000"/>
              <a:gd name="connsiteY2" fmla="*/ 4490 h 10000"/>
              <a:gd name="connsiteX3" fmla="*/ 0 w 10000"/>
              <a:gd name="connsiteY3" fmla="*/ 10000 h 10000"/>
              <a:gd name="connsiteX4" fmla="*/ 7462 w 10000"/>
              <a:gd name="connsiteY4" fmla="*/ 9503 h 10000"/>
              <a:gd name="connsiteX5" fmla="*/ 9477 w 10000"/>
              <a:gd name="connsiteY5" fmla="*/ 2147 h 10000"/>
              <a:gd name="connsiteX6" fmla="*/ 10000 w 10000"/>
              <a:gd name="connsiteY6" fmla="*/ 0 h 10000"/>
              <a:gd name="connsiteX7" fmla="*/ 4519 w 10000"/>
              <a:gd name="connsiteY7" fmla="*/ 475 h 10000"/>
              <a:gd name="connsiteX0" fmla="*/ 4519 w 10000"/>
              <a:gd name="connsiteY0" fmla="*/ 0 h 9525"/>
              <a:gd name="connsiteX1" fmla="*/ 2058 w 10000"/>
              <a:gd name="connsiteY1" fmla="*/ 263 h 9525"/>
              <a:gd name="connsiteX2" fmla="*/ 0 w 10000"/>
              <a:gd name="connsiteY2" fmla="*/ 4015 h 9525"/>
              <a:gd name="connsiteX3" fmla="*/ 0 w 10000"/>
              <a:gd name="connsiteY3" fmla="*/ 9525 h 9525"/>
              <a:gd name="connsiteX4" fmla="*/ 7462 w 10000"/>
              <a:gd name="connsiteY4" fmla="*/ 9028 h 9525"/>
              <a:gd name="connsiteX5" fmla="*/ 9477 w 10000"/>
              <a:gd name="connsiteY5" fmla="*/ 1672 h 9525"/>
              <a:gd name="connsiteX6" fmla="*/ 10000 w 10000"/>
              <a:gd name="connsiteY6" fmla="*/ 104 h 9525"/>
              <a:gd name="connsiteX7" fmla="*/ 4519 w 10000"/>
              <a:gd name="connsiteY7" fmla="*/ 0 h 9525"/>
              <a:gd name="connsiteX0" fmla="*/ 4519 w 9477"/>
              <a:gd name="connsiteY0" fmla="*/ 0 h 10000"/>
              <a:gd name="connsiteX1" fmla="*/ 2058 w 9477"/>
              <a:gd name="connsiteY1" fmla="*/ 276 h 10000"/>
              <a:gd name="connsiteX2" fmla="*/ 0 w 9477"/>
              <a:gd name="connsiteY2" fmla="*/ 4215 h 10000"/>
              <a:gd name="connsiteX3" fmla="*/ 0 w 9477"/>
              <a:gd name="connsiteY3" fmla="*/ 10000 h 10000"/>
              <a:gd name="connsiteX4" fmla="*/ 7462 w 9477"/>
              <a:gd name="connsiteY4" fmla="*/ 9478 h 10000"/>
              <a:gd name="connsiteX5" fmla="*/ 9477 w 9477"/>
              <a:gd name="connsiteY5" fmla="*/ 1755 h 10000"/>
              <a:gd name="connsiteX6" fmla="*/ 4519 w 9477"/>
              <a:gd name="connsiteY6" fmla="*/ 0 h 10000"/>
              <a:gd name="connsiteX0" fmla="*/ 4768 w 10551"/>
              <a:gd name="connsiteY0" fmla="*/ 68 h 10068"/>
              <a:gd name="connsiteX1" fmla="*/ 2172 w 10551"/>
              <a:gd name="connsiteY1" fmla="*/ 344 h 10068"/>
              <a:gd name="connsiteX2" fmla="*/ 0 w 10551"/>
              <a:gd name="connsiteY2" fmla="*/ 4283 h 10068"/>
              <a:gd name="connsiteX3" fmla="*/ 0 w 10551"/>
              <a:gd name="connsiteY3" fmla="*/ 10068 h 10068"/>
              <a:gd name="connsiteX4" fmla="*/ 7874 w 10551"/>
              <a:gd name="connsiteY4" fmla="*/ 9546 h 10068"/>
              <a:gd name="connsiteX5" fmla="*/ 10551 w 10551"/>
              <a:gd name="connsiteY5" fmla="*/ 0 h 10068"/>
              <a:gd name="connsiteX6" fmla="*/ 4768 w 10551"/>
              <a:gd name="connsiteY6" fmla="*/ 68 h 10068"/>
              <a:gd name="connsiteX0" fmla="*/ 5365 w 11148"/>
              <a:gd name="connsiteY0" fmla="*/ 68 h 10068"/>
              <a:gd name="connsiteX1" fmla="*/ 2769 w 11148"/>
              <a:gd name="connsiteY1" fmla="*/ 344 h 10068"/>
              <a:gd name="connsiteX2" fmla="*/ 0 w 11148"/>
              <a:gd name="connsiteY2" fmla="*/ 8711 h 10068"/>
              <a:gd name="connsiteX3" fmla="*/ 597 w 11148"/>
              <a:gd name="connsiteY3" fmla="*/ 10068 h 10068"/>
              <a:gd name="connsiteX4" fmla="*/ 8471 w 11148"/>
              <a:gd name="connsiteY4" fmla="*/ 9546 h 10068"/>
              <a:gd name="connsiteX5" fmla="*/ 11148 w 11148"/>
              <a:gd name="connsiteY5" fmla="*/ 0 h 10068"/>
              <a:gd name="connsiteX6" fmla="*/ 5365 w 11148"/>
              <a:gd name="connsiteY6" fmla="*/ 68 h 10068"/>
              <a:gd name="connsiteX0" fmla="*/ 5365 w 11148"/>
              <a:gd name="connsiteY0" fmla="*/ 68 h 9546"/>
              <a:gd name="connsiteX1" fmla="*/ 2769 w 11148"/>
              <a:gd name="connsiteY1" fmla="*/ 344 h 9546"/>
              <a:gd name="connsiteX2" fmla="*/ 0 w 11148"/>
              <a:gd name="connsiteY2" fmla="*/ 8711 h 9546"/>
              <a:gd name="connsiteX3" fmla="*/ 8471 w 11148"/>
              <a:gd name="connsiteY3" fmla="*/ 9546 h 9546"/>
              <a:gd name="connsiteX4" fmla="*/ 11148 w 11148"/>
              <a:gd name="connsiteY4" fmla="*/ 0 h 9546"/>
              <a:gd name="connsiteX5" fmla="*/ 5365 w 11148"/>
              <a:gd name="connsiteY5" fmla="*/ 68 h 9546"/>
              <a:gd name="connsiteX0" fmla="*/ 4978 w 10165"/>
              <a:gd name="connsiteY0" fmla="*/ 71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4978 w 10165"/>
              <a:gd name="connsiteY5" fmla="*/ 71 h 10000"/>
              <a:gd name="connsiteX0" fmla="*/ 5184 w 10165"/>
              <a:gd name="connsiteY0" fmla="*/ 253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5184 w 10165"/>
              <a:gd name="connsiteY5" fmla="*/ 253 h 10000"/>
              <a:gd name="connsiteX0" fmla="*/ 5184 w 10165"/>
              <a:gd name="connsiteY0" fmla="*/ 7802 h 17549"/>
              <a:gd name="connsiteX1" fmla="*/ 2674 w 10165"/>
              <a:gd name="connsiteY1" fmla="*/ 0 h 17549"/>
              <a:gd name="connsiteX2" fmla="*/ 0 w 10165"/>
              <a:gd name="connsiteY2" fmla="*/ 17402 h 17549"/>
              <a:gd name="connsiteX3" fmla="*/ 7764 w 10165"/>
              <a:gd name="connsiteY3" fmla="*/ 17549 h 17549"/>
              <a:gd name="connsiteX4" fmla="*/ 10165 w 10165"/>
              <a:gd name="connsiteY4" fmla="*/ 7549 h 17549"/>
              <a:gd name="connsiteX5" fmla="*/ 5184 w 10165"/>
              <a:gd name="connsiteY5" fmla="*/ 7802 h 17549"/>
              <a:gd name="connsiteX0" fmla="*/ 5483 w 10165"/>
              <a:gd name="connsiteY0" fmla="*/ 0 h 17828"/>
              <a:gd name="connsiteX1" fmla="*/ 2674 w 10165"/>
              <a:gd name="connsiteY1" fmla="*/ 279 h 17828"/>
              <a:gd name="connsiteX2" fmla="*/ 0 w 10165"/>
              <a:gd name="connsiteY2" fmla="*/ 17681 h 17828"/>
              <a:gd name="connsiteX3" fmla="*/ 7764 w 10165"/>
              <a:gd name="connsiteY3" fmla="*/ 17828 h 17828"/>
              <a:gd name="connsiteX4" fmla="*/ 10165 w 10165"/>
              <a:gd name="connsiteY4" fmla="*/ 7828 h 17828"/>
              <a:gd name="connsiteX5" fmla="*/ 5483 w 10165"/>
              <a:gd name="connsiteY5" fmla="*/ 0 h 17828"/>
              <a:gd name="connsiteX0" fmla="*/ 5483 w 9567"/>
              <a:gd name="connsiteY0" fmla="*/ 167 h 17995"/>
              <a:gd name="connsiteX1" fmla="*/ 2674 w 9567"/>
              <a:gd name="connsiteY1" fmla="*/ 446 h 17995"/>
              <a:gd name="connsiteX2" fmla="*/ 0 w 9567"/>
              <a:gd name="connsiteY2" fmla="*/ 17848 h 17995"/>
              <a:gd name="connsiteX3" fmla="*/ 7764 w 9567"/>
              <a:gd name="connsiteY3" fmla="*/ 17995 h 17995"/>
              <a:gd name="connsiteX4" fmla="*/ 9567 w 9567"/>
              <a:gd name="connsiteY4" fmla="*/ 0 h 17995"/>
              <a:gd name="connsiteX5" fmla="*/ 5483 w 9567"/>
              <a:gd name="connsiteY5" fmla="*/ 167 h 17995"/>
              <a:gd name="connsiteX0" fmla="*/ 5731 w 10000"/>
              <a:gd name="connsiteY0" fmla="*/ 93 h 15733"/>
              <a:gd name="connsiteX1" fmla="*/ 2795 w 10000"/>
              <a:gd name="connsiteY1" fmla="*/ 248 h 15733"/>
              <a:gd name="connsiteX2" fmla="*/ 0 w 10000"/>
              <a:gd name="connsiteY2" fmla="*/ 9918 h 15733"/>
              <a:gd name="connsiteX3" fmla="*/ 7959 w 10000"/>
              <a:gd name="connsiteY3" fmla="*/ 15733 h 15733"/>
              <a:gd name="connsiteX4" fmla="*/ 10000 w 10000"/>
              <a:gd name="connsiteY4" fmla="*/ 0 h 15733"/>
              <a:gd name="connsiteX5" fmla="*/ 5731 w 10000"/>
              <a:gd name="connsiteY5" fmla="*/ 93 h 15733"/>
              <a:gd name="connsiteX0" fmla="*/ 5327 w 9596"/>
              <a:gd name="connsiteY0" fmla="*/ 93 h 15733"/>
              <a:gd name="connsiteX1" fmla="*/ 2391 w 9596"/>
              <a:gd name="connsiteY1" fmla="*/ 248 h 15733"/>
              <a:gd name="connsiteX2" fmla="*/ 0 w 9596"/>
              <a:gd name="connsiteY2" fmla="*/ 15651 h 15733"/>
              <a:gd name="connsiteX3" fmla="*/ 7555 w 9596"/>
              <a:gd name="connsiteY3" fmla="*/ 15733 h 15733"/>
              <a:gd name="connsiteX4" fmla="*/ 9596 w 9596"/>
              <a:gd name="connsiteY4" fmla="*/ 0 h 15733"/>
              <a:gd name="connsiteX5" fmla="*/ 5327 w 9596"/>
              <a:gd name="connsiteY5" fmla="*/ 93 h 15733"/>
              <a:gd name="connsiteX0" fmla="*/ 5551 w 10000"/>
              <a:gd name="connsiteY0" fmla="*/ 59 h 9948"/>
              <a:gd name="connsiteX1" fmla="*/ 2492 w 10000"/>
              <a:gd name="connsiteY1" fmla="*/ 158 h 9948"/>
              <a:gd name="connsiteX2" fmla="*/ 0 w 10000"/>
              <a:gd name="connsiteY2" fmla="*/ 9948 h 9948"/>
              <a:gd name="connsiteX3" fmla="*/ 7778 w 10000"/>
              <a:gd name="connsiteY3" fmla="*/ 9605 h 9948"/>
              <a:gd name="connsiteX4" fmla="*/ 10000 w 10000"/>
              <a:gd name="connsiteY4" fmla="*/ 0 h 9948"/>
              <a:gd name="connsiteX5" fmla="*/ 5551 w 10000"/>
              <a:gd name="connsiteY5" fmla="*/ 59 h 9948"/>
              <a:gd name="connsiteX0" fmla="*/ 5429 w 9878"/>
              <a:gd name="connsiteY0" fmla="*/ 59 h 9655"/>
              <a:gd name="connsiteX1" fmla="*/ 2370 w 9878"/>
              <a:gd name="connsiteY1" fmla="*/ 159 h 9655"/>
              <a:gd name="connsiteX2" fmla="*/ 0 w 9878"/>
              <a:gd name="connsiteY2" fmla="*/ 9451 h 9655"/>
              <a:gd name="connsiteX3" fmla="*/ 7656 w 9878"/>
              <a:gd name="connsiteY3" fmla="*/ 9655 h 9655"/>
              <a:gd name="connsiteX4" fmla="*/ 9878 w 9878"/>
              <a:gd name="connsiteY4" fmla="*/ 0 h 9655"/>
              <a:gd name="connsiteX5" fmla="*/ 5429 w 9878"/>
              <a:gd name="connsiteY5" fmla="*/ 59 h 9655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465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496 w 10000"/>
              <a:gd name="connsiteY5" fmla="*/ 465 h 10478"/>
              <a:gd name="connsiteX0" fmla="*/ 5606 w 10000"/>
              <a:gd name="connsiteY0" fmla="*/ 86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606 w 10000"/>
              <a:gd name="connsiteY5" fmla="*/ 86 h 10478"/>
              <a:gd name="connsiteX0" fmla="*/ 5606 w 10275"/>
              <a:gd name="connsiteY0" fmla="*/ 86 h 10478"/>
              <a:gd name="connsiteX1" fmla="*/ 2275 w 10275"/>
              <a:gd name="connsiteY1" fmla="*/ 0 h 10478"/>
              <a:gd name="connsiteX2" fmla="*/ 0 w 10275"/>
              <a:gd name="connsiteY2" fmla="*/ 10478 h 10478"/>
              <a:gd name="connsiteX3" fmla="*/ 7751 w 10275"/>
              <a:gd name="connsiteY3" fmla="*/ 10404 h 10478"/>
              <a:gd name="connsiteX4" fmla="*/ 10275 w 10275"/>
              <a:gd name="connsiteY4" fmla="*/ 88 h 10478"/>
              <a:gd name="connsiteX5" fmla="*/ 5606 w 10275"/>
              <a:gd name="connsiteY5" fmla="*/ 86 h 10478"/>
              <a:gd name="connsiteX0" fmla="*/ 5606 w 10275"/>
              <a:gd name="connsiteY0" fmla="*/ 86 h 10720"/>
              <a:gd name="connsiteX1" fmla="*/ 2275 w 10275"/>
              <a:gd name="connsiteY1" fmla="*/ 0 h 10720"/>
              <a:gd name="connsiteX2" fmla="*/ 0 w 10275"/>
              <a:gd name="connsiteY2" fmla="*/ 10478 h 10720"/>
              <a:gd name="connsiteX3" fmla="*/ 7847 w 10275"/>
              <a:gd name="connsiteY3" fmla="*/ 10720 h 10720"/>
              <a:gd name="connsiteX4" fmla="*/ 10275 w 10275"/>
              <a:gd name="connsiteY4" fmla="*/ 88 h 10720"/>
              <a:gd name="connsiteX5" fmla="*/ 5606 w 10275"/>
              <a:gd name="connsiteY5" fmla="*/ 86 h 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75" h="10720">
                <a:moveTo>
                  <a:pt x="5606" y="86"/>
                </a:moveTo>
                <a:lnTo>
                  <a:pt x="2275" y="0"/>
                </a:lnTo>
                <a:cubicBezTo>
                  <a:pt x="1475" y="3303"/>
                  <a:pt x="347" y="6701"/>
                  <a:pt x="0" y="10478"/>
                </a:cubicBezTo>
                <a:lnTo>
                  <a:pt x="7847" y="10720"/>
                </a:lnTo>
                <a:lnTo>
                  <a:pt x="10275" y="88"/>
                </a:lnTo>
                <a:lnTo>
                  <a:pt x="5606" y="86"/>
                </a:ln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590" name="Rectangle 1026">
            <a:extLst>
              <a:ext uri="{FF2B5EF4-FFF2-40B4-BE49-F238E27FC236}">
                <a16:creationId xmlns:a16="http://schemas.microsoft.com/office/drawing/2014/main" id="{9A69F786-82CE-4D5B-87D0-E3EA12B0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1997" y="1605733"/>
            <a:ext cx="2870590" cy="20383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592" name="Rectangle 1030">
            <a:extLst>
              <a:ext uri="{FF2B5EF4-FFF2-40B4-BE49-F238E27FC236}">
                <a16:creationId xmlns:a16="http://schemas.microsoft.com/office/drawing/2014/main" id="{ECEDBDFD-DEF4-4230-BD95-4028125F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1660" y="1909746"/>
            <a:ext cx="1724025" cy="1458119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593" name="Oval 1031">
            <a:extLst>
              <a:ext uri="{FF2B5EF4-FFF2-40B4-BE49-F238E27FC236}">
                <a16:creationId xmlns:a16="http://schemas.microsoft.com/office/drawing/2014/main" id="{5F3DB2B3-FEF5-41B0-93B2-60BEE061B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4353" y="230900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594" name="Oval 1032">
            <a:extLst>
              <a:ext uri="{FF2B5EF4-FFF2-40B4-BE49-F238E27FC236}">
                <a16:creationId xmlns:a16="http://schemas.microsoft.com/office/drawing/2014/main" id="{FCEBFBB6-6751-48C3-B436-05DE3B00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9766" y="258046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595" name="Oval 1033">
            <a:extLst>
              <a:ext uri="{FF2B5EF4-FFF2-40B4-BE49-F238E27FC236}">
                <a16:creationId xmlns:a16="http://schemas.microsoft.com/office/drawing/2014/main" id="{59358514-972F-441C-AD91-D7FEA96B1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003" y="217247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596" name="Oval 1034">
            <a:extLst>
              <a:ext uri="{FF2B5EF4-FFF2-40B4-BE49-F238E27FC236}">
                <a16:creationId xmlns:a16="http://schemas.microsoft.com/office/drawing/2014/main" id="{3BA86A55-A37F-4CA4-ADF2-2C5A74D7E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1348" y="213278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597" name="Oval 1035">
            <a:extLst>
              <a:ext uri="{FF2B5EF4-FFF2-40B4-BE49-F238E27FC236}">
                <a16:creationId xmlns:a16="http://schemas.microsoft.com/office/drawing/2014/main" id="{6BC82482-3339-4D1E-AAC9-808125CA0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0978" y="264872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599" name="Line 1037">
            <a:extLst>
              <a:ext uri="{FF2B5EF4-FFF2-40B4-BE49-F238E27FC236}">
                <a16:creationId xmlns:a16="http://schemas.microsoft.com/office/drawing/2014/main" id="{9FDDA7B8-1D30-47AA-9D4A-1C03E7922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16011" y="2828108"/>
            <a:ext cx="37306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00" name="Line 1038">
            <a:extLst>
              <a:ext uri="{FF2B5EF4-FFF2-40B4-BE49-F238E27FC236}">
                <a16:creationId xmlns:a16="http://schemas.microsoft.com/office/drawing/2014/main" id="{3BD4B416-0896-42A4-AFF7-7CBF41DC8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5978" y="2864620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01" name="Line 1039">
            <a:extLst>
              <a:ext uri="{FF2B5EF4-FFF2-40B4-BE49-F238E27FC236}">
                <a16:creationId xmlns:a16="http://schemas.microsoft.com/office/drawing/2014/main" id="{722DBBF5-5456-4345-90CE-FBAE4ABD3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1279" y="2367738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05" name="Rectangle 1048">
            <a:extLst>
              <a:ext uri="{FF2B5EF4-FFF2-40B4-BE49-F238E27FC236}">
                <a16:creationId xmlns:a16="http://schemas.microsoft.com/office/drawing/2014/main" id="{0E7466C9-7EBD-456E-8252-BD3D1B84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838" y="5447483"/>
            <a:ext cx="2645040" cy="1657914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08" name="Rectangle 1052">
            <a:extLst>
              <a:ext uri="{FF2B5EF4-FFF2-40B4-BE49-F238E27FC236}">
                <a16:creationId xmlns:a16="http://schemas.microsoft.com/office/drawing/2014/main" id="{855EF712-7D0C-4172-A570-0556F9890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9549" y="5815719"/>
            <a:ext cx="623887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609" name="Line 1053">
            <a:extLst>
              <a:ext uri="{FF2B5EF4-FFF2-40B4-BE49-F238E27FC236}">
                <a16:creationId xmlns:a16="http://schemas.microsoft.com/office/drawing/2014/main" id="{5C4C12BB-CEE8-4607-80E8-1A59D003F9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6391" y="6364639"/>
            <a:ext cx="223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10" name="Rectangle 1054">
            <a:extLst>
              <a:ext uri="{FF2B5EF4-FFF2-40B4-BE49-F238E27FC236}">
                <a16:creationId xmlns:a16="http://schemas.microsoft.com/office/drawing/2014/main" id="{54A489B4-2E90-43C4-A0E2-15721454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7274" y="5815719"/>
            <a:ext cx="623887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664" name="Text Box 1111">
            <a:extLst>
              <a:ext uri="{FF2B5EF4-FFF2-40B4-BE49-F238E27FC236}">
                <a16:creationId xmlns:a16="http://schemas.microsoft.com/office/drawing/2014/main" id="{FD331371-030C-4D6F-A8BC-6D2BE4F78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9991" y="1564459"/>
            <a:ext cx="1277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Subsystem</a:t>
            </a:r>
          </a:p>
        </p:txBody>
      </p:sp>
      <p:sp>
        <p:nvSpPr>
          <p:cNvPr id="666" name="Rectangle 1137">
            <a:extLst>
              <a:ext uri="{FF2B5EF4-FFF2-40B4-BE49-F238E27FC236}">
                <a16:creationId xmlns:a16="http://schemas.microsoft.com/office/drawing/2014/main" id="{34F6E61E-877E-4D37-ABCF-FF7CE6F6D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1091" y="1085033"/>
            <a:ext cx="1122362" cy="10858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667" name="Rectangle 1138">
            <a:extLst>
              <a:ext uri="{FF2B5EF4-FFF2-40B4-BE49-F238E27FC236}">
                <a16:creationId xmlns:a16="http://schemas.microsoft.com/office/drawing/2014/main" id="{8EFB05B7-6C27-480C-9900-B16C1F827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889" y="5654679"/>
            <a:ext cx="3427413" cy="1657914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76" name="Rectangle 1160">
            <a:extLst>
              <a:ext uri="{FF2B5EF4-FFF2-40B4-BE49-F238E27FC236}">
                <a16:creationId xmlns:a16="http://schemas.microsoft.com/office/drawing/2014/main" id="{3C9FFEAC-F915-4609-9B82-EF284065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298" y="3145608"/>
            <a:ext cx="3476625" cy="2036762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77" name="Line 1161">
            <a:extLst>
              <a:ext uri="{FF2B5EF4-FFF2-40B4-BE49-F238E27FC236}">
                <a16:creationId xmlns:a16="http://schemas.microsoft.com/office/drawing/2014/main" id="{929A0BFA-7616-4CAA-A1C2-A0761F595E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48853" y="3825066"/>
            <a:ext cx="312738" cy="13493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78" name="AutoShape 1162">
            <a:extLst>
              <a:ext uri="{FF2B5EF4-FFF2-40B4-BE49-F238E27FC236}">
                <a16:creationId xmlns:a16="http://schemas.microsoft.com/office/drawing/2014/main" id="{CE79BC2C-79F8-4977-AE73-8501870D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198" y="3312302"/>
            <a:ext cx="1724025" cy="1357313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679" name="Line 1163">
            <a:extLst>
              <a:ext uri="{FF2B5EF4-FFF2-40B4-BE49-F238E27FC236}">
                <a16:creationId xmlns:a16="http://schemas.microsoft.com/office/drawing/2014/main" id="{422DC6FD-91AD-4ECF-BBE6-D2AE56A61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4978" y="4299720"/>
            <a:ext cx="1060450" cy="2047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80" name="AutoShape 1164">
            <a:extLst>
              <a:ext uri="{FF2B5EF4-FFF2-40B4-BE49-F238E27FC236}">
                <a16:creationId xmlns:a16="http://schemas.microsoft.com/office/drawing/2014/main" id="{750766FF-068E-43E5-A5A8-C7494E4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936" y="4028258"/>
            <a:ext cx="898525" cy="679450"/>
          </a:xfrm>
          <a:prstGeom prst="pentagon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683" name="Rectangle 1167">
            <a:extLst>
              <a:ext uri="{FF2B5EF4-FFF2-40B4-BE49-F238E27FC236}">
                <a16:creationId xmlns:a16="http://schemas.microsoft.com/office/drawing/2014/main" id="{C42157A6-D17A-4B52-B4D1-3A49875B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969" y="1894665"/>
            <a:ext cx="2133675" cy="1628775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694" name="Oval 1178">
            <a:extLst>
              <a:ext uri="{FF2B5EF4-FFF2-40B4-BE49-F238E27FC236}">
                <a16:creationId xmlns:a16="http://schemas.microsoft.com/office/drawing/2014/main" id="{725A5054-9FA2-45B7-B38D-EBA23E523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628" y="344215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695" name="Line 1179">
            <a:extLst>
              <a:ext uri="{FF2B5EF4-FFF2-40B4-BE49-F238E27FC236}">
                <a16:creationId xmlns:a16="http://schemas.microsoft.com/office/drawing/2014/main" id="{951E7C3F-497F-44FF-9FBE-5EA1242B15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50278" y="3702510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96" name="Line 1180">
            <a:extLst>
              <a:ext uri="{FF2B5EF4-FFF2-40B4-BE49-F238E27FC236}">
                <a16:creationId xmlns:a16="http://schemas.microsoft.com/office/drawing/2014/main" id="{39324942-FF6B-4ABC-B105-D61F2329A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02666" y="3848553"/>
            <a:ext cx="347662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97" name="Oval 1181">
            <a:extLst>
              <a:ext uri="{FF2B5EF4-FFF2-40B4-BE49-F238E27FC236}">
                <a16:creationId xmlns:a16="http://schemas.microsoft.com/office/drawing/2014/main" id="{3794A215-D578-4F12-8352-C399292D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1516" y="379617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698" name="Oval 1182">
            <a:extLst>
              <a:ext uri="{FF2B5EF4-FFF2-40B4-BE49-F238E27FC236}">
                <a16:creationId xmlns:a16="http://schemas.microsoft.com/office/drawing/2014/main" id="{66166392-0CE8-42A2-A80D-BDD076E5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178" y="402826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699" name="Rectangle 1183">
            <a:extLst>
              <a:ext uri="{FF2B5EF4-FFF2-40B4-BE49-F238E27FC236}">
                <a16:creationId xmlns:a16="http://schemas.microsoft.com/office/drawing/2014/main" id="{14D93F9E-AA43-47BE-A3E7-B6D61878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611" y="3553595"/>
            <a:ext cx="962025" cy="6111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700" name="Oval 1184">
            <a:extLst>
              <a:ext uri="{FF2B5EF4-FFF2-40B4-BE49-F238E27FC236}">
                <a16:creationId xmlns:a16="http://schemas.microsoft.com/office/drawing/2014/main" id="{8E10B4C4-7540-4B0F-86A1-2CD46F3E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0328" y="371361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707" name="AutoShape 1191">
            <a:extLst>
              <a:ext uri="{FF2B5EF4-FFF2-40B4-BE49-F238E27FC236}">
                <a16:creationId xmlns:a16="http://schemas.microsoft.com/office/drawing/2014/main" id="{80C5F0D4-44DC-4119-AC40-DC0E9A32B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003" y="1221558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>
                <a:solidFill>
                  <a:srgbClr val="000066"/>
                </a:solidFill>
              </a:rPr>
              <a:t>A1</a:t>
            </a:r>
          </a:p>
        </p:txBody>
      </p:sp>
      <p:sp>
        <p:nvSpPr>
          <p:cNvPr id="708" name="Line 1192">
            <a:extLst>
              <a:ext uri="{FF2B5EF4-FFF2-40B4-BE49-F238E27FC236}">
                <a16:creationId xmlns:a16="http://schemas.microsoft.com/office/drawing/2014/main" id="{AFED3982-C8E9-46DC-9C12-878C1C59A2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075749" y="1493020"/>
            <a:ext cx="249237" cy="134938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09" name="AutoShape 1193">
            <a:extLst>
              <a:ext uri="{FF2B5EF4-FFF2-40B4-BE49-F238E27FC236}">
                <a16:creationId xmlns:a16="http://schemas.microsoft.com/office/drawing/2014/main" id="{211DCAAA-7A79-4885-A4BE-BE00575A3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2311" y="1221558"/>
            <a:ext cx="373063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A3</a:t>
            </a:r>
          </a:p>
        </p:txBody>
      </p:sp>
      <p:sp>
        <p:nvSpPr>
          <p:cNvPr id="710" name="AutoShape 1194">
            <a:extLst>
              <a:ext uri="{FF2B5EF4-FFF2-40B4-BE49-F238E27FC236}">
                <a16:creationId xmlns:a16="http://schemas.microsoft.com/office/drawing/2014/main" id="{19E03556-F204-44BC-9341-125413D5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9566" y="1493020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711" name="Line 1195">
            <a:extLst>
              <a:ext uri="{FF2B5EF4-FFF2-40B4-BE49-F238E27FC236}">
                <a16:creationId xmlns:a16="http://schemas.microsoft.com/office/drawing/2014/main" id="{DBBBE040-9DDF-4BC9-9BBC-274EB9C356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37653" y="1424758"/>
            <a:ext cx="374650" cy="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18" name="Line 1202">
            <a:extLst>
              <a:ext uri="{FF2B5EF4-FFF2-40B4-BE49-F238E27FC236}">
                <a16:creationId xmlns:a16="http://schemas.microsoft.com/office/drawing/2014/main" id="{AA8D7D2B-0A78-46D7-9D66-679CDC95FA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147176" y="4033520"/>
            <a:ext cx="554623" cy="1278059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23" name="Line 1208">
            <a:extLst>
              <a:ext uri="{FF2B5EF4-FFF2-40B4-BE49-F238E27FC236}">
                <a16:creationId xmlns:a16="http://schemas.microsoft.com/office/drawing/2014/main" id="{BDAE9F08-8FA8-4D64-AF1C-7AF19DCF68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45145" y="5837164"/>
            <a:ext cx="0" cy="33813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25" name="Oval 1211">
            <a:extLst>
              <a:ext uri="{FF2B5EF4-FFF2-40B4-BE49-F238E27FC236}">
                <a16:creationId xmlns:a16="http://schemas.microsoft.com/office/drawing/2014/main" id="{50AEDED9-C7BE-4CDF-87AF-DACE9EB89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7341" y="402826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727" name="Line 1213">
            <a:extLst>
              <a:ext uri="{FF2B5EF4-FFF2-40B4-BE49-F238E27FC236}">
                <a16:creationId xmlns:a16="http://schemas.microsoft.com/office/drawing/2014/main" id="{BD7D5633-F002-4862-9AB7-E61EB6AF8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3773" y="3848560"/>
            <a:ext cx="19954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28" name="Rectangle 1214">
            <a:extLst>
              <a:ext uri="{FF2B5EF4-FFF2-40B4-BE49-F238E27FC236}">
                <a16:creationId xmlns:a16="http://schemas.microsoft.com/office/drawing/2014/main" id="{E357AF1B-C385-45DE-9136-DFFA3A49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382" y="3621863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730" name="Text Box 1216">
            <a:extLst>
              <a:ext uri="{FF2B5EF4-FFF2-40B4-BE49-F238E27FC236}">
                <a16:creationId xmlns:a16="http://schemas.microsoft.com/office/drawing/2014/main" id="{3F5A9DF4-9C68-4C64-9A0B-E74FACFA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1906" y="1572399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OA</a:t>
            </a:r>
          </a:p>
        </p:txBody>
      </p:sp>
      <p:sp>
        <p:nvSpPr>
          <p:cNvPr id="731" name="Text Box 1217">
            <a:extLst>
              <a:ext uri="{FF2B5EF4-FFF2-40B4-BE49-F238E27FC236}">
                <a16:creationId xmlns:a16="http://schemas.microsoft.com/office/drawing/2014/main" id="{BE9B4A18-BE75-434D-947C-FECB77D5F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1906" y="2482037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SA</a:t>
            </a:r>
          </a:p>
        </p:txBody>
      </p:sp>
      <p:sp>
        <p:nvSpPr>
          <p:cNvPr id="732" name="Text Box 1218">
            <a:extLst>
              <a:ext uri="{FF2B5EF4-FFF2-40B4-BE49-F238E27FC236}">
                <a16:creationId xmlns:a16="http://schemas.microsoft.com/office/drawing/2014/main" id="{F316017C-DDCE-4922-883A-0D3FD8C72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1906" y="3852049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LA</a:t>
            </a:r>
          </a:p>
        </p:txBody>
      </p:sp>
      <p:sp>
        <p:nvSpPr>
          <p:cNvPr id="733" name="Text Box 1219">
            <a:extLst>
              <a:ext uri="{FF2B5EF4-FFF2-40B4-BE49-F238E27FC236}">
                <a16:creationId xmlns:a16="http://schemas.microsoft.com/office/drawing/2014/main" id="{AF557DC7-F9D3-492C-9FB8-0A0CBA33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1906" y="5916846"/>
            <a:ext cx="4117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PA</a:t>
            </a:r>
          </a:p>
        </p:txBody>
      </p:sp>
      <p:sp>
        <p:nvSpPr>
          <p:cNvPr id="734" name="Rectangle 1221">
            <a:extLst>
              <a:ext uri="{FF2B5EF4-FFF2-40B4-BE49-F238E27FC236}">
                <a16:creationId xmlns:a16="http://schemas.microsoft.com/office/drawing/2014/main" id="{27BF16B7-6EEF-450D-B01B-E9DAA815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9066" y="6022838"/>
            <a:ext cx="623887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PC4</a:t>
            </a:r>
          </a:p>
        </p:txBody>
      </p:sp>
      <p:sp>
        <p:nvSpPr>
          <p:cNvPr id="735" name="Line 1222">
            <a:extLst>
              <a:ext uri="{FF2B5EF4-FFF2-40B4-BE49-F238E27FC236}">
                <a16:creationId xmlns:a16="http://schemas.microsoft.com/office/drawing/2014/main" id="{0B19CFA0-F5FE-4D1E-B72B-B97207D5C0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83739" y="5899927"/>
            <a:ext cx="140927" cy="48929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739" name="Text Box 1228">
            <a:extLst>
              <a:ext uri="{FF2B5EF4-FFF2-40B4-BE49-F238E27FC236}">
                <a16:creationId xmlns:a16="http://schemas.microsoft.com/office/drawing/2014/main" id="{6FF04DDB-DC82-4A7A-B3C3-90F90BE7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9691" y="1564459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System</a:t>
            </a:r>
          </a:p>
        </p:txBody>
      </p:sp>
      <p:sp>
        <p:nvSpPr>
          <p:cNvPr id="741" name="Rectangle 1142">
            <a:extLst>
              <a:ext uri="{FF2B5EF4-FFF2-40B4-BE49-F238E27FC236}">
                <a16:creationId xmlns:a16="http://schemas.microsoft.com/office/drawing/2014/main" id="{14F9C38F-B3D9-4D56-ABA9-D5C35902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620" y="6000613"/>
            <a:ext cx="623888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746" name="Line 1150">
            <a:extLst>
              <a:ext uri="{FF2B5EF4-FFF2-40B4-BE49-F238E27FC236}">
                <a16:creationId xmlns:a16="http://schemas.microsoft.com/office/drawing/2014/main" id="{1AD8CE5F-AD78-465C-B9D1-90DA87F36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15524" y="6092890"/>
            <a:ext cx="30788" cy="22960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47" name="Line 1204">
            <a:extLst>
              <a:ext uri="{FF2B5EF4-FFF2-40B4-BE49-F238E27FC236}">
                <a16:creationId xmlns:a16="http://schemas.microsoft.com/office/drawing/2014/main" id="{EC9F0E2A-76A7-49F0-84A4-21DBFF7B15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183170" y="5972110"/>
            <a:ext cx="0" cy="542925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cxnSp>
        <p:nvCxnSpPr>
          <p:cNvPr id="758" name="Connecteur droit avec flèche 2">
            <a:extLst>
              <a:ext uri="{FF2B5EF4-FFF2-40B4-BE49-F238E27FC236}">
                <a16:creationId xmlns:a16="http://schemas.microsoft.com/office/drawing/2014/main" id="{A901282C-9F1E-44F9-97BE-C5C3172A5636}"/>
              </a:ext>
            </a:extLst>
          </p:cNvPr>
          <p:cNvCxnSpPr>
            <a:cxnSpLocks/>
          </p:cNvCxnSpPr>
          <p:nvPr/>
        </p:nvCxnSpPr>
        <p:spPr>
          <a:xfrm flipH="1">
            <a:off x="18033720" y="4937865"/>
            <a:ext cx="208109" cy="1112778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Rectangle 1153">
            <a:extLst>
              <a:ext uri="{FF2B5EF4-FFF2-40B4-BE49-F238E27FC236}">
                <a16:creationId xmlns:a16="http://schemas.microsoft.com/office/drawing/2014/main" id="{9BAF343F-D7F1-451E-B0F4-54C271BA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110" y="3720505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783" name="Line 1154">
            <a:extLst>
              <a:ext uri="{FF2B5EF4-FFF2-40B4-BE49-F238E27FC236}">
                <a16:creationId xmlns:a16="http://schemas.microsoft.com/office/drawing/2014/main" id="{906D0E41-981F-4D48-AFEA-233AB4954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40360" y="4195160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85" name="Rectangle 1156">
            <a:extLst>
              <a:ext uri="{FF2B5EF4-FFF2-40B4-BE49-F238E27FC236}">
                <a16:creationId xmlns:a16="http://schemas.microsoft.com/office/drawing/2014/main" id="{920E6337-4400-48E6-B775-0D5AE087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077" y="4398368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786" name="Line 1157">
            <a:extLst>
              <a:ext uri="{FF2B5EF4-FFF2-40B4-BE49-F238E27FC236}">
                <a16:creationId xmlns:a16="http://schemas.microsoft.com/office/drawing/2014/main" id="{26A915BC-24BD-4475-821C-CEDA6ABF7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49977" y="4738085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89" name="Rectangle 1166">
            <a:extLst>
              <a:ext uri="{FF2B5EF4-FFF2-40B4-BE49-F238E27FC236}">
                <a16:creationId xmlns:a16="http://schemas.microsoft.com/office/drawing/2014/main" id="{549CD0C5-D096-4D74-9B73-732B9233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9139" y="3855442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790" name="Line 1185">
            <a:extLst>
              <a:ext uri="{FF2B5EF4-FFF2-40B4-BE49-F238E27FC236}">
                <a16:creationId xmlns:a16="http://schemas.microsoft.com/office/drawing/2014/main" id="{DC331DAD-D1CA-40CF-8109-A639E88C2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91122" y="4738085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91" name="Oval 1186">
            <a:extLst>
              <a:ext uri="{FF2B5EF4-FFF2-40B4-BE49-F238E27FC236}">
                <a16:creationId xmlns:a16="http://schemas.microsoft.com/office/drawing/2014/main" id="{0F96693A-AEBC-4A0F-A7B4-2A06D4751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43" y="418816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792" name="Oval 1187">
            <a:extLst>
              <a:ext uri="{FF2B5EF4-FFF2-40B4-BE49-F238E27FC236}">
                <a16:creationId xmlns:a16="http://schemas.microsoft.com/office/drawing/2014/main" id="{9F9CC798-5472-4080-B490-FFDA8CC8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4849" y="445962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793" name="Oval 1188">
            <a:extLst>
              <a:ext uri="{FF2B5EF4-FFF2-40B4-BE49-F238E27FC236}">
                <a16:creationId xmlns:a16="http://schemas.microsoft.com/office/drawing/2014/main" id="{7B0D2018-EB0D-4FE2-A325-13AF2314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093" y="405164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794" name="Oval 1189">
            <a:extLst>
              <a:ext uri="{FF2B5EF4-FFF2-40B4-BE49-F238E27FC236}">
                <a16:creationId xmlns:a16="http://schemas.microsoft.com/office/drawing/2014/main" id="{9971E9FD-EAAA-4D9A-B865-C9866B9F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1779" y="384211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795" name="Oval 1190">
            <a:extLst>
              <a:ext uri="{FF2B5EF4-FFF2-40B4-BE49-F238E27FC236}">
                <a16:creationId xmlns:a16="http://schemas.microsoft.com/office/drawing/2014/main" id="{06AFC2D8-CF42-4DCE-8488-27EA3CAE5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463" y="448978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800" name="Line 1152">
            <a:extLst>
              <a:ext uri="{FF2B5EF4-FFF2-40B4-BE49-F238E27FC236}">
                <a16:creationId xmlns:a16="http://schemas.microsoft.com/office/drawing/2014/main" id="{A4A404F3-EF98-46B9-8043-85153CAD67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09394" y="4012596"/>
            <a:ext cx="279119" cy="331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01" name="Rectangle 1151">
            <a:extLst>
              <a:ext uri="{FF2B5EF4-FFF2-40B4-BE49-F238E27FC236}">
                <a16:creationId xmlns:a16="http://schemas.microsoft.com/office/drawing/2014/main" id="{177DE531-65F5-4CEF-8DB9-D3A17664D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9785" y="3603351"/>
            <a:ext cx="538729" cy="1456969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PC3</a:t>
            </a:r>
          </a:p>
        </p:txBody>
      </p:sp>
      <p:sp>
        <p:nvSpPr>
          <p:cNvPr id="802" name="Oval 1229">
            <a:extLst>
              <a:ext uri="{FF2B5EF4-FFF2-40B4-BE49-F238E27FC236}">
                <a16:creationId xmlns:a16="http://schemas.microsoft.com/office/drawing/2014/main" id="{5F6E9C0D-5EE4-4ABC-8A0F-9A2ED8BA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514" y="385720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F55</a:t>
            </a:r>
          </a:p>
        </p:txBody>
      </p:sp>
      <p:cxnSp>
        <p:nvCxnSpPr>
          <p:cNvPr id="806" name="Connecteur droit avec flèche 2">
            <a:extLst>
              <a:ext uri="{FF2B5EF4-FFF2-40B4-BE49-F238E27FC236}">
                <a16:creationId xmlns:a16="http://schemas.microsoft.com/office/drawing/2014/main" id="{4E80F8A9-0C0D-4E27-B1D1-7A2B39F360BC}"/>
              </a:ext>
            </a:extLst>
          </p:cNvPr>
          <p:cNvCxnSpPr>
            <a:cxnSpLocks/>
          </p:cNvCxnSpPr>
          <p:nvPr/>
        </p:nvCxnSpPr>
        <p:spPr>
          <a:xfrm flipH="1">
            <a:off x="19135201" y="4362433"/>
            <a:ext cx="228675" cy="1725618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Connecteur droit avec flèche 2">
            <a:extLst>
              <a:ext uri="{FF2B5EF4-FFF2-40B4-BE49-F238E27FC236}">
                <a16:creationId xmlns:a16="http://schemas.microsoft.com/office/drawing/2014/main" id="{B3B2FA06-92E1-4EE5-B402-EABCF7BE29AB}"/>
              </a:ext>
            </a:extLst>
          </p:cNvPr>
          <p:cNvCxnSpPr>
            <a:cxnSpLocks/>
          </p:cNvCxnSpPr>
          <p:nvPr/>
        </p:nvCxnSpPr>
        <p:spPr>
          <a:xfrm flipH="1">
            <a:off x="18840266" y="4985463"/>
            <a:ext cx="157842" cy="1085271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necteur droit avec flèche 2">
            <a:extLst>
              <a:ext uri="{FF2B5EF4-FFF2-40B4-BE49-F238E27FC236}">
                <a16:creationId xmlns:a16="http://schemas.microsoft.com/office/drawing/2014/main" id="{08482E30-151B-4672-BC71-8935A21FF3A5}"/>
              </a:ext>
            </a:extLst>
          </p:cNvPr>
          <p:cNvCxnSpPr>
            <a:cxnSpLocks/>
            <a:stCxn id="593" idx="3"/>
          </p:cNvCxnSpPr>
          <p:nvPr/>
        </p:nvCxnSpPr>
        <p:spPr>
          <a:xfrm flipH="1">
            <a:off x="18043933" y="2616281"/>
            <a:ext cx="223141" cy="1512211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necteur droit avec flèche 2">
            <a:extLst>
              <a:ext uri="{FF2B5EF4-FFF2-40B4-BE49-F238E27FC236}">
                <a16:creationId xmlns:a16="http://schemas.microsoft.com/office/drawing/2014/main" id="{78CFBCB7-26D8-4AA2-8F7E-DB5D60C59915}"/>
              </a:ext>
            </a:extLst>
          </p:cNvPr>
          <p:cNvCxnSpPr>
            <a:cxnSpLocks/>
            <a:stCxn id="594" idx="3"/>
          </p:cNvCxnSpPr>
          <p:nvPr/>
        </p:nvCxnSpPr>
        <p:spPr>
          <a:xfrm flipH="1">
            <a:off x="18249080" y="2887743"/>
            <a:ext cx="143407" cy="1240749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necteur droit avec flèche 2">
            <a:extLst>
              <a:ext uri="{FF2B5EF4-FFF2-40B4-BE49-F238E27FC236}">
                <a16:creationId xmlns:a16="http://schemas.microsoft.com/office/drawing/2014/main" id="{A729ECC6-B864-44BE-B674-CAFBD7139D46}"/>
              </a:ext>
            </a:extLst>
          </p:cNvPr>
          <p:cNvCxnSpPr>
            <a:cxnSpLocks/>
            <a:stCxn id="595" idx="3"/>
          </p:cNvCxnSpPr>
          <p:nvPr/>
        </p:nvCxnSpPr>
        <p:spPr>
          <a:xfrm flipH="1">
            <a:off x="18433436" y="2479749"/>
            <a:ext cx="208288" cy="1626263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necteur droit avec flèche 2">
            <a:extLst>
              <a:ext uri="{FF2B5EF4-FFF2-40B4-BE49-F238E27FC236}">
                <a16:creationId xmlns:a16="http://schemas.microsoft.com/office/drawing/2014/main" id="{AB823FE8-3738-4E08-914D-58E483B8B34E}"/>
              </a:ext>
            </a:extLst>
          </p:cNvPr>
          <p:cNvCxnSpPr>
            <a:cxnSpLocks/>
          </p:cNvCxnSpPr>
          <p:nvPr/>
        </p:nvCxnSpPr>
        <p:spPr>
          <a:xfrm flipH="1">
            <a:off x="19080663" y="3025562"/>
            <a:ext cx="198902" cy="1484085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eur droit avec flèche 2">
            <a:extLst>
              <a:ext uri="{FF2B5EF4-FFF2-40B4-BE49-F238E27FC236}">
                <a16:creationId xmlns:a16="http://schemas.microsoft.com/office/drawing/2014/main" id="{79153888-D7C6-4571-AB70-380FBD852401}"/>
              </a:ext>
            </a:extLst>
          </p:cNvPr>
          <p:cNvCxnSpPr>
            <a:cxnSpLocks/>
          </p:cNvCxnSpPr>
          <p:nvPr/>
        </p:nvCxnSpPr>
        <p:spPr>
          <a:xfrm flipH="1">
            <a:off x="19478003" y="2520609"/>
            <a:ext cx="162548" cy="1331426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5" name="Oval 1182"/>
          <p:cNvSpPr>
            <a:spLocks noChangeArrowheads="1"/>
          </p:cNvSpPr>
          <p:nvPr/>
        </p:nvSpPr>
        <p:spPr bwMode="auto">
          <a:xfrm>
            <a:off x="1926085" y="386769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4196" name="Rectangle 1153"/>
          <p:cNvSpPr>
            <a:spLocks noChangeArrowheads="1"/>
          </p:cNvSpPr>
          <p:nvPr/>
        </p:nvSpPr>
        <p:spPr bwMode="auto">
          <a:xfrm>
            <a:off x="2615987" y="4787934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t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br>
              <a:rPr lang="fr-FR" altLang="fr-FR" sz="700" dirty="0">
                <a:solidFill>
                  <a:srgbClr val="000066"/>
                </a:solidFill>
              </a:rPr>
            </a:br>
            <a:r>
              <a:rPr lang="fr-FR" altLang="fr-FR" sz="1050" dirty="0">
                <a:solidFill>
                  <a:srgbClr val="000066"/>
                </a:solidFill>
              </a:rPr>
              <a:t>C12</a:t>
            </a:r>
            <a:endParaRPr lang="fr-FR" altLang="fr-FR" sz="1200" dirty="0">
              <a:solidFill>
                <a:srgbClr val="000066"/>
              </a:solidFill>
            </a:endParaRPr>
          </a:p>
        </p:txBody>
      </p:sp>
      <p:sp>
        <p:nvSpPr>
          <p:cNvPr id="4197" name="Line 1154"/>
          <p:cNvSpPr>
            <a:spLocks noChangeShapeType="1"/>
          </p:cNvSpPr>
          <p:nvPr/>
        </p:nvSpPr>
        <p:spPr bwMode="auto">
          <a:xfrm flipV="1">
            <a:off x="2330237" y="5262589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198" name="Line 1155"/>
          <p:cNvSpPr>
            <a:spLocks noChangeShapeType="1"/>
          </p:cNvSpPr>
          <p:nvPr/>
        </p:nvSpPr>
        <p:spPr bwMode="auto">
          <a:xfrm>
            <a:off x="4205030" y="5011463"/>
            <a:ext cx="331353" cy="143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00" name="Line 1157"/>
          <p:cNvSpPr>
            <a:spLocks noChangeShapeType="1"/>
          </p:cNvSpPr>
          <p:nvPr/>
        </p:nvSpPr>
        <p:spPr bwMode="auto">
          <a:xfrm>
            <a:off x="3139854" y="5805514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08" name="Rectangle 1165"/>
          <p:cNvSpPr>
            <a:spLocks noChangeArrowheads="1"/>
          </p:cNvSpPr>
          <p:nvPr/>
        </p:nvSpPr>
        <p:spPr bwMode="auto">
          <a:xfrm>
            <a:off x="4287060" y="4616043"/>
            <a:ext cx="404812" cy="16287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C4</a:t>
            </a:r>
          </a:p>
        </p:txBody>
      </p:sp>
      <p:sp>
        <p:nvSpPr>
          <p:cNvPr id="4209" name="Rectangle 1166"/>
          <p:cNvSpPr>
            <a:spLocks noChangeArrowheads="1"/>
          </p:cNvSpPr>
          <p:nvPr/>
        </p:nvSpPr>
        <p:spPr bwMode="auto">
          <a:xfrm>
            <a:off x="1519016" y="4922871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t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br>
              <a:rPr lang="fr-FR" altLang="fr-FR" sz="1050" dirty="0">
                <a:solidFill>
                  <a:srgbClr val="000066"/>
                </a:solidFill>
              </a:rPr>
            </a:br>
            <a:r>
              <a:rPr lang="fr-FR" altLang="fr-FR" dirty="0">
                <a:solidFill>
                  <a:srgbClr val="000066"/>
                </a:solidFill>
              </a:rPr>
              <a:t>  </a:t>
            </a:r>
            <a:r>
              <a:rPr lang="fr-FR" altLang="fr-FR" sz="900" dirty="0">
                <a:solidFill>
                  <a:srgbClr val="000066"/>
                </a:solidFill>
              </a:rPr>
              <a:t>C11</a:t>
            </a:r>
            <a:endParaRPr lang="fr-FR" altLang="fr-FR" dirty="0">
              <a:solidFill>
                <a:srgbClr val="000066"/>
              </a:solidFill>
            </a:endParaRPr>
          </a:p>
        </p:txBody>
      </p:sp>
      <p:sp>
        <p:nvSpPr>
          <p:cNvPr id="4228" name="Line 1185"/>
          <p:cNvSpPr>
            <a:spLocks noChangeShapeType="1"/>
          </p:cNvSpPr>
          <p:nvPr/>
        </p:nvSpPr>
        <p:spPr bwMode="auto">
          <a:xfrm flipV="1">
            <a:off x="2080999" y="5805514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29" name="Oval 1186"/>
          <p:cNvSpPr>
            <a:spLocks noChangeArrowheads="1"/>
          </p:cNvSpPr>
          <p:nvPr/>
        </p:nvSpPr>
        <p:spPr bwMode="auto">
          <a:xfrm>
            <a:off x="1542605" y="524745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4230" name="Oval 1187"/>
          <p:cNvSpPr>
            <a:spLocks noChangeArrowheads="1"/>
          </p:cNvSpPr>
          <p:nvPr/>
        </p:nvSpPr>
        <p:spPr bwMode="auto">
          <a:xfrm>
            <a:off x="1668011" y="551891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4231" name="Oval 1188"/>
          <p:cNvSpPr>
            <a:spLocks noChangeArrowheads="1"/>
          </p:cNvSpPr>
          <p:nvPr/>
        </p:nvSpPr>
        <p:spPr bwMode="auto">
          <a:xfrm>
            <a:off x="1917255" y="511093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4232" name="Oval 1189"/>
          <p:cNvSpPr>
            <a:spLocks noChangeArrowheads="1"/>
          </p:cNvSpPr>
          <p:nvPr/>
        </p:nvSpPr>
        <p:spPr bwMode="auto">
          <a:xfrm>
            <a:off x="2998482" y="488450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4249" name="Line 1207"/>
          <p:cNvSpPr>
            <a:spLocks noChangeShapeType="1"/>
          </p:cNvSpPr>
          <p:nvPr/>
        </p:nvSpPr>
        <p:spPr bwMode="auto">
          <a:xfrm flipV="1">
            <a:off x="2168351" y="3613584"/>
            <a:ext cx="103348" cy="156054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50" name="Line 1208"/>
          <p:cNvSpPr>
            <a:spLocks noChangeShapeType="1"/>
          </p:cNvSpPr>
          <p:nvPr/>
        </p:nvSpPr>
        <p:spPr bwMode="auto">
          <a:xfrm flipV="1">
            <a:off x="3504983" y="5230838"/>
            <a:ext cx="333396" cy="895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51" name="Line 1209"/>
          <p:cNvSpPr>
            <a:spLocks noChangeShapeType="1"/>
          </p:cNvSpPr>
          <p:nvPr/>
        </p:nvSpPr>
        <p:spPr bwMode="auto">
          <a:xfrm flipV="1">
            <a:off x="3686597" y="5883803"/>
            <a:ext cx="35525" cy="25553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64" name="Oval 1223"/>
          <p:cNvSpPr>
            <a:spLocks noChangeArrowheads="1"/>
          </p:cNvSpPr>
          <p:nvPr/>
        </p:nvSpPr>
        <p:spPr bwMode="auto">
          <a:xfrm>
            <a:off x="4058635" y="550651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F8</a:t>
            </a:r>
          </a:p>
        </p:txBody>
      </p:sp>
      <p:sp>
        <p:nvSpPr>
          <p:cNvPr id="4265" name="Oval 1224"/>
          <p:cNvSpPr>
            <a:spLocks noChangeArrowheads="1"/>
          </p:cNvSpPr>
          <p:nvPr/>
        </p:nvSpPr>
        <p:spPr bwMode="auto">
          <a:xfrm>
            <a:off x="4415822" y="492231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F9</a:t>
            </a:r>
          </a:p>
        </p:txBody>
      </p:sp>
      <p:sp>
        <p:nvSpPr>
          <p:cNvPr id="4195" name="Line 1152"/>
          <p:cNvSpPr>
            <a:spLocks noChangeShapeType="1"/>
          </p:cNvSpPr>
          <p:nvPr/>
        </p:nvSpPr>
        <p:spPr bwMode="auto">
          <a:xfrm flipH="1">
            <a:off x="3499272" y="5080026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194" name="Rectangle 1151"/>
          <p:cNvSpPr>
            <a:spLocks noChangeArrowheads="1"/>
          </p:cNvSpPr>
          <p:nvPr/>
        </p:nvSpPr>
        <p:spPr bwMode="auto">
          <a:xfrm>
            <a:off x="3701829" y="4854601"/>
            <a:ext cx="524718" cy="4079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4268" name="Oval 1229"/>
          <p:cNvSpPr>
            <a:spLocks noChangeArrowheads="1"/>
          </p:cNvSpPr>
          <p:nvPr/>
        </p:nvSpPr>
        <p:spPr bwMode="auto">
          <a:xfrm>
            <a:off x="3786804" y="468915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4281" name="Freeform 1230"/>
          <p:cNvSpPr>
            <a:spLocks/>
          </p:cNvSpPr>
          <p:nvPr/>
        </p:nvSpPr>
        <p:spPr bwMode="auto">
          <a:xfrm>
            <a:off x="911437" y="4883085"/>
            <a:ext cx="2678286" cy="1963885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30374"/>
              <a:gd name="connsiteX1" fmla="*/ 1940 w 10000"/>
              <a:gd name="connsiteY1" fmla="*/ 1105 h 30374"/>
              <a:gd name="connsiteX2" fmla="*/ 0 w 10000"/>
              <a:gd name="connsiteY2" fmla="*/ 4709 h 30374"/>
              <a:gd name="connsiteX3" fmla="*/ 0 w 10000"/>
              <a:gd name="connsiteY3" fmla="*/ 10000 h 30374"/>
              <a:gd name="connsiteX4" fmla="*/ 8797 w 10000"/>
              <a:gd name="connsiteY4" fmla="*/ 30374 h 30374"/>
              <a:gd name="connsiteX5" fmla="*/ 8334 w 10000"/>
              <a:gd name="connsiteY5" fmla="*/ 9079 h 30374"/>
              <a:gd name="connsiteX6" fmla="*/ 8137 w 10000"/>
              <a:gd name="connsiteY6" fmla="*/ 8208 h 30374"/>
              <a:gd name="connsiteX7" fmla="*/ 8266 w 10000"/>
              <a:gd name="connsiteY7" fmla="*/ 6226 h 30374"/>
              <a:gd name="connsiteX8" fmla="*/ 8933 w 10000"/>
              <a:gd name="connsiteY8" fmla="*/ 2459 h 30374"/>
              <a:gd name="connsiteX9" fmla="*/ 10000 w 10000"/>
              <a:gd name="connsiteY9" fmla="*/ 0 h 30374"/>
              <a:gd name="connsiteX10" fmla="*/ 6928 w 10000"/>
              <a:gd name="connsiteY10" fmla="*/ 229 h 30374"/>
              <a:gd name="connsiteX11" fmla="*/ 4424 w 10000"/>
              <a:gd name="connsiteY11" fmla="*/ 615 h 30374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0374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2179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27627 h 59707"/>
              <a:gd name="connsiteX1" fmla="*/ 3462 w 11522"/>
              <a:gd name="connsiteY1" fmla="*/ 28117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7627 h 59707"/>
              <a:gd name="connsiteX1" fmla="*/ 5317 w 11522"/>
              <a:gd name="connsiteY1" fmla="*/ 7743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8293 h 60373"/>
              <a:gd name="connsiteX1" fmla="*/ 2997 w 11522"/>
              <a:gd name="connsiteY1" fmla="*/ 666 h 60373"/>
              <a:gd name="connsiteX2" fmla="*/ 0 w 11522"/>
              <a:gd name="connsiteY2" fmla="*/ 60373 h 60373"/>
              <a:gd name="connsiteX3" fmla="*/ 10319 w 11522"/>
              <a:gd name="connsiteY3" fmla="*/ 59857 h 60373"/>
              <a:gd name="connsiteX4" fmla="*/ 9856 w 11522"/>
              <a:gd name="connsiteY4" fmla="*/ 36757 h 60373"/>
              <a:gd name="connsiteX5" fmla="*/ 9659 w 11522"/>
              <a:gd name="connsiteY5" fmla="*/ 35886 h 60373"/>
              <a:gd name="connsiteX6" fmla="*/ 9788 w 11522"/>
              <a:gd name="connsiteY6" fmla="*/ 33904 h 60373"/>
              <a:gd name="connsiteX7" fmla="*/ 10455 w 11522"/>
              <a:gd name="connsiteY7" fmla="*/ 30137 h 60373"/>
              <a:gd name="connsiteX8" fmla="*/ 11522 w 11522"/>
              <a:gd name="connsiteY8" fmla="*/ 27678 h 60373"/>
              <a:gd name="connsiteX9" fmla="*/ 8450 w 11522"/>
              <a:gd name="connsiteY9" fmla="*/ 27907 h 60373"/>
              <a:gd name="connsiteX10" fmla="*/ 5946 w 11522"/>
              <a:gd name="connsiteY10" fmla="*/ 28293 h 60373"/>
              <a:gd name="connsiteX0" fmla="*/ 8450 w 11522"/>
              <a:gd name="connsiteY0" fmla="*/ 27241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9" fmla="*/ 8450 w 11522"/>
              <a:gd name="connsiteY9" fmla="*/ 27241 h 59707"/>
              <a:gd name="connsiteX0" fmla="*/ 11522 w 11522"/>
              <a:gd name="connsiteY0" fmla="*/ 27012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0" fmla="*/ 10455 w 10455"/>
              <a:gd name="connsiteY0" fmla="*/ 29471 h 59707"/>
              <a:gd name="connsiteX1" fmla="*/ 2997 w 10455"/>
              <a:gd name="connsiteY1" fmla="*/ 0 h 59707"/>
              <a:gd name="connsiteX2" fmla="*/ 0 w 10455"/>
              <a:gd name="connsiteY2" fmla="*/ 59707 h 59707"/>
              <a:gd name="connsiteX3" fmla="*/ 10319 w 10455"/>
              <a:gd name="connsiteY3" fmla="*/ 59191 h 59707"/>
              <a:gd name="connsiteX4" fmla="*/ 9856 w 10455"/>
              <a:gd name="connsiteY4" fmla="*/ 36091 h 59707"/>
              <a:gd name="connsiteX5" fmla="*/ 9659 w 10455"/>
              <a:gd name="connsiteY5" fmla="*/ 35220 h 59707"/>
              <a:gd name="connsiteX6" fmla="*/ 9788 w 10455"/>
              <a:gd name="connsiteY6" fmla="*/ 33238 h 59707"/>
              <a:gd name="connsiteX7" fmla="*/ 10455 w 10455"/>
              <a:gd name="connsiteY7" fmla="*/ 29471 h 59707"/>
              <a:gd name="connsiteX0" fmla="*/ 9788 w 10319"/>
              <a:gd name="connsiteY0" fmla="*/ 33238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6" fmla="*/ 9788 w 10319"/>
              <a:gd name="connsiteY6" fmla="*/ 33238 h 59707"/>
              <a:gd name="connsiteX0" fmla="*/ 9659 w 10319"/>
              <a:gd name="connsiteY0" fmla="*/ 35220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0" fmla="*/ 9856 w 10319"/>
              <a:gd name="connsiteY0" fmla="*/ 36443 h 60059"/>
              <a:gd name="connsiteX1" fmla="*/ 2997 w 10319"/>
              <a:gd name="connsiteY1" fmla="*/ 352 h 60059"/>
              <a:gd name="connsiteX2" fmla="*/ 0 w 10319"/>
              <a:gd name="connsiteY2" fmla="*/ 60059 h 60059"/>
              <a:gd name="connsiteX3" fmla="*/ 10319 w 10319"/>
              <a:gd name="connsiteY3" fmla="*/ 59543 h 60059"/>
              <a:gd name="connsiteX4" fmla="*/ 9856 w 10319"/>
              <a:gd name="connsiteY4" fmla="*/ 36443 h 60059"/>
              <a:gd name="connsiteX0" fmla="*/ 12948 w 12953"/>
              <a:gd name="connsiteY0" fmla="*/ 6221 h 63880"/>
              <a:gd name="connsiteX1" fmla="*/ 2997 w 12953"/>
              <a:gd name="connsiteY1" fmla="*/ 4173 h 63880"/>
              <a:gd name="connsiteX2" fmla="*/ 0 w 12953"/>
              <a:gd name="connsiteY2" fmla="*/ 63880 h 63880"/>
              <a:gd name="connsiteX3" fmla="*/ 10319 w 12953"/>
              <a:gd name="connsiteY3" fmla="*/ 63364 h 63880"/>
              <a:gd name="connsiteX4" fmla="*/ 12948 w 12953"/>
              <a:gd name="connsiteY4" fmla="*/ 6221 h 63880"/>
              <a:gd name="connsiteX0" fmla="*/ 12948 w 12953"/>
              <a:gd name="connsiteY0" fmla="*/ 3746 h 61405"/>
              <a:gd name="connsiteX1" fmla="*/ 2997 w 12953"/>
              <a:gd name="connsiteY1" fmla="*/ 1698 h 61405"/>
              <a:gd name="connsiteX2" fmla="*/ 0 w 12953"/>
              <a:gd name="connsiteY2" fmla="*/ 61405 h 61405"/>
              <a:gd name="connsiteX3" fmla="*/ 10319 w 12953"/>
              <a:gd name="connsiteY3" fmla="*/ 60889 h 61405"/>
              <a:gd name="connsiteX4" fmla="*/ 12948 w 12953"/>
              <a:gd name="connsiteY4" fmla="*/ 3746 h 61405"/>
              <a:gd name="connsiteX0" fmla="*/ 12948 w 12953"/>
              <a:gd name="connsiteY0" fmla="*/ 2048 h 59707"/>
              <a:gd name="connsiteX1" fmla="*/ 2997 w 12953"/>
              <a:gd name="connsiteY1" fmla="*/ 0 h 59707"/>
              <a:gd name="connsiteX2" fmla="*/ 0 w 12953"/>
              <a:gd name="connsiteY2" fmla="*/ 59707 h 59707"/>
              <a:gd name="connsiteX3" fmla="*/ 10319 w 12953"/>
              <a:gd name="connsiteY3" fmla="*/ 59191 h 59707"/>
              <a:gd name="connsiteX4" fmla="*/ 12948 w 12953"/>
              <a:gd name="connsiteY4" fmla="*/ 2048 h 59707"/>
              <a:gd name="connsiteX0" fmla="*/ 12948 w 12953"/>
              <a:gd name="connsiteY0" fmla="*/ 673 h 58332"/>
              <a:gd name="connsiteX1" fmla="*/ 2997 w 12953"/>
              <a:gd name="connsiteY1" fmla="*/ 1978 h 58332"/>
              <a:gd name="connsiteX2" fmla="*/ 0 w 12953"/>
              <a:gd name="connsiteY2" fmla="*/ 58332 h 58332"/>
              <a:gd name="connsiteX3" fmla="*/ 10319 w 12953"/>
              <a:gd name="connsiteY3" fmla="*/ 57816 h 58332"/>
              <a:gd name="connsiteX4" fmla="*/ 12948 w 12953"/>
              <a:gd name="connsiteY4" fmla="*/ 673 h 58332"/>
              <a:gd name="connsiteX0" fmla="*/ 13084 w 13089"/>
              <a:gd name="connsiteY0" fmla="*/ 4541 h 56354"/>
              <a:gd name="connsiteX1" fmla="*/ 2997 w 13089"/>
              <a:gd name="connsiteY1" fmla="*/ 0 h 56354"/>
              <a:gd name="connsiteX2" fmla="*/ 0 w 13089"/>
              <a:gd name="connsiteY2" fmla="*/ 56354 h 56354"/>
              <a:gd name="connsiteX3" fmla="*/ 10319 w 13089"/>
              <a:gd name="connsiteY3" fmla="*/ 55838 h 56354"/>
              <a:gd name="connsiteX4" fmla="*/ 13084 w 13089"/>
              <a:gd name="connsiteY4" fmla="*/ 4541 h 56354"/>
              <a:gd name="connsiteX0" fmla="*/ 13084 w 13089"/>
              <a:gd name="connsiteY0" fmla="*/ 1017 h 52830"/>
              <a:gd name="connsiteX1" fmla="*/ 2726 w 13089"/>
              <a:gd name="connsiteY1" fmla="*/ 602 h 52830"/>
              <a:gd name="connsiteX2" fmla="*/ 0 w 13089"/>
              <a:gd name="connsiteY2" fmla="*/ 52830 h 52830"/>
              <a:gd name="connsiteX3" fmla="*/ 10319 w 13089"/>
              <a:gd name="connsiteY3" fmla="*/ 52314 h 52830"/>
              <a:gd name="connsiteX4" fmla="*/ 13084 w 13089"/>
              <a:gd name="connsiteY4" fmla="*/ 1017 h 52830"/>
              <a:gd name="connsiteX0" fmla="*/ 14305 w 14310"/>
              <a:gd name="connsiteY0" fmla="*/ 1017 h 53174"/>
              <a:gd name="connsiteX1" fmla="*/ 3947 w 14310"/>
              <a:gd name="connsiteY1" fmla="*/ 602 h 53174"/>
              <a:gd name="connsiteX2" fmla="*/ 0 w 14310"/>
              <a:gd name="connsiteY2" fmla="*/ 53174 h 53174"/>
              <a:gd name="connsiteX3" fmla="*/ 11540 w 14310"/>
              <a:gd name="connsiteY3" fmla="*/ 52314 h 53174"/>
              <a:gd name="connsiteX4" fmla="*/ 14305 w 14310"/>
              <a:gd name="connsiteY4" fmla="*/ 1017 h 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0" h="53174">
                <a:moveTo>
                  <a:pt x="14305" y="1017"/>
                </a:moveTo>
                <a:cubicBezTo>
                  <a:pt x="11801" y="-1111"/>
                  <a:pt x="5923" y="792"/>
                  <a:pt x="3947" y="602"/>
                </a:cubicBezTo>
                <a:cubicBezTo>
                  <a:pt x="3440" y="9931"/>
                  <a:pt x="507" y="43845"/>
                  <a:pt x="0" y="53174"/>
                </a:cubicBezTo>
                <a:lnTo>
                  <a:pt x="11540" y="52314"/>
                </a:lnTo>
                <a:cubicBezTo>
                  <a:pt x="11386" y="52007"/>
                  <a:pt x="14459" y="1324"/>
                  <a:pt x="14305" y="101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cxnSp>
        <p:nvCxnSpPr>
          <p:cNvPr id="3" name="Connecteur droit avec flèche 2"/>
          <p:cNvCxnSpPr>
            <a:cxnSpLocks/>
          </p:cNvCxnSpPr>
          <p:nvPr/>
        </p:nvCxnSpPr>
        <p:spPr>
          <a:xfrm flipV="1">
            <a:off x="3611400" y="2588865"/>
            <a:ext cx="2637073" cy="2577853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Rectangle 1153">
            <a:extLst>
              <a:ext uri="{FF2B5EF4-FFF2-40B4-BE49-F238E27FC236}">
                <a16:creationId xmlns:a16="http://schemas.microsoft.com/office/drawing/2014/main" id="{0E8D3B2F-633C-4ABE-BB57-6BDF984B1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616" y="5007327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671" name="Line 1154">
            <a:extLst>
              <a:ext uri="{FF2B5EF4-FFF2-40B4-BE49-F238E27FC236}">
                <a16:creationId xmlns:a16="http://schemas.microsoft.com/office/drawing/2014/main" id="{3222C149-C6BC-4E6E-9F4E-A4D5E4E9A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95866" y="5481982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72" name="Line 1155">
            <a:extLst>
              <a:ext uri="{FF2B5EF4-FFF2-40B4-BE49-F238E27FC236}">
                <a16:creationId xmlns:a16="http://schemas.microsoft.com/office/drawing/2014/main" id="{AE2D2C3F-65D3-4A70-B6E4-F8B75A024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0527" y="5278783"/>
            <a:ext cx="250825" cy="2032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74" name="Line 1157">
            <a:extLst>
              <a:ext uri="{FF2B5EF4-FFF2-40B4-BE49-F238E27FC236}">
                <a16:creationId xmlns:a16="http://schemas.microsoft.com/office/drawing/2014/main" id="{72AA1BBF-5A6F-4834-BC0E-6644DAAE0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5483" y="6024907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81" name="Rectangle 1165">
            <a:extLst>
              <a:ext uri="{FF2B5EF4-FFF2-40B4-BE49-F238E27FC236}">
                <a16:creationId xmlns:a16="http://schemas.microsoft.com/office/drawing/2014/main" id="{778775A5-3989-41E6-8596-44450CCB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0533" y="4870802"/>
            <a:ext cx="404812" cy="16287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C4</a:t>
            </a:r>
          </a:p>
        </p:txBody>
      </p:sp>
      <p:sp>
        <p:nvSpPr>
          <p:cNvPr id="682" name="Rectangle 1166">
            <a:extLst>
              <a:ext uri="{FF2B5EF4-FFF2-40B4-BE49-F238E27FC236}">
                <a16:creationId xmlns:a16="http://schemas.microsoft.com/office/drawing/2014/main" id="{F7BB1BF0-CA13-41C1-A8DB-05834F359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4645" y="5142264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701" name="Line 1185">
            <a:extLst>
              <a:ext uri="{FF2B5EF4-FFF2-40B4-BE49-F238E27FC236}">
                <a16:creationId xmlns:a16="http://schemas.microsoft.com/office/drawing/2014/main" id="{7F5C96D5-332A-4DD4-886E-C3D55F261F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46628" y="6024907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02" name="Oval 1186">
            <a:extLst>
              <a:ext uri="{FF2B5EF4-FFF2-40B4-BE49-F238E27FC236}">
                <a16:creationId xmlns:a16="http://schemas.microsoft.com/office/drawing/2014/main" id="{63F1448A-CA84-427A-8E03-691749774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6564" y="548198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703" name="Oval 1187">
            <a:extLst>
              <a:ext uri="{FF2B5EF4-FFF2-40B4-BE49-F238E27FC236}">
                <a16:creationId xmlns:a16="http://schemas.microsoft.com/office/drawing/2014/main" id="{6E2AB548-595E-4D68-8894-FE2CF268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970" y="575344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704" name="Oval 1188">
            <a:extLst>
              <a:ext uri="{FF2B5EF4-FFF2-40B4-BE49-F238E27FC236}">
                <a16:creationId xmlns:a16="http://schemas.microsoft.com/office/drawing/2014/main" id="{76B03721-5CA2-4E67-821E-E2BE91A24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214" y="534546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705" name="Oval 1189">
            <a:extLst>
              <a:ext uri="{FF2B5EF4-FFF2-40B4-BE49-F238E27FC236}">
                <a16:creationId xmlns:a16="http://schemas.microsoft.com/office/drawing/2014/main" id="{ED51837B-EDC7-4CFE-BF3A-A7CD0C74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6245" y="521051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736" name="Oval 1223">
            <a:extLst>
              <a:ext uri="{FF2B5EF4-FFF2-40B4-BE49-F238E27FC236}">
                <a16:creationId xmlns:a16="http://schemas.microsoft.com/office/drawing/2014/main" id="{D3A09875-3879-47E7-9F8E-3687C397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746" y="579154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F8</a:t>
            </a:r>
          </a:p>
        </p:txBody>
      </p:sp>
      <p:sp>
        <p:nvSpPr>
          <p:cNvPr id="737" name="Oval 1224">
            <a:extLst>
              <a:ext uri="{FF2B5EF4-FFF2-40B4-BE49-F238E27FC236}">
                <a16:creationId xmlns:a16="http://schemas.microsoft.com/office/drawing/2014/main" id="{9F14E0FB-C86F-4FC8-9359-CBADD24A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933" y="520734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F9</a:t>
            </a:r>
          </a:p>
        </p:txBody>
      </p:sp>
      <p:sp>
        <p:nvSpPr>
          <p:cNvPr id="754" name="Line 1152">
            <a:extLst>
              <a:ext uri="{FF2B5EF4-FFF2-40B4-BE49-F238E27FC236}">
                <a16:creationId xmlns:a16="http://schemas.microsoft.com/office/drawing/2014/main" id="{2EF53851-BFA2-4ADB-B022-67BE21F1A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64901" y="5299419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55" name="Rectangle 1151">
            <a:extLst>
              <a:ext uri="{FF2B5EF4-FFF2-40B4-BE49-F238E27FC236}">
                <a16:creationId xmlns:a16="http://schemas.microsoft.com/office/drawing/2014/main" id="{E0C999E1-3463-43CB-BC87-90F41042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458" y="5073993"/>
            <a:ext cx="404812" cy="50091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756" name="Oval 1229">
            <a:extLst>
              <a:ext uri="{FF2B5EF4-FFF2-40B4-BE49-F238E27FC236}">
                <a16:creationId xmlns:a16="http://schemas.microsoft.com/office/drawing/2014/main" id="{CF82D63C-A9CB-42F3-9F2B-A0F9CA39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034" y="502356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869" name="Line 1039">
            <a:extLst>
              <a:ext uri="{FF2B5EF4-FFF2-40B4-BE49-F238E27FC236}">
                <a16:creationId xmlns:a16="http://schemas.microsoft.com/office/drawing/2014/main" id="{DBEBF561-7A18-4C02-9D12-2FC902812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7178" y="5340229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70" name="Line 1039">
            <a:extLst>
              <a:ext uri="{FF2B5EF4-FFF2-40B4-BE49-F238E27FC236}">
                <a16:creationId xmlns:a16="http://schemas.microsoft.com/office/drawing/2014/main" id="{E8E32594-1CD3-4796-8CB4-8918ED232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32847" y="5860299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71" name="Line 1039">
            <a:extLst>
              <a:ext uri="{FF2B5EF4-FFF2-40B4-BE49-F238E27FC236}">
                <a16:creationId xmlns:a16="http://schemas.microsoft.com/office/drawing/2014/main" id="{C2C11C1A-4AC2-4028-925D-9E0CD2619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56810" y="4044780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72" name="Line 1039">
            <a:extLst>
              <a:ext uri="{FF2B5EF4-FFF2-40B4-BE49-F238E27FC236}">
                <a16:creationId xmlns:a16="http://schemas.microsoft.com/office/drawing/2014/main" id="{73AFD96A-2E9C-4E91-9B1E-B52B5B70F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310" y="4602549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68" name="Line 1143">
            <a:extLst>
              <a:ext uri="{FF2B5EF4-FFF2-40B4-BE49-F238E27FC236}">
                <a16:creationId xmlns:a16="http://schemas.microsoft.com/office/drawing/2014/main" id="{AC59FBA5-BF6E-49C3-8C09-DD305CBC3F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74556" y="6545189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81" name="Line 1143">
            <a:extLst>
              <a:ext uri="{FF2B5EF4-FFF2-40B4-BE49-F238E27FC236}">
                <a16:creationId xmlns:a16="http://schemas.microsoft.com/office/drawing/2014/main" id="{9CD96D98-14F8-4735-8C7E-65FF7A32AB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81942" y="6364639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11" name="Rectangle 1055">
            <a:extLst>
              <a:ext uri="{FF2B5EF4-FFF2-40B4-BE49-F238E27FC236}">
                <a16:creationId xmlns:a16="http://schemas.microsoft.com/office/drawing/2014/main" id="{359BCF94-3751-41EF-A3B6-D322C166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7846" y="5815719"/>
            <a:ext cx="564649" cy="922401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PC3</a:t>
            </a:r>
          </a:p>
        </p:txBody>
      </p:sp>
      <p:sp>
        <p:nvSpPr>
          <p:cNvPr id="742" name="Rectangle 1144">
            <a:extLst>
              <a:ext uri="{FF2B5EF4-FFF2-40B4-BE49-F238E27FC236}">
                <a16:creationId xmlns:a16="http://schemas.microsoft.com/office/drawing/2014/main" id="{2BB99CC4-1CDA-428C-85C7-CA8B60F6F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9345" y="6000613"/>
            <a:ext cx="623888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880" name="Line 1143">
            <a:extLst>
              <a:ext uri="{FF2B5EF4-FFF2-40B4-BE49-F238E27FC236}">
                <a16:creationId xmlns:a16="http://schemas.microsoft.com/office/drawing/2014/main" id="{CBB978E7-F84A-4B5B-97DA-2BD03C2CA9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39235" y="6519397"/>
            <a:ext cx="167831" cy="2579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49" name="Rectangle 1145">
            <a:extLst>
              <a:ext uri="{FF2B5EF4-FFF2-40B4-BE49-F238E27FC236}">
                <a16:creationId xmlns:a16="http://schemas.microsoft.com/office/drawing/2014/main" id="{74C3D560-BD21-43ED-AA53-F76B2790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7066" y="6000613"/>
            <a:ext cx="623887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PC3</a:t>
            </a:r>
          </a:p>
        </p:txBody>
      </p:sp>
      <p:sp>
        <p:nvSpPr>
          <p:cNvPr id="882" name="Line 1143">
            <a:extLst>
              <a:ext uri="{FF2B5EF4-FFF2-40B4-BE49-F238E27FC236}">
                <a16:creationId xmlns:a16="http://schemas.microsoft.com/office/drawing/2014/main" id="{6C38330C-B646-40BE-B38F-BEC5381DF2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7224" y="13778633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83" name="Line 1143">
            <a:extLst>
              <a:ext uri="{FF2B5EF4-FFF2-40B4-BE49-F238E27FC236}">
                <a16:creationId xmlns:a16="http://schemas.microsoft.com/office/drawing/2014/main" id="{DF8AB986-9A9F-4745-8B6C-06B91F265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9528" y="13735771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74" name="Rectangle 129">
            <a:extLst>
              <a:ext uri="{FF2B5EF4-FFF2-40B4-BE49-F238E27FC236}">
                <a16:creationId xmlns:a16="http://schemas.microsoft.com/office/drawing/2014/main" id="{31A09660-AFE8-4417-BAD4-B719F1FAA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544" y="13282330"/>
            <a:ext cx="623888" cy="830262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/>
              <a:t>PC3</a:t>
            </a:r>
          </a:p>
        </p:txBody>
      </p:sp>
      <p:sp>
        <p:nvSpPr>
          <p:cNvPr id="494" name="Rectangle 16">
            <a:extLst>
              <a:ext uri="{FF2B5EF4-FFF2-40B4-BE49-F238E27FC236}">
                <a16:creationId xmlns:a16="http://schemas.microsoft.com/office/drawing/2014/main" id="{E11B2BE6-425C-4336-9E52-A55944FF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47" y="13308794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/>
              <a:t>PC3</a:t>
            </a:r>
          </a:p>
        </p:txBody>
      </p:sp>
      <p:sp>
        <p:nvSpPr>
          <p:cNvPr id="4245" name="Line 1202"/>
          <p:cNvSpPr>
            <a:spLocks noChangeShapeType="1"/>
          </p:cNvSpPr>
          <p:nvPr/>
        </p:nvSpPr>
        <p:spPr bwMode="auto">
          <a:xfrm flipH="1" flipV="1">
            <a:off x="2524120" y="3895140"/>
            <a:ext cx="545936" cy="1042113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78" name="Line 1210"/>
          <p:cNvSpPr>
            <a:spLocks noChangeShapeType="1"/>
          </p:cNvSpPr>
          <p:nvPr/>
        </p:nvSpPr>
        <p:spPr bwMode="auto">
          <a:xfrm flipV="1">
            <a:off x="2597188" y="5330753"/>
            <a:ext cx="214990" cy="814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199" name="Rectangle 1156"/>
          <p:cNvSpPr>
            <a:spLocks noChangeArrowheads="1"/>
          </p:cNvSpPr>
          <p:nvPr/>
        </p:nvSpPr>
        <p:spPr bwMode="auto">
          <a:xfrm>
            <a:off x="2542954" y="5465797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4233" name="Oval 1190"/>
          <p:cNvSpPr>
            <a:spLocks noChangeArrowheads="1"/>
          </p:cNvSpPr>
          <p:nvPr/>
        </p:nvSpPr>
        <p:spPr bwMode="auto">
          <a:xfrm>
            <a:off x="2722600" y="552080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884" name="Line 1207">
            <a:extLst>
              <a:ext uri="{FF2B5EF4-FFF2-40B4-BE49-F238E27FC236}">
                <a16:creationId xmlns:a16="http://schemas.microsoft.com/office/drawing/2014/main" id="{8B1DE4E9-6ADA-4082-A10C-C646240672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4979" y="11145599"/>
            <a:ext cx="103348" cy="156054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05" name="Rectangle 27">
            <a:extLst>
              <a:ext uri="{FF2B5EF4-FFF2-40B4-BE49-F238E27FC236}">
                <a16:creationId xmlns:a16="http://schemas.microsoft.com/office/drawing/2014/main" id="{ACDB84D2-6408-4EB9-8001-11D6E639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62" y="12954720"/>
            <a:ext cx="622300" cy="6111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538" name="Oval 61">
            <a:extLst>
              <a:ext uri="{FF2B5EF4-FFF2-40B4-BE49-F238E27FC236}">
                <a16:creationId xmlns:a16="http://schemas.microsoft.com/office/drawing/2014/main" id="{44DABCF3-B645-4297-B286-DE10FA74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203" y="1301428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885" name="Line 75">
            <a:extLst>
              <a:ext uri="{FF2B5EF4-FFF2-40B4-BE49-F238E27FC236}">
                <a16:creationId xmlns:a16="http://schemas.microsoft.com/office/drawing/2014/main" id="{EA385DCA-9666-4A07-8D03-F1ED501D3E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7760" y="13364471"/>
            <a:ext cx="33197" cy="2420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886" name="Line 125">
            <a:extLst>
              <a:ext uri="{FF2B5EF4-FFF2-40B4-BE49-F238E27FC236}">
                <a16:creationId xmlns:a16="http://schemas.microsoft.com/office/drawing/2014/main" id="{618FEF8C-AA3C-4E01-8391-E8BDC2A52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9172" y="12727202"/>
            <a:ext cx="160143" cy="90696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07" name="Rectangle 29">
            <a:extLst>
              <a:ext uri="{FF2B5EF4-FFF2-40B4-BE49-F238E27FC236}">
                <a16:creationId xmlns:a16="http://schemas.microsoft.com/office/drawing/2014/main" id="{6D6FB40C-6925-4685-A69B-280F60AF8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01" y="13091245"/>
            <a:ext cx="404813" cy="406400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573" name="Oval 128">
            <a:extLst>
              <a:ext uri="{FF2B5EF4-FFF2-40B4-BE49-F238E27FC236}">
                <a16:creationId xmlns:a16="http://schemas.microsoft.com/office/drawing/2014/main" id="{31D41996-8F1D-48B4-96F7-EF82861E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37" y="1297853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470" name="Rectangle 106">
            <a:extLst>
              <a:ext uri="{FF2B5EF4-FFF2-40B4-BE49-F238E27FC236}">
                <a16:creationId xmlns:a16="http://schemas.microsoft.com/office/drawing/2014/main" id="{4D8CA406-E795-4805-9D8C-73E42497F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85" y="12921268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478" name="Oval 114">
            <a:extLst>
              <a:ext uri="{FF2B5EF4-FFF2-40B4-BE49-F238E27FC236}">
                <a16:creationId xmlns:a16="http://schemas.microsoft.com/office/drawing/2014/main" id="{D8A03F64-735B-441A-A578-48C9A1CCF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535" y="1296254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471" name="Line 107">
            <a:extLst>
              <a:ext uri="{FF2B5EF4-FFF2-40B4-BE49-F238E27FC236}">
                <a16:creationId xmlns:a16="http://schemas.microsoft.com/office/drawing/2014/main" id="{6C1765EC-F08E-4112-851B-3B9178B6F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6685" y="13260992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887" name="Line 117">
            <a:extLst>
              <a:ext uri="{FF2B5EF4-FFF2-40B4-BE49-F238E27FC236}">
                <a16:creationId xmlns:a16="http://schemas.microsoft.com/office/drawing/2014/main" id="{8DB331EE-6E57-46F9-ADA9-9E57304C0A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9697" y="12701668"/>
            <a:ext cx="170580" cy="89904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888" name="Line 117">
            <a:extLst>
              <a:ext uri="{FF2B5EF4-FFF2-40B4-BE49-F238E27FC236}">
                <a16:creationId xmlns:a16="http://schemas.microsoft.com/office/drawing/2014/main" id="{502CFA75-DB08-472F-BE14-8FFAD7B41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884" y="13381278"/>
            <a:ext cx="38663" cy="20743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576" name="Rectangle 131">
            <a:extLst>
              <a:ext uri="{FF2B5EF4-FFF2-40B4-BE49-F238E27FC236}">
                <a16:creationId xmlns:a16="http://schemas.microsoft.com/office/drawing/2014/main" id="{557AD176-E2A7-4438-8541-2B52076E7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123" y="13059379"/>
            <a:ext cx="404812" cy="406400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577" name="Oval 132">
            <a:extLst>
              <a:ext uri="{FF2B5EF4-FFF2-40B4-BE49-F238E27FC236}">
                <a16:creationId xmlns:a16="http://schemas.microsoft.com/office/drawing/2014/main" id="{36C2A3E3-67BA-429A-9FC8-22EA383A6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460" y="1292761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719" name="Line 1203">
            <a:extLst>
              <a:ext uri="{FF2B5EF4-FFF2-40B4-BE49-F238E27FC236}">
                <a16:creationId xmlns:a16="http://schemas.microsoft.com/office/drawing/2014/main" id="{129FEBF9-7C8B-4317-877A-5922741471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4035" y="4271145"/>
            <a:ext cx="184381" cy="157321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17" name="Line 1201">
            <a:extLst>
              <a:ext uri="{FF2B5EF4-FFF2-40B4-BE49-F238E27FC236}">
                <a16:creationId xmlns:a16="http://schemas.microsoft.com/office/drawing/2014/main" id="{2806B356-928B-4C01-AFD6-FF0B0F913E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446313" y="4156171"/>
            <a:ext cx="96055" cy="13901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889" name="Line 1203">
            <a:extLst>
              <a:ext uri="{FF2B5EF4-FFF2-40B4-BE49-F238E27FC236}">
                <a16:creationId xmlns:a16="http://schemas.microsoft.com/office/drawing/2014/main" id="{91C51DE6-D7C1-4E77-A36C-66DD79A11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05010" y="3781599"/>
            <a:ext cx="118334" cy="170676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48" name="Line 1210">
            <a:extLst>
              <a:ext uri="{FF2B5EF4-FFF2-40B4-BE49-F238E27FC236}">
                <a16:creationId xmlns:a16="http://schemas.microsoft.com/office/drawing/2014/main" id="{7E016012-A0F6-4BE2-AD5B-A6E879F10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37156" y="5584281"/>
            <a:ext cx="211121" cy="77280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890" name="Line 1210">
            <a:extLst>
              <a:ext uri="{FF2B5EF4-FFF2-40B4-BE49-F238E27FC236}">
                <a16:creationId xmlns:a16="http://schemas.microsoft.com/office/drawing/2014/main" id="{51AE9E93-479D-42C6-BED7-9B5C373311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71470" y="6135011"/>
            <a:ext cx="67510" cy="25420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73" name="Rectangle 1156">
            <a:extLst>
              <a:ext uri="{FF2B5EF4-FFF2-40B4-BE49-F238E27FC236}">
                <a16:creationId xmlns:a16="http://schemas.microsoft.com/office/drawing/2014/main" id="{E7FE006C-2417-4926-978D-B7B9BDAE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8583" y="5685190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706" name="Oval 1190">
            <a:extLst>
              <a:ext uri="{FF2B5EF4-FFF2-40B4-BE49-F238E27FC236}">
                <a16:creationId xmlns:a16="http://schemas.microsoft.com/office/drawing/2014/main" id="{42A5C78C-966E-45A4-A901-45764655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3184" y="582170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891" name="Line 1210">
            <a:extLst>
              <a:ext uri="{FF2B5EF4-FFF2-40B4-BE49-F238E27FC236}">
                <a16:creationId xmlns:a16="http://schemas.microsoft.com/office/drawing/2014/main" id="{C608369F-0BE7-4A02-9152-DCC5ACCB3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1242" y="6135011"/>
            <a:ext cx="67510" cy="25420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892" name="Line 1222">
            <a:extLst>
              <a:ext uri="{FF2B5EF4-FFF2-40B4-BE49-F238E27FC236}">
                <a16:creationId xmlns:a16="http://schemas.microsoft.com/office/drawing/2014/main" id="{6E6CED44-A99F-4DC8-8AB6-D39986D38E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25391" y="5440777"/>
            <a:ext cx="201859" cy="94047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675" name="Rectangle 1158">
            <a:extLst>
              <a:ext uri="{FF2B5EF4-FFF2-40B4-BE49-F238E27FC236}">
                <a16:creationId xmlns:a16="http://schemas.microsoft.com/office/drawing/2014/main" id="{3663E2A9-8D5C-4EC2-9F6B-4C478E24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8228" y="5821708"/>
            <a:ext cx="404813" cy="406400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738" name="Oval 1225">
            <a:extLst>
              <a:ext uri="{FF2B5EF4-FFF2-40B4-BE49-F238E27FC236}">
                <a16:creationId xmlns:a16="http://schemas.microsoft.com/office/drawing/2014/main" id="{BA8B6962-6903-4401-98E9-8F2C8EB9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2509" y="572805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cxnSp>
        <p:nvCxnSpPr>
          <p:cNvPr id="752" name="Connecteur droit avec flèche 2">
            <a:extLst>
              <a:ext uri="{FF2B5EF4-FFF2-40B4-BE49-F238E27FC236}">
                <a16:creationId xmlns:a16="http://schemas.microsoft.com/office/drawing/2014/main" id="{96E61949-A85D-4842-A60C-03D608775B76}"/>
              </a:ext>
            </a:extLst>
          </p:cNvPr>
          <p:cNvCxnSpPr>
            <a:cxnSpLocks/>
            <a:endCxn id="590" idx="1"/>
          </p:cNvCxnSpPr>
          <p:nvPr/>
        </p:nvCxnSpPr>
        <p:spPr>
          <a:xfrm flipV="1">
            <a:off x="15181839" y="2624908"/>
            <a:ext cx="2820158" cy="2444438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Connecteur droit avec flèche 2">
            <a:extLst>
              <a:ext uri="{FF2B5EF4-FFF2-40B4-BE49-F238E27FC236}">
                <a16:creationId xmlns:a16="http://schemas.microsoft.com/office/drawing/2014/main" id="{FB3BA0EF-2049-48C7-8896-9BB31613DFC5}"/>
              </a:ext>
            </a:extLst>
          </p:cNvPr>
          <p:cNvCxnSpPr>
            <a:cxnSpLocks/>
            <a:endCxn id="624" idx="1"/>
          </p:cNvCxnSpPr>
          <p:nvPr/>
        </p:nvCxnSpPr>
        <p:spPr>
          <a:xfrm flipV="1">
            <a:off x="15300389" y="4362434"/>
            <a:ext cx="2351997" cy="1048306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Connecteur droit avec flèche 2">
            <a:extLst>
              <a:ext uri="{FF2B5EF4-FFF2-40B4-BE49-F238E27FC236}">
                <a16:creationId xmlns:a16="http://schemas.microsoft.com/office/drawing/2014/main" id="{7F5E2C8F-49DE-446A-8ADD-2E9A792B24ED}"/>
              </a:ext>
            </a:extLst>
          </p:cNvPr>
          <p:cNvCxnSpPr>
            <a:cxnSpLocks/>
          </p:cNvCxnSpPr>
          <p:nvPr/>
        </p:nvCxnSpPr>
        <p:spPr>
          <a:xfrm>
            <a:off x="14990143" y="6150515"/>
            <a:ext cx="2715830" cy="34584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Freeform 1230">
            <a:extLst>
              <a:ext uri="{FF2B5EF4-FFF2-40B4-BE49-F238E27FC236}">
                <a16:creationId xmlns:a16="http://schemas.microsoft.com/office/drawing/2014/main" id="{52271237-3FA4-4C62-A252-BD8F6E25CDC8}"/>
              </a:ext>
            </a:extLst>
          </p:cNvPr>
          <p:cNvSpPr>
            <a:spLocks/>
          </p:cNvSpPr>
          <p:nvPr/>
        </p:nvSpPr>
        <p:spPr bwMode="auto">
          <a:xfrm>
            <a:off x="12816444" y="5086697"/>
            <a:ext cx="2544840" cy="1939768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30374"/>
              <a:gd name="connsiteX1" fmla="*/ 1940 w 10000"/>
              <a:gd name="connsiteY1" fmla="*/ 1105 h 30374"/>
              <a:gd name="connsiteX2" fmla="*/ 0 w 10000"/>
              <a:gd name="connsiteY2" fmla="*/ 4709 h 30374"/>
              <a:gd name="connsiteX3" fmla="*/ 0 w 10000"/>
              <a:gd name="connsiteY3" fmla="*/ 10000 h 30374"/>
              <a:gd name="connsiteX4" fmla="*/ 8797 w 10000"/>
              <a:gd name="connsiteY4" fmla="*/ 30374 h 30374"/>
              <a:gd name="connsiteX5" fmla="*/ 8334 w 10000"/>
              <a:gd name="connsiteY5" fmla="*/ 9079 h 30374"/>
              <a:gd name="connsiteX6" fmla="*/ 8137 w 10000"/>
              <a:gd name="connsiteY6" fmla="*/ 8208 h 30374"/>
              <a:gd name="connsiteX7" fmla="*/ 8266 w 10000"/>
              <a:gd name="connsiteY7" fmla="*/ 6226 h 30374"/>
              <a:gd name="connsiteX8" fmla="*/ 8933 w 10000"/>
              <a:gd name="connsiteY8" fmla="*/ 2459 h 30374"/>
              <a:gd name="connsiteX9" fmla="*/ 10000 w 10000"/>
              <a:gd name="connsiteY9" fmla="*/ 0 h 30374"/>
              <a:gd name="connsiteX10" fmla="*/ 6928 w 10000"/>
              <a:gd name="connsiteY10" fmla="*/ 229 h 30374"/>
              <a:gd name="connsiteX11" fmla="*/ 4424 w 10000"/>
              <a:gd name="connsiteY11" fmla="*/ 615 h 30374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0374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2179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27627 h 59707"/>
              <a:gd name="connsiteX1" fmla="*/ 3462 w 11522"/>
              <a:gd name="connsiteY1" fmla="*/ 28117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7627 h 59707"/>
              <a:gd name="connsiteX1" fmla="*/ 5317 w 11522"/>
              <a:gd name="connsiteY1" fmla="*/ 7743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8293 h 60373"/>
              <a:gd name="connsiteX1" fmla="*/ 2997 w 11522"/>
              <a:gd name="connsiteY1" fmla="*/ 666 h 60373"/>
              <a:gd name="connsiteX2" fmla="*/ 0 w 11522"/>
              <a:gd name="connsiteY2" fmla="*/ 60373 h 60373"/>
              <a:gd name="connsiteX3" fmla="*/ 10319 w 11522"/>
              <a:gd name="connsiteY3" fmla="*/ 59857 h 60373"/>
              <a:gd name="connsiteX4" fmla="*/ 9856 w 11522"/>
              <a:gd name="connsiteY4" fmla="*/ 36757 h 60373"/>
              <a:gd name="connsiteX5" fmla="*/ 9659 w 11522"/>
              <a:gd name="connsiteY5" fmla="*/ 35886 h 60373"/>
              <a:gd name="connsiteX6" fmla="*/ 9788 w 11522"/>
              <a:gd name="connsiteY6" fmla="*/ 33904 h 60373"/>
              <a:gd name="connsiteX7" fmla="*/ 10455 w 11522"/>
              <a:gd name="connsiteY7" fmla="*/ 30137 h 60373"/>
              <a:gd name="connsiteX8" fmla="*/ 11522 w 11522"/>
              <a:gd name="connsiteY8" fmla="*/ 27678 h 60373"/>
              <a:gd name="connsiteX9" fmla="*/ 8450 w 11522"/>
              <a:gd name="connsiteY9" fmla="*/ 27907 h 60373"/>
              <a:gd name="connsiteX10" fmla="*/ 5946 w 11522"/>
              <a:gd name="connsiteY10" fmla="*/ 28293 h 60373"/>
              <a:gd name="connsiteX0" fmla="*/ 8450 w 11522"/>
              <a:gd name="connsiteY0" fmla="*/ 27241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9" fmla="*/ 8450 w 11522"/>
              <a:gd name="connsiteY9" fmla="*/ 27241 h 59707"/>
              <a:gd name="connsiteX0" fmla="*/ 11522 w 11522"/>
              <a:gd name="connsiteY0" fmla="*/ 27012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0" fmla="*/ 10455 w 10455"/>
              <a:gd name="connsiteY0" fmla="*/ 29471 h 59707"/>
              <a:gd name="connsiteX1" fmla="*/ 2997 w 10455"/>
              <a:gd name="connsiteY1" fmla="*/ 0 h 59707"/>
              <a:gd name="connsiteX2" fmla="*/ 0 w 10455"/>
              <a:gd name="connsiteY2" fmla="*/ 59707 h 59707"/>
              <a:gd name="connsiteX3" fmla="*/ 10319 w 10455"/>
              <a:gd name="connsiteY3" fmla="*/ 59191 h 59707"/>
              <a:gd name="connsiteX4" fmla="*/ 9856 w 10455"/>
              <a:gd name="connsiteY4" fmla="*/ 36091 h 59707"/>
              <a:gd name="connsiteX5" fmla="*/ 9659 w 10455"/>
              <a:gd name="connsiteY5" fmla="*/ 35220 h 59707"/>
              <a:gd name="connsiteX6" fmla="*/ 9788 w 10455"/>
              <a:gd name="connsiteY6" fmla="*/ 33238 h 59707"/>
              <a:gd name="connsiteX7" fmla="*/ 10455 w 10455"/>
              <a:gd name="connsiteY7" fmla="*/ 29471 h 59707"/>
              <a:gd name="connsiteX0" fmla="*/ 9788 w 10319"/>
              <a:gd name="connsiteY0" fmla="*/ 33238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6" fmla="*/ 9788 w 10319"/>
              <a:gd name="connsiteY6" fmla="*/ 33238 h 59707"/>
              <a:gd name="connsiteX0" fmla="*/ 9659 w 10319"/>
              <a:gd name="connsiteY0" fmla="*/ 35220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0" fmla="*/ 9856 w 10319"/>
              <a:gd name="connsiteY0" fmla="*/ 36443 h 60059"/>
              <a:gd name="connsiteX1" fmla="*/ 2997 w 10319"/>
              <a:gd name="connsiteY1" fmla="*/ 352 h 60059"/>
              <a:gd name="connsiteX2" fmla="*/ 0 w 10319"/>
              <a:gd name="connsiteY2" fmla="*/ 60059 h 60059"/>
              <a:gd name="connsiteX3" fmla="*/ 10319 w 10319"/>
              <a:gd name="connsiteY3" fmla="*/ 59543 h 60059"/>
              <a:gd name="connsiteX4" fmla="*/ 9856 w 10319"/>
              <a:gd name="connsiteY4" fmla="*/ 36443 h 60059"/>
              <a:gd name="connsiteX0" fmla="*/ 12948 w 12953"/>
              <a:gd name="connsiteY0" fmla="*/ 6221 h 63880"/>
              <a:gd name="connsiteX1" fmla="*/ 2997 w 12953"/>
              <a:gd name="connsiteY1" fmla="*/ 4173 h 63880"/>
              <a:gd name="connsiteX2" fmla="*/ 0 w 12953"/>
              <a:gd name="connsiteY2" fmla="*/ 63880 h 63880"/>
              <a:gd name="connsiteX3" fmla="*/ 10319 w 12953"/>
              <a:gd name="connsiteY3" fmla="*/ 63364 h 63880"/>
              <a:gd name="connsiteX4" fmla="*/ 12948 w 12953"/>
              <a:gd name="connsiteY4" fmla="*/ 6221 h 63880"/>
              <a:gd name="connsiteX0" fmla="*/ 12948 w 12953"/>
              <a:gd name="connsiteY0" fmla="*/ 3746 h 61405"/>
              <a:gd name="connsiteX1" fmla="*/ 2997 w 12953"/>
              <a:gd name="connsiteY1" fmla="*/ 1698 h 61405"/>
              <a:gd name="connsiteX2" fmla="*/ 0 w 12953"/>
              <a:gd name="connsiteY2" fmla="*/ 61405 h 61405"/>
              <a:gd name="connsiteX3" fmla="*/ 10319 w 12953"/>
              <a:gd name="connsiteY3" fmla="*/ 60889 h 61405"/>
              <a:gd name="connsiteX4" fmla="*/ 12948 w 12953"/>
              <a:gd name="connsiteY4" fmla="*/ 3746 h 61405"/>
              <a:gd name="connsiteX0" fmla="*/ 12948 w 12953"/>
              <a:gd name="connsiteY0" fmla="*/ 2048 h 59707"/>
              <a:gd name="connsiteX1" fmla="*/ 2997 w 12953"/>
              <a:gd name="connsiteY1" fmla="*/ 0 h 59707"/>
              <a:gd name="connsiteX2" fmla="*/ 0 w 12953"/>
              <a:gd name="connsiteY2" fmla="*/ 59707 h 59707"/>
              <a:gd name="connsiteX3" fmla="*/ 10319 w 12953"/>
              <a:gd name="connsiteY3" fmla="*/ 59191 h 59707"/>
              <a:gd name="connsiteX4" fmla="*/ 12948 w 12953"/>
              <a:gd name="connsiteY4" fmla="*/ 2048 h 59707"/>
              <a:gd name="connsiteX0" fmla="*/ 12948 w 12953"/>
              <a:gd name="connsiteY0" fmla="*/ 673 h 58332"/>
              <a:gd name="connsiteX1" fmla="*/ 2997 w 12953"/>
              <a:gd name="connsiteY1" fmla="*/ 1978 h 58332"/>
              <a:gd name="connsiteX2" fmla="*/ 0 w 12953"/>
              <a:gd name="connsiteY2" fmla="*/ 58332 h 58332"/>
              <a:gd name="connsiteX3" fmla="*/ 10319 w 12953"/>
              <a:gd name="connsiteY3" fmla="*/ 57816 h 58332"/>
              <a:gd name="connsiteX4" fmla="*/ 12948 w 12953"/>
              <a:gd name="connsiteY4" fmla="*/ 673 h 58332"/>
              <a:gd name="connsiteX0" fmla="*/ 13084 w 13089"/>
              <a:gd name="connsiteY0" fmla="*/ 4541 h 56354"/>
              <a:gd name="connsiteX1" fmla="*/ 2997 w 13089"/>
              <a:gd name="connsiteY1" fmla="*/ 0 h 56354"/>
              <a:gd name="connsiteX2" fmla="*/ 0 w 13089"/>
              <a:gd name="connsiteY2" fmla="*/ 56354 h 56354"/>
              <a:gd name="connsiteX3" fmla="*/ 10319 w 13089"/>
              <a:gd name="connsiteY3" fmla="*/ 55838 h 56354"/>
              <a:gd name="connsiteX4" fmla="*/ 13084 w 13089"/>
              <a:gd name="connsiteY4" fmla="*/ 4541 h 56354"/>
              <a:gd name="connsiteX0" fmla="*/ 13084 w 13089"/>
              <a:gd name="connsiteY0" fmla="*/ 1017 h 52830"/>
              <a:gd name="connsiteX1" fmla="*/ 2726 w 13089"/>
              <a:gd name="connsiteY1" fmla="*/ 602 h 52830"/>
              <a:gd name="connsiteX2" fmla="*/ 0 w 13089"/>
              <a:gd name="connsiteY2" fmla="*/ 52830 h 52830"/>
              <a:gd name="connsiteX3" fmla="*/ 10319 w 13089"/>
              <a:gd name="connsiteY3" fmla="*/ 52314 h 52830"/>
              <a:gd name="connsiteX4" fmla="*/ 13084 w 13089"/>
              <a:gd name="connsiteY4" fmla="*/ 1017 h 52830"/>
              <a:gd name="connsiteX0" fmla="*/ 14305 w 14310"/>
              <a:gd name="connsiteY0" fmla="*/ 1017 h 53174"/>
              <a:gd name="connsiteX1" fmla="*/ 3947 w 14310"/>
              <a:gd name="connsiteY1" fmla="*/ 602 h 53174"/>
              <a:gd name="connsiteX2" fmla="*/ 0 w 14310"/>
              <a:gd name="connsiteY2" fmla="*/ 53174 h 53174"/>
              <a:gd name="connsiteX3" fmla="*/ 11540 w 14310"/>
              <a:gd name="connsiteY3" fmla="*/ 52314 h 53174"/>
              <a:gd name="connsiteX4" fmla="*/ 14305 w 14310"/>
              <a:gd name="connsiteY4" fmla="*/ 1017 h 53174"/>
              <a:gd name="connsiteX0" fmla="*/ 14305 w 14310"/>
              <a:gd name="connsiteY0" fmla="*/ 882 h 53039"/>
              <a:gd name="connsiteX1" fmla="*/ 3336 w 14310"/>
              <a:gd name="connsiteY1" fmla="*/ 983 h 53039"/>
              <a:gd name="connsiteX2" fmla="*/ 0 w 14310"/>
              <a:gd name="connsiteY2" fmla="*/ 53039 h 53039"/>
              <a:gd name="connsiteX3" fmla="*/ 11540 w 14310"/>
              <a:gd name="connsiteY3" fmla="*/ 52179 h 53039"/>
              <a:gd name="connsiteX4" fmla="*/ 14305 w 14310"/>
              <a:gd name="connsiteY4" fmla="*/ 882 h 53039"/>
              <a:gd name="connsiteX0" fmla="*/ 13287 w 13292"/>
              <a:gd name="connsiteY0" fmla="*/ 882 h 53039"/>
              <a:gd name="connsiteX1" fmla="*/ 2318 w 13292"/>
              <a:gd name="connsiteY1" fmla="*/ 983 h 53039"/>
              <a:gd name="connsiteX2" fmla="*/ 0 w 13292"/>
              <a:gd name="connsiteY2" fmla="*/ 53039 h 53039"/>
              <a:gd name="connsiteX3" fmla="*/ 10522 w 13292"/>
              <a:gd name="connsiteY3" fmla="*/ 52179 h 53039"/>
              <a:gd name="connsiteX4" fmla="*/ 13287 w 13292"/>
              <a:gd name="connsiteY4" fmla="*/ 882 h 53039"/>
              <a:gd name="connsiteX0" fmla="*/ 13287 w 13292"/>
              <a:gd name="connsiteY0" fmla="*/ 882 h 53039"/>
              <a:gd name="connsiteX1" fmla="*/ 2318 w 13292"/>
              <a:gd name="connsiteY1" fmla="*/ 983 h 53039"/>
              <a:gd name="connsiteX2" fmla="*/ 0 w 13292"/>
              <a:gd name="connsiteY2" fmla="*/ 53039 h 53039"/>
              <a:gd name="connsiteX3" fmla="*/ 10522 w 13292"/>
              <a:gd name="connsiteY3" fmla="*/ 52179 h 53039"/>
              <a:gd name="connsiteX4" fmla="*/ 13287 w 13292"/>
              <a:gd name="connsiteY4" fmla="*/ 882 h 53039"/>
              <a:gd name="connsiteX0" fmla="*/ 13185 w 13190"/>
              <a:gd name="connsiteY0" fmla="*/ 882 h 53555"/>
              <a:gd name="connsiteX1" fmla="*/ 2216 w 13190"/>
              <a:gd name="connsiteY1" fmla="*/ 983 h 53555"/>
              <a:gd name="connsiteX2" fmla="*/ 0 w 13190"/>
              <a:gd name="connsiteY2" fmla="*/ 53555 h 53555"/>
              <a:gd name="connsiteX3" fmla="*/ 10420 w 13190"/>
              <a:gd name="connsiteY3" fmla="*/ 52179 h 53555"/>
              <a:gd name="connsiteX4" fmla="*/ 13185 w 13190"/>
              <a:gd name="connsiteY4" fmla="*/ 882 h 53555"/>
              <a:gd name="connsiteX0" fmla="*/ 13228 w 13233"/>
              <a:gd name="connsiteY0" fmla="*/ 882 h 53555"/>
              <a:gd name="connsiteX1" fmla="*/ 2259 w 13233"/>
              <a:gd name="connsiteY1" fmla="*/ 983 h 53555"/>
              <a:gd name="connsiteX2" fmla="*/ 43 w 13233"/>
              <a:gd name="connsiteY2" fmla="*/ 53555 h 53555"/>
              <a:gd name="connsiteX3" fmla="*/ 10463 w 13233"/>
              <a:gd name="connsiteY3" fmla="*/ 52179 h 53555"/>
              <a:gd name="connsiteX4" fmla="*/ 13228 w 13233"/>
              <a:gd name="connsiteY4" fmla="*/ 882 h 53555"/>
              <a:gd name="connsiteX0" fmla="*/ 13228 w 13233"/>
              <a:gd name="connsiteY0" fmla="*/ 882 h 54082"/>
              <a:gd name="connsiteX1" fmla="*/ 2259 w 13233"/>
              <a:gd name="connsiteY1" fmla="*/ 983 h 54082"/>
              <a:gd name="connsiteX2" fmla="*/ 43 w 13233"/>
              <a:gd name="connsiteY2" fmla="*/ 53555 h 54082"/>
              <a:gd name="connsiteX3" fmla="*/ 10463 w 13233"/>
              <a:gd name="connsiteY3" fmla="*/ 52179 h 54082"/>
              <a:gd name="connsiteX4" fmla="*/ 13228 w 13233"/>
              <a:gd name="connsiteY4" fmla="*/ 882 h 54082"/>
              <a:gd name="connsiteX0" fmla="*/ 13228 w 13233"/>
              <a:gd name="connsiteY0" fmla="*/ 882 h 55006"/>
              <a:gd name="connsiteX1" fmla="*/ 2259 w 13233"/>
              <a:gd name="connsiteY1" fmla="*/ 983 h 55006"/>
              <a:gd name="connsiteX2" fmla="*/ 43 w 13233"/>
              <a:gd name="connsiteY2" fmla="*/ 53555 h 55006"/>
              <a:gd name="connsiteX3" fmla="*/ 10259 w 13233"/>
              <a:gd name="connsiteY3" fmla="*/ 54758 h 55006"/>
              <a:gd name="connsiteX4" fmla="*/ 13228 w 13233"/>
              <a:gd name="connsiteY4" fmla="*/ 882 h 55006"/>
              <a:gd name="connsiteX0" fmla="*/ 12923 w 12928"/>
              <a:gd name="connsiteY0" fmla="*/ 882 h 55006"/>
              <a:gd name="connsiteX1" fmla="*/ 2259 w 12928"/>
              <a:gd name="connsiteY1" fmla="*/ 983 h 55006"/>
              <a:gd name="connsiteX2" fmla="*/ 43 w 12928"/>
              <a:gd name="connsiteY2" fmla="*/ 53555 h 55006"/>
              <a:gd name="connsiteX3" fmla="*/ 10259 w 12928"/>
              <a:gd name="connsiteY3" fmla="*/ 54758 h 55006"/>
              <a:gd name="connsiteX4" fmla="*/ 12923 w 12928"/>
              <a:gd name="connsiteY4" fmla="*/ 882 h 55006"/>
              <a:gd name="connsiteX0" fmla="*/ 12923 w 12928"/>
              <a:gd name="connsiteY0" fmla="*/ 882 h 53804"/>
              <a:gd name="connsiteX1" fmla="*/ 2259 w 12928"/>
              <a:gd name="connsiteY1" fmla="*/ 983 h 53804"/>
              <a:gd name="connsiteX2" fmla="*/ 43 w 12928"/>
              <a:gd name="connsiteY2" fmla="*/ 53555 h 53804"/>
              <a:gd name="connsiteX3" fmla="*/ 10259 w 12928"/>
              <a:gd name="connsiteY3" fmla="*/ 48053 h 53804"/>
              <a:gd name="connsiteX4" fmla="*/ 12923 w 12928"/>
              <a:gd name="connsiteY4" fmla="*/ 882 h 53804"/>
              <a:gd name="connsiteX0" fmla="*/ 12923 w 12928"/>
              <a:gd name="connsiteY0" fmla="*/ 882 h 55426"/>
              <a:gd name="connsiteX1" fmla="*/ 2259 w 12928"/>
              <a:gd name="connsiteY1" fmla="*/ 983 h 55426"/>
              <a:gd name="connsiteX2" fmla="*/ 43 w 12928"/>
              <a:gd name="connsiteY2" fmla="*/ 53555 h 55426"/>
              <a:gd name="connsiteX3" fmla="*/ 10157 w 12928"/>
              <a:gd name="connsiteY3" fmla="*/ 55274 h 55426"/>
              <a:gd name="connsiteX4" fmla="*/ 12923 w 12928"/>
              <a:gd name="connsiteY4" fmla="*/ 882 h 55426"/>
              <a:gd name="connsiteX0" fmla="*/ 12923 w 12927"/>
              <a:gd name="connsiteY0" fmla="*/ 882 h 54018"/>
              <a:gd name="connsiteX1" fmla="*/ 2259 w 12927"/>
              <a:gd name="connsiteY1" fmla="*/ 983 h 54018"/>
              <a:gd name="connsiteX2" fmla="*/ 43 w 12927"/>
              <a:gd name="connsiteY2" fmla="*/ 53555 h 54018"/>
              <a:gd name="connsiteX3" fmla="*/ 8936 w 12927"/>
              <a:gd name="connsiteY3" fmla="*/ 51663 h 54018"/>
              <a:gd name="connsiteX4" fmla="*/ 12923 w 12927"/>
              <a:gd name="connsiteY4" fmla="*/ 882 h 54018"/>
              <a:gd name="connsiteX0" fmla="*/ 13503 w 13507"/>
              <a:gd name="connsiteY0" fmla="*/ 882 h 51726"/>
              <a:gd name="connsiteX1" fmla="*/ 2839 w 13507"/>
              <a:gd name="connsiteY1" fmla="*/ 983 h 51726"/>
              <a:gd name="connsiteX2" fmla="*/ 12 w 13507"/>
              <a:gd name="connsiteY2" fmla="*/ 48397 h 51726"/>
              <a:gd name="connsiteX3" fmla="*/ 9516 w 13507"/>
              <a:gd name="connsiteY3" fmla="*/ 51663 h 51726"/>
              <a:gd name="connsiteX4" fmla="*/ 13503 w 13507"/>
              <a:gd name="connsiteY4" fmla="*/ 882 h 51726"/>
              <a:gd name="connsiteX0" fmla="*/ 13503 w 13507"/>
              <a:gd name="connsiteY0" fmla="*/ 882 h 51708"/>
              <a:gd name="connsiteX1" fmla="*/ 2839 w 13507"/>
              <a:gd name="connsiteY1" fmla="*/ 983 h 51708"/>
              <a:gd name="connsiteX2" fmla="*/ 12 w 13507"/>
              <a:gd name="connsiteY2" fmla="*/ 48397 h 51708"/>
              <a:gd name="connsiteX3" fmla="*/ 9516 w 13507"/>
              <a:gd name="connsiteY3" fmla="*/ 51663 h 51708"/>
              <a:gd name="connsiteX4" fmla="*/ 13503 w 13507"/>
              <a:gd name="connsiteY4" fmla="*/ 882 h 51708"/>
              <a:gd name="connsiteX0" fmla="*/ 13503 w 13507"/>
              <a:gd name="connsiteY0" fmla="*/ 882 h 51802"/>
              <a:gd name="connsiteX1" fmla="*/ 2839 w 13507"/>
              <a:gd name="connsiteY1" fmla="*/ 983 h 51802"/>
              <a:gd name="connsiteX2" fmla="*/ 12 w 13507"/>
              <a:gd name="connsiteY2" fmla="*/ 48397 h 51802"/>
              <a:gd name="connsiteX3" fmla="*/ 9516 w 13507"/>
              <a:gd name="connsiteY3" fmla="*/ 51663 h 51802"/>
              <a:gd name="connsiteX4" fmla="*/ 13503 w 13507"/>
              <a:gd name="connsiteY4" fmla="*/ 882 h 51802"/>
              <a:gd name="connsiteX0" fmla="*/ 13491 w 13495"/>
              <a:gd name="connsiteY0" fmla="*/ 882 h 51802"/>
              <a:gd name="connsiteX1" fmla="*/ 2827 w 13495"/>
              <a:gd name="connsiteY1" fmla="*/ 983 h 51802"/>
              <a:gd name="connsiteX2" fmla="*/ 0 w 13495"/>
              <a:gd name="connsiteY2" fmla="*/ 48397 h 51802"/>
              <a:gd name="connsiteX3" fmla="*/ 9504 w 13495"/>
              <a:gd name="connsiteY3" fmla="*/ 51663 h 51802"/>
              <a:gd name="connsiteX4" fmla="*/ 13491 w 13495"/>
              <a:gd name="connsiteY4" fmla="*/ 882 h 51802"/>
              <a:gd name="connsiteX0" fmla="*/ 13593 w 13597"/>
              <a:gd name="connsiteY0" fmla="*/ 882 h 52714"/>
              <a:gd name="connsiteX1" fmla="*/ 2929 w 13597"/>
              <a:gd name="connsiteY1" fmla="*/ 983 h 52714"/>
              <a:gd name="connsiteX2" fmla="*/ 0 w 13597"/>
              <a:gd name="connsiteY2" fmla="*/ 50976 h 52714"/>
              <a:gd name="connsiteX3" fmla="*/ 9606 w 13597"/>
              <a:gd name="connsiteY3" fmla="*/ 51663 h 52714"/>
              <a:gd name="connsiteX4" fmla="*/ 13593 w 13597"/>
              <a:gd name="connsiteY4" fmla="*/ 882 h 52714"/>
              <a:gd name="connsiteX0" fmla="*/ 13593 w 13597"/>
              <a:gd name="connsiteY0" fmla="*/ 630 h 52462"/>
              <a:gd name="connsiteX1" fmla="*/ 3641 w 13597"/>
              <a:gd name="connsiteY1" fmla="*/ 2278 h 52462"/>
              <a:gd name="connsiteX2" fmla="*/ 0 w 13597"/>
              <a:gd name="connsiteY2" fmla="*/ 50724 h 52462"/>
              <a:gd name="connsiteX3" fmla="*/ 9606 w 13597"/>
              <a:gd name="connsiteY3" fmla="*/ 51411 h 52462"/>
              <a:gd name="connsiteX4" fmla="*/ 13593 w 13597"/>
              <a:gd name="connsiteY4" fmla="*/ 630 h 52462"/>
              <a:gd name="connsiteX0" fmla="*/ 13593 w 13597"/>
              <a:gd name="connsiteY0" fmla="*/ 689 h 52521"/>
              <a:gd name="connsiteX1" fmla="*/ 3641 w 13597"/>
              <a:gd name="connsiteY1" fmla="*/ 2337 h 52521"/>
              <a:gd name="connsiteX2" fmla="*/ 0 w 13597"/>
              <a:gd name="connsiteY2" fmla="*/ 50783 h 52521"/>
              <a:gd name="connsiteX3" fmla="*/ 9606 w 13597"/>
              <a:gd name="connsiteY3" fmla="*/ 51470 h 52521"/>
              <a:gd name="connsiteX4" fmla="*/ 13593 w 13597"/>
              <a:gd name="connsiteY4" fmla="*/ 689 h 5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7" h="52521">
                <a:moveTo>
                  <a:pt x="13593" y="689"/>
                </a:moveTo>
                <a:cubicBezTo>
                  <a:pt x="11089" y="-1439"/>
                  <a:pt x="6126" y="2011"/>
                  <a:pt x="3641" y="2337"/>
                </a:cubicBezTo>
                <a:cubicBezTo>
                  <a:pt x="1200" y="33845"/>
                  <a:pt x="1525" y="22885"/>
                  <a:pt x="0" y="50783"/>
                </a:cubicBezTo>
                <a:cubicBezTo>
                  <a:pt x="6323" y="53934"/>
                  <a:pt x="6133" y="51929"/>
                  <a:pt x="9606" y="51470"/>
                </a:cubicBezTo>
                <a:cubicBezTo>
                  <a:pt x="9452" y="51163"/>
                  <a:pt x="13747" y="996"/>
                  <a:pt x="13593" y="689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896" name="Line 1039">
            <a:extLst>
              <a:ext uri="{FF2B5EF4-FFF2-40B4-BE49-F238E27FC236}">
                <a16:creationId xmlns:a16="http://schemas.microsoft.com/office/drawing/2014/main" id="{81A11633-2FE2-42CE-A3EB-7DB9FFC1C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2727" y="5110189"/>
            <a:ext cx="582646" cy="2629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97" name="Line 1039">
            <a:extLst>
              <a:ext uri="{FF2B5EF4-FFF2-40B4-BE49-F238E27FC236}">
                <a16:creationId xmlns:a16="http://schemas.microsoft.com/office/drawing/2014/main" id="{F83DF205-FF58-431C-AF41-E0C1A57E3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5631" y="5660463"/>
            <a:ext cx="657913" cy="1366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cxnSp>
        <p:nvCxnSpPr>
          <p:cNvPr id="915" name="Connecteur droit avec flèche 2">
            <a:extLst>
              <a:ext uri="{FF2B5EF4-FFF2-40B4-BE49-F238E27FC236}">
                <a16:creationId xmlns:a16="http://schemas.microsoft.com/office/drawing/2014/main" id="{97A28C33-3A4B-47D7-8979-55B0BF6895B7}"/>
              </a:ext>
            </a:extLst>
          </p:cNvPr>
          <p:cNvCxnSpPr>
            <a:cxnSpLocks/>
          </p:cNvCxnSpPr>
          <p:nvPr/>
        </p:nvCxnSpPr>
        <p:spPr>
          <a:xfrm flipV="1">
            <a:off x="17896143" y="7119134"/>
            <a:ext cx="283274" cy="1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8" name="TextBox 917">
            <a:extLst>
              <a:ext uri="{FF2B5EF4-FFF2-40B4-BE49-F238E27FC236}">
                <a16:creationId xmlns:a16="http://schemas.microsoft.com/office/drawing/2014/main" id="{537B2B02-F7E5-471F-B373-53AC224DB7C2}"/>
              </a:ext>
            </a:extLst>
          </p:cNvPr>
          <p:cNvSpPr txBox="1"/>
          <p:nvPr/>
        </p:nvSpPr>
        <p:spPr>
          <a:xfrm>
            <a:off x="18194164" y="6980634"/>
            <a:ext cx="134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noProof="1">
                <a:solidFill>
                  <a:srgbClr val="FF3399"/>
                </a:solidFill>
              </a:rPr>
              <a:t>Pre-allocation link</a:t>
            </a:r>
          </a:p>
        </p:txBody>
      </p:sp>
      <p:sp>
        <p:nvSpPr>
          <p:cNvPr id="469" name="Line 105">
            <a:extLst>
              <a:ext uri="{FF2B5EF4-FFF2-40B4-BE49-F238E27FC236}">
                <a16:creationId xmlns:a16="http://schemas.microsoft.com/office/drawing/2014/main" id="{89B7ED02-69B6-4129-8443-C4637BA399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7062" y="12718067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468" name="Rectangle 104">
            <a:extLst>
              <a:ext uri="{FF2B5EF4-FFF2-40B4-BE49-F238E27FC236}">
                <a16:creationId xmlns:a16="http://schemas.microsoft.com/office/drawing/2014/main" id="{BEF23BBD-4749-491C-A65D-1FD954C32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812" y="12243405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477" name="Oval 113">
            <a:extLst>
              <a:ext uri="{FF2B5EF4-FFF2-40B4-BE49-F238E27FC236}">
                <a16:creationId xmlns:a16="http://schemas.microsoft.com/office/drawing/2014/main" id="{95A1B476-B723-4B6E-9FB5-8CF4EE728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449" y="1238945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467" name="Line 103">
            <a:extLst>
              <a:ext uri="{FF2B5EF4-FFF2-40B4-BE49-F238E27FC236}">
                <a16:creationId xmlns:a16="http://schemas.microsoft.com/office/drawing/2014/main" id="{51394A13-C37D-4821-B407-EC0F2C2AF6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4877" y="12562492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575" name="Rectangle 130">
            <a:extLst>
              <a:ext uri="{FF2B5EF4-FFF2-40B4-BE49-F238E27FC236}">
                <a16:creationId xmlns:a16="http://schemas.microsoft.com/office/drawing/2014/main" id="{35699622-2D25-4875-BBE8-9A1964DC4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1362" y="12311668"/>
            <a:ext cx="404813" cy="4079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503" name="Line 25">
            <a:extLst>
              <a:ext uri="{FF2B5EF4-FFF2-40B4-BE49-F238E27FC236}">
                <a16:creationId xmlns:a16="http://schemas.microsoft.com/office/drawing/2014/main" id="{5E2AA6F6-366A-4220-A17E-6597F20E00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0939" y="12751520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02" name="Rectangle 24">
            <a:extLst>
              <a:ext uri="{FF2B5EF4-FFF2-40B4-BE49-F238E27FC236}">
                <a16:creationId xmlns:a16="http://schemas.microsoft.com/office/drawing/2014/main" id="{B657E56C-5576-40B0-9124-9D41744A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689" y="12276859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537" name="Oval 60">
            <a:extLst>
              <a:ext uri="{FF2B5EF4-FFF2-40B4-BE49-F238E27FC236}">
                <a16:creationId xmlns:a16="http://schemas.microsoft.com/office/drawing/2014/main" id="{2F01A6DC-9966-45E2-97B3-EB94614D8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24" y="1242290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501" name="Line 23">
            <a:extLst>
              <a:ext uri="{FF2B5EF4-FFF2-40B4-BE49-F238E27FC236}">
                <a16:creationId xmlns:a16="http://schemas.microsoft.com/office/drawing/2014/main" id="{80C86B40-BDF2-4393-B457-0D36C6CFDA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0454" y="12568958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00" name="Rectangle 22">
            <a:extLst>
              <a:ext uri="{FF2B5EF4-FFF2-40B4-BE49-F238E27FC236}">
                <a16:creationId xmlns:a16="http://schemas.microsoft.com/office/drawing/2014/main" id="{5FA25E32-63AB-4615-91AD-F42CA90E6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39" y="12343533"/>
            <a:ext cx="404813" cy="4079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504" name="Line 26">
            <a:extLst>
              <a:ext uri="{FF2B5EF4-FFF2-40B4-BE49-F238E27FC236}">
                <a16:creationId xmlns:a16="http://schemas.microsoft.com/office/drawing/2014/main" id="{BF41F3C5-9111-4832-A6E9-E0B61819F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01" y="12529270"/>
            <a:ext cx="250825" cy="20320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13" name="Rectangle 36">
            <a:extLst>
              <a:ext uri="{FF2B5EF4-FFF2-40B4-BE49-F238E27FC236}">
                <a16:creationId xmlns:a16="http://schemas.microsoft.com/office/drawing/2014/main" id="{7B337ED9-2638-4B67-B075-62E6B02A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14" y="12140334"/>
            <a:ext cx="404813" cy="16287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C4</a:t>
            </a:r>
          </a:p>
        </p:txBody>
      </p:sp>
      <p:sp>
        <p:nvSpPr>
          <p:cNvPr id="571" name="Oval 126">
            <a:extLst>
              <a:ext uri="{FF2B5EF4-FFF2-40B4-BE49-F238E27FC236}">
                <a16:creationId xmlns:a16="http://schemas.microsoft.com/office/drawing/2014/main" id="{1CEE0A11-7AD2-4F84-B64D-8FDC68185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24" y="1306108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F8</a:t>
            </a:r>
          </a:p>
        </p:txBody>
      </p:sp>
      <p:sp>
        <p:nvSpPr>
          <p:cNvPr id="572" name="Oval 127">
            <a:extLst>
              <a:ext uri="{FF2B5EF4-FFF2-40B4-BE49-F238E27FC236}">
                <a16:creationId xmlns:a16="http://schemas.microsoft.com/office/drawing/2014/main" id="{ABBBD798-9856-4DC8-8391-4198C672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12" y="1247688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F9</a:t>
            </a:r>
          </a:p>
        </p:txBody>
      </p:sp>
      <p:cxnSp>
        <p:nvCxnSpPr>
          <p:cNvPr id="581" name="Connecteur droit avec flèche 140">
            <a:extLst>
              <a:ext uri="{FF2B5EF4-FFF2-40B4-BE49-F238E27FC236}">
                <a16:creationId xmlns:a16="http://schemas.microsoft.com/office/drawing/2014/main" id="{61372EB6-9829-4FC1-B504-D3C3C42F9920}"/>
              </a:ext>
            </a:extLst>
          </p:cNvPr>
          <p:cNvCxnSpPr>
            <a:cxnSpLocks/>
          </p:cNvCxnSpPr>
          <p:nvPr/>
        </p:nvCxnSpPr>
        <p:spPr>
          <a:xfrm flipV="1">
            <a:off x="3635643" y="12896942"/>
            <a:ext cx="2612830" cy="2204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Freeform 1230">
            <a:extLst>
              <a:ext uri="{FF2B5EF4-FFF2-40B4-BE49-F238E27FC236}">
                <a16:creationId xmlns:a16="http://schemas.microsoft.com/office/drawing/2014/main" id="{25BD2258-DA46-4D21-BE5E-9CD0432FAE4D}"/>
              </a:ext>
            </a:extLst>
          </p:cNvPr>
          <p:cNvSpPr>
            <a:spLocks/>
          </p:cNvSpPr>
          <p:nvPr/>
        </p:nvSpPr>
        <p:spPr bwMode="auto">
          <a:xfrm>
            <a:off x="1272852" y="12428941"/>
            <a:ext cx="2551016" cy="1890574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30374"/>
              <a:gd name="connsiteX1" fmla="*/ 1940 w 10000"/>
              <a:gd name="connsiteY1" fmla="*/ 1105 h 30374"/>
              <a:gd name="connsiteX2" fmla="*/ 0 w 10000"/>
              <a:gd name="connsiteY2" fmla="*/ 4709 h 30374"/>
              <a:gd name="connsiteX3" fmla="*/ 0 w 10000"/>
              <a:gd name="connsiteY3" fmla="*/ 10000 h 30374"/>
              <a:gd name="connsiteX4" fmla="*/ 8797 w 10000"/>
              <a:gd name="connsiteY4" fmla="*/ 30374 h 30374"/>
              <a:gd name="connsiteX5" fmla="*/ 8334 w 10000"/>
              <a:gd name="connsiteY5" fmla="*/ 9079 h 30374"/>
              <a:gd name="connsiteX6" fmla="*/ 8137 w 10000"/>
              <a:gd name="connsiteY6" fmla="*/ 8208 h 30374"/>
              <a:gd name="connsiteX7" fmla="*/ 8266 w 10000"/>
              <a:gd name="connsiteY7" fmla="*/ 6226 h 30374"/>
              <a:gd name="connsiteX8" fmla="*/ 8933 w 10000"/>
              <a:gd name="connsiteY8" fmla="*/ 2459 h 30374"/>
              <a:gd name="connsiteX9" fmla="*/ 10000 w 10000"/>
              <a:gd name="connsiteY9" fmla="*/ 0 h 30374"/>
              <a:gd name="connsiteX10" fmla="*/ 6928 w 10000"/>
              <a:gd name="connsiteY10" fmla="*/ 229 h 30374"/>
              <a:gd name="connsiteX11" fmla="*/ 4424 w 10000"/>
              <a:gd name="connsiteY11" fmla="*/ 615 h 30374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0374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2179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27627 h 59707"/>
              <a:gd name="connsiteX1" fmla="*/ 3462 w 11522"/>
              <a:gd name="connsiteY1" fmla="*/ 28117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7627 h 59707"/>
              <a:gd name="connsiteX1" fmla="*/ 5317 w 11522"/>
              <a:gd name="connsiteY1" fmla="*/ 7743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8293 h 60373"/>
              <a:gd name="connsiteX1" fmla="*/ 2997 w 11522"/>
              <a:gd name="connsiteY1" fmla="*/ 666 h 60373"/>
              <a:gd name="connsiteX2" fmla="*/ 0 w 11522"/>
              <a:gd name="connsiteY2" fmla="*/ 60373 h 60373"/>
              <a:gd name="connsiteX3" fmla="*/ 10319 w 11522"/>
              <a:gd name="connsiteY3" fmla="*/ 59857 h 60373"/>
              <a:gd name="connsiteX4" fmla="*/ 9856 w 11522"/>
              <a:gd name="connsiteY4" fmla="*/ 36757 h 60373"/>
              <a:gd name="connsiteX5" fmla="*/ 9659 w 11522"/>
              <a:gd name="connsiteY5" fmla="*/ 35886 h 60373"/>
              <a:gd name="connsiteX6" fmla="*/ 9788 w 11522"/>
              <a:gd name="connsiteY6" fmla="*/ 33904 h 60373"/>
              <a:gd name="connsiteX7" fmla="*/ 10455 w 11522"/>
              <a:gd name="connsiteY7" fmla="*/ 30137 h 60373"/>
              <a:gd name="connsiteX8" fmla="*/ 11522 w 11522"/>
              <a:gd name="connsiteY8" fmla="*/ 27678 h 60373"/>
              <a:gd name="connsiteX9" fmla="*/ 8450 w 11522"/>
              <a:gd name="connsiteY9" fmla="*/ 27907 h 60373"/>
              <a:gd name="connsiteX10" fmla="*/ 5946 w 11522"/>
              <a:gd name="connsiteY10" fmla="*/ 28293 h 60373"/>
              <a:gd name="connsiteX0" fmla="*/ 8450 w 11522"/>
              <a:gd name="connsiteY0" fmla="*/ 27241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9" fmla="*/ 8450 w 11522"/>
              <a:gd name="connsiteY9" fmla="*/ 27241 h 59707"/>
              <a:gd name="connsiteX0" fmla="*/ 11522 w 11522"/>
              <a:gd name="connsiteY0" fmla="*/ 27012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0" fmla="*/ 10455 w 10455"/>
              <a:gd name="connsiteY0" fmla="*/ 29471 h 59707"/>
              <a:gd name="connsiteX1" fmla="*/ 2997 w 10455"/>
              <a:gd name="connsiteY1" fmla="*/ 0 h 59707"/>
              <a:gd name="connsiteX2" fmla="*/ 0 w 10455"/>
              <a:gd name="connsiteY2" fmla="*/ 59707 h 59707"/>
              <a:gd name="connsiteX3" fmla="*/ 10319 w 10455"/>
              <a:gd name="connsiteY3" fmla="*/ 59191 h 59707"/>
              <a:gd name="connsiteX4" fmla="*/ 9856 w 10455"/>
              <a:gd name="connsiteY4" fmla="*/ 36091 h 59707"/>
              <a:gd name="connsiteX5" fmla="*/ 9659 w 10455"/>
              <a:gd name="connsiteY5" fmla="*/ 35220 h 59707"/>
              <a:gd name="connsiteX6" fmla="*/ 9788 w 10455"/>
              <a:gd name="connsiteY6" fmla="*/ 33238 h 59707"/>
              <a:gd name="connsiteX7" fmla="*/ 10455 w 10455"/>
              <a:gd name="connsiteY7" fmla="*/ 29471 h 59707"/>
              <a:gd name="connsiteX0" fmla="*/ 9788 w 10319"/>
              <a:gd name="connsiteY0" fmla="*/ 33238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6" fmla="*/ 9788 w 10319"/>
              <a:gd name="connsiteY6" fmla="*/ 33238 h 59707"/>
              <a:gd name="connsiteX0" fmla="*/ 9659 w 10319"/>
              <a:gd name="connsiteY0" fmla="*/ 35220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0" fmla="*/ 9856 w 10319"/>
              <a:gd name="connsiteY0" fmla="*/ 36443 h 60059"/>
              <a:gd name="connsiteX1" fmla="*/ 2997 w 10319"/>
              <a:gd name="connsiteY1" fmla="*/ 352 h 60059"/>
              <a:gd name="connsiteX2" fmla="*/ 0 w 10319"/>
              <a:gd name="connsiteY2" fmla="*/ 60059 h 60059"/>
              <a:gd name="connsiteX3" fmla="*/ 10319 w 10319"/>
              <a:gd name="connsiteY3" fmla="*/ 59543 h 60059"/>
              <a:gd name="connsiteX4" fmla="*/ 9856 w 10319"/>
              <a:gd name="connsiteY4" fmla="*/ 36443 h 60059"/>
              <a:gd name="connsiteX0" fmla="*/ 12948 w 12953"/>
              <a:gd name="connsiteY0" fmla="*/ 6221 h 63880"/>
              <a:gd name="connsiteX1" fmla="*/ 2997 w 12953"/>
              <a:gd name="connsiteY1" fmla="*/ 4173 h 63880"/>
              <a:gd name="connsiteX2" fmla="*/ 0 w 12953"/>
              <a:gd name="connsiteY2" fmla="*/ 63880 h 63880"/>
              <a:gd name="connsiteX3" fmla="*/ 10319 w 12953"/>
              <a:gd name="connsiteY3" fmla="*/ 63364 h 63880"/>
              <a:gd name="connsiteX4" fmla="*/ 12948 w 12953"/>
              <a:gd name="connsiteY4" fmla="*/ 6221 h 63880"/>
              <a:gd name="connsiteX0" fmla="*/ 12948 w 12953"/>
              <a:gd name="connsiteY0" fmla="*/ 3746 h 61405"/>
              <a:gd name="connsiteX1" fmla="*/ 2997 w 12953"/>
              <a:gd name="connsiteY1" fmla="*/ 1698 h 61405"/>
              <a:gd name="connsiteX2" fmla="*/ 0 w 12953"/>
              <a:gd name="connsiteY2" fmla="*/ 61405 h 61405"/>
              <a:gd name="connsiteX3" fmla="*/ 10319 w 12953"/>
              <a:gd name="connsiteY3" fmla="*/ 60889 h 61405"/>
              <a:gd name="connsiteX4" fmla="*/ 12948 w 12953"/>
              <a:gd name="connsiteY4" fmla="*/ 3746 h 61405"/>
              <a:gd name="connsiteX0" fmla="*/ 12948 w 12953"/>
              <a:gd name="connsiteY0" fmla="*/ 2048 h 59707"/>
              <a:gd name="connsiteX1" fmla="*/ 2997 w 12953"/>
              <a:gd name="connsiteY1" fmla="*/ 0 h 59707"/>
              <a:gd name="connsiteX2" fmla="*/ 0 w 12953"/>
              <a:gd name="connsiteY2" fmla="*/ 59707 h 59707"/>
              <a:gd name="connsiteX3" fmla="*/ 10319 w 12953"/>
              <a:gd name="connsiteY3" fmla="*/ 59191 h 59707"/>
              <a:gd name="connsiteX4" fmla="*/ 12948 w 12953"/>
              <a:gd name="connsiteY4" fmla="*/ 2048 h 59707"/>
              <a:gd name="connsiteX0" fmla="*/ 12948 w 12953"/>
              <a:gd name="connsiteY0" fmla="*/ 673 h 58332"/>
              <a:gd name="connsiteX1" fmla="*/ 2997 w 12953"/>
              <a:gd name="connsiteY1" fmla="*/ 1978 h 58332"/>
              <a:gd name="connsiteX2" fmla="*/ 0 w 12953"/>
              <a:gd name="connsiteY2" fmla="*/ 58332 h 58332"/>
              <a:gd name="connsiteX3" fmla="*/ 10319 w 12953"/>
              <a:gd name="connsiteY3" fmla="*/ 57816 h 58332"/>
              <a:gd name="connsiteX4" fmla="*/ 12948 w 12953"/>
              <a:gd name="connsiteY4" fmla="*/ 673 h 58332"/>
              <a:gd name="connsiteX0" fmla="*/ 13287 w 13292"/>
              <a:gd name="connsiteY0" fmla="*/ 6604 h 56354"/>
              <a:gd name="connsiteX1" fmla="*/ 2997 w 13292"/>
              <a:gd name="connsiteY1" fmla="*/ 0 h 56354"/>
              <a:gd name="connsiteX2" fmla="*/ 0 w 13292"/>
              <a:gd name="connsiteY2" fmla="*/ 56354 h 56354"/>
              <a:gd name="connsiteX3" fmla="*/ 10319 w 13292"/>
              <a:gd name="connsiteY3" fmla="*/ 55838 h 56354"/>
              <a:gd name="connsiteX4" fmla="*/ 13287 w 13292"/>
              <a:gd name="connsiteY4" fmla="*/ 6604 h 56354"/>
              <a:gd name="connsiteX0" fmla="*/ 13287 w 13292"/>
              <a:gd name="connsiteY0" fmla="*/ 923 h 50673"/>
              <a:gd name="connsiteX1" fmla="*/ 3133 w 13292"/>
              <a:gd name="connsiteY1" fmla="*/ 852 h 50673"/>
              <a:gd name="connsiteX2" fmla="*/ 0 w 13292"/>
              <a:gd name="connsiteY2" fmla="*/ 50673 h 50673"/>
              <a:gd name="connsiteX3" fmla="*/ 10319 w 13292"/>
              <a:gd name="connsiteY3" fmla="*/ 50157 h 50673"/>
              <a:gd name="connsiteX4" fmla="*/ 13287 w 13292"/>
              <a:gd name="connsiteY4" fmla="*/ 923 h 50673"/>
              <a:gd name="connsiteX0" fmla="*/ 13626 w 13631"/>
              <a:gd name="connsiteY0" fmla="*/ 923 h 50673"/>
              <a:gd name="connsiteX1" fmla="*/ 3472 w 13631"/>
              <a:gd name="connsiteY1" fmla="*/ 852 h 50673"/>
              <a:gd name="connsiteX2" fmla="*/ 0 w 13631"/>
              <a:gd name="connsiteY2" fmla="*/ 50673 h 50673"/>
              <a:gd name="connsiteX3" fmla="*/ 10658 w 13631"/>
              <a:gd name="connsiteY3" fmla="*/ 50157 h 50673"/>
              <a:gd name="connsiteX4" fmla="*/ 13626 w 13631"/>
              <a:gd name="connsiteY4" fmla="*/ 923 h 50673"/>
              <a:gd name="connsiteX0" fmla="*/ 13626 w 13630"/>
              <a:gd name="connsiteY0" fmla="*/ 923 h 51189"/>
              <a:gd name="connsiteX1" fmla="*/ 3472 w 13630"/>
              <a:gd name="connsiteY1" fmla="*/ 852 h 51189"/>
              <a:gd name="connsiteX2" fmla="*/ 0 w 13630"/>
              <a:gd name="connsiteY2" fmla="*/ 50673 h 51189"/>
              <a:gd name="connsiteX3" fmla="*/ 9912 w 13630"/>
              <a:gd name="connsiteY3" fmla="*/ 51189 h 51189"/>
              <a:gd name="connsiteX4" fmla="*/ 13626 w 13630"/>
              <a:gd name="connsiteY4" fmla="*/ 923 h 5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0" h="51189">
                <a:moveTo>
                  <a:pt x="13626" y="923"/>
                </a:moveTo>
                <a:cubicBezTo>
                  <a:pt x="11122" y="-1205"/>
                  <a:pt x="5448" y="1042"/>
                  <a:pt x="3472" y="852"/>
                </a:cubicBezTo>
                <a:cubicBezTo>
                  <a:pt x="2965" y="10181"/>
                  <a:pt x="507" y="41344"/>
                  <a:pt x="0" y="50673"/>
                </a:cubicBezTo>
                <a:lnTo>
                  <a:pt x="9912" y="51189"/>
                </a:lnTo>
                <a:cubicBezTo>
                  <a:pt x="9758" y="50882"/>
                  <a:pt x="13780" y="1230"/>
                  <a:pt x="13626" y="923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584" name="Rectangle 1138">
            <a:extLst>
              <a:ext uri="{FF2B5EF4-FFF2-40B4-BE49-F238E27FC236}">
                <a16:creationId xmlns:a16="http://schemas.microsoft.com/office/drawing/2014/main" id="{3ED8221E-08C2-49A7-A741-A392BE08E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14" y="5336132"/>
            <a:ext cx="2762023" cy="171809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85" name="Line 1143">
            <a:extLst>
              <a:ext uri="{FF2B5EF4-FFF2-40B4-BE49-F238E27FC236}">
                <a16:creationId xmlns:a16="http://schemas.microsoft.com/office/drawing/2014/main" id="{227D5408-7D54-4648-8031-A81FAF813E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3352" y="6287045"/>
            <a:ext cx="223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86" name="Rectangle 1160">
            <a:extLst>
              <a:ext uri="{FF2B5EF4-FFF2-40B4-BE49-F238E27FC236}">
                <a16:creationId xmlns:a16="http://schemas.microsoft.com/office/drawing/2014/main" id="{70309826-0C71-4F19-A26C-F15322F0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25" y="2968275"/>
            <a:ext cx="2760572" cy="1949207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88" name="AutoShape 1162">
            <a:extLst>
              <a:ext uri="{FF2B5EF4-FFF2-40B4-BE49-F238E27FC236}">
                <a16:creationId xmlns:a16="http://schemas.microsoft.com/office/drawing/2014/main" id="{CB23BFE0-3360-40D6-B8F5-48CE3064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283" y="3351775"/>
            <a:ext cx="849714" cy="1109663"/>
          </a:xfrm>
          <a:custGeom>
            <a:avLst/>
            <a:gdLst>
              <a:gd name="connsiteX0" fmla="*/ 0 w 1198553"/>
              <a:gd name="connsiteY0" fmla="*/ 678657 h 1357313"/>
              <a:gd name="connsiteX1" fmla="*/ 380589 w 1198553"/>
              <a:gd name="connsiteY1" fmla="*/ 0 h 1357313"/>
              <a:gd name="connsiteX2" fmla="*/ 817964 w 1198553"/>
              <a:gd name="connsiteY2" fmla="*/ 0 h 1357313"/>
              <a:gd name="connsiteX3" fmla="*/ 1198553 w 1198553"/>
              <a:gd name="connsiteY3" fmla="*/ 678657 h 1357313"/>
              <a:gd name="connsiteX4" fmla="*/ 817964 w 1198553"/>
              <a:gd name="connsiteY4" fmla="*/ 1357313 h 1357313"/>
              <a:gd name="connsiteX5" fmla="*/ 380589 w 1198553"/>
              <a:gd name="connsiteY5" fmla="*/ 1357313 h 1357313"/>
              <a:gd name="connsiteX6" fmla="*/ 0 w 1198553"/>
              <a:gd name="connsiteY6" fmla="*/ 678657 h 1357313"/>
              <a:gd name="connsiteX0" fmla="*/ 0 w 963603"/>
              <a:gd name="connsiteY0" fmla="*/ 678657 h 1357313"/>
              <a:gd name="connsiteX1" fmla="*/ 380589 w 963603"/>
              <a:gd name="connsiteY1" fmla="*/ 0 h 1357313"/>
              <a:gd name="connsiteX2" fmla="*/ 817964 w 963603"/>
              <a:gd name="connsiteY2" fmla="*/ 0 h 1357313"/>
              <a:gd name="connsiteX3" fmla="*/ 963603 w 963603"/>
              <a:gd name="connsiteY3" fmla="*/ 665957 h 1357313"/>
              <a:gd name="connsiteX4" fmla="*/ 817964 w 963603"/>
              <a:gd name="connsiteY4" fmla="*/ 1357313 h 1357313"/>
              <a:gd name="connsiteX5" fmla="*/ 380589 w 963603"/>
              <a:gd name="connsiteY5" fmla="*/ 1357313 h 1357313"/>
              <a:gd name="connsiteX6" fmla="*/ 0 w 963603"/>
              <a:gd name="connsiteY6" fmla="*/ 678657 h 1357313"/>
              <a:gd name="connsiteX0" fmla="*/ 0 w 963603"/>
              <a:gd name="connsiteY0" fmla="*/ 678657 h 1357313"/>
              <a:gd name="connsiteX1" fmla="*/ 380589 w 963603"/>
              <a:gd name="connsiteY1" fmla="*/ 0 h 1357313"/>
              <a:gd name="connsiteX2" fmla="*/ 817964 w 963603"/>
              <a:gd name="connsiteY2" fmla="*/ 0 h 1357313"/>
              <a:gd name="connsiteX3" fmla="*/ 963603 w 963603"/>
              <a:gd name="connsiteY3" fmla="*/ 665957 h 1357313"/>
              <a:gd name="connsiteX4" fmla="*/ 703664 w 963603"/>
              <a:gd name="connsiteY4" fmla="*/ 1312863 h 1357313"/>
              <a:gd name="connsiteX5" fmla="*/ 380589 w 963603"/>
              <a:gd name="connsiteY5" fmla="*/ 1357313 h 1357313"/>
              <a:gd name="connsiteX6" fmla="*/ 0 w 963603"/>
              <a:gd name="connsiteY6" fmla="*/ 678657 h 1357313"/>
              <a:gd name="connsiteX0" fmla="*/ 0 w 963603"/>
              <a:gd name="connsiteY0" fmla="*/ 678657 h 1312863"/>
              <a:gd name="connsiteX1" fmla="*/ 380589 w 963603"/>
              <a:gd name="connsiteY1" fmla="*/ 0 h 1312863"/>
              <a:gd name="connsiteX2" fmla="*/ 817964 w 963603"/>
              <a:gd name="connsiteY2" fmla="*/ 0 h 1312863"/>
              <a:gd name="connsiteX3" fmla="*/ 963603 w 963603"/>
              <a:gd name="connsiteY3" fmla="*/ 665957 h 1312863"/>
              <a:gd name="connsiteX4" fmla="*/ 703664 w 963603"/>
              <a:gd name="connsiteY4" fmla="*/ 1312863 h 1312863"/>
              <a:gd name="connsiteX5" fmla="*/ 37689 w 963603"/>
              <a:gd name="connsiteY5" fmla="*/ 1287463 h 1312863"/>
              <a:gd name="connsiteX6" fmla="*/ 0 w 963603"/>
              <a:gd name="connsiteY6" fmla="*/ 678657 h 1312863"/>
              <a:gd name="connsiteX0" fmla="*/ 216311 w 925914"/>
              <a:gd name="connsiteY0" fmla="*/ 335757 h 1312863"/>
              <a:gd name="connsiteX1" fmla="*/ 342900 w 925914"/>
              <a:gd name="connsiteY1" fmla="*/ 0 h 1312863"/>
              <a:gd name="connsiteX2" fmla="*/ 780275 w 925914"/>
              <a:gd name="connsiteY2" fmla="*/ 0 h 1312863"/>
              <a:gd name="connsiteX3" fmla="*/ 925914 w 925914"/>
              <a:gd name="connsiteY3" fmla="*/ 665957 h 1312863"/>
              <a:gd name="connsiteX4" fmla="*/ 665975 w 925914"/>
              <a:gd name="connsiteY4" fmla="*/ 1312863 h 1312863"/>
              <a:gd name="connsiteX5" fmla="*/ 0 w 925914"/>
              <a:gd name="connsiteY5" fmla="*/ 1287463 h 1312863"/>
              <a:gd name="connsiteX6" fmla="*/ 216311 w 925914"/>
              <a:gd name="connsiteY6" fmla="*/ 335757 h 1312863"/>
              <a:gd name="connsiteX0" fmla="*/ 159161 w 925914"/>
              <a:gd name="connsiteY0" fmla="*/ 335757 h 1312863"/>
              <a:gd name="connsiteX1" fmla="*/ 342900 w 925914"/>
              <a:gd name="connsiteY1" fmla="*/ 0 h 1312863"/>
              <a:gd name="connsiteX2" fmla="*/ 780275 w 925914"/>
              <a:gd name="connsiteY2" fmla="*/ 0 h 1312863"/>
              <a:gd name="connsiteX3" fmla="*/ 925914 w 925914"/>
              <a:gd name="connsiteY3" fmla="*/ 665957 h 1312863"/>
              <a:gd name="connsiteX4" fmla="*/ 665975 w 925914"/>
              <a:gd name="connsiteY4" fmla="*/ 1312863 h 1312863"/>
              <a:gd name="connsiteX5" fmla="*/ 0 w 925914"/>
              <a:gd name="connsiteY5" fmla="*/ 1287463 h 1312863"/>
              <a:gd name="connsiteX6" fmla="*/ 159161 w 925914"/>
              <a:gd name="connsiteY6" fmla="*/ 335757 h 1312863"/>
              <a:gd name="connsiteX0" fmla="*/ 152811 w 919564"/>
              <a:gd name="connsiteY0" fmla="*/ 335757 h 1312863"/>
              <a:gd name="connsiteX1" fmla="*/ 336550 w 919564"/>
              <a:gd name="connsiteY1" fmla="*/ 0 h 1312863"/>
              <a:gd name="connsiteX2" fmla="*/ 773925 w 919564"/>
              <a:gd name="connsiteY2" fmla="*/ 0 h 1312863"/>
              <a:gd name="connsiteX3" fmla="*/ 919564 w 919564"/>
              <a:gd name="connsiteY3" fmla="*/ 665957 h 1312863"/>
              <a:gd name="connsiteX4" fmla="*/ 659625 w 919564"/>
              <a:gd name="connsiteY4" fmla="*/ 1312863 h 1312863"/>
              <a:gd name="connsiteX5" fmla="*/ 0 w 919564"/>
              <a:gd name="connsiteY5" fmla="*/ 1274763 h 1312863"/>
              <a:gd name="connsiteX6" fmla="*/ 152811 w 919564"/>
              <a:gd name="connsiteY6" fmla="*/ 335757 h 1312863"/>
              <a:gd name="connsiteX0" fmla="*/ 152811 w 1135464"/>
              <a:gd name="connsiteY0" fmla="*/ 335757 h 1312863"/>
              <a:gd name="connsiteX1" fmla="*/ 336550 w 1135464"/>
              <a:gd name="connsiteY1" fmla="*/ 0 h 1312863"/>
              <a:gd name="connsiteX2" fmla="*/ 773925 w 1135464"/>
              <a:gd name="connsiteY2" fmla="*/ 0 h 1312863"/>
              <a:gd name="connsiteX3" fmla="*/ 1135464 w 1135464"/>
              <a:gd name="connsiteY3" fmla="*/ 170657 h 1312863"/>
              <a:gd name="connsiteX4" fmla="*/ 659625 w 1135464"/>
              <a:gd name="connsiteY4" fmla="*/ 1312863 h 1312863"/>
              <a:gd name="connsiteX5" fmla="*/ 0 w 1135464"/>
              <a:gd name="connsiteY5" fmla="*/ 1274763 h 1312863"/>
              <a:gd name="connsiteX6" fmla="*/ 152811 w 1135464"/>
              <a:gd name="connsiteY6" fmla="*/ 335757 h 1312863"/>
              <a:gd name="connsiteX0" fmla="*/ 152811 w 1135464"/>
              <a:gd name="connsiteY0" fmla="*/ 335757 h 1312863"/>
              <a:gd name="connsiteX1" fmla="*/ 336550 w 1135464"/>
              <a:gd name="connsiteY1" fmla="*/ 0 h 1312863"/>
              <a:gd name="connsiteX2" fmla="*/ 1135464 w 1135464"/>
              <a:gd name="connsiteY2" fmla="*/ 170657 h 1312863"/>
              <a:gd name="connsiteX3" fmla="*/ 659625 w 1135464"/>
              <a:gd name="connsiteY3" fmla="*/ 1312863 h 1312863"/>
              <a:gd name="connsiteX4" fmla="*/ 0 w 1135464"/>
              <a:gd name="connsiteY4" fmla="*/ 1274763 h 1312863"/>
              <a:gd name="connsiteX5" fmla="*/ 152811 w 1135464"/>
              <a:gd name="connsiteY5" fmla="*/ 335757 h 1312863"/>
              <a:gd name="connsiteX0" fmla="*/ 152811 w 1135464"/>
              <a:gd name="connsiteY0" fmla="*/ 221457 h 1198563"/>
              <a:gd name="connsiteX1" fmla="*/ 342900 w 1135464"/>
              <a:gd name="connsiteY1" fmla="*/ 0 h 1198563"/>
              <a:gd name="connsiteX2" fmla="*/ 1135464 w 1135464"/>
              <a:gd name="connsiteY2" fmla="*/ 56357 h 1198563"/>
              <a:gd name="connsiteX3" fmla="*/ 659625 w 1135464"/>
              <a:gd name="connsiteY3" fmla="*/ 1198563 h 1198563"/>
              <a:gd name="connsiteX4" fmla="*/ 0 w 1135464"/>
              <a:gd name="connsiteY4" fmla="*/ 1160463 h 1198563"/>
              <a:gd name="connsiteX5" fmla="*/ 152811 w 1135464"/>
              <a:gd name="connsiteY5" fmla="*/ 221457 h 1198563"/>
              <a:gd name="connsiteX0" fmla="*/ 203611 w 1135464"/>
              <a:gd name="connsiteY0" fmla="*/ 227807 h 1198563"/>
              <a:gd name="connsiteX1" fmla="*/ 342900 w 1135464"/>
              <a:gd name="connsiteY1" fmla="*/ 0 h 1198563"/>
              <a:gd name="connsiteX2" fmla="*/ 1135464 w 1135464"/>
              <a:gd name="connsiteY2" fmla="*/ 56357 h 1198563"/>
              <a:gd name="connsiteX3" fmla="*/ 659625 w 1135464"/>
              <a:gd name="connsiteY3" fmla="*/ 1198563 h 1198563"/>
              <a:gd name="connsiteX4" fmla="*/ 0 w 1135464"/>
              <a:gd name="connsiteY4" fmla="*/ 1160463 h 1198563"/>
              <a:gd name="connsiteX5" fmla="*/ 203611 w 1135464"/>
              <a:gd name="connsiteY5" fmla="*/ 227807 h 1198563"/>
              <a:gd name="connsiteX0" fmla="*/ 0 w 1135464"/>
              <a:gd name="connsiteY0" fmla="*/ 1160463 h 1198563"/>
              <a:gd name="connsiteX1" fmla="*/ 342900 w 1135464"/>
              <a:gd name="connsiteY1" fmla="*/ 0 h 1198563"/>
              <a:gd name="connsiteX2" fmla="*/ 1135464 w 1135464"/>
              <a:gd name="connsiteY2" fmla="*/ 56357 h 1198563"/>
              <a:gd name="connsiteX3" fmla="*/ 659625 w 1135464"/>
              <a:gd name="connsiteY3" fmla="*/ 1198563 h 1198563"/>
              <a:gd name="connsiteX4" fmla="*/ 0 w 1135464"/>
              <a:gd name="connsiteY4" fmla="*/ 1160463 h 1198563"/>
              <a:gd name="connsiteX0" fmla="*/ 0 w 1364064"/>
              <a:gd name="connsiteY0" fmla="*/ 1109663 h 1198563"/>
              <a:gd name="connsiteX1" fmla="*/ 571500 w 1364064"/>
              <a:gd name="connsiteY1" fmla="*/ 0 h 1198563"/>
              <a:gd name="connsiteX2" fmla="*/ 1364064 w 1364064"/>
              <a:gd name="connsiteY2" fmla="*/ 56357 h 1198563"/>
              <a:gd name="connsiteX3" fmla="*/ 888225 w 1364064"/>
              <a:gd name="connsiteY3" fmla="*/ 1198563 h 1198563"/>
              <a:gd name="connsiteX4" fmla="*/ 0 w 1364064"/>
              <a:gd name="connsiteY4" fmla="*/ 1109663 h 1198563"/>
              <a:gd name="connsiteX0" fmla="*/ 0 w 1192614"/>
              <a:gd name="connsiteY0" fmla="*/ 1128713 h 1198563"/>
              <a:gd name="connsiteX1" fmla="*/ 400050 w 1192614"/>
              <a:gd name="connsiteY1" fmla="*/ 0 h 1198563"/>
              <a:gd name="connsiteX2" fmla="*/ 1192614 w 1192614"/>
              <a:gd name="connsiteY2" fmla="*/ 56357 h 1198563"/>
              <a:gd name="connsiteX3" fmla="*/ 716775 w 1192614"/>
              <a:gd name="connsiteY3" fmla="*/ 1198563 h 1198563"/>
              <a:gd name="connsiteX4" fmla="*/ 0 w 1192614"/>
              <a:gd name="connsiteY4" fmla="*/ 1128713 h 1198563"/>
              <a:gd name="connsiteX0" fmla="*/ 0 w 1167214"/>
              <a:gd name="connsiteY0" fmla="*/ 1128713 h 1198563"/>
              <a:gd name="connsiteX1" fmla="*/ 374650 w 1167214"/>
              <a:gd name="connsiteY1" fmla="*/ 0 h 1198563"/>
              <a:gd name="connsiteX2" fmla="*/ 1167214 w 1167214"/>
              <a:gd name="connsiteY2" fmla="*/ 56357 h 1198563"/>
              <a:gd name="connsiteX3" fmla="*/ 691375 w 1167214"/>
              <a:gd name="connsiteY3" fmla="*/ 1198563 h 1198563"/>
              <a:gd name="connsiteX4" fmla="*/ 0 w 1167214"/>
              <a:gd name="connsiteY4" fmla="*/ 1128713 h 1198563"/>
              <a:gd name="connsiteX0" fmla="*/ 0 w 1167214"/>
              <a:gd name="connsiteY0" fmla="*/ 1128713 h 1128713"/>
              <a:gd name="connsiteX1" fmla="*/ 374650 w 1167214"/>
              <a:gd name="connsiteY1" fmla="*/ 0 h 1128713"/>
              <a:gd name="connsiteX2" fmla="*/ 1167214 w 1167214"/>
              <a:gd name="connsiteY2" fmla="*/ 56357 h 1128713"/>
              <a:gd name="connsiteX3" fmla="*/ 691375 w 1167214"/>
              <a:gd name="connsiteY3" fmla="*/ 1103313 h 1128713"/>
              <a:gd name="connsiteX4" fmla="*/ 0 w 1167214"/>
              <a:gd name="connsiteY4" fmla="*/ 1128713 h 1128713"/>
              <a:gd name="connsiteX0" fmla="*/ 0 w 1167214"/>
              <a:gd name="connsiteY0" fmla="*/ 1128713 h 1128713"/>
              <a:gd name="connsiteX1" fmla="*/ 374650 w 1167214"/>
              <a:gd name="connsiteY1" fmla="*/ 0 h 1128713"/>
              <a:gd name="connsiteX2" fmla="*/ 1167214 w 1167214"/>
              <a:gd name="connsiteY2" fmla="*/ 56357 h 1128713"/>
              <a:gd name="connsiteX3" fmla="*/ 824725 w 1167214"/>
              <a:gd name="connsiteY3" fmla="*/ 1116013 h 1128713"/>
              <a:gd name="connsiteX4" fmla="*/ 0 w 1167214"/>
              <a:gd name="connsiteY4" fmla="*/ 1128713 h 1128713"/>
              <a:gd name="connsiteX0" fmla="*/ 0 w 1052914"/>
              <a:gd name="connsiteY0" fmla="*/ 1128713 h 1128713"/>
              <a:gd name="connsiteX1" fmla="*/ 374650 w 1052914"/>
              <a:gd name="connsiteY1" fmla="*/ 0 h 1128713"/>
              <a:gd name="connsiteX2" fmla="*/ 1052914 w 1052914"/>
              <a:gd name="connsiteY2" fmla="*/ 56357 h 1128713"/>
              <a:gd name="connsiteX3" fmla="*/ 824725 w 1052914"/>
              <a:gd name="connsiteY3" fmla="*/ 1116013 h 1128713"/>
              <a:gd name="connsiteX4" fmla="*/ 0 w 1052914"/>
              <a:gd name="connsiteY4" fmla="*/ 1128713 h 1128713"/>
              <a:gd name="connsiteX0" fmla="*/ 0 w 989414"/>
              <a:gd name="connsiteY0" fmla="*/ 1128713 h 1128713"/>
              <a:gd name="connsiteX1" fmla="*/ 374650 w 989414"/>
              <a:gd name="connsiteY1" fmla="*/ 0 h 1128713"/>
              <a:gd name="connsiteX2" fmla="*/ 989414 w 989414"/>
              <a:gd name="connsiteY2" fmla="*/ 50007 h 1128713"/>
              <a:gd name="connsiteX3" fmla="*/ 824725 w 989414"/>
              <a:gd name="connsiteY3" fmla="*/ 1116013 h 1128713"/>
              <a:gd name="connsiteX4" fmla="*/ 0 w 989414"/>
              <a:gd name="connsiteY4" fmla="*/ 1128713 h 1128713"/>
              <a:gd name="connsiteX0" fmla="*/ 0 w 938614"/>
              <a:gd name="connsiteY0" fmla="*/ 1128713 h 1128713"/>
              <a:gd name="connsiteX1" fmla="*/ 374650 w 938614"/>
              <a:gd name="connsiteY1" fmla="*/ 0 h 1128713"/>
              <a:gd name="connsiteX2" fmla="*/ 938614 w 938614"/>
              <a:gd name="connsiteY2" fmla="*/ 37307 h 1128713"/>
              <a:gd name="connsiteX3" fmla="*/ 824725 w 938614"/>
              <a:gd name="connsiteY3" fmla="*/ 1116013 h 1128713"/>
              <a:gd name="connsiteX4" fmla="*/ 0 w 938614"/>
              <a:gd name="connsiteY4" fmla="*/ 1128713 h 1128713"/>
              <a:gd name="connsiteX0" fmla="*/ 0 w 938614"/>
              <a:gd name="connsiteY0" fmla="*/ 1128713 h 1128713"/>
              <a:gd name="connsiteX1" fmla="*/ 273050 w 938614"/>
              <a:gd name="connsiteY1" fmla="*/ 0 h 1128713"/>
              <a:gd name="connsiteX2" fmla="*/ 938614 w 938614"/>
              <a:gd name="connsiteY2" fmla="*/ 37307 h 1128713"/>
              <a:gd name="connsiteX3" fmla="*/ 824725 w 938614"/>
              <a:gd name="connsiteY3" fmla="*/ 1116013 h 1128713"/>
              <a:gd name="connsiteX4" fmla="*/ 0 w 938614"/>
              <a:gd name="connsiteY4" fmla="*/ 1128713 h 1128713"/>
              <a:gd name="connsiteX0" fmla="*/ 0 w 938614"/>
              <a:gd name="connsiteY0" fmla="*/ 1122363 h 1122363"/>
              <a:gd name="connsiteX1" fmla="*/ 247650 w 938614"/>
              <a:gd name="connsiteY1" fmla="*/ 0 h 1122363"/>
              <a:gd name="connsiteX2" fmla="*/ 938614 w 938614"/>
              <a:gd name="connsiteY2" fmla="*/ 30957 h 1122363"/>
              <a:gd name="connsiteX3" fmla="*/ 824725 w 938614"/>
              <a:gd name="connsiteY3" fmla="*/ 1109663 h 1122363"/>
              <a:gd name="connsiteX4" fmla="*/ 0 w 938614"/>
              <a:gd name="connsiteY4" fmla="*/ 1122363 h 1122363"/>
              <a:gd name="connsiteX0" fmla="*/ 0 w 849714"/>
              <a:gd name="connsiteY0" fmla="*/ 1090613 h 1109663"/>
              <a:gd name="connsiteX1" fmla="*/ 158750 w 849714"/>
              <a:gd name="connsiteY1" fmla="*/ 0 h 1109663"/>
              <a:gd name="connsiteX2" fmla="*/ 849714 w 849714"/>
              <a:gd name="connsiteY2" fmla="*/ 30957 h 1109663"/>
              <a:gd name="connsiteX3" fmla="*/ 735825 w 849714"/>
              <a:gd name="connsiteY3" fmla="*/ 1109663 h 1109663"/>
              <a:gd name="connsiteX4" fmla="*/ 0 w 849714"/>
              <a:gd name="connsiteY4" fmla="*/ 1090613 h 11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714" h="1109663">
                <a:moveTo>
                  <a:pt x="0" y="1090613"/>
                </a:moveTo>
                <a:lnTo>
                  <a:pt x="158750" y="0"/>
                </a:lnTo>
                <a:lnTo>
                  <a:pt x="849714" y="30957"/>
                </a:lnTo>
                <a:lnTo>
                  <a:pt x="735825" y="1109663"/>
                </a:lnTo>
                <a:lnTo>
                  <a:pt x="0" y="1090613"/>
                </a:lnTo>
                <a:close/>
              </a:path>
            </a:pathLst>
          </a:cu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612" name="Oval 1178">
            <a:extLst>
              <a:ext uri="{FF2B5EF4-FFF2-40B4-BE49-F238E27FC236}">
                <a16:creationId xmlns:a16="http://schemas.microsoft.com/office/drawing/2014/main" id="{49D1503B-1E60-49B0-ABA6-4D71FE65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40" y="326219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613" name="Line 1179">
            <a:extLst>
              <a:ext uri="{FF2B5EF4-FFF2-40B4-BE49-F238E27FC236}">
                <a16:creationId xmlns:a16="http://schemas.microsoft.com/office/drawing/2014/main" id="{821E05D1-AFEE-4161-8D79-8FFE8BD80A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9690" y="3522547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15" name="Oval 1181">
            <a:extLst>
              <a:ext uri="{FF2B5EF4-FFF2-40B4-BE49-F238E27FC236}">
                <a16:creationId xmlns:a16="http://schemas.microsoft.com/office/drawing/2014/main" id="{69263622-709F-4A1B-8F15-DF213B69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59" y="362452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618" name="Line 1196">
            <a:extLst>
              <a:ext uri="{FF2B5EF4-FFF2-40B4-BE49-F238E27FC236}">
                <a16:creationId xmlns:a16="http://schemas.microsoft.com/office/drawing/2014/main" id="{AD4A94F9-E2D9-483A-AB42-35C2FAC911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1376" y="2344692"/>
            <a:ext cx="227824" cy="114816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19" name="Line 1197">
            <a:extLst>
              <a:ext uri="{FF2B5EF4-FFF2-40B4-BE49-F238E27FC236}">
                <a16:creationId xmlns:a16="http://schemas.microsoft.com/office/drawing/2014/main" id="{13E186E0-57D3-4064-A9E5-AEE81EDFC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3899" y="2459445"/>
            <a:ext cx="231859" cy="123468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20" name="Line 1198">
            <a:extLst>
              <a:ext uri="{FF2B5EF4-FFF2-40B4-BE49-F238E27FC236}">
                <a16:creationId xmlns:a16="http://schemas.microsoft.com/office/drawing/2014/main" id="{B3F2A12A-D0EE-4792-B9B6-DF190E93B2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1254" y="2272614"/>
            <a:ext cx="197478" cy="111929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21" name="Line 1201">
            <a:extLst>
              <a:ext uri="{FF2B5EF4-FFF2-40B4-BE49-F238E27FC236}">
                <a16:creationId xmlns:a16="http://schemas.microsoft.com/office/drawing/2014/main" id="{B5855C33-74EA-48EC-BC7C-505969F6C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5451" y="4279299"/>
            <a:ext cx="124849" cy="52254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22" name="Line 1203">
            <a:extLst>
              <a:ext uri="{FF2B5EF4-FFF2-40B4-BE49-F238E27FC236}">
                <a16:creationId xmlns:a16="http://schemas.microsoft.com/office/drawing/2014/main" id="{1CC50864-1BA3-409F-BB79-A81B1E147D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7857" y="4263909"/>
            <a:ext cx="190763" cy="8501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26" name="Rectangle 1214">
            <a:extLst>
              <a:ext uri="{FF2B5EF4-FFF2-40B4-BE49-F238E27FC236}">
                <a16:creationId xmlns:a16="http://schemas.microsoft.com/office/drawing/2014/main" id="{F63E5F81-E4F9-4D87-85D9-3A1F05C5F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735" y="3444530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630" name="Rectangle 1233">
            <a:extLst>
              <a:ext uri="{FF2B5EF4-FFF2-40B4-BE49-F238E27FC236}">
                <a16:creationId xmlns:a16="http://schemas.microsoft.com/office/drawing/2014/main" id="{12120C42-E2B2-419B-AB98-D5815507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501" y="5821243"/>
            <a:ext cx="1875885" cy="98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glow" dir="r"/>
          </a:scene3d>
          <a:sp3d extrusionH="100000" contourW="12700" prstMaterial="metal">
            <a:contourClr>
              <a:schemeClr val="bg1">
                <a:lumMod val="6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>
              <a:solidFill>
                <a:schemeClr val="tx1"/>
              </a:solidFill>
            </a:endParaRPr>
          </a:p>
        </p:txBody>
      </p:sp>
      <p:sp>
        <p:nvSpPr>
          <p:cNvPr id="631" name="Rectangle 1142">
            <a:extLst>
              <a:ext uri="{FF2B5EF4-FFF2-40B4-BE49-F238E27FC236}">
                <a16:creationId xmlns:a16="http://schemas.microsoft.com/office/drawing/2014/main" id="{45D181E7-58C7-4D21-A931-99B6DB9BF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956" y="5810697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632" name="Line 1143">
            <a:extLst>
              <a:ext uri="{FF2B5EF4-FFF2-40B4-BE49-F238E27FC236}">
                <a16:creationId xmlns:a16="http://schemas.microsoft.com/office/drawing/2014/main" id="{1C2F4C7C-C06A-4310-8641-AB7A045C0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8807" y="6209363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33" name="Rectangle 1144">
            <a:extLst>
              <a:ext uri="{FF2B5EF4-FFF2-40B4-BE49-F238E27FC236}">
                <a16:creationId xmlns:a16="http://schemas.microsoft.com/office/drawing/2014/main" id="{36F21D26-84BA-4B55-9423-257BC61E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681" y="5810697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634" name="Line 1143">
            <a:extLst>
              <a:ext uri="{FF2B5EF4-FFF2-40B4-BE49-F238E27FC236}">
                <a16:creationId xmlns:a16="http://schemas.microsoft.com/office/drawing/2014/main" id="{9FF93E92-76B9-40E0-951E-80C9426225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3480" y="6198286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35" name="Line 1150">
            <a:extLst>
              <a:ext uri="{FF2B5EF4-FFF2-40B4-BE49-F238E27FC236}">
                <a16:creationId xmlns:a16="http://schemas.microsoft.com/office/drawing/2014/main" id="{2171DDC2-15C6-416D-B9BA-F64A3E630E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771" y="5920585"/>
            <a:ext cx="28556" cy="1892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36" name="Line 1204">
            <a:extLst>
              <a:ext uri="{FF2B5EF4-FFF2-40B4-BE49-F238E27FC236}">
                <a16:creationId xmlns:a16="http://schemas.microsoft.com/office/drawing/2014/main" id="{54F65302-E704-481F-9FF4-F959D41C1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5038" y="5943916"/>
            <a:ext cx="26926" cy="2023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37" name="Rectangle 1145">
            <a:extLst>
              <a:ext uri="{FF2B5EF4-FFF2-40B4-BE49-F238E27FC236}">
                <a16:creationId xmlns:a16="http://schemas.microsoft.com/office/drawing/2014/main" id="{EC438757-E419-4928-8FB4-1C3E38C63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902" y="5758817"/>
            <a:ext cx="623887" cy="867953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PC3</a:t>
            </a:r>
          </a:p>
        </p:txBody>
      </p:sp>
      <p:sp>
        <p:nvSpPr>
          <p:cNvPr id="638" name="Text Box 1234">
            <a:extLst>
              <a:ext uri="{FF2B5EF4-FFF2-40B4-BE49-F238E27FC236}">
                <a16:creationId xmlns:a16="http://schemas.microsoft.com/office/drawing/2014/main" id="{8FCF1010-9192-473C-B22C-771FB85B4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764" y="6324895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CI</a:t>
            </a:r>
          </a:p>
        </p:txBody>
      </p:sp>
      <p:sp>
        <p:nvSpPr>
          <p:cNvPr id="639" name="Oval 1182">
            <a:extLst>
              <a:ext uri="{FF2B5EF4-FFF2-40B4-BE49-F238E27FC236}">
                <a16:creationId xmlns:a16="http://schemas.microsoft.com/office/drawing/2014/main" id="{072431F3-97C7-409B-8BC9-187EB81F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228" y="385139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640" name="Rectangle 1153">
            <a:extLst>
              <a:ext uri="{FF2B5EF4-FFF2-40B4-BE49-F238E27FC236}">
                <a16:creationId xmlns:a16="http://schemas.microsoft.com/office/drawing/2014/main" id="{76DAFA50-6433-4310-98DA-04749635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014" y="4752479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641" name="Line 1154">
            <a:extLst>
              <a:ext uri="{FF2B5EF4-FFF2-40B4-BE49-F238E27FC236}">
                <a16:creationId xmlns:a16="http://schemas.microsoft.com/office/drawing/2014/main" id="{C63729B1-E957-429A-858A-5EE46E2FEC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9264" y="5227134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43" name="Line 1157">
            <a:extLst>
              <a:ext uri="{FF2B5EF4-FFF2-40B4-BE49-F238E27FC236}">
                <a16:creationId xmlns:a16="http://schemas.microsoft.com/office/drawing/2014/main" id="{AEDA66F6-AFCE-4D11-872F-6802C7D78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881" y="5770059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45" name="Rectangle 1166">
            <a:extLst>
              <a:ext uri="{FF2B5EF4-FFF2-40B4-BE49-F238E27FC236}">
                <a16:creationId xmlns:a16="http://schemas.microsoft.com/office/drawing/2014/main" id="{2DA78735-8E57-4DB0-99B3-39D1F903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043" y="4887416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646" name="Line 1185">
            <a:extLst>
              <a:ext uri="{FF2B5EF4-FFF2-40B4-BE49-F238E27FC236}">
                <a16:creationId xmlns:a16="http://schemas.microsoft.com/office/drawing/2014/main" id="{F50BD4A3-1764-4465-94DD-D5AABC5E40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0026" y="5770059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47" name="Oval 1186">
            <a:extLst>
              <a:ext uri="{FF2B5EF4-FFF2-40B4-BE49-F238E27FC236}">
                <a16:creationId xmlns:a16="http://schemas.microsoft.com/office/drawing/2014/main" id="{95060DBD-345F-4121-81ED-B081B85B4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632" y="521200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648" name="Oval 1187">
            <a:extLst>
              <a:ext uri="{FF2B5EF4-FFF2-40B4-BE49-F238E27FC236}">
                <a16:creationId xmlns:a16="http://schemas.microsoft.com/office/drawing/2014/main" id="{87141FAC-B79A-444B-B77B-C683038A5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038" y="548345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649" name="Oval 1188">
            <a:extLst>
              <a:ext uri="{FF2B5EF4-FFF2-40B4-BE49-F238E27FC236}">
                <a16:creationId xmlns:a16="http://schemas.microsoft.com/office/drawing/2014/main" id="{46BB8B37-F124-4001-99FB-B5ADF5DD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282" y="507547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650" name="Oval 1189">
            <a:extLst>
              <a:ext uri="{FF2B5EF4-FFF2-40B4-BE49-F238E27FC236}">
                <a16:creationId xmlns:a16="http://schemas.microsoft.com/office/drawing/2014/main" id="{7AF1D82B-3D39-486E-9E71-84198794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887" y="484173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651" name="Line 1207">
            <a:extLst>
              <a:ext uri="{FF2B5EF4-FFF2-40B4-BE49-F238E27FC236}">
                <a16:creationId xmlns:a16="http://schemas.microsoft.com/office/drawing/2014/main" id="{3E2794F3-5200-4BD5-874B-D9405A5D7D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7378" y="3578129"/>
            <a:ext cx="103348" cy="156054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52" name="Line 1208">
            <a:extLst>
              <a:ext uri="{FF2B5EF4-FFF2-40B4-BE49-F238E27FC236}">
                <a16:creationId xmlns:a16="http://schemas.microsoft.com/office/drawing/2014/main" id="{42A12D1A-0139-4547-AE14-47D525CC48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4010" y="5195383"/>
            <a:ext cx="333396" cy="895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53" name="Line 1209">
            <a:extLst>
              <a:ext uri="{FF2B5EF4-FFF2-40B4-BE49-F238E27FC236}">
                <a16:creationId xmlns:a16="http://schemas.microsoft.com/office/drawing/2014/main" id="{8B1C1816-83B6-4959-8EAD-460DFABC7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5624" y="5848348"/>
            <a:ext cx="35525" cy="25553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56" name="Line 1152">
            <a:extLst>
              <a:ext uri="{FF2B5EF4-FFF2-40B4-BE49-F238E27FC236}">
                <a16:creationId xmlns:a16="http://schemas.microsoft.com/office/drawing/2014/main" id="{E21A19B4-723C-46A2-B5ED-241B274443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8299" y="5044571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57" name="Rectangle 1151">
            <a:extLst>
              <a:ext uri="{FF2B5EF4-FFF2-40B4-BE49-F238E27FC236}">
                <a16:creationId xmlns:a16="http://schemas.microsoft.com/office/drawing/2014/main" id="{1899115B-3F59-4182-8019-5730EB022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978" y="4819145"/>
            <a:ext cx="495344" cy="1251589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658" name="Oval 1229">
            <a:extLst>
              <a:ext uri="{FF2B5EF4-FFF2-40B4-BE49-F238E27FC236}">
                <a16:creationId xmlns:a16="http://schemas.microsoft.com/office/drawing/2014/main" id="{8D2C0FEA-0530-4052-88EF-D7795B54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918" y="492798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660" name="Line 1202">
            <a:extLst>
              <a:ext uri="{FF2B5EF4-FFF2-40B4-BE49-F238E27FC236}">
                <a16:creationId xmlns:a16="http://schemas.microsoft.com/office/drawing/2014/main" id="{515D75DD-A174-4235-8354-590C333CC8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63147" y="3859685"/>
            <a:ext cx="545936" cy="1042113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61" name="Line 1210">
            <a:extLst>
              <a:ext uri="{FF2B5EF4-FFF2-40B4-BE49-F238E27FC236}">
                <a16:creationId xmlns:a16="http://schemas.microsoft.com/office/drawing/2014/main" id="{F6D53B60-4AD9-418F-9829-FB36D66023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6215" y="5295298"/>
            <a:ext cx="214990" cy="814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62" name="Rectangle 1156">
            <a:extLst>
              <a:ext uri="{FF2B5EF4-FFF2-40B4-BE49-F238E27FC236}">
                <a16:creationId xmlns:a16="http://schemas.microsoft.com/office/drawing/2014/main" id="{26760205-0C45-4661-A561-9CDC63666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81" y="5430342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663" name="Oval 1190">
            <a:extLst>
              <a:ext uri="{FF2B5EF4-FFF2-40B4-BE49-F238E27FC236}">
                <a16:creationId xmlns:a16="http://schemas.microsoft.com/office/drawing/2014/main" id="{DA9834BE-CFF9-48DF-BD8C-27FE3F232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627" y="548534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669" name="Oval 1225">
            <a:extLst>
              <a:ext uri="{FF2B5EF4-FFF2-40B4-BE49-F238E27FC236}">
                <a16:creationId xmlns:a16="http://schemas.microsoft.com/office/drawing/2014/main" id="{0D7526DB-FF76-4EC0-9E2B-F14E4815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547" y="537336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722" name="Line 1039">
            <a:extLst>
              <a:ext uri="{FF2B5EF4-FFF2-40B4-BE49-F238E27FC236}">
                <a16:creationId xmlns:a16="http://schemas.microsoft.com/office/drawing/2014/main" id="{7C6ED4DF-5105-45F5-BDB9-20BABC1130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1754" y="5074734"/>
            <a:ext cx="582646" cy="2629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24" name="Line 1039">
            <a:extLst>
              <a:ext uri="{FF2B5EF4-FFF2-40B4-BE49-F238E27FC236}">
                <a16:creationId xmlns:a16="http://schemas.microsoft.com/office/drawing/2014/main" id="{8CB7826B-BF60-476F-B2E5-647DB7690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4658" y="5625008"/>
            <a:ext cx="657913" cy="1366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43" name="AutoShape 1162">
            <a:extLst>
              <a:ext uri="{FF2B5EF4-FFF2-40B4-BE49-F238E27FC236}">
                <a16:creationId xmlns:a16="http://schemas.microsoft.com/office/drawing/2014/main" id="{3F4DA9AF-5C6F-4DDA-9387-D7D4FFBCF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851" y="3299319"/>
            <a:ext cx="760657" cy="1206445"/>
          </a:xfrm>
          <a:custGeom>
            <a:avLst/>
            <a:gdLst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523401 w 766933"/>
              <a:gd name="connsiteY2" fmla="*/ 0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766289 w 766933"/>
              <a:gd name="connsiteY2" fmla="*/ 666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85327 w 766933"/>
              <a:gd name="connsiteY2" fmla="*/ 42863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51989 w 766933"/>
              <a:gd name="connsiteY2" fmla="*/ 285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577029 h 1182633"/>
              <a:gd name="connsiteX1" fmla="*/ 133995 w 766933"/>
              <a:gd name="connsiteY1" fmla="*/ 19050 h 1182633"/>
              <a:gd name="connsiteX2" fmla="*/ 651989 w 766933"/>
              <a:gd name="connsiteY2" fmla="*/ 0 h 1182633"/>
              <a:gd name="connsiteX3" fmla="*/ 766933 w 766933"/>
              <a:gd name="connsiteY3" fmla="*/ 577029 h 1182633"/>
              <a:gd name="connsiteX4" fmla="*/ 523401 w 766933"/>
              <a:gd name="connsiteY4" fmla="*/ 1182633 h 1182633"/>
              <a:gd name="connsiteX5" fmla="*/ 243532 w 766933"/>
              <a:gd name="connsiteY5" fmla="*/ 1182633 h 1182633"/>
              <a:gd name="connsiteX6" fmla="*/ 0 w 766933"/>
              <a:gd name="connsiteY6" fmla="*/ 577029 h 1182633"/>
              <a:gd name="connsiteX0" fmla="*/ 0 w 766933"/>
              <a:gd name="connsiteY0" fmla="*/ 591316 h 1196920"/>
              <a:gd name="connsiteX1" fmla="*/ 133995 w 766933"/>
              <a:gd name="connsiteY1" fmla="*/ 0 h 1196920"/>
              <a:gd name="connsiteX2" fmla="*/ 651989 w 766933"/>
              <a:gd name="connsiteY2" fmla="*/ 14287 h 1196920"/>
              <a:gd name="connsiteX3" fmla="*/ 766933 w 766933"/>
              <a:gd name="connsiteY3" fmla="*/ 591316 h 1196920"/>
              <a:gd name="connsiteX4" fmla="*/ 523401 w 766933"/>
              <a:gd name="connsiteY4" fmla="*/ 1196920 h 1196920"/>
              <a:gd name="connsiteX5" fmla="*/ 243532 w 766933"/>
              <a:gd name="connsiteY5" fmla="*/ 1196920 h 1196920"/>
              <a:gd name="connsiteX6" fmla="*/ 0 w 766933"/>
              <a:gd name="connsiteY6" fmla="*/ 591316 h 1196920"/>
              <a:gd name="connsiteX0" fmla="*/ 0 w 766933"/>
              <a:gd name="connsiteY0" fmla="*/ 600841 h 1206445"/>
              <a:gd name="connsiteX1" fmla="*/ 114945 w 766933"/>
              <a:gd name="connsiteY1" fmla="*/ 0 h 1206445"/>
              <a:gd name="connsiteX2" fmla="*/ 651989 w 766933"/>
              <a:gd name="connsiteY2" fmla="*/ 23812 h 1206445"/>
              <a:gd name="connsiteX3" fmla="*/ 766933 w 766933"/>
              <a:gd name="connsiteY3" fmla="*/ 600841 h 1206445"/>
              <a:gd name="connsiteX4" fmla="*/ 523401 w 766933"/>
              <a:gd name="connsiteY4" fmla="*/ 1206445 h 1206445"/>
              <a:gd name="connsiteX5" fmla="*/ 243532 w 766933"/>
              <a:gd name="connsiteY5" fmla="*/ 1206445 h 1206445"/>
              <a:gd name="connsiteX6" fmla="*/ 0 w 766933"/>
              <a:gd name="connsiteY6" fmla="*/ 600841 h 1206445"/>
              <a:gd name="connsiteX0" fmla="*/ 18405 w 651988"/>
              <a:gd name="connsiteY0" fmla="*/ 610366 h 1206445"/>
              <a:gd name="connsiteX1" fmla="*/ 0 w 651988"/>
              <a:gd name="connsiteY1" fmla="*/ 0 h 1206445"/>
              <a:gd name="connsiteX2" fmla="*/ 537044 w 651988"/>
              <a:gd name="connsiteY2" fmla="*/ 23812 h 1206445"/>
              <a:gd name="connsiteX3" fmla="*/ 651988 w 651988"/>
              <a:gd name="connsiteY3" fmla="*/ 600841 h 1206445"/>
              <a:gd name="connsiteX4" fmla="*/ 408456 w 651988"/>
              <a:gd name="connsiteY4" fmla="*/ 1206445 h 1206445"/>
              <a:gd name="connsiteX5" fmla="*/ 128587 w 651988"/>
              <a:gd name="connsiteY5" fmla="*/ 1206445 h 1206445"/>
              <a:gd name="connsiteX6" fmla="*/ 18405 w 651988"/>
              <a:gd name="connsiteY6" fmla="*/ 610366 h 1206445"/>
              <a:gd name="connsiteX0" fmla="*/ 66030 w 699613"/>
              <a:gd name="connsiteY0" fmla="*/ 610366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66030 w 699613"/>
              <a:gd name="connsiteY6" fmla="*/ 610366 h 1206445"/>
              <a:gd name="connsiteX0" fmla="*/ 37455 w 699613"/>
              <a:gd name="connsiteY0" fmla="*/ 615129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37455 w 699613"/>
              <a:gd name="connsiteY6" fmla="*/ 615129 h 1206445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456081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99600"/>
              <a:gd name="connsiteY0" fmla="*/ 615129 h 1201683"/>
              <a:gd name="connsiteX1" fmla="*/ 47625 w 599600"/>
              <a:gd name="connsiteY1" fmla="*/ 0 h 1201683"/>
              <a:gd name="connsiteX2" fmla="*/ 584669 w 599600"/>
              <a:gd name="connsiteY2" fmla="*/ 23812 h 1201683"/>
              <a:gd name="connsiteX3" fmla="*/ 599600 w 599600"/>
              <a:gd name="connsiteY3" fmla="*/ 605603 h 1201683"/>
              <a:gd name="connsiteX4" fmla="*/ 541806 w 599600"/>
              <a:gd name="connsiteY4" fmla="*/ 1201683 h 1201683"/>
              <a:gd name="connsiteX5" fmla="*/ 0 w 599600"/>
              <a:gd name="connsiteY5" fmla="*/ 1168345 h 1201683"/>
              <a:gd name="connsiteX6" fmla="*/ 37455 w 599600"/>
              <a:gd name="connsiteY6" fmla="*/ 615129 h 1201683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565618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84672"/>
              <a:gd name="connsiteY0" fmla="*/ 615129 h 1206445"/>
              <a:gd name="connsiteX1" fmla="*/ 47625 w 584672"/>
              <a:gd name="connsiteY1" fmla="*/ 0 h 1206445"/>
              <a:gd name="connsiteX2" fmla="*/ 584669 w 584672"/>
              <a:gd name="connsiteY2" fmla="*/ 23812 h 1206445"/>
              <a:gd name="connsiteX3" fmla="*/ 575787 w 584672"/>
              <a:gd name="connsiteY3" fmla="*/ 600841 h 1206445"/>
              <a:gd name="connsiteX4" fmla="*/ 565618 w 584672"/>
              <a:gd name="connsiteY4" fmla="*/ 1206445 h 1206445"/>
              <a:gd name="connsiteX5" fmla="*/ 0 w 584672"/>
              <a:gd name="connsiteY5" fmla="*/ 1168345 h 1206445"/>
              <a:gd name="connsiteX6" fmla="*/ 37455 w 584672"/>
              <a:gd name="connsiteY6" fmla="*/ 615129 h 120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672" h="1206445">
                <a:moveTo>
                  <a:pt x="37455" y="615129"/>
                </a:moveTo>
                <a:lnTo>
                  <a:pt x="47625" y="0"/>
                </a:lnTo>
                <a:lnTo>
                  <a:pt x="584669" y="23812"/>
                </a:lnTo>
                <a:cubicBezTo>
                  <a:pt x="584884" y="203455"/>
                  <a:pt x="575572" y="421198"/>
                  <a:pt x="575787" y="600841"/>
                </a:cubicBezTo>
                <a:lnTo>
                  <a:pt x="565618" y="1206445"/>
                </a:lnTo>
                <a:lnTo>
                  <a:pt x="0" y="1168345"/>
                </a:lnTo>
                <a:lnTo>
                  <a:pt x="37455" y="615129"/>
                </a:lnTo>
                <a:close/>
              </a:path>
            </a:pathLst>
          </a:cu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606" name="Line 1163">
            <a:extLst>
              <a:ext uri="{FF2B5EF4-FFF2-40B4-BE49-F238E27FC236}">
                <a16:creationId xmlns:a16="http://schemas.microsoft.com/office/drawing/2014/main" id="{E95C6698-245E-4335-AD2D-9C7F2177E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4623" y="4123790"/>
            <a:ext cx="280218" cy="17502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44" name="Oval 1190">
            <a:extLst>
              <a:ext uri="{FF2B5EF4-FFF2-40B4-BE49-F238E27FC236}">
                <a16:creationId xmlns:a16="http://schemas.microsoft.com/office/drawing/2014/main" id="{EF443CFC-EE42-4F5C-BCA8-C1D1C083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840" y="384995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745" name="Line 1039">
            <a:extLst>
              <a:ext uri="{FF2B5EF4-FFF2-40B4-BE49-F238E27FC236}">
                <a16:creationId xmlns:a16="http://schemas.microsoft.com/office/drawing/2014/main" id="{7957A78D-636F-495D-9770-18161FA0D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333" y="3946803"/>
            <a:ext cx="537682" cy="2728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53" name="AutoShape 1162">
            <a:extLst>
              <a:ext uri="{FF2B5EF4-FFF2-40B4-BE49-F238E27FC236}">
                <a16:creationId xmlns:a16="http://schemas.microsoft.com/office/drawing/2014/main" id="{2561108C-205D-4D10-B141-F2BFCCCD2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549" y="3362269"/>
            <a:ext cx="693997" cy="571175"/>
          </a:xfrm>
          <a:custGeom>
            <a:avLst/>
            <a:gdLst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523401 w 766933"/>
              <a:gd name="connsiteY2" fmla="*/ 0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766289 w 766933"/>
              <a:gd name="connsiteY2" fmla="*/ 666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85327 w 766933"/>
              <a:gd name="connsiteY2" fmla="*/ 42863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51989 w 766933"/>
              <a:gd name="connsiteY2" fmla="*/ 285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577029 h 1182633"/>
              <a:gd name="connsiteX1" fmla="*/ 133995 w 766933"/>
              <a:gd name="connsiteY1" fmla="*/ 19050 h 1182633"/>
              <a:gd name="connsiteX2" fmla="*/ 651989 w 766933"/>
              <a:gd name="connsiteY2" fmla="*/ 0 h 1182633"/>
              <a:gd name="connsiteX3" fmla="*/ 766933 w 766933"/>
              <a:gd name="connsiteY3" fmla="*/ 577029 h 1182633"/>
              <a:gd name="connsiteX4" fmla="*/ 523401 w 766933"/>
              <a:gd name="connsiteY4" fmla="*/ 1182633 h 1182633"/>
              <a:gd name="connsiteX5" fmla="*/ 243532 w 766933"/>
              <a:gd name="connsiteY5" fmla="*/ 1182633 h 1182633"/>
              <a:gd name="connsiteX6" fmla="*/ 0 w 766933"/>
              <a:gd name="connsiteY6" fmla="*/ 577029 h 1182633"/>
              <a:gd name="connsiteX0" fmla="*/ 0 w 766933"/>
              <a:gd name="connsiteY0" fmla="*/ 591316 h 1196920"/>
              <a:gd name="connsiteX1" fmla="*/ 133995 w 766933"/>
              <a:gd name="connsiteY1" fmla="*/ 0 h 1196920"/>
              <a:gd name="connsiteX2" fmla="*/ 651989 w 766933"/>
              <a:gd name="connsiteY2" fmla="*/ 14287 h 1196920"/>
              <a:gd name="connsiteX3" fmla="*/ 766933 w 766933"/>
              <a:gd name="connsiteY3" fmla="*/ 591316 h 1196920"/>
              <a:gd name="connsiteX4" fmla="*/ 523401 w 766933"/>
              <a:gd name="connsiteY4" fmla="*/ 1196920 h 1196920"/>
              <a:gd name="connsiteX5" fmla="*/ 243532 w 766933"/>
              <a:gd name="connsiteY5" fmla="*/ 1196920 h 1196920"/>
              <a:gd name="connsiteX6" fmla="*/ 0 w 766933"/>
              <a:gd name="connsiteY6" fmla="*/ 591316 h 1196920"/>
              <a:gd name="connsiteX0" fmla="*/ 0 w 766933"/>
              <a:gd name="connsiteY0" fmla="*/ 600841 h 1206445"/>
              <a:gd name="connsiteX1" fmla="*/ 114945 w 766933"/>
              <a:gd name="connsiteY1" fmla="*/ 0 h 1206445"/>
              <a:gd name="connsiteX2" fmla="*/ 651989 w 766933"/>
              <a:gd name="connsiteY2" fmla="*/ 23812 h 1206445"/>
              <a:gd name="connsiteX3" fmla="*/ 766933 w 766933"/>
              <a:gd name="connsiteY3" fmla="*/ 600841 h 1206445"/>
              <a:gd name="connsiteX4" fmla="*/ 523401 w 766933"/>
              <a:gd name="connsiteY4" fmla="*/ 1206445 h 1206445"/>
              <a:gd name="connsiteX5" fmla="*/ 243532 w 766933"/>
              <a:gd name="connsiteY5" fmla="*/ 1206445 h 1206445"/>
              <a:gd name="connsiteX6" fmla="*/ 0 w 766933"/>
              <a:gd name="connsiteY6" fmla="*/ 600841 h 1206445"/>
              <a:gd name="connsiteX0" fmla="*/ 18405 w 651988"/>
              <a:gd name="connsiteY0" fmla="*/ 610366 h 1206445"/>
              <a:gd name="connsiteX1" fmla="*/ 0 w 651988"/>
              <a:gd name="connsiteY1" fmla="*/ 0 h 1206445"/>
              <a:gd name="connsiteX2" fmla="*/ 537044 w 651988"/>
              <a:gd name="connsiteY2" fmla="*/ 23812 h 1206445"/>
              <a:gd name="connsiteX3" fmla="*/ 651988 w 651988"/>
              <a:gd name="connsiteY3" fmla="*/ 600841 h 1206445"/>
              <a:gd name="connsiteX4" fmla="*/ 408456 w 651988"/>
              <a:gd name="connsiteY4" fmla="*/ 1206445 h 1206445"/>
              <a:gd name="connsiteX5" fmla="*/ 128587 w 651988"/>
              <a:gd name="connsiteY5" fmla="*/ 1206445 h 1206445"/>
              <a:gd name="connsiteX6" fmla="*/ 18405 w 651988"/>
              <a:gd name="connsiteY6" fmla="*/ 610366 h 1206445"/>
              <a:gd name="connsiteX0" fmla="*/ 66030 w 699613"/>
              <a:gd name="connsiteY0" fmla="*/ 610366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66030 w 699613"/>
              <a:gd name="connsiteY6" fmla="*/ 610366 h 1206445"/>
              <a:gd name="connsiteX0" fmla="*/ 37455 w 699613"/>
              <a:gd name="connsiteY0" fmla="*/ 615129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37455 w 699613"/>
              <a:gd name="connsiteY6" fmla="*/ 615129 h 1206445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456081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99600"/>
              <a:gd name="connsiteY0" fmla="*/ 615129 h 1201683"/>
              <a:gd name="connsiteX1" fmla="*/ 47625 w 599600"/>
              <a:gd name="connsiteY1" fmla="*/ 0 h 1201683"/>
              <a:gd name="connsiteX2" fmla="*/ 584669 w 599600"/>
              <a:gd name="connsiteY2" fmla="*/ 23812 h 1201683"/>
              <a:gd name="connsiteX3" fmla="*/ 599600 w 599600"/>
              <a:gd name="connsiteY3" fmla="*/ 605603 h 1201683"/>
              <a:gd name="connsiteX4" fmla="*/ 541806 w 599600"/>
              <a:gd name="connsiteY4" fmla="*/ 1201683 h 1201683"/>
              <a:gd name="connsiteX5" fmla="*/ 0 w 599600"/>
              <a:gd name="connsiteY5" fmla="*/ 1168345 h 1201683"/>
              <a:gd name="connsiteX6" fmla="*/ 37455 w 599600"/>
              <a:gd name="connsiteY6" fmla="*/ 615129 h 1201683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565618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84672"/>
              <a:gd name="connsiteY0" fmla="*/ 615129 h 1206445"/>
              <a:gd name="connsiteX1" fmla="*/ 47625 w 584672"/>
              <a:gd name="connsiteY1" fmla="*/ 0 h 1206445"/>
              <a:gd name="connsiteX2" fmla="*/ 584669 w 584672"/>
              <a:gd name="connsiteY2" fmla="*/ 23812 h 1206445"/>
              <a:gd name="connsiteX3" fmla="*/ 575787 w 584672"/>
              <a:gd name="connsiteY3" fmla="*/ 600841 h 1206445"/>
              <a:gd name="connsiteX4" fmla="*/ 565618 w 584672"/>
              <a:gd name="connsiteY4" fmla="*/ 1206445 h 1206445"/>
              <a:gd name="connsiteX5" fmla="*/ 0 w 584672"/>
              <a:gd name="connsiteY5" fmla="*/ 1168345 h 1206445"/>
              <a:gd name="connsiteX6" fmla="*/ 37455 w 584672"/>
              <a:gd name="connsiteY6" fmla="*/ 615129 h 120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672" h="1206445">
                <a:moveTo>
                  <a:pt x="37455" y="615129"/>
                </a:moveTo>
                <a:lnTo>
                  <a:pt x="47625" y="0"/>
                </a:lnTo>
                <a:lnTo>
                  <a:pt x="584669" y="23812"/>
                </a:lnTo>
                <a:cubicBezTo>
                  <a:pt x="584884" y="203455"/>
                  <a:pt x="575572" y="421198"/>
                  <a:pt x="575787" y="600841"/>
                </a:cubicBezTo>
                <a:lnTo>
                  <a:pt x="565618" y="1206445"/>
                </a:lnTo>
                <a:lnTo>
                  <a:pt x="0" y="1168345"/>
                </a:lnTo>
                <a:lnTo>
                  <a:pt x="37455" y="615129"/>
                </a:lnTo>
                <a:close/>
              </a:path>
            </a:pathLst>
          </a:cu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617" name="Oval 1184">
            <a:extLst>
              <a:ext uri="{FF2B5EF4-FFF2-40B4-BE49-F238E27FC236}">
                <a16:creationId xmlns:a16="http://schemas.microsoft.com/office/drawing/2014/main" id="{77BA009D-1136-47BC-A94D-41CCC95C8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785" y="339496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614" name="Line 1180">
            <a:extLst>
              <a:ext uri="{FF2B5EF4-FFF2-40B4-BE49-F238E27FC236}">
                <a16:creationId xmlns:a16="http://schemas.microsoft.com/office/drawing/2014/main" id="{FADAC6AB-064F-46BF-8F3A-25BA5F7CE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8530" y="3603351"/>
            <a:ext cx="793241" cy="11445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87" name="Line 1161">
            <a:extLst>
              <a:ext uri="{FF2B5EF4-FFF2-40B4-BE49-F238E27FC236}">
                <a16:creationId xmlns:a16="http://schemas.microsoft.com/office/drawing/2014/main" id="{4B3CD852-AB49-4EA5-A1A3-EB927A7055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8222" y="3609627"/>
            <a:ext cx="262806" cy="3240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16" name="Rectangle 1183">
            <a:extLst>
              <a:ext uri="{FF2B5EF4-FFF2-40B4-BE49-F238E27FC236}">
                <a16:creationId xmlns:a16="http://schemas.microsoft.com/office/drawing/2014/main" id="{EEF763DC-874C-4398-A95F-9707F8B7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88" y="3362900"/>
            <a:ext cx="524410" cy="1133732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sz="1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740" name="Oval 1041">
            <a:extLst>
              <a:ext uri="{FF2B5EF4-FFF2-40B4-BE49-F238E27FC236}">
                <a16:creationId xmlns:a16="http://schemas.microsoft.com/office/drawing/2014/main" id="{C61CF457-B100-4B77-B6D3-F43B167E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144" y="352141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4201" name="Rectangle 1158"/>
          <p:cNvSpPr>
            <a:spLocks noChangeArrowheads="1"/>
          </p:cNvSpPr>
          <p:nvPr/>
        </p:nvSpPr>
        <p:spPr bwMode="auto">
          <a:xfrm>
            <a:off x="3452599" y="5602315"/>
            <a:ext cx="495682" cy="406400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4266" name="Oval 1225"/>
          <p:cNvSpPr>
            <a:spLocks noChangeArrowheads="1"/>
          </p:cNvSpPr>
          <p:nvPr/>
        </p:nvSpPr>
        <p:spPr bwMode="auto">
          <a:xfrm>
            <a:off x="3540229" y="543427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623" name="Oval 1211">
            <a:extLst>
              <a:ext uri="{FF2B5EF4-FFF2-40B4-BE49-F238E27FC236}">
                <a16:creationId xmlns:a16="http://schemas.microsoft.com/office/drawing/2014/main" id="{0B236CAE-4FE9-4D40-9709-DD4D71EFF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36" y="386023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799" name="Oval 1225">
            <a:extLst>
              <a:ext uri="{FF2B5EF4-FFF2-40B4-BE49-F238E27FC236}">
                <a16:creationId xmlns:a16="http://schemas.microsoft.com/office/drawing/2014/main" id="{90FBB4DD-285C-4E38-B473-E097B49E4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0086" y="427145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759" name="Line 1152">
            <a:extLst>
              <a:ext uri="{FF2B5EF4-FFF2-40B4-BE49-F238E27FC236}">
                <a16:creationId xmlns:a16="http://schemas.microsoft.com/office/drawing/2014/main" id="{F0E72B56-CA08-4627-8CFF-5FFBEC2D96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059044" y="2359961"/>
            <a:ext cx="279119" cy="331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02" name="Rectangle 1040">
            <a:extLst>
              <a:ext uri="{FF2B5EF4-FFF2-40B4-BE49-F238E27FC236}">
                <a16:creationId xmlns:a16="http://schemas.microsoft.com/office/drawing/2014/main" id="{D3D5D2FC-B078-46C9-B65C-1A157D1A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7204" y="2069660"/>
            <a:ext cx="431907" cy="1131304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100" dirty="0">
                <a:solidFill>
                  <a:srgbClr val="000066"/>
                </a:solidFill>
              </a:rPr>
              <a:t>PC3</a:t>
            </a:r>
            <a:endParaRPr lang="fr-FR" altLang="fr-FR" dirty="0">
              <a:solidFill>
                <a:srgbClr val="000066"/>
              </a:solidFill>
            </a:endParaRPr>
          </a:p>
        </p:txBody>
      </p:sp>
      <p:sp>
        <p:nvSpPr>
          <p:cNvPr id="603" name="Oval 1041">
            <a:extLst>
              <a:ext uri="{FF2B5EF4-FFF2-40B4-BE49-F238E27FC236}">
                <a16:creationId xmlns:a16="http://schemas.microsoft.com/office/drawing/2014/main" id="{9F25BFC3-68AE-4037-AA4A-F1191F25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163" y="215170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598" name="Oval 1036">
            <a:extLst>
              <a:ext uri="{FF2B5EF4-FFF2-40B4-BE49-F238E27FC236}">
                <a16:creationId xmlns:a16="http://schemas.microsoft.com/office/drawing/2014/main" id="{EE187571-8635-46FC-A547-F3126019F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5001" y="253789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760" name="Text Box 1216">
            <a:extLst>
              <a:ext uri="{FF2B5EF4-FFF2-40B4-BE49-F238E27FC236}">
                <a16:creationId xmlns:a16="http://schemas.microsoft.com/office/drawing/2014/main" id="{EBBC7704-9A8B-49FC-AD96-09D61A70D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497" y="1429620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OA</a:t>
            </a:r>
          </a:p>
        </p:txBody>
      </p:sp>
      <p:sp>
        <p:nvSpPr>
          <p:cNvPr id="761" name="Text Box 1217">
            <a:extLst>
              <a:ext uri="{FF2B5EF4-FFF2-40B4-BE49-F238E27FC236}">
                <a16:creationId xmlns:a16="http://schemas.microsoft.com/office/drawing/2014/main" id="{1E378F33-56EF-4C5F-8D4E-53D6149A8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800" y="2489480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SA</a:t>
            </a:r>
          </a:p>
        </p:txBody>
      </p:sp>
      <p:sp>
        <p:nvSpPr>
          <p:cNvPr id="762" name="Text Box 1218">
            <a:extLst>
              <a:ext uri="{FF2B5EF4-FFF2-40B4-BE49-F238E27FC236}">
                <a16:creationId xmlns:a16="http://schemas.microsoft.com/office/drawing/2014/main" id="{5216056E-B98E-4729-97F4-F47491F2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129" y="3718340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LA</a:t>
            </a:r>
          </a:p>
        </p:txBody>
      </p:sp>
      <p:sp>
        <p:nvSpPr>
          <p:cNvPr id="763" name="Text Box 1219">
            <a:extLst>
              <a:ext uri="{FF2B5EF4-FFF2-40B4-BE49-F238E27FC236}">
                <a16:creationId xmlns:a16="http://schemas.microsoft.com/office/drawing/2014/main" id="{91E1F788-8AD6-465B-BB07-2D535ACE2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743" y="5908097"/>
            <a:ext cx="1129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PA / EPBS</a:t>
            </a:r>
          </a:p>
        </p:txBody>
      </p:sp>
      <p:sp>
        <p:nvSpPr>
          <p:cNvPr id="751" name="Freeform 1230">
            <a:extLst>
              <a:ext uri="{FF2B5EF4-FFF2-40B4-BE49-F238E27FC236}">
                <a16:creationId xmlns:a16="http://schemas.microsoft.com/office/drawing/2014/main" id="{3B7140E1-7349-4C69-BD4C-4D8219410448}"/>
              </a:ext>
            </a:extLst>
          </p:cNvPr>
          <p:cNvSpPr>
            <a:spLocks/>
          </p:cNvSpPr>
          <p:nvPr/>
        </p:nvSpPr>
        <p:spPr bwMode="auto">
          <a:xfrm>
            <a:off x="5326249" y="3310297"/>
            <a:ext cx="4292368" cy="3813773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9426"/>
              <a:gd name="connsiteY0" fmla="*/ 386 h 9771"/>
              <a:gd name="connsiteX1" fmla="*/ 1940 w 9426"/>
              <a:gd name="connsiteY1" fmla="*/ 876 h 9771"/>
              <a:gd name="connsiteX2" fmla="*/ 0 w 9426"/>
              <a:gd name="connsiteY2" fmla="*/ 4480 h 9771"/>
              <a:gd name="connsiteX3" fmla="*/ 0 w 9426"/>
              <a:gd name="connsiteY3" fmla="*/ 9771 h 9771"/>
              <a:gd name="connsiteX4" fmla="*/ 8797 w 9426"/>
              <a:gd name="connsiteY4" fmla="*/ 9771 h 9771"/>
              <a:gd name="connsiteX5" fmla="*/ 8334 w 9426"/>
              <a:gd name="connsiteY5" fmla="*/ 8850 h 9771"/>
              <a:gd name="connsiteX6" fmla="*/ 8137 w 9426"/>
              <a:gd name="connsiteY6" fmla="*/ 7979 h 9771"/>
              <a:gd name="connsiteX7" fmla="*/ 8266 w 9426"/>
              <a:gd name="connsiteY7" fmla="*/ 5997 h 9771"/>
              <a:gd name="connsiteX8" fmla="*/ 8933 w 9426"/>
              <a:gd name="connsiteY8" fmla="*/ 2230 h 9771"/>
              <a:gd name="connsiteX9" fmla="*/ 9426 w 9426"/>
              <a:gd name="connsiteY9" fmla="*/ 168 h 9771"/>
              <a:gd name="connsiteX10" fmla="*/ 6928 w 9426"/>
              <a:gd name="connsiteY10" fmla="*/ 0 h 9771"/>
              <a:gd name="connsiteX11" fmla="*/ 4424 w 9426"/>
              <a:gd name="connsiteY11" fmla="*/ 386 h 977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320 w 10000"/>
              <a:gd name="connsiteY5" fmla="*/ 9138 h 10000"/>
              <a:gd name="connsiteX6" fmla="*/ 8633 w 10000"/>
              <a:gd name="connsiteY6" fmla="*/ 8166 h 10000"/>
              <a:gd name="connsiteX7" fmla="*/ 8769 w 10000"/>
              <a:gd name="connsiteY7" fmla="*/ 6138 h 10000"/>
              <a:gd name="connsiteX8" fmla="*/ 9477 w 10000"/>
              <a:gd name="connsiteY8" fmla="*/ 2282 h 10000"/>
              <a:gd name="connsiteX9" fmla="*/ 10000 w 10000"/>
              <a:gd name="connsiteY9" fmla="*/ 172 h 10000"/>
              <a:gd name="connsiteX10" fmla="*/ 7350 w 10000"/>
              <a:gd name="connsiteY10" fmla="*/ 0 h 10000"/>
              <a:gd name="connsiteX11" fmla="*/ 4693 w 10000"/>
              <a:gd name="connsiteY11" fmla="*/ 395 h 10000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633 w 10000"/>
              <a:gd name="connsiteY5" fmla="*/ 8166 h 10000"/>
              <a:gd name="connsiteX6" fmla="*/ 8769 w 10000"/>
              <a:gd name="connsiteY6" fmla="*/ 6138 h 10000"/>
              <a:gd name="connsiteX7" fmla="*/ 9477 w 10000"/>
              <a:gd name="connsiteY7" fmla="*/ 2282 h 10000"/>
              <a:gd name="connsiteX8" fmla="*/ 10000 w 10000"/>
              <a:gd name="connsiteY8" fmla="*/ 172 h 10000"/>
              <a:gd name="connsiteX9" fmla="*/ 7350 w 10000"/>
              <a:gd name="connsiteY9" fmla="*/ 0 h 10000"/>
              <a:gd name="connsiteX10" fmla="*/ 4693 w 10000"/>
              <a:gd name="connsiteY10" fmla="*/ 395 h 10000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633 w 10000"/>
              <a:gd name="connsiteY5" fmla="*/ 8166 h 10081"/>
              <a:gd name="connsiteX6" fmla="*/ 8769 w 10000"/>
              <a:gd name="connsiteY6" fmla="*/ 6138 h 10081"/>
              <a:gd name="connsiteX7" fmla="*/ 9477 w 10000"/>
              <a:gd name="connsiteY7" fmla="*/ 2282 h 10081"/>
              <a:gd name="connsiteX8" fmla="*/ 10000 w 10000"/>
              <a:gd name="connsiteY8" fmla="*/ 172 h 10081"/>
              <a:gd name="connsiteX9" fmla="*/ 7350 w 10000"/>
              <a:gd name="connsiteY9" fmla="*/ 0 h 10081"/>
              <a:gd name="connsiteX10" fmla="*/ 4693 w 10000"/>
              <a:gd name="connsiteY10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769 w 10000"/>
              <a:gd name="connsiteY5" fmla="*/ 6138 h 10081"/>
              <a:gd name="connsiteX6" fmla="*/ 9477 w 10000"/>
              <a:gd name="connsiteY6" fmla="*/ 2282 h 10081"/>
              <a:gd name="connsiteX7" fmla="*/ 10000 w 10000"/>
              <a:gd name="connsiteY7" fmla="*/ 172 h 10081"/>
              <a:gd name="connsiteX8" fmla="*/ 7350 w 10000"/>
              <a:gd name="connsiteY8" fmla="*/ 0 h 10081"/>
              <a:gd name="connsiteX9" fmla="*/ 4693 w 10000"/>
              <a:gd name="connsiteY9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9477 w 10000"/>
              <a:gd name="connsiteY5" fmla="*/ 2282 h 10081"/>
              <a:gd name="connsiteX6" fmla="*/ 10000 w 10000"/>
              <a:gd name="connsiteY6" fmla="*/ 172 h 10081"/>
              <a:gd name="connsiteX7" fmla="*/ 7350 w 10000"/>
              <a:gd name="connsiteY7" fmla="*/ 0 h 10081"/>
              <a:gd name="connsiteX8" fmla="*/ 4693 w 10000"/>
              <a:gd name="connsiteY8" fmla="*/ 395 h 1008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7462 w 10000"/>
              <a:gd name="connsiteY4" fmla="*/ 9512 h 10000"/>
              <a:gd name="connsiteX5" fmla="*/ 9477 w 10000"/>
              <a:gd name="connsiteY5" fmla="*/ 2282 h 10000"/>
              <a:gd name="connsiteX6" fmla="*/ 10000 w 10000"/>
              <a:gd name="connsiteY6" fmla="*/ 172 h 10000"/>
              <a:gd name="connsiteX7" fmla="*/ 7350 w 10000"/>
              <a:gd name="connsiteY7" fmla="*/ 0 h 10000"/>
              <a:gd name="connsiteX8" fmla="*/ 4693 w 10000"/>
              <a:gd name="connsiteY8" fmla="*/ 395 h 10000"/>
              <a:gd name="connsiteX0" fmla="*/ 4693 w 10000"/>
              <a:gd name="connsiteY0" fmla="*/ 223 h 9828"/>
              <a:gd name="connsiteX1" fmla="*/ 2058 w 10000"/>
              <a:gd name="connsiteY1" fmla="*/ 725 h 9828"/>
              <a:gd name="connsiteX2" fmla="*/ 0 w 10000"/>
              <a:gd name="connsiteY2" fmla="*/ 4413 h 9828"/>
              <a:gd name="connsiteX3" fmla="*/ 0 w 10000"/>
              <a:gd name="connsiteY3" fmla="*/ 9828 h 9828"/>
              <a:gd name="connsiteX4" fmla="*/ 7462 w 10000"/>
              <a:gd name="connsiteY4" fmla="*/ 9340 h 9828"/>
              <a:gd name="connsiteX5" fmla="*/ 9477 w 10000"/>
              <a:gd name="connsiteY5" fmla="*/ 2110 h 9828"/>
              <a:gd name="connsiteX6" fmla="*/ 10000 w 10000"/>
              <a:gd name="connsiteY6" fmla="*/ 0 h 9828"/>
              <a:gd name="connsiteX7" fmla="*/ 4693 w 10000"/>
              <a:gd name="connsiteY7" fmla="*/ 223 h 9828"/>
              <a:gd name="connsiteX0" fmla="*/ 4519 w 10000"/>
              <a:gd name="connsiteY0" fmla="*/ 475 h 10000"/>
              <a:gd name="connsiteX1" fmla="*/ 2058 w 10000"/>
              <a:gd name="connsiteY1" fmla="*/ 738 h 10000"/>
              <a:gd name="connsiteX2" fmla="*/ 0 w 10000"/>
              <a:gd name="connsiteY2" fmla="*/ 4490 h 10000"/>
              <a:gd name="connsiteX3" fmla="*/ 0 w 10000"/>
              <a:gd name="connsiteY3" fmla="*/ 10000 h 10000"/>
              <a:gd name="connsiteX4" fmla="*/ 7462 w 10000"/>
              <a:gd name="connsiteY4" fmla="*/ 9503 h 10000"/>
              <a:gd name="connsiteX5" fmla="*/ 9477 w 10000"/>
              <a:gd name="connsiteY5" fmla="*/ 2147 h 10000"/>
              <a:gd name="connsiteX6" fmla="*/ 10000 w 10000"/>
              <a:gd name="connsiteY6" fmla="*/ 0 h 10000"/>
              <a:gd name="connsiteX7" fmla="*/ 4519 w 10000"/>
              <a:gd name="connsiteY7" fmla="*/ 475 h 10000"/>
              <a:gd name="connsiteX0" fmla="*/ 4519 w 10000"/>
              <a:gd name="connsiteY0" fmla="*/ 0 h 9525"/>
              <a:gd name="connsiteX1" fmla="*/ 2058 w 10000"/>
              <a:gd name="connsiteY1" fmla="*/ 263 h 9525"/>
              <a:gd name="connsiteX2" fmla="*/ 0 w 10000"/>
              <a:gd name="connsiteY2" fmla="*/ 4015 h 9525"/>
              <a:gd name="connsiteX3" fmla="*/ 0 w 10000"/>
              <a:gd name="connsiteY3" fmla="*/ 9525 h 9525"/>
              <a:gd name="connsiteX4" fmla="*/ 7462 w 10000"/>
              <a:gd name="connsiteY4" fmla="*/ 9028 h 9525"/>
              <a:gd name="connsiteX5" fmla="*/ 9477 w 10000"/>
              <a:gd name="connsiteY5" fmla="*/ 1672 h 9525"/>
              <a:gd name="connsiteX6" fmla="*/ 10000 w 10000"/>
              <a:gd name="connsiteY6" fmla="*/ 104 h 9525"/>
              <a:gd name="connsiteX7" fmla="*/ 4519 w 10000"/>
              <a:gd name="connsiteY7" fmla="*/ 0 h 9525"/>
              <a:gd name="connsiteX0" fmla="*/ 4519 w 9477"/>
              <a:gd name="connsiteY0" fmla="*/ 0 h 10000"/>
              <a:gd name="connsiteX1" fmla="*/ 2058 w 9477"/>
              <a:gd name="connsiteY1" fmla="*/ 276 h 10000"/>
              <a:gd name="connsiteX2" fmla="*/ 0 w 9477"/>
              <a:gd name="connsiteY2" fmla="*/ 4215 h 10000"/>
              <a:gd name="connsiteX3" fmla="*/ 0 w 9477"/>
              <a:gd name="connsiteY3" fmla="*/ 10000 h 10000"/>
              <a:gd name="connsiteX4" fmla="*/ 7462 w 9477"/>
              <a:gd name="connsiteY4" fmla="*/ 9478 h 10000"/>
              <a:gd name="connsiteX5" fmla="*/ 9477 w 9477"/>
              <a:gd name="connsiteY5" fmla="*/ 1755 h 10000"/>
              <a:gd name="connsiteX6" fmla="*/ 4519 w 9477"/>
              <a:gd name="connsiteY6" fmla="*/ 0 h 10000"/>
              <a:gd name="connsiteX0" fmla="*/ 4768 w 10551"/>
              <a:gd name="connsiteY0" fmla="*/ 68 h 10068"/>
              <a:gd name="connsiteX1" fmla="*/ 2172 w 10551"/>
              <a:gd name="connsiteY1" fmla="*/ 344 h 10068"/>
              <a:gd name="connsiteX2" fmla="*/ 0 w 10551"/>
              <a:gd name="connsiteY2" fmla="*/ 4283 h 10068"/>
              <a:gd name="connsiteX3" fmla="*/ 0 w 10551"/>
              <a:gd name="connsiteY3" fmla="*/ 10068 h 10068"/>
              <a:gd name="connsiteX4" fmla="*/ 7874 w 10551"/>
              <a:gd name="connsiteY4" fmla="*/ 9546 h 10068"/>
              <a:gd name="connsiteX5" fmla="*/ 10551 w 10551"/>
              <a:gd name="connsiteY5" fmla="*/ 0 h 10068"/>
              <a:gd name="connsiteX6" fmla="*/ 4768 w 10551"/>
              <a:gd name="connsiteY6" fmla="*/ 68 h 10068"/>
              <a:gd name="connsiteX0" fmla="*/ 5365 w 11148"/>
              <a:gd name="connsiteY0" fmla="*/ 68 h 10068"/>
              <a:gd name="connsiteX1" fmla="*/ 2769 w 11148"/>
              <a:gd name="connsiteY1" fmla="*/ 344 h 10068"/>
              <a:gd name="connsiteX2" fmla="*/ 0 w 11148"/>
              <a:gd name="connsiteY2" fmla="*/ 8711 h 10068"/>
              <a:gd name="connsiteX3" fmla="*/ 597 w 11148"/>
              <a:gd name="connsiteY3" fmla="*/ 10068 h 10068"/>
              <a:gd name="connsiteX4" fmla="*/ 8471 w 11148"/>
              <a:gd name="connsiteY4" fmla="*/ 9546 h 10068"/>
              <a:gd name="connsiteX5" fmla="*/ 11148 w 11148"/>
              <a:gd name="connsiteY5" fmla="*/ 0 h 10068"/>
              <a:gd name="connsiteX6" fmla="*/ 5365 w 11148"/>
              <a:gd name="connsiteY6" fmla="*/ 68 h 10068"/>
              <a:gd name="connsiteX0" fmla="*/ 5365 w 11148"/>
              <a:gd name="connsiteY0" fmla="*/ 68 h 9546"/>
              <a:gd name="connsiteX1" fmla="*/ 2769 w 11148"/>
              <a:gd name="connsiteY1" fmla="*/ 344 h 9546"/>
              <a:gd name="connsiteX2" fmla="*/ 0 w 11148"/>
              <a:gd name="connsiteY2" fmla="*/ 8711 h 9546"/>
              <a:gd name="connsiteX3" fmla="*/ 8471 w 11148"/>
              <a:gd name="connsiteY3" fmla="*/ 9546 h 9546"/>
              <a:gd name="connsiteX4" fmla="*/ 11148 w 11148"/>
              <a:gd name="connsiteY4" fmla="*/ 0 h 9546"/>
              <a:gd name="connsiteX5" fmla="*/ 5365 w 11148"/>
              <a:gd name="connsiteY5" fmla="*/ 68 h 9546"/>
              <a:gd name="connsiteX0" fmla="*/ 4978 w 10165"/>
              <a:gd name="connsiteY0" fmla="*/ 71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4978 w 10165"/>
              <a:gd name="connsiteY5" fmla="*/ 71 h 10000"/>
              <a:gd name="connsiteX0" fmla="*/ 5184 w 10165"/>
              <a:gd name="connsiteY0" fmla="*/ 253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5184 w 10165"/>
              <a:gd name="connsiteY5" fmla="*/ 253 h 10000"/>
              <a:gd name="connsiteX0" fmla="*/ 5184 w 10165"/>
              <a:gd name="connsiteY0" fmla="*/ 7802 h 17549"/>
              <a:gd name="connsiteX1" fmla="*/ 2674 w 10165"/>
              <a:gd name="connsiteY1" fmla="*/ 0 h 17549"/>
              <a:gd name="connsiteX2" fmla="*/ 0 w 10165"/>
              <a:gd name="connsiteY2" fmla="*/ 17402 h 17549"/>
              <a:gd name="connsiteX3" fmla="*/ 7764 w 10165"/>
              <a:gd name="connsiteY3" fmla="*/ 17549 h 17549"/>
              <a:gd name="connsiteX4" fmla="*/ 10165 w 10165"/>
              <a:gd name="connsiteY4" fmla="*/ 7549 h 17549"/>
              <a:gd name="connsiteX5" fmla="*/ 5184 w 10165"/>
              <a:gd name="connsiteY5" fmla="*/ 7802 h 17549"/>
              <a:gd name="connsiteX0" fmla="*/ 5483 w 10165"/>
              <a:gd name="connsiteY0" fmla="*/ 0 h 17828"/>
              <a:gd name="connsiteX1" fmla="*/ 2674 w 10165"/>
              <a:gd name="connsiteY1" fmla="*/ 279 h 17828"/>
              <a:gd name="connsiteX2" fmla="*/ 0 w 10165"/>
              <a:gd name="connsiteY2" fmla="*/ 17681 h 17828"/>
              <a:gd name="connsiteX3" fmla="*/ 7764 w 10165"/>
              <a:gd name="connsiteY3" fmla="*/ 17828 h 17828"/>
              <a:gd name="connsiteX4" fmla="*/ 10165 w 10165"/>
              <a:gd name="connsiteY4" fmla="*/ 7828 h 17828"/>
              <a:gd name="connsiteX5" fmla="*/ 5483 w 10165"/>
              <a:gd name="connsiteY5" fmla="*/ 0 h 17828"/>
              <a:gd name="connsiteX0" fmla="*/ 5483 w 9567"/>
              <a:gd name="connsiteY0" fmla="*/ 167 h 17995"/>
              <a:gd name="connsiteX1" fmla="*/ 2674 w 9567"/>
              <a:gd name="connsiteY1" fmla="*/ 446 h 17995"/>
              <a:gd name="connsiteX2" fmla="*/ 0 w 9567"/>
              <a:gd name="connsiteY2" fmla="*/ 17848 h 17995"/>
              <a:gd name="connsiteX3" fmla="*/ 7764 w 9567"/>
              <a:gd name="connsiteY3" fmla="*/ 17995 h 17995"/>
              <a:gd name="connsiteX4" fmla="*/ 9567 w 9567"/>
              <a:gd name="connsiteY4" fmla="*/ 0 h 17995"/>
              <a:gd name="connsiteX5" fmla="*/ 5483 w 9567"/>
              <a:gd name="connsiteY5" fmla="*/ 167 h 17995"/>
              <a:gd name="connsiteX0" fmla="*/ 5731 w 10000"/>
              <a:gd name="connsiteY0" fmla="*/ 93 h 15733"/>
              <a:gd name="connsiteX1" fmla="*/ 2795 w 10000"/>
              <a:gd name="connsiteY1" fmla="*/ 248 h 15733"/>
              <a:gd name="connsiteX2" fmla="*/ 0 w 10000"/>
              <a:gd name="connsiteY2" fmla="*/ 9918 h 15733"/>
              <a:gd name="connsiteX3" fmla="*/ 7959 w 10000"/>
              <a:gd name="connsiteY3" fmla="*/ 15733 h 15733"/>
              <a:gd name="connsiteX4" fmla="*/ 10000 w 10000"/>
              <a:gd name="connsiteY4" fmla="*/ 0 h 15733"/>
              <a:gd name="connsiteX5" fmla="*/ 5731 w 10000"/>
              <a:gd name="connsiteY5" fmla="*/ 93 h 15733"/>
              <a:gd name="connsiteX0" fmla="*/ 5327 w 9596"/>
              <a:gd name="connsiteY0" fmla="*/ 93 h 15733"/>
              <a:gd name="connsiteX1" fmla="*/ 2391 w 9596"/>
              <a:gd name="connsiteY1" fmla="*/ 248 h 15733"/>
              <a:gd name="connsiteX2" fmla="*/ 0 w 9596"/>
              <a:gd name="connsiteY2" fmla="*/ 15651 h 15733"/>
              <a:gd name="connsiteX3" fmla="*/ 7555 w 9596"/>
              <a:gd name="connsiteY3" fmla="*/ 15733 h 15733"/>
              <a:gd name="connsiteX4" fmla="*/ 9596 w 9596"/>
              <a:gd name="connsiteY4" fmla="*/ 0 h 15733"/>
              <a:gd name="connsiteX5" fmla="*/ 5327 w 9596"/>
              <a:gd name="connsiteY5" fmla="*/ 93 h 15733"/>
              <a:gd name="connsiteX0" fmla="*/ 5551 w 10000"/>
              <a:gd name="connsiteY0" fmla="*/ 59 h 9948"/>
              <a:gd name="connsiteX1" fmla="*/ 2492 w 10000"/>
              <a:gd name="connsiteY1" fmla="*/ 158 h 9948"/>
              <a:gd name="connsiteX2" fmla="*/ 0 w 10000"/>
              <a:gd name="connsiteY2" fmla="*/ 9948 h 9948"/>
              <a:gd name="connsiteX3" fmla="*/ 7778 w 10000"/>
              <a:gd name="connsiteY3" fmla="*/ 9605 h 9948"/>
              <a:gd name="connsiteX4" fmla="*/ 10000 w 10000"/>
              <a:gd name="connsiteY4" fmla="*/ 0 h 9948"/>
              <a:gd name="connsiteX5" fmla="*/ 5551 w 10000"/>
              <a:gd name="connsiteY5" fmla="*/ 59 h 9948"/>
              <a:gd name="connsiteX0" fmla="*/ 5429 w 9878"/>
              <a:gd name="connsiteY0" fmla="*/ 59 h 9655"/>
              <a:gd name="connsiteX1" fmla="*/ 2370 w 9878"/>
              <a:gd name="connsiteY1" fmla="*/ 159 h 9655"/>
              <a:gd name="connsiteX2" fmla="*/ 0 w 9878"/>
              <a:gd name="connsiteY2" fmla="*/ 9451 h 9655"/>
              <a:gd name="connsiteX3" fmla="*/ 7656 w 9878"/>
              <a:gd name="connsiteY3" fmla="*/ 9655 h 9655"/>
              <a:gd name="connsiteX4" fmla="*/ 9878 w 9878"/>
              <a:gd name="connsiteY4" fmla="*/ 0 h 9655"/>
              <a:gd name="connsiteX5" fmla="*/ 5429 w 9878"/>
              <a:gd name="connsiteY5" fmla="*/ 59 h 9655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465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496 w 10000"/>
              <a:gd name="connsiteY5" fmla="*/ 465 h 10478"/>
              <a:gd name="connsiteX0" fmla="*/ 5606 w 10000"/>
              <a:gd name="connsiteY0" fmla="*/ 86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606 w 10000"/>
              <a:gd name="connsiteY5" fmla="*/ 86 h 10478"/>
              <a:gd name="connsiteX0" fmla="*/ 5606 w 10275"/>
              <a:gd name="connsiteY0" fmla="*/ 86 h 10478"/>
              <a:gd name="connsiteX1" fmla="*/ 2275 w 10275"/>
              <a:gd name="connsiteY1" fmla="*/ 0 h 10478"/>
              <a:gd name="connsiteX2" fmla="*/ 0 w 10275"/>
              <a:gd name="connsiteY2" fmla="*/ 10478 h 10478"/>
              <a:gd name="connsiteX3" fmla="*/ 7751 w 10275"/>
              <a:gd name="connsiteY3" fmla="*/ 10404 h 10478"/>
              <a:gd name="connsiteX4" fmla="*/ 10275 w 10275"/>
              <a:gd name="connsiteY4" fmla="*/ 88 h 10478"/>
              <a:gd name="connsiteX5" fmla="*/ 5606 w 10275"/>
              <a:gd name="connsiteY5" fmla="*/ 86 h 10478"/>
              <a:gd name="connsiteX0" fmla="*/ 5606 w 10275"/>
              <a:gd name="connsiteY0" fmla="*/ 86 h 10720"/>
              <a:gd name="connsiteX1" fmla="*/ 2275 w 10275"/>
              <a:gd name="connsiteY1" fmla="*/ 0 h 10720"/>
              <a:gd name="connsiteX2" fmla="*/ 0 w 10275"/>
              <a:gd name="connsiteY2" fmla="*/ 10478 h 10720"/>
              <a:gd name="connsiteX3" fmla="*/ 7847 w 10275"/>
              <a:gd name="connsiteY3" fmla="*/ 10720 h 10720"/>
              <a:gd name="connsiteX4" fmla="*/ 10275 w 10275"/>
              <a:gd name="connsiteY4" fmla="*/ 88 h 10720"/>
              <a:gd name="connsiteX5" fmla="*/ 5606 w 10275"/>
              <a:gd name="connsiteY5" fmla="*/ 86 h 10720"/>
              <a:gd name="connsiteX0" fmla="*/ 7001 w 11670"/>
              <a:gd name="connsiteY0" fmla="*/ 10803 h 21437"/>
              <a:gd name="connsiteX1" fmla="*/ 165 w 11670"/>
              <a:gd name="connsiteY1" fmla="*/ 0 h 21437"/>
              <a:gd name="connsiteX2" fmla="*/ 1395 w 11670"/>
              <a:gd name="connsiteY2" fmla="*/ 21195 h 21437"/>
              <a:gd name="connsiteX3" fmla="*/ 9242 w 11670"/>
              <a:gd name="connsiteY3" fmla="*/ 21437 h 21437"/>
              <a:gd name="connsiteX4" fmla="*/ 11670 w 11670"/>
              <a:gd name="connsiteY4" fmla="*/ 10805 h 21437"/>
              <a:gd name="connsiteX5" fmla="*/ 7001 w 11670"/>
              <a:gd name="connsiteY5" fmla="*/ 10803 h 21437"/>
              <a:gd name="connsiteX0" fmla="*/ 10224 w 14893"/>
              <a:gd name="connsiteY0" fmla="*/ 10803 h 21437"/>
              <a:gd name="connsiteX1" fmla="*/ 3388 w 14893"/>
              <a:gd name="connsiteY1" fmla="*/ 0 h 21437"/>
              <a:gd name="connsiteX2" fmla="*/ 0 w 14893"/>
              <a:gd name="connsiteY2" fmla="*/ 16074 h 21437"/>
              <a:gd name="connsiteX3" fmla="*/ 12465 w 14893"/>
              <a:gd name="connsiteY3" fmla="*/ 21437 h 21437"/>
              <a:gd name="connsiteX4" fmla="*/ 14893 w 14893"/>
              <a:gd name="connsiteY4" fmla="*/ 10805 h 21437"/>
              <a:gd name="connsiteX5" fmla="*/ 10224 w 14893"/>
              <a:gd name="connsiteY5" fmla="*/ 10803 h 21437"/>
              <a:gd name="connsiteX0" fmla="*/ 10224 w 14893"/>
              <a:gd name="connsiteY0" fmla="*/ 10803 h 21437"/>
              <a:gd name="connsiteX1" fmla="*/ 3388 w 14893"/>
              <a:gd name="connsiteY1" fmla="*/ 0 h 21437"/>
              <a:gd name="connsiteX2" fmla="*/ 0 w 14893"/>
              <a:gd name="connsiteY2" fmla="*/ 16074 h 21437"/>
              <a:gd name="connsiteX3" fmla="*/ 12465 w 14893"/>
              <a:gd name="connsiteY3" fmla="*/ 21437 h 21437"/>
              <a:gd name="connsiteX4" fmla="*/ 14893 w 14893"/>
              <a:gd name="connsiteY4" fmla="*/ 10805 h 21437"/>
              <a:gd name="connsiteX5" fmla="*/ 10224 w 14893"/>
              <a:gd name="connsiteY5" fmla="*/ 10803 h 21437"/>
              <a:gd name="connsiteX0" fmla="*/ 10224 w 14893"/>
              <a:gd name="connsiteY0" fmla="*/ 10803 h 21591"/>
              <a:gd name="connsiteX1" fmla="*/ 3388 w 14893"/>
              <a:gd name="connsiteY1" fmla="*/ 0 h 21591"/>
              <a:gd name="connsiteX2" fmla="*/ 0 w 14893"/>
              <a:gd name="connsiteY2" fmla="*/ 16074 h 21591"/>
              <a:gd name="connsiteX3" fmla="*/ 4341 w 14893"/>
              <a:gd name="connsiteY3" fmla="*/ 17053 h 21591"/>
              <a:gd name="connsiteX4" fmla="*/ 12465 w 14893"/>
              <a:gd name="connsiteY4" fmla="*/ 21437 h 21591"/>
              <a:gd name="connsiteX5" fmla="*/ 14893 w 14893"/>
              <a:gd name="connsiteY5" fmla="*/ 10805 h 21591"/>
              <a:gd name="connsiteX6" fmla="*/ 10224 w 14893"/>
              <a:gd name="connsiteY6" fmla="*/ 10803 h 21591"/>
              <a:gd name="connsiteX0" fmla="*/ 10224 w 14893"/>
              <a:gd name="connsiteY0" fmla="*/ 10803 h 21583"/>
              <a:gd name="connsiteX1" fmla="*/ 3388 w 14893"/>
              <a:gd name="connsiteY1" fmla="*/ 0 h 21583"/>
              <a:gd name="connsiteX2" fmla="*/ 0 w 14893"/>
              <a:gd name="connsiteY2" fmla="*/ 16074 h 21583"/>
              <a:gd name="connsiteX3" fmla="*/ 3929 w 14893"/>
              <a:gd name="connsiteY3" fmla="*/ 16768 h 21583"/>
              <a:gd name="connsiteX4" fmla="*/ 12465 w 14893"/>
              <a:gd name="connsiteY4" fmla="*/ 21437 h 21583"/>
              <a:gd name="connsiteX5" fmla="*/ 14893 w 14893"/>
              <a:gd name="connsiteY5" fmla="*/ 10805 h 21583"/>
              <a:gd name="connsiteX6" fmla="*/ 10224 w 14893"/>
              <a:gd name="connsiteY6" fmla="*/ 10803 h 21583"/>
              <a:gd name="connsiteX0" fmla="*/ 10224 w 14893"/>
              <a:gd name="connsiteY0" fmla="*/ 10803 h 21753"/>
              <a:gd name="connsiteX1" fmla="*/ 3388 w 14893"/>
              <a:gd name="connsiteY1" fmla="*/ 0 h 21753"/>
              <a:gd name="connsiteX2" fmla="*/ 0 w 14893"/>
              <a:gd name="connsiteY2" fmla="*/ 16074 h 21753"/>
              <a:gd name="connsiteX3" fmla="*/ 3929 w 14893"/>
              <a:gd name="connsiteY3" fmla="*/ 16768 h 21753"/>
              <a:gd name="connsiteX4" fmla="*/ 7228 w 14893"/>
              <a:gd name="connsiteY4" fmla="*/ 18760 h 21753"/>
              <a:gd name="connsiteX5" fmla="*/ 12465 w 14893"/>
              <a:gd name="connsiteY5" fmla="*/ 21437 h 21753"/>
              <a:gd name="connsiteX6" fmla="*/ 14893 w 14893"/>
              <a:gd name="connsiteY6" fmla="*/ 10805 h 21753"/>
              <a:gd name="connsiteX7" fmla="*/ 10224 w 14893"/>
              <a:gd name="connsiteY7" fmla="*/ 10803 h 21753"/>
              <a:gd name="connsiteX0" fmla="*/ 10224 w 14893"/>
              <a:gd name="connsiteY0" fmla="*/ 10803 h 37187"/>
              <a:gd name="connsiteX1" fmla="*/ 3388 w 14893"/>
              <a:gd name="connsiteY1" fmla="*/ 0 h 37187"/>
              <a:gd name="connsiteX2" fmla="*/ 0 w 14893"/>
              <a:gd name="connsiteY2" fmla="*/ 16074 h 37187"/>
              <a:gd name="connsiteX3" fmla="*/ 3929 w 14893"/>
              <a:gd name="connsiteY3" fmla="*/ 16768 h 37187"/>
              <a:gd name="connsiteX4" fmla="*/ 383 w 14893"/>
              <a:gd name="connsiteY4" fmla="*/ 37159 h 37187"/>
              <a:gd name="connsiteX5" fmla="*/ 12465 w 14893"/>
              <a:gd name="connsiteY5" fmla="*/ 21437 h 37187"/>
              <a:gd name="connsiteX6" fmla="*/ 14893 w 14893"/>
              <a:gd name="connsiteY6" fmla="*/ 10805 h 37187"/>
              <a:gd name="connsiteX7" fmla="*/ 10224 w 14893"/>
              <a:gd name="connsiteY7" fmla="*/ 10803 h 37187"/>
              <a:gd name="connsiteX0" fmla="*/ 10224 w 14893"/>
              <a:gd name="connsiteY0" fmla="*/ 10803 h 37187"/>
              <a:gd name="connsiteX1" fmla="*/ 3388 w 14893"/>
              <a:gd name="connsiteY1" fmla="*/ 0 h 37187"/>
              <a:gd name="connsiteX2" fmla="*/ 0 w 14893"/>
              <a:gd name="connsiteY2" fmla="*/ 16074 h 37187"/>
              <a:gd name="connsiteX3" fmla="*/ 3063 w 14893"/>
              <a:gd name="connsiteY3" fmla="*/ 16578 h 37187"/>
              <a:gd name="connsiteX4" fmla="*/ 383 w 14893"/>
              <a:gd name="connsiteY4" fmla="*/ 37159 h 37187"/>
              <a:gd name="connsiteX5" fmla="*/ 12465 w 14893"/>
              <a:gd name="connsiteY5" fmla="*/ 21437 h 37187"/>
              <a:gd name="connsiteX6" fmla="*/ 14893 w 14893"/>
              <a:gd name="connsiteY6" fmla="*/ 10805 h 37187"/>
              <a:gd name="connsiteX7" fmla="*/ 10224 w 14893"/>
              <a:gd name="connsiteY7" fmla="*/ 10803 h 37187"/>
              <a:gd name="connsiteX0" fmla="*/ 10224 w 15228"/>
              <a:gd name="connsiteY0" fmla="*/ 10803 h 37974"/>
              <a:gd name="connsiteX1" fmla="*/ 3388 w 15228"/>
              <a:gd name="connsiteY1" fmla="*/ 0 h 37974"/>
              <a:gd name="connsiteX2" fmla="*/ 0 w 15228"/>
              <a:gd name="connsiteY2" fmla="*/ 16074 h 37974"/>
              <a:gd name="connsiteX3" fmla="*/ 3063 w 15228"/>
              <a:gd name="connsiteY3" fmla="*/ 16578 h 37974"/>
              <a:gd name="connsiteX4" fmla="*/ 383 w 15228"/>
              <a:gd name="connsiteY4" fmla="*/ 37159 h 37974"/>
              <a:gd name="connsiteX5" fmla="*/ 15228 w 15228"/>
              <a:gd name="connsiteY5" fmla="*/ 37181 h 37974"/>
              <a:gd name="connsiteX6" fmla="*/ 14893 w 15228"/>
              <a:gd name="connsiteY6" fmla="*/ 10805 h 37974"/>
              <a:gd name="connsiteX7" fmla="*/ 10224 w 15228"/>
              <a:gd name="connsiteY7" fmla="*/ 10803 h 37974"/>
              <a:gd name="connsiteX0" fmla="*/ 10224 w 18441"/>
              <a:gd name="connsiteY0" fmla="*/ 11284 h 38455"/>
              <a:gd name="connsiteX1" fmla="*/ 3388 w 18441"/>
              <a:gd name="connsiteY1" fmla="*/ 481 h 38455"/>
              <a:gd name="connsiteX2" fmla="*/ 0 w 18441"/>
              <a:gd name="connsiteY2" fmla="*/ 16555 h 38455"/>
              <a:gd name="connsiteX3" fmla="*/ 3063 w 18441"/>
              <a:gd name="connsiteY3" fmla="*/ 17059 h 38455"/>
              <a:gd name="connsiteX4" fmla="*/ 383 w 18441"/>
              <a:gd name="connsiteY4" fmla="*/ 37640 h 38455"/>
              <a:gd name="connsiteX5" fmla="*/ 15228 w 18441"/>
              <a:gd name="connsiteY5" fmla="*/ 37662 h 38455"/>
              <a:gd name="connsiteX6" fmla="*/ 18439 w 18441"/>
              <a:gd name="connsiteY6" fmla="*/ 0 h 38455"/>
              <a:gd name="connsiteX7" fmla="*/ 10224 w 18441"/>
              <a:gd name="connsiteY7" fmla="*/ 11284 h 38455"/>
              <a:gd name="connsiteX0" fmla="*/ 9977 w 18441"/>
              <a:gd name="connsiteY0" fmla="*/ 567 h 38455"/>
              <a:gd name="connsiteX1" fmla="*/ 3388 w 18441"/>
              <a:gd name="connsiteY1" fmla="*/ 481 h 38455"/>
              <a:gd name="connsiteX2" fmla="*/ 0 w 18441"/>
              <a:gd name="connsiteY2" fmla="*/ 16555 h 38455"/>
              <a:gd name="connsiteX3" fmla="*/ 3063 w 18441"/>
              <a:gd name="connsiteY3" fmla="*/ 17059 h 38455"/>
              <a:gd name="connsiteX4" fmla="*/ 383 w 18441"/>
              <a:gd name="connsiteY4" fmla="*/ 37640 h 38455"/>
              <a:gd name="connsiteX5" fmla="*/ 15228 w 18441"/>
              <a:gd name="connsiteY5" fmla="*/ 37662 h 38455"/>
              <a:gd name="connsiteX6" fmla="*/ 18439 w 18441"/>
              <a:gd name="connsiteY6" fmla="*/ 0 h 38455"/>
              <a:gd name="connsiteX7" fmla="*/ 9977 w 18441"/>
              <a:gd name="connsiteY7" fmla="*/ 567 h 38455"/>
              <a:gd name="connsiteX0" fmla="*/ 9977 w 18441"/>
              <a:gd name="connsiteY0" fmla="*/ 86 h 37974"/>
              <a:gd name="connsiteX1" fmla="*/ 3388 w 18441"/>
              <a:gd name="connsiteY1" fmla="*/ 0 h 37974"/>
              <a:gd name="connsiteX2" fmla="*/ 0 w 18441"/>
              <a:gd name="connsiteY2" fmla="*/ 16074 h 37974"/>
              <a:gd name="connsiteX3" fmla="*/ 3063 w 18441"/>
              <a:gd name="connsiteY3" fmla="*/ 16578 h 37974"/>
              <a:gd name="connsiteX4" fmla="*/ 383 w 18441"/>
              <a:gd name="connsiteY4" fmla="*/ 37159 h 37974"/>
              <a:gd name="connsiteX5" fmla="*/ 15228 w 18441"/>
              <a:gd name="connsiteY5" fmla="*/ 37181 h 37974"/>
              <a:gd name="connsiteX6" fmla="*/ 18439 w 18441"/>
              <a:gd name="connsiteY6" fmla="*/ 562 h 37974"/>
              <a:gd name="connsiteX7" fmla="*/ 9977 w 18441"/>
              <a:gd name="connsiteY7" fmla="*/ 86 h 3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41" h="37974">
                <a:moveTo>
                  <a:pt x="9977" y="86"/>
                </a:moveTo>
                <a:cubicBezTo>
                  <a:pt x="8867" y="57"/>
                  <a:pt x="4498" y="29"/>
                  <a:pt x="3388" y="0"/>
                </a:cubicBezTo>
                <a:cubicBezTo>
                  <a:pt x="2588" y="3303"/>
                  <a:pt x="347" y="12297"/>
                  <a:pt x="0" y="16074"/>
                </a:cubicBezTo>
                <a:cubicBezTo>
                  <a:pt x="159" y="18916"/>
                  <a:pt x="986" y="15684"/>
                  <a:pt x="3063" y="16578"/>
                </a:cubicBezTo>
                <a:cubicBezTo>
                  <a:pt x="4268" y="17026"/>
                  <a:pt x="-1039" y="36381"/>
                  <a:pt x="383" y="37159"/>
                </a:cubicBezTo>
                <a:cubicBezTo>
                  <a:pt x="1805" y="37937"/>
                  <a:pt x="13951" y="38507"/>
                  <a:pt x="15228" y="37181"/>
                </a:cubicBezTo>
                <a:cubicBezTo>
                  <a:pt x="15116" y="28389"/>
                  <a:pt x="18551" y="9354"/>
                  <a:pt x="18439" y="562"/>
                </a:cubicBezTo>
                <a:lnTo>
                  <a:pt x="9977" y="86"/>
                </a:lnTo>
                <a:close/>
              </a:path>
            </a:pathLst>
          </a:custGeom>
          <a:solidFill>
            <a:schemeClr val="bg1">
              <a:alpha val="49000"/>
            </a:schemeClr>
          </a:solidFill>
          <a:ln w="57150" cap="flat" cmpd="sng">
            <a:noFill/>
            <a:prstDash val="solid"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419" name="Rectangle 1030">
            <a:extLst>
              <a:ext uri="{FF2B5EF4-FFF2-40B4-BE49-F238E27FC236}">
                <a16:creationId xmlns:a16="http://schemas.microsoft.com/office/drawing/2014/main" id="{E162982A-A380-4C07-AF96-1705D254E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628" y="1884618"/>
            <a:ext cx="1219122" cy="1257161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211" name="Oval 1168"/>
          <p:cNvSpPr>
            <a:spLocks noChangeArrowheads="1"/>
          </p:cNvSpPr>
          <p:nvPr/>
        </p:nvSpPr>
        <p:spPr bwMode="auto">
          <a:xfrm>
            <a:off x="2495373" y="208344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</a:t>
            </a:r>
          </a:p>
        </p:txBody>
      </p:sp>
      <p:sp>
        <p:nvSpPr>
          <p:cNvPr id="4212" name="Line 1169"/>
          <p:cNvSpPr>
            <a:spLocks noChangeShapeType="1"/>
          </p:cNvSpPr>
          <p:nvPr/>
        </p:nvSpPr>
        <p:spPr bwMode="auto">
          <a:xfrm flipV="1">
            <a:off x="2157235" y="2354897"/>
            <a:ext cx="338138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13" name="Line 1170"/>
          <p:cNvSpPr>
            <a:spLocks noChangeShapeType="1"/>
          </p:cNvSpPr>
          <p:nvPr/>
        </p:nvSpPr>
        <p:spPr bwMode="auto">
          <a:xfrm flipH="1">
            <a:off x="2225498" y="2423160"/>
            <a:ext cx="336550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14" name="Oval 1171"/>
          <p:cNvSpPr>
            <a:spLocks noChangeArrowheads="1"/>
          </p:cNvSpPr>
          <p:nvPr/>
        </p:nvSpPr>
        <p:spPr bwMode="auto">
          <a:xfrm>
            <a:off x="1819098" y="249142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4215" name="Line 1172"/>
          <p:cNvSpPr>
            <a:spLocks noChangeShapeType="1"/>
          </p:cNvSpPr>
          <p:nvPr/>
        </p:nvSpPr>
        <p:spPr bwMode="auto">
          <a:xfrm>
            <a:off x="2193757" y="2694622"/>
            <a:ext cx="461166" cy="4259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19" name="Line 1176"/>
          <p:cNvSpPr>
            <a:spLocks noChangeShapeType="1"/>
          </p:cNvSpPr>
          <p:nvPr/>
        </p:nvSpPr>
        <p:spPr bwMode="auto">
          <a:xfrm flipV="1">
            <a:off x="2925585" y="2219968"/>
            <a:ext cx="374650" cy="666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20" name="Oval 1177"/>
          <p:cNvSpPr>
            <a:spLocks noChangeArrowheads="1"/>
          </p:cNvSpPr>
          <p:nvPr/>
        </p:nvSpPr>
        <p:spPr bwMode="auto">
          <a:xfrm>
            <a:off x="2676717" y="249142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420" name="Rectangle 1029">
            <a:extLst>
              <a:ext uri="{FF2B5EF4-FFF2-40B4-BE49-F238E27FC236}">
                <a16:creationId xmlns:a16="http://schemas.microsoft.com/office/drawing/2014/main" id="{85FFDB48-3BD6-4F05-B217-666FA6720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95" y="1916873"/>
            <a:ext cx="435385" cy="122210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216" name="Oval 1173"/>
          <p:cNvSpPr>
            <a:spLocks noChangeArrowheads="1"/>
          </p:cNvSpPr>
          <p:nvPr/>
        </p:nvSpPr>
        <p:spPr bwMode="auto">
          <a:xfrm>
            <a:off x="3325998" y="234995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F4</a:t>
            </a:r>
          </a:p>
        </p:txBody>
      </p:sp>
      <p:sp>
        <p:nvSpPr>
          <p:cNvPr id="4217" name="Line 1174"/>
          <p:cNvSpPr>
            <a:spLocks noChangeShapeType="1"/>
          </p:cNvSpPr>
          <p:nvPr/>
        </p:nvSpPr>
        <p:spPr bwMode="auto">
          <a:xfrm flipV="1">
            <a:off x="3066770" y="2621414"/>
            <a:ext cx="289384" cy="63456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18" name="Oval 1175"/>
          <p:cNvSpPr>
            <a:spLocks noChangeArrowheads="1"/>
          </p:cNvSpPr>
          <p:nvPr/>
        </p:nvSpPr>
        <p:spPr bwMode="auto">
          <a:xfrm>
            <a:off x="3392673" y="201180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</a:t>
            </a:r>
          </a:p>
        </p:txBody>
      </p:sp>
      <p:sp>
        <p:nvSpPr>
          <p:cNvPr id="421" name="Rectangle 1030">
            <a:extLst>
              <a:ext uri="{FF2B5EF4-FFF2-40B4-BE49-F238E27FC236}">
                <a16:creationId xmlns:a16="http://schemas.microsoft.com/office/drawing/2014/main" id="{8645A064-583E-4DFF-A519-F92C2771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0831" y="2041365"/>
            <a:ext cx="1219122" cy="1257161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22" name="Rectangle 1029">
            <a:extLst>
              <a:ext uri="{FF2B5EF4-FFF2-40B4-BE49-F238E27FC236}">
                <a16:creationId xmlns:a16="http://schemas.microsoft.com/office/drawing/2014/main" id="{964CCCCB-9E89-499C-937C-EEC7C6BB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298" y="2073620"/>
            <a:ext cx="435385" cy="122210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239" name="Line 1196"/>
          <p:cNvSpPr>
            <a:spLocks noChangeShapeType="1"/>
          </p:cNvSpPr>
          <p:nvPr/>
        </p:nvSpPr>
        <p:spPr bwMode="auto">
          <a:xfrm flipV="1">
            <a:off x="2348003" y="2492789"/>
            <a:ext cx="293465" cy="92391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40" name="Line 1197"/>
          <p:cNvSpPr>
            <a:spLocks noChangeShapeType="1"/>
          </p:cNvSpPr>
          <p:nvPr/>
        </p:nvSpPr>
        <p:spPr bwMode="auto">
          <a:xfrm flipV="1">
            <a:off x="1784872" y="2829560"/>
            <a:ext cx="159645" cy="90002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41" name="Line 1198"/>
          <p:cNvSpPr>
            <a:spLocks noChangeShapeType="1"/>
          </p:cNvSpPr>
          <p:nvPr/>
        </p:nvSpPr>
        <p:spPr bwMode="auto">
          <a:xfrm flipV="1">
            <a:off x="2559094" y="2491429"/>
            <a:ext cx="133138" cy="1171323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42" name="Line 1199"/>
          <p:cNvSpPr>
            <a:spLocks noChangeShapeType="1"/>
          </p:cNvSpPr>
          <p:nvPr/>
        </p:nvSpPr>
        <p:spPr bwMode="auto">
          <a:xfrm flipV="1">
            <a:off x="2692223" y="1743718"/>
            <a:ext cx="61912" cy="4079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43" name="Line 1200"/>
          <p:cNvSpPr>
            <a:spLocks noChangeShapeType="1"/>
          </p:cNvSpPr>
          <p:nvPr/>
        </p:nvSpPr>
        <p:spPr bwMode="auto">
          <a:xfrm flipH="1" flipV="1">
            <a:off x="2754135" y="1743718"/>
            <a:ext cx="623888" cy="3397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56" name="Line 1215"/>
          <p:cNvSpPr>
            <a:spLocks noChangeShapeType="1"/>
          </p:cNvSpPr>
          <p:nvPr/>
        </p:nvSpPr>
        <p:spPr bwMode="auto">
          <a:xfrm flipH="1" flipV="1">
            <a:off x="2255660" y="1540518"/>
            <a:ext cx="312738" cy="6111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84" name="Oval 1168">
            <a:extLst>
              <a:ext uri="{FF2B5EF4-FFF2-40B4-BE49-F238E27FC236}">
                <a16:creationId xmlns:a16="http://schemas.microsoft.com/office/drawing/2014/main" id="{00BD7F02-4F61-461A-B7B8-409B6F5AD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0041" y="223439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</a:t>
            </a:r>
          </a:p>
        </p:txBody>
      </p:sp>
      <p:sp>
        <p:nvSpPr>
          <p:cNvPr id="685" name="Line 1169">
            <a:extLst>
              <a:ext uri="{FF2B5EF4-FFF2-40B4-BE49-F238E27FC236}">
                <a16:creationId xmlns:a16="http://schemas.microsoft.com/office/drawing/2014/main" id="{D94E3D27-A1D9-4CF5-BCDF-09BD08AF83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1903" y="2505845"/>
            <a:ext cx="338138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86" name="Line 1170">
            <a:extLst>
              <a:ext uri="{FF2B5EF4-FFF2-40B4-BE49-F238E27FC236}">
                <a16:creationId xmlns:a16="http://schemas.microsoft.com/office/drawing/2014/main" id="{160BDC55-A671-4503-B414-A99C5C02BF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20166" y="2574108"/>
            <a:ext cx="336550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87" name="Oval 1171">
            <a:extLst>
              <a:ext uri="{FF2B5EF4-FFF2-40B4-BE49-F238E27FC236}">
                <a16:creationId xmlns:a16="http://schemas.microsoft.com/office/drawing/2014/main" id="{408C0338-1FB4-496A-BDCE-70719C7DA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3766" y="264237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688" name="Line 1172">
            <a:extLst>
              <a:ext uri="{FF2B5EF4-FFF2-40B4-BE49-F238E27FC236}">
                <a16:creationId xmlns:a16="http://schemas.microsoft.com/office/drawing/2014/main" id="{7F5887D1-2788-4635-AE28-5B2D63156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88425" y="2845570"/>
            <a:ext cx="448732" cy="55341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89" name="Oval 1173">
            <a:extLst>
              <a:ext uri="{FF2B5EF4-FFF2-40B4-BE49-F238E27FC236}">
                <a16:creationId xmlns:a16="http://schemas.microsoft.com/office/drawing/2014/main" id="{D077C572-58E5-4428-AE33-D5A70D82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0389" y="253215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F4</a:t>
            </a:r>
          </a:p>
        </p:txBody>
      </p:sp>
      <p:sp>
        <p:nvSpPr>
          <p:cNvPr id="690" name="Line 1174">
            <a:extLst>
              <a:ext uri="{FF2B5EF4-FFF2-40B4-BE49-F238E27FC236}">
                <a16:creationId xmlns:a16="http://schemas.microsoft.com/office/drawing/2014/main" id="{8AD01BCD-9917-469F-B5B3-7B04A83D8D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23453" y="2709053"/>
            <a:ext cx="134938" cy="1365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91" name="Oval 1175">
            <a:extLst>
              <a:ext uri="{FF2B5EF4-FFF2-40B4-BE49-F238E27FC236}">
                <a16:creationId xmlns:a16="http://schemas.microsoft.com/office/drawing/2014/main" id="{733E158A-192F-49FC-8E67-6B9D0B416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938" y="217442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</a:t>
            </a:r>
          </a:p>
        </p:txBody>
      </p:sp>
      <p:sp>
        <p:nvSpPr>
          <p:cNvPr id="692" name="Line 1176">
            <a:extLst>
              <a:ext uri="{FF2B5EF4-FFF2-40B4-BE49-F238E27FC236}">
                <a16:creationId xmlns:a16="http://schemas.microsoft.com/office/drawing/2014/main" id="{EE8B8EE4-7B49-49B2-8245-3D8D3409D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20253" y="2370916"/>
            <a:ext cx="374650" cy="666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93" name="Oval 1177">
            <a:extLst>
              <a:ext uri="{FF2B5EF4-FFF2-40B4-BE49-F238E27FC236}">
                <a16:creationId xmlns:a16="http://schemas.microsoft.com/office/drawing/2014/main" id="{E169B242-2EE8-4C1D-B243-8DA8F789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9226" y="265696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712" name="Line 1196">
            <a:extLst>
              <a:ext uri="{FF2B5EF4-FFF2-40B4-BE49-F238E27FC236}">
                <a16:creationId xmlns:a16="http://schemas.microsoft.com/office/drawing/2014/main" id="{38374888-BA0C-4BC8-8E71-A8B6F651E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21396" y="2709044"/>
            <a:ext cx="303581" cy="82165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13" name="Line 1197">
            <a:extLst>
              <a:ext uri="{FF2B5EF4-FFF2-40B4-BE49-F238E27FC236}">
                <a16:creationId xmlns:a16="http://schemas.microsoft.com/office/drawing/2014/main" id="{46333977-BE44-4829-90AE-EE8A9CCA9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60430" y="2980507"/>
            <a:ext cx="178755" cy="884663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14" name="Line 1198">
            <a:extLst>
              <a:ext uri="{FF2B5EF4-FFF2-40B4-BE49-F238E27FC236}">
                <a16:creationId xmlns:a16="http://schemas.microsoft.com/office/drawing/2014/main" id="{255FD2D0-1324-4945-945F-62146CAE38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32532" y="2642377"/>
            <a:ext cx="154367" cy="1144794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15" name="Line 1199">
            <a:extLst>
              <a:ext uri="{FF2B5EF4-FFF2-40B4-BE49-F238E27FC236}">
                <a16:creationId xmlns:a16="http://schemas.microsoft.com/office/drawing/2014/main" id="{62028F6E-54F1-4B7D-96B4-FA38BB77A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86891" y="1894666"/>
            <a:ext cx="61912" cy="4079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16" name="Line 1200">
            <a:extLst>
              <a:ext uri="{FF2B5EF4-FFF2-40B4-BE49-F238E27FC236}">
                <a16:creationId xmlns:a16="http://schemas.microsoft.com/office/drawing/2014/main" id="{9B3943A5-EA88-4460-9DDC-D852881C62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48803" y="1894666"/>
            <a:ext cx="623888" cy="3397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29" name="Line 1215">
            <a:extLst>
              <a:ext uri="{FF2B5EF4-FFF2-40B4-BE49-F238E27FC236}">
                <a16:creationId xmlns:a16="http://schemas.microsoft.com/office/drawing/2014/main" id="{C509BBF4-BDE8-4554-899B-519CB25B1E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50328" y="1691466"/>
            <a:ext cx="312738" cy="6111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3" name="Rectangle 1030">
            <a:extLst>
              <a:ext uri="{FF2B5EF4-FFF2-40B4-BE49-F238E27FC236}">
                <a16:creationId xmlns:a16="http://schemas.microsoft.com/office/drawing/2014/main" id="{E0866906-6463-48DB-91EE-44C40AC1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361" y="9368340"/>
            <a:ext cx="1219122" cy="1257161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24" name="Rectangle 1029">
            <a:extLst>
              <a:ext uri="{FF2B5EF4-FFF2-40B4-BE49-F238E27FC236}">
                <a16:creationId xmlns:a16="http://schemas.microsoft.com/office/drawing/2014/main" id="{2A703F04-5384-435E-96B6-2B8913FD4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828" y="9400595"/>
            <a:ext cx="435385" cy="122210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516" name="Oval 39">
            <a:extLst>
              <a:ext uri="{FF2B5EF4-FFF2-40B4-BE49-F238E27FC236}">
                <a16:creationId xmlns:a16="http://schemas.microsoft.com/office/drawing/2014/main" id="{BB2753A7-124A-47FA-8EC9-168D75A97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898" y="959557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</a:t>
            </a:r>
          </a:p>
        </p:txBody>
      </p:sp>
      <p:sp>
        <p:nvSpPr>
          <p:cNvPr id="517" name="Line 40">
            <a:extLst>
              <a:ext uri="{FF2B5EF4-FFF2-40B4-BE49-F238E27FC236}">
                <a16:creationId xmlns:a16="http://schemas.microsoft.com/office/drawing/2014/main" id="{E1088A07-BF86-4D48-BC4B-23C5A8721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3759" y="9867033"/>
            <a:ext cx="338138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18" name="Line 41">
            <a:extLst>
              <a:ext uri="{FF2B5EF4-FFF2-40B4-BE49-F238E27FC236}">
                <a16:creationId xmlns:a16="http://schemas.microsoft.com/office/drawing/2014/main" id="{5838833D-1B40-49CC-A629-6F86142D2A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2022" y="9935295"/>
            <a:ext cx="336550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19" name="Oval 42">
            <a:extLst>
              <a:ext uri="{FF2B5EF4-FFF2-40B4-BE49-F238E27FC236}">
                <a16:creationId xmlns:a16="http://schemas.microsoft.com/office/drawing/2014/main" id="{2A362DAC-5B8B-478E-983A-C0047C944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622" y="1000355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520" name="Line 43">
            <a:extLst>
              <a:ext uri="{FF2B5EF4-FFF2-40B4-BE49-F238E27FC236}">
                <a16:creationId xmlns:a16="http://schemas.microsoft.com/office/drawing/2014/main" id="{81B84D77-C841-4716-AEF4-5E66C859D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0275" y="10206758"/>
            <a:ext cx="453388" cy="352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21" name="Oval 44">
            <a:extLst>
              <a:ext uri="{FF2B5EF4-FFF2-40B4-BE49-F238E27FC236}">
                <a16:creationId xmlns:a16="http://schemas.microsoft.com/office/drawing/2014/main" id="{CEE95E69-82A0-4227-885E-7E22A02AD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152" y="990306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F4</a:t>
            </a:r>
          </a:p>
        </p:txBody>
      </p:sp>
      <p:sp>
        <p:nvSpPr>
          <p:cNvPr id="522" name="Line 45">
            <a:extLst>
              <a:ext uri="{FF2B5EF4-FFF2-40B4-BE49-F238E27FC236}">
                <a16:creationId xmlns:a16="http://schemas.microsoft.com/office/drawing/2014/main" id="{94D00C61-A0B7-49C4-B8D0-48D2EA9919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5309" y="10070234"/>
            <a:ext cx="134938" cy="1365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23" name="Oval 46">
            <a:extLst>
              <a:ext uri="{FF2B5EF4-FFF2-40B4-BE49-F238E27FC236}">
                <a16:creationId xmlns:a16="http://schemas.microsoft.com/office/drawing/2014/main" id="{B2BACEDD-D40E-4FA5-AFBB-B8E96802F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865" y="953184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F5</a:t>
            </a:r>
          </a:p>
        </p:txBody>
      </p:sp>
      <p:sp>
        <p:nvSpPr>
          <p:cNvPr id="524" name="Line 47">
            <a:extLst>
              <a:ext uri="{FF2B5EF4-FFF2-40B4-BE49-F238E27FC236}">
                <a16:creationId xmlns:a16="http://schemas.microsoft.com/office/drawing/2014/main" id="{A5B04CBA-91FC-4C18-A53B-8370EDA8E8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2109" y="9732096"/>
            <a:ext cx="374650" cy="666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25" name="Oval 48">
            <a:extLst>
              <a:ext uri="{FF2B5EF4-FFF2-40B4-BE49-F238E27FC236}">
                <a16:creationId xmlns:a16="http://schemas.microsoft.com/office/drawing/2014/main" id="{949FA355-5884-4E9C-B931-A7A68DE9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549" y="997009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544" name="Line 67">
            <a:extLst>
              <a:ext uri="{FF2B5EF4-FFF2-40B4-BE49-F238E27FC236}">
                <a16:creationId xmlns:a16="http://schemas.microsoft.com/office/drawing/2014/main" id="{DF7179F1-1F25-4CF2-9A53-A476C55FDE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2985" y="9983283"/>
            <a:ext cx="267928" cy="91124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45" name="Line 68">
            <a:extLst>
              <a:ext uri="{FF2B5EF4-FFF2-40B4-BE49-F238E27FC236}">
                <a16:creationId xmlns:a16="http://schemas.microsoft.com/office/drawing/2014/main" id="{C53BEAFD-6D24-481D-88F7-AB87ADD517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7001" y="10341695"/>
            <a:ext cx="194036" cy="8607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46" name="Line 69">
            <a:extLst>
              <a:ext uri="{FF2B5EF4-FFF2-40B4-BE49-F238E27FC236}">
                <a16:creationId xmlns:a16="http://schemas.microsoft.com/office/drawing/2014/main" id="{CF5D268F-BBBA-4149-8EDA-FECB34DDC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673" y="9948358"/>
            <a:ext cx="92862" cy="11235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47" name="Line 70">
            <a:extLst>
              <a:ext uri="{FF2B5EF4-FFF2-40B4-BE49-F238E27FC236}">
                <a16:creationId xmlns:a16="http://schemas.microsoft.com/office/drawing/2014/main" id="{D916D434-E455-4D0F-8F46-BC38F5BD2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8749" y="9255845"/>
            <a:ext cx="61913" cy="4079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48" name="Line 71">
            <a:extLst>
              <a:ext uri="{FF2B5EF4-FFF2-40B4-BE49-F238E27FC236}">
                <a16:creationId xmlns:a16="http://schemas.microsoft.com/office/drawing/2014/main" id="{1A27B8B9-9BB8-4940-AB96-C9E47B8033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0659" y="9255846"/>
            <a:ext cx="623888" cy="3397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63" name="Line 86">
            <a:extLst>
              <a:ext uri="{FF2B5EF4-FFF2-40B4-BE49-F238E27FC236}">
                <a16:creationId xmlns:a16="http://schemas.microsoft.com/office/drawing/2014/main" id="{E7AC7C4A-75EE-43A5-A524-FE3FC6C361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2184" y="9052645"/>
            <a:ext cx="312738" cy="6111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BA7EF301-642A-4A05-BE0E-1972FCB60BE9}"/>
              </a:ext>
            </a:extLst>
          </p:cNvPr>
          <p:cNvSpPr txBox="1"/>
          <p:nvPr/>
        </p:nvSpPr>
        <p:spPr>
          <a:xfrm>
            <a:off x="20763874" y="4002009"/>
            <a:ext cx="22585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noProof="1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« behavioural contract »</a:t>
            </a:r>
            <a:endParaRPr lang="fr-FR" sz="2000" b="1" noProof="1">
              <a:solidFill>
                <a:srgbClr val="00B0F0"/>
              </a:solidFill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A961DE-187D-4593-A466-FA16B226A5C4}"/>
              </a:ext>
            </a:extLst>
          </p:cNvPr>
          <p:cNvSpPr txBox="1"/>
          <p:nvPr/>
        </p:nvSpPr>
        <p:spPr>
          <a:xfrm>
            <a:off x="20730659" y="5836634"/>
            <a:ext cx="23249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noProof="1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« architectural contract »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805457E5-2C9B-465B-8F2B-18F46210FFBB}"/>
              </a:ext>
            </a:extLst>
          </p:cNvPr>
          <p:cNvSpPr txBox="1"/>
          <p:nvPr/>
        </p:nvSpPr>
        <p:spPr>
          <a:xfrm>
            <a:off x="20836329" y="2201888"/>
            <a:ext cx="21136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noProof="1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« functional contract »</a:t>
            </a:r>
            <a:endParaRPr lang="fr-FR" sz="2000" b="1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1"/>
          <p:cNvSpPr>
            <a:spLocks noChangeArrowheads="1"/>
          </p:cNvSpPr>
          <p:nvPr/>
        </p:nvSpPr>
        <p:spPr bwMode="auto">
          <a:xfrm>
            <a:off x="7760335" y="4336739"/>
            <a:ext cx="2757488" cy="184943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8" name="Rectangle 92"/>
          <p:cNvSpPr>
            <a:spLocks noChangeArrowheads="1"/>
          </p:cNvSpPr>
          <p:nvPr/>
        </p:nvSpPr>
        <p:spPr bwMode="auto">
          <a:xfrm>
            <a:off x="7634930" y="4404995"/>
            <a:ext cx="2757487" cy="184943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7511104" y="4471677"/>
            <a:ext cx="2757487" cy="18510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10" name="AutoShape 94"/>
          <p:cNvSpPr>
            <a:spLocks noChangeArrowheads="1"/>
          </p:cNvSpPr>
          <p:nvPr/>
        </p:nvSpPr>
        <p:spPr bwMode="auto">
          <a:xfrm>
            <a:off x="8817611" y="4706620"/>
            <a:ext cx="1308100" cy="203200"/>
          </a:xfrm>
          <a:prstGeom prst="leftRightArrow">
            <a:avLst>
              <a:gd name="adj1" fmla="val 50000"/>
              <a:gd name="adj2" fmla="val 128750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11" name="Line 95"/>
          <p:cNvSpPr>
            <a:spLocks noChangeShapeType="1"/>
          </p:cNvSpPr>
          <p:nvPr/>
        </p:nvSpPr>
        <p:spPr bwMode="auto">
          <a:xfrm flipV="1">
            <a:off x="9190673" y="4841558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12" name="Rectangle 96"/>
          <p:cNvSpPr>
            <a:spLocks noChangeArrowheads="1"/>
          </p:cNvSpPr>
          <p:nvPr/>
        </p:nvSpPr>
        <p:spPr bwMode="auto">
          <a:xfrm>
            <a:off x="7746055" y="4909820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PC1</a:t>
            </a:r>
          </a:p>
        </p:txBody>
      </p:sp>
      <p:sp>
        <p:nvSpPr>
          <p:cNvPr id="13" name="Line 97"/>
          <p:cNvSpPr>
            <a:spLocks noChangeShapeType="1"/>
          </p:cNvSpPr>
          <p:nvPr/>
        </p:nvSpPr>
        <p:spPr bwMode="auto">
          <a:xfrm flipV="1">
            <a:off x="8369935" y="5249545"/>
            <a:ext cx="2238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14" name="Rectangle 98"/>
          <p:cNvSpPr>
            <a:spLocks noChangeArrowheads="1"/>
          </p:cNvSpPr>
          <p:nvPr/>
        </p:nvSpPr>
        <p:spPr bwMode="auto">
          <a:xfrm>
            <a:off x="8593780" y="4909820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PC2</a:t>
            </a:r>
          </a:p>
        </p:txBody>
      </p:sp>
      <p:sp>
        <p:nvSpPr>
          <p:cNvPr id="15" name="Line 99"/>
          <p:cNvSpPr>
            <a:spLocks noChangeShapeType="1"/>
          </p:cNvSpPr>
          <p:nvPr/>
        </p:nvSpPr>
        <p:spPr bwMode="auto">
          <a:xfrm flipV="1">
            <a:off x="7969885" y="5452752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16" name="Line 100"/>
          <p:cNvSpPr>
            <a:spLocks noChangeShapeType="1"/>
          </p:cNvSpPr>
          <p:nvPr/>
        </p:nvSpPr>
        <p:spPr bwMode="auto">
          <a:xfrm flipV="1">
            <a:off x="8717598" y="5452752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17" name="AutoShape 101"/>
          <p:cNvSpPr>
            <a:spLocks noChangeArrowheads="1"/>
          </p:cNvSpPr>
          <p:nvPr/>
        </p:nvSpPr>
        <p:spPr bwMode="auto">
          <a:xfrm>
            <a:off x="7446017" y="5589270"/>
            <a:ext cx="2493963" cy="203200"/>
          </a:xfrm>
          <a:prstGeom prst="leftRightArrow">
            <a:avLst>
              <a:gd name="adj1" fmla="val 50000"/>
              <a:gd name="adj2" fmla="val 245469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18" name="Line 102"/>
          <p:cNvSpPr>
            <a:spLocks noChangeShapeType="1"/>
          </p:cNvSpPr>
          <p:nvPr/>
        </p:nvSpPr>
        <p:spPr bwMode="auto">
          <a:xfrm flipH="1" flipV="1">
            <a:off x="7944492" y="4095433"/>
            <a:ext cx="123825" cy="1154112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19" name="Line 103"/>
          <p:cNvSpPr>
            <a:spLocks noChangeShapeType="1"/>
          </p:cNvSpPr>
          <p:nvPr/>
        </p:nvSpPr>
        <p:spPr bwMode="auto">
          <a:xfrm flipH="1">
            <a:off x="9528816" y="3823970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20" name="Rectangle 104"/>
          <p:cNvSpPr>
            <a:spLocks noChangeArrowheads="1"/>
          </p:cNvSpPr>
          <p:nvPr/>
        </p:nvSpPr>
        <p:spPr bwMode="auto">
          <a:xfrm>
            <a:off x="8630292" y="3417577"/>
            <a:ext cx="898525" cy="6778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21" name="Line 105"/>
          <p:cNvSpPr>
            <a:spLocks noChangeShapeType="1"/>
          </p:cNvSpPr>
          <p:nvPr/>
        </p:nvSpPr>
        <p:spPr bwMode="auto">
          <a:xfrm flipV="1">
            <a:off x="8344542" y="3892233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22" name="Rectangle 106"/>
          <p:cNvSpPr>
            <a:spLocks noChangeArrowheads="1"/>
          </p:cNvSpPr>
          <p:nvPr/>
        </p:nvSpPr>
        <p:spPr bwMode="auto">
          <a:xfrm>
            <a:off x="8557260" y="4095440"/>
            <a:ext cx="622300" cy="61118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23" name="Line 107"/>
          <p:cNvSpPr>
            <a:spLocks noChangeShapeType="1"/>
          </p:cNvSpPr>
          <p:nvPr/>
        </p:nvSpPr>
        <p:spPr bwMode="auto">
          <a:xfrm>
            <a:off x="9154160" y="4435158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24" name="Rectangle 108"/>
          <p:cNvSpPr>
            <a:spLocks noChangeArrowheads="1"/>
          </p:cNvSpPr>
          <p:nvPr/>
        </p:nvSpPr>
        <p:spPr bwMode="auto">
          <a:xfrm>
            <a:off x="7533323" y="3552515"/>
            <a:ext cx="685800" cy="12223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25" name="Line 109"/>
          <p:cNvSpPr>
            <a:spLocks noChangeShapeType="1"/>
          </p:cNvSpPr>
          <p:nvPr/>
        </p:nvSpPr>
        <p:spPr bwMode="auto">
          <a:xfrm flipV="1">
            <a:off x="8095298" y="4435158"/>
            <a:ext cx="373062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26" name="Oval 110"/>
          <p:cNvSpPr>
            <a:spLocks noChangeArrowheads="1"/>
          </p:cNvSpPr>
          <p:nvPr/>
        </p:nvSpPr>
        <p:spPr bwMode="auto">
          <a:xfrm>
            <a:off x="7595235" y="3892240"/>
            <a:ext cx="312738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27" name="Oval 111"/>
          <p:cNvSpPr>
            <a:spLocks noChangeArrowheads="1"/>
          </p:cNvSpPr>
          <p:nvPr/>
        </p:nvSpPr>
        <p:spPr bwMode="auto">
          <a:xfrm>
            <a:off x="7720648" y="4163695"/>
            <a:ext cx="311150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28" name="Oval 112"/>
          <p:cNvSpPr>
            <a:spLocks noChangeArrowheads="1"/>
          </p:cNvSpPr>
          <p:nvPr/>
        </p:nvSpPr>
        <p:spPr bwMode="auto">
          <a:xfrm>
            <a:off x="7969885" y="3755714"/>
            <a:ext cx="312738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29" name="Oval 113"/>
          <p:cNvSpPr>
            <a:spLocks noChangeArrowheads="1"/>
          </p:cNvSpPr>
          <p:nvPr/>
        </p:nvSpPr>
        <p:spPr bwMode="auto">
          <a:xfrm>
            <a:off x="8904929" y="3620770"/>
            <a:ext cx="312737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30" name="Oval 114"/>
          <p:cNvSpPr>
            <a:spLocks noChangeArrowheads="1"/>
          </p:cNvSpPr>
          <p:nvPr/>
        </p:nvSpPr>
        <p:spPr bwMode="auto">
          <a:xfrm>
            <a:off x="8531861" y="4231958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31" name="Line 115"/>
          <p:cNvSpPr>
            <a:spLocks noChangeShapeType="1"/>
          </p:cNvSpPr>
          <p:nvPr/>
        </p:nvSpPr>
        <p:spPr bwMode="auto">
          <a:xfrm flipH="1" flipV="1">
            <a:off x="8717598" y="4638365"/>
            <a:ext cx="0" cy="542925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32" name="Line 116"/>
          <p:cNvSpPr>
            <a:spLocks noChangeShapeType="1"/>
          </p:cNvSpPr>
          <p:nvPr/>
        </p:nvSpPr>
        <p:spPr bwMode="auto">
          <a:xfrm flipH="1" flipV="1">
            <a:off x="8095298" y="4095433"/>
            <a:ext cx="0" cy="203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33" name="Line 117"/>
          <p:cNvSpPr>
            <a:spLocks noChangeShapeType="1"/>
          </p:cNvSpPr>
          <p:nvPr/>
        </p:nvSpPr>
        <p:spPr bwMode="auto">
          <a:xfrm flipH="1" flipV="1">
            <a:off x="9279573" y="4503420"/>
            <a:ext cx="0" cy="33813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34" name="Line 118"/>
          <p:cNvSpPr>
            <a:spLocks noChangeShapeType="1"/>
          </p:cNvSpPr>
          <p:nvPr/>
        </p:nvSpPr>
        <p:spPr bwMode="auto">
          <a:xfrm flipH="1" flipV="1">
            <a:off x="8344542" y="4570095"/>
            <a:ext cx="123825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35" name="Text Box 119"/>
          <p:cNvSpPr txBox="1">
            <a:spLocks noChangeArrowheads="1"/>
          </p:cNvSpPr>
          <p:nvPr/>
        </p:nvSpPr>
        <p:spPr bwMode="auto">
          <a:xfrm>
            <a:off x="10282873" y="4070033"/>
            <a:ext cx="419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dirty="0"/>
              <a:t>PA</a:t>
            </a:r>
          </a:p>
        </p:txBody>
      </p:sp>
      <p:sp>
        <p:nvSpPr>
          <p:cNvPr id="37" name="Text Box 121"/>
          <p:cNvSpPr txBox="1">
            <a:spLocks noChangeArrowheads="1"/>
          </p:cNvSpPr>
          <p:nvPr/>
        </p:nvSpPr>
        <p:spPr bwMode="auto">
          <a:xfrm>
            <a:off x="7745624" y="3093304"/>
            <a:ext cx="19638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1600" b="1" noProof="1"/>
              <a:t>Subset</a:t>
            </a:r>
            <a:r>
              <a:rPr lang="fr-FR" altLang="fr-FR" sz="1600" b="1" dirty="0"/>
              <a:t> of the System</a:t>
            </a:r>
          </a:p>
        </p:txBody>
      </p:sp>
      <p:sp>
        <p:nvSpPr>
          <p:cNvPr id="38" name="Text Box 122"/>
          <p:cNvSpPr txBox="1">
            <a:spLocks noChangeArrowheads="1"/>
          </p:cNvSpPr>
          <p:nvPr/>
        </p:nvSpPr>
        <p:spPr bwMode="auto">
          <a:xfrm>
            <a:off x="4791710" y="2149159"/>
            <a:ext cx="7928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1600" b="1" dirty="0"/>
              <a:t>System</a:t>
            </a:r>
          </a:p>
        </p:txBody>
      </p:sp>
      <p:grpSp>
        <p:nvGrpSpPr>
          <p:cNvPr id="39" name="Group 135"/>
          <p:cNvGrpSpPr>
            <a:grpSpLocks/>
          </p:cNvGrpSpPr>
          <p:nvPr/>
        </p:nvGrpSpPr>
        <p:grpSpPr bwMode="auto">
          <a:xfrm>
            <a:off x="1734185" y="599758"/>
            <a:ext cx="4235450" cy="6380162"/>
            <a:chOff x="0" y="297"/>
            <a:chExt cx="2668" cy="4019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509" y="2948"/>
              <a:ext cx="2159" cy="1282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AEA"/>
              </a:extrusionClr>
              <a:contourClr>
                <a:srgbClr val="EAEA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30" y="1366"/>
              <a:ext cx="2190" cy="1283"/>
            </a:xfrm>
            <a:prstGeom prst="rect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430" y="2991"/>
              <a:ext cx="2159" cy="1282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AEA"/>
              </a:extrusionClr>
              <a:contourClr>
                <a:srgbClr val="EAEA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705" y="297"/>
              <a:ext cx="707" cy="684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GB" altLang="fr-FR">
                <a:solidFill>
                  <a:srgbClr val="000066"/>
                </a:solidFill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352" y="3033"/>
              <a:ext cx="2159" cy="128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AEA"/>
              </a:extrusionClr>
              <a:contourClr>
                <a:srgbClr val="EAEA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1239" y="3290"/>
              <a:ext cx="1230" cy="128"/>
            </a:xfrm>
            <a:prstGeom prst="leftRightArrow">
              <a:avLst>
                <a:gd name="adj1" fmla="val 50000"/>
                <a:gd name="adj2" fmla="val 192188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V="1">
              <a:off x="1474" y="3375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V="1">
              <a:off x="1749" y="3375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564" y="3418"/>
              <a:ext cx="393" cy="42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/>
                <a:t>PC1</a:t>
              </a: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957" y="3632"/>
              <a:ext cx="14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1098" y="3418"/>
              <a:ext cx="393" cy="42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/>
                <a:t>PC2</a:t>
              </a:r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1569" y="3418"/>
              <a:ext cx="393" cy="42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/>
                <a:t>PC3</a:t>
              </a:r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 flipV="1">
              <a:off x="705" y="3760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V="1">
              <a:off x="1176" y="3760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V="1">
              <a:off x="1553" y="3760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55" name="AutoShape 20"/>
            <p:cNvSpPr>
              <a:spLocks noChangeArrowheads="1"/>
            </p:cNvSpPr>
            <p:nvPr/>
          </p:nvSpPr>
          <p:spPr bwMode="auto">
            <a:xfrm>
              <a:off x="375" y="3846"/>
              <a:ext cx="1571" cy="128"/>
            </a:xfrm>
            <a:prstGeom prst="leftRightArrow">
              <a:avLst>
                <a:gd name="adj1" fmla="val 50000"/>
                <a:gd name="adj2" fmla="val 245469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 flipH="1" flipV="1">
              <a:off x="689" y="2905"/>
              <a:ext cx="78" cy="727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1805" y="2520"/>
              <a:ext cx="255" cy="257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C2</a:t>
              </a:r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 flipH="1">
              <a:off x="1687" y="2734"/>
              <a:ext cx="118" cy="0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1121" y="2478"/>
              <a:ext cx="566" cy="427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C12</a:t>
              </a:r>
            </a:p>
          </p:txBody>
        </p: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V="1">
              <a:off x="941" y="2777"/>
              <a:ext cx="118" cy="0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>
              <a:off x="2040" y="2649"/>
              <a:ext cx="158" cy="128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075" y="2905"/>
              <a:ext cx="392" cy="385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C1’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>
              <a:off x="1451" y="3119"/>
              <a:ext cx="180" cy="0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1648" y="2991"/>
              <a:ext cx="255" cy="256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C3</a:t>
              </a:r>
            </a:p>
          </p:txBody>
        </p: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352" y="1409"/>
              <a:ext cx="2189" cy="1282"/>
            </a:xfrm>
            <a:prstGeom prst="rect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66" name="Rectangle 31"/>
            <p:cNvSpPr>
              <a:spLocks noChangeArrowheads="1"/>
            </p:cNvSpPr>
            <p:nvPr/>
          </p:nvSpPr>
          <p:spPr bwMode="auto">
            <a:xfrm>
              <a:off x="273" y="1451"/>
              <a:ext cx="2190" cy="1283"/>
            </a:xfrm>
            <a:prstGeom prst="rect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H="1">
              <a:off x="1428" y="1879"/>
              <a:ext cx="197" cy="8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3366FF"/>
              </a:extrusionClr>
              <a:contourClr>
                <a:srgbClr val="3366FF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68" name="AutoShape 33"/>
            <p:cNvSpPr>
              <a:spLocks noChangeArrowheads="1"/>
            </p:cNvSpPr>
            <p:nvPr/>
          </p:nvSpPr>
          <p:spPr bwMode="auto">
            <a:xfrm>
              <a:off x="329" y="1580"/>
              <a:ext cx="1086" cy="855"/>
            </a:xfrm>
            <a:prstGeom prst="hexagon">
              <a:avLst>
                <a:gd name="adj" fmla="val 31754"/>
                <a:gd name="vf" fmla="val 115470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3366FF"/>
              </a:extrusionClr>
              <a:contourClr>
                <a:srgbClr val="3366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GB" altLang="fr-FR">
                <a:solidFill>
                  <a:srgbClr val="000066"/>
                </a:solidFill>
              </a:endParaRPr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>
              <a:off x="1098" y="2178"/>
              <a:ext cx="668" cy="129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3366FF"/>
              </a:extrusionClr>
              <a:contourClr>
                <a:srgbClr val="3366FF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70" name="AutoShape 35"/>
            <p:cNvSpPr>
              <a:spLocks noChangeArrowheads="1"/>
            </p:cNvSpPr>
            <p:nvPr/>
          </p:nvSpPr>
          <p:spPr bwMode="auto">
            <a:xfrm>
              <a:off x="1726" y="2007"/>
              <a:ext cx="566" cy="428"/>
            </a:xfrm>
            <a:prstGeom prst="pentagon">
              <a:avLst/>
            </a:prstGeom>
            <a:solidFill>
              <a:srgbClr val="3366FF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3366FF"/>
              </a:extrusionClr>
              <a:contourClr>
                <a:srgbClr val="3366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C3</a:t>
              </a:r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2103" y="2392"/>
              <a:ext cx="255" cy="1026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C4</a:t>
              </a:r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430" y="2563"/>
              <a:ext cx="432" cy="77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C11</a:t>
              </a:r>
            </a:p>
          </p:txBody>
        </p:sp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666" y="767"/>
              <a:ext cx="1142" cy="1026"/>
            </a:xfrm>
            <a:prstGeom prst="rect">
              <a:avLst/>
            </a:prstGeom>
            <a:solidFill>
              <a:srgbClr val="99CC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GB" altLang="fr-FR">
                <a:solidFill>
                  <a:srgbClr val="000066"/>
                </a:solidFill>
              </a:endParaRPr>
            </a:p>
          </p:txBody>
        </p:sp>
        <p:sp>
          <p:nvSpPr>
            <p:cNvPr id="74" name="Oval 39"/>
            <p:cNvSpPr>
              <a:spLocks noChangeArrowheads="1"/>
            </p:cNvSpPr>
            <p:nvPr/>
          </p:nvSpPr>
          <p:spPr bwMode="auto">
            <a:xfrm>
              <a:off x="1013" y="981"/>
              <a:ext cx="255" cy="257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F2</a:t>
              </a:r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V="1">
              <a:off x="800" y="1152"/>
              <a:ext cx="213" cy="1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76" name="Line 41"/>
            <p:cNvSpPr>
              <a:spLocks noChangeShapeType="1"/>
            </p:cNvSpPr>
            <p:nvPr/>
          </p:nvSpPr>
          <p:spPr bwMode="auto">
            <a:xfrm flipH="1">
              <a:off x="843" y="1195"/>
              <a:ext cx="212" cy="1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77" name="Oval 42"/>
            <p:cNvSpPr>
              <a:spLocks noChangeArrowheads="1"/>
            </p:cNvSpPr>
            <p:nvPr/>
          </p:nvSpPr>
          <p:spPr bwMode="auto">
            <a:xfrm>
              <a:off x="587" y="1238"/>
              <a:ext cx="256" cy="256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F1</a:t>
              </a:r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>
              <a:off x="823" y="1366"/>
              <a:ext cx="298" cy="8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79" name="Oval 44"/>
            <p:cNvSpPr>
              <a:spLocks noChangeArrowheads="1"/>
            </p:cNvSpPr>
            <p:nvPr/>
          </p:nvSpPr>
          <p:spPr bwMode="auto">
            <a:xfrm>
              <a:off x="1478" y="1109"/>
              <a:ext cx="255" cy="257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F4</a:t>
              </a:r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 flipV="1">
              <a:off x="1412" y="1280"/>
              <a:ext cx="85" cy="8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81" name="Oval 46"/>
            <p:cNvSpPr>
              <a:spLocks noChangeArrowheads="1"/>
            </p:cNvSpPr>
            <p:nvPr/>
          </p:nvSpPr>
          <p:spPr bwMode="auto">
            <a:xfrm>
              <a:off x="1520" y="896"/>
              <a:ext cx="255" cy="256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F5</a:t>
              </a:r>
            </a:p>
          </p:txBody>
        </p:sp>
        <p:sp>
          <p:nvSpPr>
            <p:cNvPr id="82" name="Line 47"/>
            <p:cNvSpPr>
              <a:spLocks noChangeShapeType="1"/>
            </p:cNvSpPr>
            <p:nvPr/>
          </p:nvSpPr>
          <p:spPr bwMode="auto">
            <a:xfrm flipV="1">
              <a:off x="1284" y="1067"/>
              <a:ext cx="236" cy="4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1137" y="1280"/>
              <a:ext cx="255" cy="257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F3</a:t>
              </a:r>
            </a:p>
          </p:txBody>
        </p:sp>
        <p:sp>
          <p:nvSpPr>
            <p:cNvPr id="84" name="Oval 49"/>
            <p:cNvSpPr>
              <a:spLocks noChangeArrowheads="1"/>
            </p:cNvSpPr>
            <p:nvPr/>
          </p:nvSpPr>
          <p:spPr bwMode="auto">
            <a:xfrm>
              <a:off x="774" y="1537"/>
              <a:ext cx="197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F21</a:t>
              </a:r>
            </a:p>
          </p:txBody>
        </p:sp>
        <p:sp>
          <p:nvSpPr>
            <p:cNvPr id="85" name="Line 50"/>
            <p:cNvSpPr>
              <a:spLocks noChangeShapeType="1"/>
            </p:cNvSpPr>
            <p:nvPr/>
          </p:nvSpPr>
          <p:spPr bwMode="auto">
            <a:xfrm flipV="1">
              <a:off x="610" y="1701"/>
              <a:ext cx="164" cy="9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 flipH="1">
              <a:off x="643" y="1793"/>
              <a:ext cx="219" cy="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447" y="1760"/>
              <a:ext cx="196" cy="182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 dirty="0">
                  <a:solidFill>
                    <a:srgbClr val="000066"/>
                  </a:solidFill>
                </a:rPr>
                <a:t>F1</a:t>
              </a:r>
            </a:p>
          </p:txBody>
        </p:sp>
        <p:sp>
          <p:nvSpPr>
            <p:cNvPr id="88" name="Oval 53"/>
            <p:cNvSpPr>
              <a:spLocks noChangeArrowheads="1"/>
            </p:cNvSpPr>
            <p:nvPr/>
          </p:nvSpPr>
          <p:spPr bwMode="auto">
            <a:xfrm>
              <a:off x="666" y="2007"/>
              <a:ext cx="196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F6</a:t>
              </a:r>
            </a:p>
          </p:txBody>
        </p:sp>
        <p:sp>
          <p:nvSpPr>
            <p:cNvPr id="89" name="Rectangle 54"/>
            <p:cNvSpPr>
              <a:spLocks noChangeArrowheads="1"/>
            </p:cNvSpPr>
            <p:nvPr/>
          </p:nvSpPr>
          <p:spPr bwMode="auto">
            <a:xfrm>
              <a:off x="1608" y="1708"/>
              <a:ext cx="606" cy="385"/>
            </a:xfrm>
            <a:prstGeom prst="rect">
              <a:avLst/>
            </a:prstGeom>
            <a:solidFill>
              <a:srgbClr val="3366FF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3366FF"/>
              </a:extrusionClr>
              <a:contourClr>
                <a:srgbClr val="3366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C2</a:t>
              </a:r>
            </a:p>
          </p:txBody>
        </p:sp>
        <p:sp>
          <p:nvSpPr>
            <p:cNvPr id="90" name="Oval 55"/>
            <p:cNvSpPr>
              <a:spLocks noChangeArrowheads="1"/>
            </p:cNvSpPr>
            <p:nvPr/>
          </p:nvSpPr>
          <p:spPr bwMode="auto">
            <a:xfrm>
              <a:off x="862" y="1708"/>
              <a:ext cx="197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F22</a:t>
              </a:r>
            </a:p>
          </p:txBody>
        </p:sp>
        <p:sp>
          <p:nvSpPr>
            <p:cNvPr id="91" name="Line 56"/>
            <p:cNvSpPr>
              <a:spLocks noChangeShapeType="1"/>
            </p:cNvSpPr>
            <p:nvPr/>
          </p:nvSpPr>
          <p:spPr bwMode="auto">
            <a:xfrm flipV="1">
              <a:off x="784" y="3119"/>
              <a:ext cx="235" cy="0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92" name="Oval 57"/>
            <p:cNvSpPr>
              <a:spLocks noChangeArrowheads="1"/>
            </p:cNvSpPr>
            <p:nvPr/>
          </p:nvSpPr>
          <p:spPr bwMode="auto">
            <a:xfrm>
              <a:off x="469" y="2777"/>
              <a:ext cx="197" cy="182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F1</a:t>
              </a:r>
            </a:p>
          </p:txBody>
        </p:sp>
        <p:sp>
          <p:nvSpPr>
            <p:cNvPr id="93" name="Oval 58"/>
            <p:cNvSpPr>
              <a:spLocks noChangeArrowheads="1"/>
            </p:cNvSpPr>
            <p:nvPr/>
          </p:nvSpPr>
          <p:spPr bwMode="auto">
            <a:xfrm>
              <a:off x="548" y="2948"/>
              <a:ext cx="196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F6</a:t>
              </a:r>
            </a:p>
          </p:txBody>
        </p:sp>
        <p:sp>
          <p:nvSpPr>
            <p:cNvPr id="94" name="Oval 59"/>
            <p:cNvSpPr>
              <a:spLocks noChangeArrowheads="1"/>
            </p:cNvSpPr>
            <p:nvPr/>
          </p:nvSpPr>
          <p:spPr bwMode="auto">
            <a:xfrm>
              <a:off x="705" y="2691"/>
              <a:ext cx="197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F21</a:t>
              </a:r>
            </a:p>
          </p:txBody>
        </p:sp>
        <p:sp>
          <p:nvSpPr>
            <p:cNvPr id="95" name="Oval 60"/>
            <p:cNvSpPr>
              <a:spLocks noChangeArrowheads="1"/>
            </p:cNvSpPr>
            <p:nvPr/>
          </p:nvSpPr>
          <p:spPr bwMode="auto">
            <a:xfrm>
              <a:off x="1294" y="2606"/>
              <a:ext cx="197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F22</a:t>
              </a:r>
            </a:p>
          </p:txBody>
        </p:sp>
        <p:sp>
          <p:nvSpPr>
            <p:cNvPr id="96" name="Oval 61"/>
            <p:cNvSpPr>
              <a:spLocks noChangeArrowheads="1"/>
            </p:cNvSpPr>
            <p:nvPr/>
          </p:nvSpPr>
          <p:spPr bwMode="auto">
            <a:xfrm>
              <a:off x="1059" y="2991"/>
              <a:ext cx="196" cy="180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F7</a:t>
              </a:r>
            </a:p>
          </p:txBody>
        </p:sp>
        <p:sp>
          <p:nvSpPr>
            <p:cNvPr id="97" name="AutoShape 62"/>
            <p:cNvSpPr>
              <a:spLocks noChangeArrowheads="1"/>
            </p:cNvSpPr>
            <p:nvPr/>
          </p:nvSpPr>
          <p:spPr bwMode="auto">
            <a:xfrm>
              <a:off x="744" y="383"/>
              <a:ext cx="236" cy="256"/>
            </a:xfrm>
            <a:prstGeom prst="diamond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A1</a:t>
              </a:r>
            </a:p>
          </p:txBody>
        </p:sp>
        <p:sp>
          <p:nvSpPr>
            <p:cNvPr id="98" name="Line 63"/>
            <p:cNvSpPr>
              <a:spLocks noChangeShapeType="1"/>
            </p:cNvSpPr>
            <p:nvPr/>
          </p:nvSpPr>
          <p:spPr bwMode="auto">
            <a:xfrm flipH="1" flipV="1">
              <a:off x="941" y="554"/>
              <a:ext cx="157" cy="85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99" name="AutoShape 64"/>
            <p:cNvSpPr>
              <a:spLocks noChangeArrowheads="1"/>
            </p:cNvSpPr>
            <p:nvPr/>
          </p:nvSpPr>
          <p:spPr bwMode="auto">
            <a:xfrm>
              <a:off x="1216" y="383"/>
              <a:ext cx="235" cy="256"/>
            </a:xfrm>
            <a:prstGeom prst="diamond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A2</a:t>
              </a:r>
            </a:p>
          </p:txBody>
        </p:sp>
        <p:sp>
          <p:nvSpPr>
            <p:cNvPr id="100" name="AutoShape 65"/>
            <p:cNvSpPr>
              <a:spLocks noChangeArrowheads="1"/>
            </p:cNvSpPr>
            <p:nvPr/>
          </p:nvSpPr>
          <p:spPr bwMode="auto">
            <a:xfrm>
              <a:off x="1019" y="554"/>
              <a:ext cx="236" cy="256"/>
            </a:xfrm>
            <a:prstGeom prst="diamond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A2</a:t>
              </a:r>
            </a:p>
          </p:txBody>
        </p:sp>
        <p:sp>
          <p:nvSpPr>
            <p:cNvPr id="101" name="Line 66"/>
            <p:cNvSpPr>
              <a:spLocks noChangeShapeType="1"/>
            </p:cNvSpPr>
            <p:nvPr/>
          </p:nvSpPr>
          <p:spPr bwMode="auto">
            <a:xfrm flipH="1">
              <a:off x="980" y="511"/>
              <a:ext cx="236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102" name="Line 67"/>
            <p:cNvSpPr>
              <a:spLocks noChangeShapeType="1"/>
            </p:cNvSpPr>
            <p:nvPr/>
          </p:nvSpPr>
          <p:spPr bwMode="auto">
            <a:xfrm flipV="1">
              <a:off x="902" y="1280"/>
              <a:ext cx="196" cy="3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3" name="Line 68"/>
            <p:cNvSpPr>
              <a:spLocks noChangeShapeType="1"/>
            </p:cNvSpPr>
            <p:nvPr/>
          </p:nvSpPr>
          <p:spPr bwMode="auto">
            <a:xfrm flipV="1">
              <a:off x="548" y="1451"/>
              <a:ext cx="118" cy="3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4" name="Line 69"/>
            <p:cNvSpPr>
              <a:spLocks noChangeShapeType="1"/>
            </p:cNvSpPr>
            <p:nvPr/>
          </p:nvSpPr>
          <p:spPr bwMode="auto">
            <a:xfrm flipV="1">
              <a:off x="1059" y="1238"/>
              <a:ext cx="78" cy="47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5" name="Line 70"/>
            <p:cNvSpPr>
              <a:spLocks noChangeShapeType="1"/>
            </p:cNvSpPr>
            <p:nvPr/>
          </p:nvSpPr>
          <p:spPr bwMode="auto">
            <a:xfrm flipV="1">
              <a:off x="1137" y="767"/>
              <a:ext cx="39" cy="25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6" name="Line 71"/>
            <p:cNvSpPr>
              <a:spLocks noChangeShapeType="1"/>
            </p:cNvSpPr>
            <p:nvPr/>
          </p:nvSpPr>
          <p:spPr bwMode="auto">
            <a:xfrm flipH="1" flipV="1">
              <a:off x="1176" y="767"/>
              <a:ext cx="393" cy="21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7" name="Line 72"/>
            <p:cNvSpPr>
              <a:spLocks noChangeShapeType="1"/>
            </p:cNvSpPr>
            <p:nvPr/>
          </p:nvSpPr>
          <p:spPr bwMode="auto">
            <a:xfrm flipV="1">
              <a:off x="705" y="2264"/>
              <a:ext cx="118" cy="34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8" name="Line 73"/>
            <p:cNvSpPr>
              <a:spLocks noChangeShapeType="1"/>
            </p:cNvSpPr>
            <p:nvPr/>
          </p:nvSpPr>
          <p:spPr bwMode="auto">
            <a:xfrm flipH="1" flipV="1">
              <a:off x="823" y="2264"/>
              <a:ext cx="393" cy="29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9" name="Line 74"/>
            <p:cNvSpPr>
              <a:spLocks noChangeShapeType="1"/>
            </p:cNvSpPr>
            <p:nvPr/>
          </p:nvSpPr>
          <p:spPr bwMode="auto">
            <a:xfrm flipH="1" flipV="1">
              <a:off x="823" y="2264"/>
              <a:ext cx="314" cy="7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0" name="Line 75"/>
            <p:cNvSpPr>
              <a:spLocks noChangeShapeType="1"/>
            </p:cNvSpPr>
            <p:nvPr/>
          </p:nvSpPr>
          <p:spPr bwMode="auto">
            <a:xfrm flipH="1" flipV="1">
              <a:off x="1176" y="3247"/>
              <a:ext cx="0" cy="34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1" name="Line 76"/>
            <p:cNvSpPr>
              <a:spLocks noChangeShapeType="1"/>
            </p:cNvSpPr>
            <p:nvPr/>
          </p:nvSpPr>
          <p:spPr bwMode="auto">
            <a:xfrm flipH="1" flipV="1">
              <a:off x="548" y="1964"/>
              <a:ext cx="0" cy="129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2" name="Line 77"/>
            <p:cNvSpPr>
              <a:spLocks noChangeShapeType="1"/>
            </p:cNvSpPr>
            <p:nvPr/>
          </p:nvSpPr>
          <p:spPr bwMode="auto">
            <a:xfrm flipH="1" flipV="1">
              <a:off x="1451" y="2093"/>
              <a:ext cx="0" cy="171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3" name="Line 78"/>
            <p:cNvSpPr>
              <a:spLocks noChangeShapeType="1"/>
            </p:cNvSpPr>
            <p:nvPr/>
          </p:nvSpPr>
          <p:spPr bwMode="auto">
            <a:xfrm flipH="1" flipV="1">
              <a:off x="784" y="2905"/>
              <a:ext cx="0" cy="1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4" name="Line 79"/>
            <p:cNvSpPr>
              <a:spLocks noChangeShapeType="1"/>
            </p:cNvSpPr>
            <p:nvPr/>
          </p:nvSpPr>
          <p:spPr bwMode="auto">
            <a:xfrm flipH="1" flipV="1">
              <a:off x="1530" y="3162"/>
              <a:ext cx="0" cy="213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5" name="Line 80"/>
            <p:cNvSpPr>
              <a:spLocks noChangeShapeType="1"/>
            </p:cNvSpPr>
            <p:nvPr/>
          </p:nvSpPr>
          <p:spPr bwMode="auto">
            <a:xfrm flipH="1" flipV="1">
              <a:off x="1766" y="3204"/>
              <a:ext cx="0" cy="42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6" name="Line 81"/>
            <p:cNvSpPr>
              <a:spLocks noChangeShapeType="1"/>
            </p:cNvSpPr>
            <p:nvPr/>
          </p:nvSpPr>
          <p:spPr bwMode="auto">
            <a:xfrm flipH="1" flipV="1">
              <a:off x="941" y="3204"/>
              <a:ext cx="78" cy="42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7" name="Oval 82"/>
            <p:cNvSpPr>
              <a:spLocks noChangeArrowheads="1"/>
            </p:cNvSpPr>
            <p:nvPr/>
          </p:nvSpPr>
          <p:spPr bwMode="auto">
            <a:xfrm>
              <a:off x="1805" y="2007"/>
              <a:ext cx="216" cy="214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F3</a:t>
              </a:r>
            </a:p>
          </p:txBody>
        </p:sp>
        <p:sp>
          <p:nvSpPr>
            <p:cNvPr id="118" name="Line 83"/>
            <p:cNvSpPr>
              <a:spLocks noChangeShapeType="1"/>
            </p:cNvSpPr>
            <p:nvPr/>
          </p:nvSpPr>
          <p:spPr bwMode="auto">
            <a:xfrm flipH="1" flipV="1">
              <a:off x="1923" y="2264"/>
              <a:ext cx="0" cy="8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9" name="Line 84"/>
            <p:cNvSpPr>
              <a:spLocks noChangeShapeType="1"/>
            </p:cNvSpPr>
            <p:nvPr/>
          </p:nvSpPr>
          <p:spPr bwMode="auto">
            <a:xfrm>
              <a:off x="587" y="1793"/>
              <a:ext cx="1257" cy="34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120" name="Rectangle 85"/>
            <p:cNvSpPr>
              <a:spLocks noChangeArrowheads="1"/>
            </p:cNvSpPr>
            <p:nvPr/>
          </p:nvSpPr>
          <p:spPr bwMode="auto">
            <a:xfrm>
              <a:off x="1114" y="1751"/>
              <a:ext cx="2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7BB4C1"/>
                      </a:gs>
                      <a:gs pos="100000">
                        <a:srgbClr val="7BB4C1">
                          <a:gamma/>
                          <a:tint val="51373"/>
                          <a:invGamma/>
                        </a:srgb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C1</a:t>
              </a:r>
            </a:p>
          </p:txBody>
        </p:sp>
        <p:sp>
          <p:nvSpPr>
            <p:cNvPr id="121" name="Line 86"/>
            <p:cNvSpPr>
              <a:spLocks noChangeShapeType="1"/>
            </p:cNvSpPr>
            <p:nvPr/>
          </p:nvSpPr>
          <p:spPr bwMode="auto">
            <a:xfrm flipH="1" flipV="1">
              <a:off x="862" y="639"/>
              <a:ext cx="197" cy="38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22" name="Text Box 87"/>
            <p:cNvSpPr txBox="1">
              <a:spLocks noChangeArrowheads="1"/>
            </p:cNvSpPr>
            <p:nvPr/>
          </p:nvSpPr>
          <p:spPr bwMode="auto">
            <a:xfrm>
              <a:off x="0" y="564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/>
                <a:t>OA</a:t>
              </a:r>
            </a:p>
          </p:txBody>
        </p:sp>
        <p:sp>
          <p:nvSpPr>
            <p:cNvPr id="123" name="Text Box 88"/>
            <p:cNvSpPr txBox="1">
              <a:spLocks noChangeArrowheads="1"/>
            </p:cNvSpPr>
            <p:nvPr/>
          </p:nvSpPr>
          <p:spPr bwMode="auto">
            <a:xfrm>
              <a:off x="0" y="1137"/>
              <a:ext cx="2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/>
                <a:t>SA</a:t>
              </a:r>
            </a:p>
          </p:txBody>
        </p:sp>
        <p:sp>
          <p:nvSpPr>
            <p:cNvPr id="124" name="Text Box 89"/>
            <p:cNvSpPr txBox="1">
              <a:spLocks noChangeArrowheads="1"/>
            </p:cNvSpPr>
            <p:nvPr/>
          </p:nvSpPr>
          <p:spPr bwMode="auto">
            <a:xfrm>
              <a:off x="13" y="1896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/>
                <a:t>LA</a:t>
              </a:r>
            </a:p>
          </p:txBody>
        </p:sp>
        <p:sp>
          <p:nvSpPr>
            <p:cNvPr id="125" name="Text Box 90"/>
            <p:cNvSpPr txBox="1">
              <a:spLocks noChangeArrowheads="1"/>
            </p:cNvSpPr>
            <p:nvPr/>
          </p:nvSpPr>
          <p:spPr bwMode="auto">
            <a:xfrm>
              <a:off x="6" y="329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/>
                <a:t>PA</a:t>
              </a:r>
            </a:p>
          </p:txBody>
        </p:sp>
        <p:sp>
          <p:nvSpPr>
            <p:cNvPr id="126" name="Line 124"/>
            <p:cNvSpPr>
              <a:spLocks noChangeShapeType="1"/>
            </p:cNvSpPr>
            <p:nvPr/>
          </p:nvSpPr>
          <p:spPr bwMode="auto">
            <a:xfrm flipV="1">
              <a:off x="2185" y="3361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127" name="Rectangle 123"/>
            <p:cNvSpPr>
              <a:spLocks noChangeArrowheads="1"/>
            </p:cNvSpPr>
            <p:nvPr/>
          </p:nvSpPr>
          <p:spPr bwMode="auto">
            <a:xfrm>
              <a:off x="2049" y="3432"/>
              <a:ext cx="393" cy="42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/>
                <a:t>PC4</a:t>
              </a:r>
            </a:p>
          </p:txBody>
        </p:sp>
        <p:sp>
          <p:nvSpPr>
            <p:cNvPr id="128" name="Line 125"/>
            <p:cNvSpPr>
              <a:spLocks noChangeShapeType="1"/>
            </p:cNvSpPr>
            <p:nvPr/>
          </p:nvSpPr>
          <p:spPr bwMode="auto">
            <a:xfrm flipH="1" flipV="1">
              <a:off x="2150" y="3188"/>
              <a:ext cx="0" cy="42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29" name="Oval 126"/>
            <p:cNvSpPr>
              <a:spLocks noChangeArrowheads="1"/>
            </p:cNvSpPr>
            <p:nvPr/>
          </p:nvSpPr>
          <p:spPr bwMode="auto">
            <a:xfrm>
              <a:off x="2054" y="2972"/>
              <a:ext cx="196" cy="180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F8</a:t>
              </a:r>
            </a:p>
          </p:txBody>
        </p:sp>
        <p:sp>
          <p:nvSpPr>
            <p:cNvPr id="130" name="Oval 127"/>
            <p:cNvSpPr>
              <a:spLocks noChangeArrowheads="1"/>
            </p:cNvSpPr>
            <p:nvPr/>
          </p:nvSpPr>
          <p:spPr bwMode="auto">
            <a:xfrm>
              <a:off x="2279" y="2604"/>
              <a:ext cx="196" cy="180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F9</a:t>
              </a:r>
            </a:p>
          </p:txBody>
        </p:sp>
        <p:sp>
          <p:nvSpPr>
            <p:cNvPr id="131" name="Oval 128"/>
            <p:cNvSpPr>
              <a:spLocks noChangeArrowheads="1"/>
            </p:cNvSpPr>
            <p:nvPr/>
          </p:nvSpPr>
          <p:spPr bwMode="auto">
            <a:xfrm>
              <a:off x="1657" y="2872"/>
              <a:ext cx="172" cy="198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F3</a:t>
              </a:r>
            </a:p>
          </p:txBody>
        </p:sp>
      </p:grpSp>
      <p:sp>
        <p:nvSpPr>
          <p:cNvPr id="132" name="Rectangle 129"/>
          <p:cNvSpPr>
            <a:spLocks noChangeArrowheads="1"/>
          </p:cNvSpPr>
          <p:nvPr/>
        </p:nvSpPr>
        <p:spPr bwMode="auto">
          <a:xfrm>
            <a:off x="9354185" y="4911408"/>
            <a:ext cx="623888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/>
              <a:t>PC3</a:t>
            </a:r>
          </a:p>
        </p:txBody>
      </p:sp>
      <p:sp>
        <p:nvSpPr>
          <p:cNvPr id="133" name="Rectangle 130"/>
          <p:cNvSpPr>
            <a:spLocks noChangeArrowheads="1"/>
          </p:cNvSpPr>
          <p:nvPr/>
        </p:nvSpPr>
        <p:spPr bwMode="auto">
          <a:xfrm>
            <a:off x="9728841" y="3485840"/>
            <a:ext cx="404813" cy="40798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134" name="Rectangle 131"/>
          <p:cNvSpPr>
            <a:spLocks noChangeArrowheads="1"/>
          </p:cNvSpPr>
          <p:nvPr/>
        </p:nvSpPr>
        <p:spPr bwMode="auto">
          <a:xfrm>
            <a:off x="9479598" y="4233545"/>
            <a:ext cx="404812" cy="40640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135" name="Oval 132"/>
          <p:cNvSpPr>
            <a:spLocks noChangeArrowheads="1"/>
          </p:cNvSpPr>
          <p:nvPr/>
        </p:nvSpPr>
        <p:spPr bwMode="auto">
          <a:xfrm>
            <a:off x="9493886" y="4044640"/>
            <a:ext cx="273050" cy="3143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136" name="Line 133"/>
          <p:cNvSpPr>
            <a:spLocks noChangeShapeType="1"/>
          </p:cNvSpPr>
          <p:nvPr/>
        </p:nvSpPr>
        <p:spPr bwMode="auto">
          <a:xfrm flipV="1">
            <a:off x="9571673" y="4728852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37" name="Line 134"/>
          <p:cNvSpPr>
            <a:spLocks noChangeShapeType="1"/>
          </p:cNvSpPr>
          <p:nvPr/>
        </p:nvSpPr>
        <p:spPr bwMode="auto">
          <a:xfrm flipH="1" flipV="1">
            <a:off x="9598660" y="4457383"/>
            <a:ext cx="0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38" name="Freeform 136"/>
          <p:cNvSpPr>
            <a:spLocks/>
          </p:cNvSpPr>
          <p:nvPr/>
        </p:nvSpPr>
        <p:spPr bwMode="auto">
          <a:xfrm>
            <a:off x="7268222" y="4405209"/>
            <a:ext cx="184731" cy="369332"/>
          </a:xfrm>
          <a:custGeom>
            <a:avLst/>
            <a:gdLst>
              <a:gd name="T0" fmla="*/ 735 w 790"/>
              <a:gd name="T1" fmla="*/ 0 h 1360"/>
              <a:gd name="T2" fmla="*/ 373 w 790"/>
              <a:gd name="T3" fmla="*/ 0 h 1360"/>
              <a:gd name="T4" fmla="*/ 121 w 790"/>
              <a:gd name="T5" fmla="*/ 581 h 1360"/>
              <a:gd name="T6" fmla="*/ 137 w 790"/>
              <a:gd name="T7" fmla="*/ 795 h 1360"/>
              <a:gd name="T8" fmla="*/ 253 w 790"/>
              <a:gd name="T9" fmla="*/ 800 h 1360"/>
              <a:gd name="T10" fmla="*/ 0 w 790"/>
              <a:gd name="T11" fmla="*/ 1355 h 1360"/>
              <a:gd name="T12" fmla="*/ 560 w 790"/>
              <a:gd name="T13" fmla="*/ 1360 h 1360"/>
              <a:gd name="T14" fmla="*/ 735 w 790"/>
              <a:gd name="T15" fmla="*/ 899 h 1360"/>
              <a:gd name="T16" fmla="*/ 532 w 790"/>
              <a:gd name="T17" fmla="*/ 751 h 1360"/>
              <a:gd name="T18" fmla="*/ 790 w 790"/>
              <a:gd name="T19" fmla="*/ 0 h 1360"/>
              <a:gd name="T20" fmla="*/ 735 w 790"/>
              <a:gd name="T21" fmla="*/ 0 h 1360"/>
              <a:gd name="connsiteX0" fmla="*/ 15269 w 15965"/>
              <a:gd name="connsiteY0" fmla="*/ 0 h 10000"/>
              <a:gd name="connsiteX1" fmla="*/ 10687 w 15965"/>
              <a:gd name="connsiteY1" fmla="*/ 0 h 10000"/>
              <a:gd name="connsiteX2" fmla="*/ 7497 w 15965"/>
              <a:gd name="connsiteY2" fmla="*/ 4272 h 10000"/>
              <a:gd name="connsiteX3" fmla="*/ 7699 w 15965"/>
              <a:gd name="connsiteY3" fmla="*/ 5846 h 10000"/>
              <a:gd name="connsiteX4" fmla="*/ 9168 w 15965"/>
              <a:gd name="connsiteY4" fmla="*/ 5882 h 10000"/>
              <a:gd name="connsiteX5" fmla="*/ 0 w 15965"/>
              <a:gd name="connsiteY5" fmla="*/ 9925 h 10000"/>
              <a:gd name="connsiteX6" fmla="*/ 13054 w 15965"/>
              <a:gd name="connsiteY6" fmla="*/ 10000 h 10000"/>
              <a:gd name="connsiteX7" fmla="*/ 15269 w 15965"/>
              <a:gd name="connsiteY7" fmla="*/ 6610 h 10000"/>
              <a:gd name="connsiteX8" fmla="*/ 12699 w 15965"/>
              <a:gd name="connsiteY8" fmla="*/ 5522 h 10000"/>
              <a:gd name="connsiteX9" fmla="*/ 15965 w 15965"/>
              <a:gd name="connsiteY9" fmla="*/ 0 h 10000"/>
              <a:gd name="connsiteX10" fmla="*/ 15269 w 15965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9475 w 17943"/>
              <a:gd name="connsiteY2" fmla="*/ 4272 h 10000"/>
              <a:gd name="connsiteX3" fmla="*/ 0 w 17943"/>
              <a:gd name="connsiteY3" fmla="*/ 6077 h 10000"/>
              <a:gd name="connsiteX4" fmla="*/ 11146 w 17943"/>
              <a:gd name="connsiteY4" fmla="*/ 5882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9475 w 17943"/>
              <a:gd name="connsiteY2" fmla="*/ 4272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599 w 17943"/>
              <a:gd name="connsiteY1" fmla="*/ 462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6518 w 17943"/>
              <a:gd name="connsiteY0" fmla="*/ 501 h 10000"/>
              <a:gd name="connsiteX1" fmla="*/ 12599 w 17943"/>
              <a:gd name="connsiteY1" fmla="*/ 462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6518 w 17943"/>
              <a:gd name="connsiteY10" fmla="*/ 501 h 10000"/>
              <a:gd name="connsiteX0" fmla="*/ 16518 w 18208"/>
              <a:gd name="connsiteY0" fmla="*/ 156 h 9655"/>
              <a:gd name="connsiteX1" fmla="*/ 12599 w 18208"/>
              <a:gd name="connsiteY1" fmla="*/ 117 h 9655"/>
              <a:gd name="connsiteX2" fmla="*/ 4968 w 18208"/>
              <a:gd name="connsiteY2" fmla="*/ 0 h 9655"/>
              <a:gd name="connsiteX3" fmla="*/ 0 w 18208"/>
              <a:gd name="connsiteY3" fmla="*/ 5732 h 9655"/>
              <a:gd name="connsiteX4" fmla="*/ 4915 w 18208"/>
              <a:gd name="connsiteY4" fmla="*/ 5961 h 9655"/>
              <a:gd name="connsiteX5" fmla="*/ 1978 w 18208"/>
              <a:gd name="connsiteY5" fmla="*/ 9580 h 9655"/>
              <a:gd name="connsiteX6" fmla="*/ 15032 w 18208"/>
              <a:gd name="connsiteY6" fmla="*/ 9655 h 9655"/>
              <a:gd name="connsiteX7" fmla="*/ 17247 w 18208"/>
              <a:gd name="connsiteY7" fmla="*/ 6265 h 9655"/>
              <a:gd name="connsiteX8" fmla="*/ 14677 w 18208"/>
              <a:gd name="connsiteY8" fmla="*/ 5177 h 9655"/>
              <a:gd name="connsiteX9" fmla="*/ 18208 w 18208"/>
              <a:gd name="connsiteY9" fmla="*/ 233 h 9655"/>
              <a:gd name="connsiteX10" fmla="*/ 16518 w 18208"/>
              <a:gd name="connsiteY10" fmla="*/ 156 h 9655"/>
              <a:gd name="connsiteX0" fmla="*/ 9072 w 10364"/>
              <a:gd name="connsiteY0" fmla="*/ 162 h 10000"/>
              <a:gd name="connsiteX1" fmla="*/ 6919 w 10364"/>
              <a:gd name="connsiteY1" fmla="*/ 121 h 10000"/>
              <a:gd name="connsiteX2" fmla="*/ 2728 w 10364"/>
              <a:gd name="connsiteY2" fmla="*/ 0 h 10000"/>
              <a:gd name="connsiteX3" fmla="*/ 0 w 10364"/>
              <a:gd name="connsiteY3" fmla="*/ 5937 h 10000"/>
              <a:gd name="connsiteX4" fmla="*/ 2699 w 10364"/>
              <a:gd name="connsiteY4" fmla="*/ 6174 h 10000"/>
              <a:gd name="connsiteX5" fmla="*/ 1086 w 10364"/>
              <a:gd name="connsiteY5" fmla="*/ 9922 h 10000"/>
              <a:gd name="connsiteX6" fmla="*/ 8256 w 10364"/>
              <a:gd name="connsiteY6" fmla="*/ 10000 h 10000"/>
              <a:gd name="connsiteX7" fmla="*/ 9472 w 10364"/>
              <a:gd name="connsiteY7" fmla="*/ 6489 h 10000"/>
              <a:gd name="connsiteX8" fmla="*/ 8061 w 10364"/>
              <a:gd name="connsiteY8" fmla="*/ 5362 h 10000"/>
              <a:gd name="connsiteX9" fmla="*/ 10364 w 10364"/>
              <a:gd name="connsiteY9" fmla="*/ 241 h 10000"/>
              <a:gd name="connsiteX10" fmla="*/ 9072 w 10364"/>
              <a:gd name="connsiteY10" fmla="*/ 16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4" h="10000">
                <a:moveTo>
                  <a:pt x="9072" y="162"/>
                </a:moveTo>
                <a:lnTo>
                  <a:pt x="6919" y="121"/>
                </a:lnTo>
                <a:lnTo>
                  <a:pt x="2728" y="0"/>
                </a:lnTo>
                <a:cubicBezTo>
                  <a:pt x="2765" y="544"/>
                  <a:pt x="-37" y="5393"/>
                  <a:pt x="0" y="5937"/>
                </a:cubicBezTo>
                <a:lnTo>
                  <a:pt x="2699" y="6174"/>
                </a:lnTo>
                <a:lnTo>
                  <a:pt x="1086" y="9922"/>
                </a:lnTo>
                <a:lnTo>
                  <a:pt x="8256" y="10000"/>
                </a:lnTo>
                <a:lnTo>
                  <a:pt x="9472" y="6489"/>
                </a:lnTo>
                <a:lnTo>
                  <a:pt x="8061" y="5362"/>
                </a:lnTo>
                <a:lnTo>
                  <a:pt x="10364" y="241"/>
                </a:lnTo>
                <a:lnTo>
                  <a:pt x="9072" y="162"/>
                </a:lnTo>
                <a:close/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 dirty="0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5644204" y="4696301"/>
            <a:ext cx="1523673" cy="134146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36"/>
          <p:cNvSpPr>
            <a:spLocks/>
          </p:cNvSpPr>
          <p:nvPr/>
        </p:nvSpPr>
        <p:spPr bwMode="auto">
          <a:xfrm>
            <a:off x="2148858" y="5039816"/>
            <a:ext cx="184731" cy="369332"/>
          </a:xfrm>
          <a:custGeom>
            <a:avLst/>
            <a:gdLst>
              <a:gd name="T0" fmla="*/ 735 w 790"/>
              <a:gd name="T1" fmla="*/ 0 h 1360"/>
              <a:gd name="T2" fmla="*/ 373 w 790"/>
              <a:gd name="T3" fmla="*/ 0 h 1360"/>
              <a:gd name="T4" fmla="*/ 121 w 790"/>
              <a:gd name="T5" fmla="*/ 581 h 1360"/>
              <a:gd name="T6" fmla="*/ 137 w 790"/>
              <a:gd name="T7" fmla="*/ 795 h 1360"/>
              <a:gd name="T8" fmla="*/ 253 w 790"/>
              <a:gd name="T9" fmla="*/ 800 h 1360"/>
              <a:gd name="T10" fmla="*/ 0 w 790"/>
              <a:gd name="T11" fmla="*/ 1355 h 1360"/>
              <a:gd name="T12" fmla="*/ 560 w 790"/>
              <a:gd name="T13" fmla="*/ 1360 h 1360"/>
              <a:gd name="T14" fmla="*/ 735 w 790"/>
              <a:gd name="T15" fmla="*/ 899 h 1360"/>
              <a:gd name="T16" fmla="*/ 532 w 790"/>
              <a:gd name="T17" fmla="*/ 751 h 1360"/>
              <a:gd name="T18" fmla="*/ 790 w 790"/>
              <a:gd name="T19" fmla="*/ 0 h 1360"/>
              <a:gd name="T20" fmla="*/ 735 w 790"/>
              <a:gd name="T21" fmla="*/ 0 h 1360"/>
              <a:gd name="connsiteX0" fmla="*/ 15269 w 15965"/>
              <a:gd name="connsiteY0" fmla="*/ 0 h 10000"/>
              <a:gd name="connsiteX1" fmla="*/ 10687 w 15965"/>
              <a:gd name="connsiteY1" fmla="*/ 0 h 10000"/>
              <a:gd name="connsiteX2" fmla="*/ 7497 w 15965"/>
              <a:gd name="connsiteY2" fmla="*/ 4272 h 10000"/>
              <a:gd name="connsiteX3" fmla="*/ 7699 w 15965"/>
              <a:gd name="connsiteY3" fmla="*/ 5846 h 10000"/>
              <a:gd name="connsiteX4" fmla="*/ 9168 w 15965"/>
              <a:gd name="connsiteY4" fmla="*/ 5882 h 10000"/>
              <a:gd name="connsiteX5" fmla="*/ 0 w 15965"/>
              <a:gd name="connsiteY5" fmla="*/ 9925 h 10000"/>
              <a:gd name="connsiteX6" fmla="*/ 13054 w 15965"/>
              <a:gd name="connsiteY6" fmla="*/ 10000 h 10000"/>
              <a:gd name="connsiteX7" fmla="*/ 15269 w 15965"/>
              <a:gd name="connsiteY7" fmla="*/ 6610 h 10000"/>
              <a:gd name="connsiteX8" fmla="*/ 12699 w 15965"/>
              <a:gd name="connsiteY8" fmla="*/ 5522 h 10000"/>
              <a:gd name="connsiteX9" fmla="*/ 15965 w 15965"/>
              <a:gd name="connsiteY9" fmla="*/ 0 h 10000"/>
              <a:gd name="connsiteX10" fmla="*/ 15269 w 15965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9475 w 17943"/>
              <a:gd name="connsiteY2" fmla="*/ 4272 h 10000"/>
              <a:gd name="connsiteX3" fmla="*/ 0 w 17943"/>
              <a:gd name="connsiteY3" fmla="*/ 6077 h 10000"/>
              <a:gd name="connsiteX4" fmla="*/ 11146 w 17943"/>
              <a:gd name="connsiteY4" fmla="*/ 5882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9475 w 17943"/>
              <a:gd name="connsiteY2" fmla="*/ 4272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599 w 17943"/>
              <a:gd name="connsiteY1" fmla="*/ 462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6518 w 17943"/>
              <a:gd name="connsiteY0" fmla="*/ 501 h 10000"/>
              <a:gd name="connsiteX1" fmla="*/ 12599 w 17943"/>
              <a:gd name="connsiteY1" fmla="*/ 462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6518 w 17943"/>
              <a:gd name="connsiteY10" fmla="*/ 501 h 10000"/>
              <a:gd name="connsiteX0" fmla="*/ 16518 w 18208"/>
              <a:gd name="connsiteY0" fmla="*/ 156 h 9655"/>
              <a:gd name="connsiteX1" fmla="*/ 12599 w 18208"/>
              <a:gd name="connsiteY1" fmla="*/ 117 h 9655"/>
              <a:gd name="connsiteX2" fmla="*/ 4968 w 18208"/>
              <a:gd name="connsiteY2" fmla="*/ 0 h 9655"/>
              <a:gd name="connsiteX3" fmla="*/ 0 w 18208"/>
              <a:gd name="connsiteY3" fmla="*/ 5732 h 9655"/>
              <a:gd name="connsiteX4" fmla="*/ 4915 w 18208"/>
              <a:gd name="connsiteY4" fmla="*/ 5961 h 9655"/>
              <a:gd name="connsiteX5" fmla="*/ 1978 w 18208"/>
              <a:gd name="connsiteY5" fmla="*/ 9580 h 9655"/>
              <a:gd name="connsiteX6" fmla="*/ 15032 w 18208"/>
              <a:gd name="connsiteY6" fmla="*/ 9655 h 9655"/>
              <a:gd name="connsiteX7" fmla="*/ 17247 w 18208"/>
              <a:gd name="connsiteY7" fmla="*/ 6265 h 9655"/>
              <a:gd name="connsiteX8" fmla="*/ 14677 w 18208"/>
              <a:gd name="connsiteY8" fmla="*/ 5177 h 9655"/>
              <a:gd name="connsiteX9" fmla="*/ 18208 w 18208"/>
              <a:gd name="connsiteY9" fmla="*/ 233 h 9655"/>
              <a:gd name="connsiteX10" fmla="*/ 16518 w 18208"/>
              <a:gd name="connsiteY10" fmla="*/ 156 h 9655"/>
              <a:gd name="connsiteX0" fmla="*/ 9072 w 10364"/>
              <a:gd name="connsiteY0" fmla="*/ 162 h 10000"/>
              <a:gd name="connsiteX1" fmla="*/ 6919 w 10364"/>
              <a:gd name="connsiteY1" fmla="*/ 121 h 10000"/>
              <a:gd name="connsiteX2" fmla="*/ 2728 w 10364"/>
              <a:gd name="connsiteY2" fmla="*/ 0 h 10000"/>
              <a:gd name="connsiteX3" fmla="*/ 0 w 10364"/>
              <a:gd name="connsiteY3" fmla="*/ 5937 h 10000"/>
              <a:gd name="connsiteX4" fmla="*/ 2699 w 10364"/>
              <a:gd name="connsiteY4" fmla="*/ 6174 h 10000"/>
              <a:gd name="connsiteX5" fmla="*/ 1086 w 10364"/>
              <a:gd name="connsiteY5" fmla="*/ 9922 h 10000"/>
              <a:gd name="connsiteX6" fmla="*/ 8256 w 10364"/>
              <a:gd name="connsiteY6" fmla="*/ 10000 h 10000"/>
              <a:gd name="connsiteX7" fmla="*/ 9472 w 10364"/>
              <a:gd name="connsiteY7" fmla="*/ 6489 h 10000"/>
              <a:gd name="connsiteX8" fmla="*/ 8061 w 10364"/>
              <a:gd name="connsiteY8" fmla="*/ 5362 h 10000"/>
              <a:gd name="connsiteX9" fmla="*/ 10364 w 10364"/>
              <a:gd name="connsiteY9" fmla="*/ 241 h 10000"/>
              <a:gd name="connsiteX10" fmla="*/ 9072 w 10364"/>
              <a:gd name="connsiteY10" fmla="*/ 16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4" h="10000">
                <a:moveTo>
                  <a:pt x="9072" y="162"/>
                </a:moveTo>
                <a:lnTo>
                  <a:pt x="6919" y="121"/>
                </a:lnTo>
                <a:lnTo>
                  <a:pt x="2728" y="0"/>
                </a:lnTo>
                <a:cubicBezTo>
                  <a:pt x="2765" y="544"/>
                  <a:pt x="-37" y="5393"/>
                  <a:pt x="0" y="5937"/>
                </a:cubicBezTo>
                <a:lnTo>
                  <a:pt x="2699" y="6174"/>
                </a:lnTo>
                <a:lnTo>
                  <a:pt x="1086" y="9922"/>
                </a:lnTo>
                <a:lnTo>
                  <a:pt x="8256" y="10000"/>
                </a:lnTo>
                <a:lnTo>
                  <a:pt x="9472" y="6489"/>
                </a:lnTo>
                <a:lnTo>
                  <a:pt x="8061" y="5362"/>
                </a:lnTo>
                <a:lnTo>
                  <a:pt x="10364" y="241"/>
                </a:lnTo>
                <a:lnTo>
                  <a:pt x="9072" y="162"/>
                </a:lnTo>
                <a:close/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 dirty="0"/>
          </a:p>
        </p:txBody>
      </p:sp>
      <p:sp>
        <p:nvSpPr>
          <p:cNvPr id="139" name="Rectangle 1026">
            <a:extLst>
              <a:ext uri="{FF2B5EF4-FFF2-40B4-BE49-F238E27FC236}">
                <a16:creationId xmlns:a16="http://schemas.microsoft.com/office/drawing/2014/main" id="{1EB5EBEB-B1DE-401B-B6F2-3AA25798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897" y="9211839"/>
            <a:ext cx="2868612" cy="2038350"/>
          </a:xfrm>
          <a:prstGeom prst="rect">
            <a:avLst/>
          </a:prstGeom>
          <a:solidFill>
            <a:srgbClr val="99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99CC00"/>
            </a:extrusionClr>
            <a:contourClr>
              <a:srgbClr val="99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140" name="Rectangle 1029">
            <a:extLst>
              <a:ext uri="{FF2B5EF4-FFF2-40B4-BE49-F238E27FC236}">
                <a16:creationId xmlns:a16="http://schemas.microsoft.com/office/drawing/2014/main" id="{5C661F5B-112E-4E6C-B560-34A570FA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722" y="10350076"/>
            <a:ext cx="404812" cy="4064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142" name="Rectangle 1030">
            <a:extLst>
              <a:ext uri="{FF2B5EF4-FFF2-40B4-BE49-F238E27FC236}">
                <a16:creationId xmlns:a16="http://schemas.microsoft.com/office/drawing/2014/main" id="{CA7FD168-696F-4626-9CAB-75CDD7F5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059" y="9515852"/>
            <a:ext cx="1851026" cy="1458119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143" name="Oval 1031">
            <a:extLst>
              <a:ext uri="{FF2B5EF4-FFF2-40B4-BE49-F238E27FC236}">
                <a16:creationId xmlns:a16="http://schemas.microsoft.com/office/drawing/2014/main" id="{4D39A32C-7887-4F0E-B4D4-4E7A5FBF9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059" y="10010359"/>
            <a:ext cx="312738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144" name="Oval 1032">
            <a:extLst>
              <a:ext uri="{FF2B5EF4-FFF2-40B4-BE49-F238E27FC236}">
                <a16:creationId xmlns:a16="http://schemas.microsoft.com/office/drawing/2014/main" id="{B51B22D5-692B-4C78-92E1-BAED826D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472" y="10281821"/>
            <a:ext cx="311150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145" name="Oval 1033">
            <a:extLst>
              <a:ext uri="{FF2B5EF4-FFF2-40B4-BE49-F238E27FC236}">
                <a16:creationId xmlns:a16="http://schemas.microsoft.com/office/drawing/2014/main" id="{318CF7E7-5361-4FC6-B9B8-90195AD9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709" y="9873826"/>
            <a:ext cx="312738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147" name="Oval 1034">
            <a:extLst>
              <a:ext uri="{FF2B5EF4-FFF2-40B4-BE49-F238E27FC236}">
                <a16:creationId xmlns:a16="http://schemas.microsoft.com/office/drawing/2014/main" id="{3324186F-B2BA-4027-9EEC-360944F3B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755" y="9738896"/>
            <a:ext cx="312737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148" name="Oval 1035">
            <a:extLst>
              <a:ext uri="{FF2B5EF4-FFF2-40B4-BE49-F238E27FC236}">
                <a16:creationId xmlns:a16="http://schemas.microsoft.com/office/drawing/2014/main" id="{2A57FF54-F999-49BA-88D7-E052980B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684" y="10350076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149" name="Oval 1036">
            <a:extLst>
              <a:ext uri="{FF2B5EF4-FFF2-40B4-BE49-F238E27FC236}">
                <a16:creationId xmlns:a16="http://schemas.microsoft.com/office/drawing/2014/main" id="{F6F887CC-3989-4F7E-9ABD-4C4C2A7D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009" y="10161172"/>
            <a:ext cx="273050" cy="3143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150" name="Line 1037">
            <a:extLst>
              <a:ext uri="{FF2B5EF4-FFF2-40B4-BE49-F238E27FC236}">
                <a16:creationId xmlns:a16="http://schemas.microsoft.com/office/drawing/2014/main" id="{C6592F98-A736-4FFB-9C13-1B739FF38F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2717" y="10529464"/>
            <a:ext cx="373063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1" name="Line 1038">
            <a:extLst>
              <a:ext uri="{FF2B5EF4-FFF2-40B4-BE49-F238E27FC236}">
                <a16:creationId xmlns:a16="http://schemas.microsoft.com/office/drawing/2014/main" id="{1E41FBA6-97E7-44F2-A130-02A9F07E5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5384" y="10470726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2" name="Line 1039">
            <a:extLst>
              <a:ext uri="{FF2B5EF4-FFF2-40B4-BE49-F238E27FC236}">
                <a16:creationId xmlns:a16="http://schemas.microsoft.com/office/drawing/2014/main" id="{B44C838F-CF2A-47B3-BA19-0408133F3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0692" y="9973839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3" name="Rectangle 1040">
            <a:extLst>
              <a:ext uri="{FF2B5EF4-FFF2-40B4-BE49-F238E27FC236}">
                <a16:creationId xmlns:a16="http://schemas.microsoft.com/office/drawing/2014/main" id="{683374F1-8D4D-462D-9C0D-CB7EDC83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667" y="9683326"/>
            <a:ext cx="404813" cy="407988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154" name="Oval 1041">
            <a:extLst>
              <a:ext uri="{FF2B5EF4-FFF2-40B4-BE49-F238E27FC236}">
                <a16:creationId xmlns:a16="http://schemas.microsoft.com/office/drawing/2014/main" id="{9764DE89-BC21-4A34-9E73-5A4ECB429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692" y="9567439"/>
            <a:ext cx="404813" cy="40640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155" name="Line 1042">
            <a:extLst>
              <a:ext uri="{FF2B5EF4-FFF2-40B4-BE49-F238E27FC236}">
                <a16:creationId xmlns:a16="http://schemas.microsoft.com/office/drawing/2014/main" id="{D5862923-22AA-44D2-AA7E-073396A432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83529" y="10008764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6" name="Rectangle 1045">
            <a:extLst>
              <a:ext uri="{FF2B5EF4-FFF2-40B4-BE49-F238E27FC236}">
                <a16:creationId xmlns:a16="http://schemas.microsoft.com/office/drawing/2014/main" id="{6EF07B48-5D0C-4FE6-B89F-6EF1FB5F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342" y="12728159"/>
            <a:ext cx="3427413" cy="20351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57" name="Rectangle 1046">
            <a:extLst>
              <a:ext uri="{FF2B5EF4-FFF2-40B4-BE49-F238E27FC236}">
                <a16:creationId xmlns:a16="http://schemas.microsoft.com/office/drawing/2014/main" id="{C3525A87-BDC0-4AE0-A0C7-669179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030" y="10662814"/>
            <a:ext cx="3476625" cy="203676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58" name="Rectangle 1047">
            <a:extLst>
              <a:ext uri="{FF2B5EF4-FFF2-40B4-BE49-F238E27FC236}">
                <a16:creationId xmlns:a16="http://schemas.microsoft.com/office/drawing/2014/main" id="{F698B4DB-EE31-40BE-BB1F-EABCFE5E3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923" y="12796422"/>
            <a:ext cx="3427412" cy="20351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59" name="Rectangle 1048">
            <a:extLst>
              <a:ext uri="{FF2B5EF4-FFF2-40B4-BE49-F238E27FC236}">
                <a16:creationId xmlns:a16="http://schemas.microsoft.com/office/drawing/2014/main" id="{A86A0E5B-3B2A-4F6F-83EB-9416BAEAE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097" y="12863089"/>
            <a:ext cx="3427412" cy="203676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0" name="AutoShape 1049">
            <a:extLst>
              <a:ext uri="{FF2B5EF4-FFF2-40B4-BE49-F238E27FC236}">
                <a16:creationId xmlns:a16="http://schemas.microsoft.com/office/drawing/2014/main" id="{6634F6E9-0043-4CAC-BF75-2B472183D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217" y="13271076"/>
            <a:ext cx="1401763" cy="192088"/>
          </a:xfrm>
          <a:prstGeom prst="leftRightArrow">
            <a:avLst>
              <a:gd name="adj1" fmla="val 50000"/>
              <a:gd name="adj2" fmla="val 145950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161" name="Line 1050">
            <a:extLst>
              <a:ext uri="{FF2B5EF4-FFF2-40B4-BE49-F238E27FC236}">
                <a16:creationId xmlns:a16="http://schemas.microsoft.com/office/drawing/2014/main" id="{75E14954-1468-4D35-A1E4-5D47C265D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6272" y="13406014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62" name="Line 1051">
            <a:extLst>
              <a:ext uri="{FF2B5EF4-FFF2-40B4-BE49-F238E27FC236}">
                <a16:creationId xmlns:a16="http://schemas.microsoft.com/office/drawing/2014/main" id="{D9F8913A-94B5-48FB-A238-8537E3DCE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2834" y="13406014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63" name="Rectangle 1052">
            <a:extLst>
              <a:ext uri="{FF2B5EF4-FFF2-40B4-BE49-F238E27FC236}">
                <a16:creationId xmlns:a16="http://schemas.microsoft.com/office/drawing/2014/main" id="{0996A0AF-0544-45F8-835E-156AE5FE0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655" y="13474276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164" name="Line 1053">
            <a:extLst>
              <a:ext uri="{FF2B5EF4-FFF2-40B4-BE49-F238E27FC236}">
                <a16:creationId xmlns:a16="http://schemas.microsoft.com/office/drawing/2014/main" id="{DADE51C1-1312-466B-A958-C11B179FF0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5534" y="13814001"/>
            <a:ext cx="2238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65" name="Rectangle 1054">
            <a:extLst>
              <a:ext uri="{FF2B5EF4-FFF2-40B4-BE49-F238E27FC236}">
                <a16:creationId xmlns:a16="http://schemas.microsoft.com/office/drawing/2014/main" id="{6F041673-2F1B-4F46-A5ED-B61C7F68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380" y="13474276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166" name="Rectangle 1055">
            <a:extLst>
              <a:ext uri="{FF2B5EF4-FFF2-40B4-BE49-F238E27FC236}">
                <a16:creationId xmlns:a16="http://schemas.microsoft.com/office/drawing/2014/main" id="{B0AC17BB-1534-426E-9A92-D1A58617D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084" y="13474276"/>
            <a:ext cx="623888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PC3</a:t>
            </a:r>
          </a:p>
        </p:txBody>
      </p:sp>
      <p:sp>
        <p:nvSpPr>
          <p:cNvPr id="167" name="Line 1056">
            <a:extLst>
              <a:ext uri="{FF2B5EF4-FFF2-40B4-BE49-F238E27FC236}">
                <a16:creationId xmlns:a16="http://schemas.microsoft.com/office/drawing/2014/main" id="{6AD2B766-83AD-420D-9BBB-FFD194216B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5484" y="1401720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68" name="Line 1057">
            <a:extLst>
              <a:ext uri="{FF2B5EF4-FFF2-40B4-BE49-F238E27FC236}">
                <a16:creationId xmlns:a16="http://schemas.microsoft.com/office/drawing/2014/main" id="{AB73CA30-586B-4D42-BD23-0467E0A74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3197" y="1401720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69" name="Line 1058">
            <a:extLst>
              <a:ext uri="{FF2B5EF4-FFF2-40B4-BE49-F238E27FC236}">
                <a16:creationId xmlns:a16="http://schemas.microsoft.com/office/drawing/2014/main" id="{5743956C-C455-4F87-8A6F-B097F4B772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1684" y="1401720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70" name="AutoShape 1059">
            <a:extLst>
              <a:ext uri="{FF2B5EF4-FFF2-40B4-BE49-F238E27FC236}">
                <a16:creationId xmlns:a16="http://schemas.microsoft.com/office/drawing/2014/main" id="{14405670-A5D2-4C3A-B660-D22DFD37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617" y="14153726"/>
            <a:ext cx="2493963" cy="203200"/>
          </a:xfrm>
          <a:prstGeom prst="leftRightArrow">
            <a:avLst>
              <a:gd name="adj1" fmla="val 50000"/>
              <a:gd name="adj2" fmla="val 245469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171" name="Line 1060">
            <a:extLst>
              <a:ext uri="{FF2B5EF4-FFF2-40B4-BE49-F238E27FC236}">
                <a16:creationId xmlns:a16="http://schemas.microsoft.com/office/drawing/2014/main" id="{68E2A7FB-88C6-42EE-9A5A-9C48944DA2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0092" y="12659889"/>
            <a:ext cx="123825" cy="1154112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72" name="Rectangle 1061">
            <a:extLst>
              <a:ext uri="{FF2B5EF4-FFF2-40B4-BE49-F238E27FC236}">
                <a16:creationId xmlns:a16="http://schemas.microsoft.com/office/drawing/2014/main" id="{816D0820-A15E-425C-B347-637C294B0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172" y="12388426"/>
            <a:ext cx="404812" cy="40798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173" name="Line 1062">
            <a:extLst>
              <a:ext uri="{FF2B5EF4-FFF2-40B4-BE49-F238E27FC236}">
                <a16:creationId xmlns:a16="http://schemas.microsoft.com/office/drawing/2014/main" id="{F3479B55-A784-412F-8455-128B690FFD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62855" y="12728151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74" name="Rectangle 1063">
            <a:extLst>
              <a:ext uri="{FF2B5EF4-FFF2-40B4-BE49-F238E27FC236}">
                <a16:creationId xmlns:a16="http://schemas.microsoft.com/office/drawing/2014/main" id="{BBCB0238-9639-479F-820B-876428CE5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330" y="12321759"/>
            <a:ext cx="898525" cy="6778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175" name="Line 1064">
            <a:extLst>
              <a:ext uri="{FF2B5EF4-FFF2-40B4-BE49-F238E27FC236}">
                <a16:creationId xmlns:a16="http://schemas.microsoft.com/office/drawing/2014/main" id="{143BE629-B943-4DF8-9DFE-3A1044162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8580" y="12796414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76" name="Rectangle 1065">
            <a:extLst>
              <a:ext uri="{FF2B5EF4-FFF2-40B4-BE49-F238E27FC236}">
                <a16:creationId xmlns:a16="http://schemas.microsoft.com/office/drawing/2014/main" id="{AEE40C64-C064-4CDB-9082-7A79B4698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297" y="12999622"/>
            <a:ext cx="622300" cy="61118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177" name="Line 1066">
            <a:extLst>
              <a:ext uri="{FF2B5EF4-FFF2-40B4-BE49-F238E27FC236}">
                <a16:creationId xmlns:a16="http://schemas.microsoft.com/office/drawing/2014/main" id="{C5C79305-4E33-4B0C-9DCB-2994D19AB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197" y="13339339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78" name="Rectangle 1067">
            <a:extLst>
              <a:ext uri="{FF2B5EF4-FFF2-40B4-BE49-F238E27FC236}">
                <a16:creationId xmlns:a16="http://schemas.microsoft.com/office/drawing/2014/main" id="{65BF905C-9F34-48C7-9F4C-9AB1DD14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942" y="13136139"/>
            <a:ext cx="404813" cy="40640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179" name="Rectangle 1068">
            <a:extLst>
              <a:ext uri="{FF2B5EF4-FFF2-40B4-BE49-F238E27FC236}">
                <a16:creationId xmlns:a16="http://schemas.microsoft.com/office/drawing/2014/main" id="{D762E48C-7519-4693-AE14-4FCDA8368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204" y="10731084"/>
            <a:ext cx="3475037" cy="2035175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80" name="Rectangle 1069">
            <a:extLst>
              <a:ext uri="{FF2B5EF4-FFF2-40B4-BE49-F238E27FC236}">
                <a16:creationId xmlns:a16="http://schemas.microsoft.com/office/drawing/2014/main" id="{12503FB6-9D14-4B1F-AE84-ACED3033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792" y="10797758"/>
            <a:ext cx="3476625" cy="203676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81" name="Line 1070">
            <a:extLst>
              <a:ext uri="{FF2B5EF4-FFF2-40B4-BE49-F238E27FC236}">
                <a16:creationId xmlns:a16="http://schemas.microsoft.com/office/drawing/2014/main" id="{D05B8C74-9B5B-4826-B0F7-930D099740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5354" y="11477201"/>
            <a:ext cx="312737" cy="1349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82" name="AutoShape 1071">
            <a:extLst>
              <a:ext uri="{FF2B5EF4-FFF2-40B4-BE49-F238E27FC236}">
                <a16:creationId xmlns:a16="http://schemas.microsoft.com/office/drawing/2014/main" id="{78B58B40-47F3-4C70-B2C1-6423DA03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691" y="11002540"/>
            <a:ext cx="1724025" cy="1357312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183" name="Line 1072">
            <a:extLst>
              <a:ext uri="{FF2B5EF4-FFF2-40B4-BE49-F238E27FC236}">
                <a16:creationId xmlns:a16="http://schemas.microsoft.com/office/drawing/2014/main" id="{6051E9B7-E128-44D4-9687-7B892B7FD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1472" y="11951871"/>
            <a:ext cx="1060450" cy="20478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84" name="AutoShape 1073">
            <a:extLst>
              <a:ext uri="{FF2B5EF4-FFF2-40B4-BE49-F238E27FC236}">
                <a16:creationId xmlns:a16="http://schemas.microsoft.com/office/drawing/2014/main" id="{23D95608-9E5A-414D-B614-B6F2051F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430" y="11680401"/>
            <a:ext cx="898525" cy="679450"/>
          </a:xfrm>
          <a:prstGeom prst="pentagon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185" name="Rectangle 1074">
            <a:extLst>
              <a:ext uri="{FF2B5EF4-FFF2-40B4-BE49-F238E27FC236}">
                <a16:creationId xmlns:a16="http://schemas.microsoft.com/office/drawing/2014/main" id="{4AE3D0E7-ECEE-4DB4-92D7-1E6A0565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360" y="12456696"/>
            <a:ext cx="685800" cy="12223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186" name="Oval 1075">
            <a:extLst>
              <a:ext uri="{FF2B5EF4-FFF2-40B4-BE49-F238E27FC236}">
                <a16:creationId xmlns:a16="http://schemas.microsoft.com/office/drawing/2014/main" id="{7E704387-601E-41DF-9119-F546AFD0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130" y="10934276"/>
            <a:ext cx="312737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187" name="Line 1076">
            <a:extLst>
              <a:ext uri="{FF2B5EF4-FFF2-40B4-BE49-F238E27FC236}">
                <a16:creationId xmlns:a16="http://schemas.microsoft.com/office/drawing/2014/main" id="{12221C82-F6D7-4B50-BEF5-31202AB97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6773" y="11194633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88" name="Line 1077">
            <a:extLst>
              <a:ext uri="{FF2B5EF4-FFF2-40B4-BE49-F238E27FC236}">
                <a16:creationId xmlns:a16="http://schemas.microsoft.com/office/drawing/2014/main" id="{2DB85FB3-D946-4AD3-A31D-950F29C990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9167" y="11340676"/>
            <a:ext cx="347663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89" name="Oval 1078">
            <a:extLst>
              <a:ext uri="{FF2B5EF4-FFF2-40B4-BE49-F238E27FC236}">
                <a16:creationId xmlns:a16="http://schemas.microsoft.com/office/drawing/2014/main" id="{4AD5E257-1512-4704-B20C-9B20DD8C5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010" y="11288297"/>
            <a:ext cx="311150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190" name="Oval 1079">
            <a:extLst>
              <a:ext uri="{FF2B5EF4-FFF2-40B4-BE49-F238E27FC236}">
                <a16:creationId xmlns:a16="http://schemas.microsoft.com/office/drawing/2014/main" id="{4FE78357-0212-4125-8A06-751E45448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672" y="11680401"/>
            <a:ext cx="311150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191" name="Rectangle 1080">
            <a:extLst>
              <a:ext uri="{FF2B5EF4-FFF2-40B4-BE49-F238E27FC236}">
                <a16:creationId xmlns:a16="http://schemas.microsoft.com/office/drawing/2014/main" id="{1C7658E5-9405-4AF6-A7FE-8CAFFCD08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105" y="11205747"/>
            <a:ext cx="962025" cy="611187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192" name="Oval 1081">
            <a:extLst>
              <a:ext uri="{FF2B5EF4-FFF2-40B4-BE49-F238E27FC236}">
                <a16:creationId xmlns:a16="http://schemas.microsoft.com/office/drawing/2014/main" id="{AE5F87A1-10B6-49C0-A061-992DB3BE6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830" y="11205746"/>
            <a:ext cx="312737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193" name="Line 1082">
            <a:extLst>
              <a:ext uri="{FF2B5EF4-FFF2-40B4-BE49-F238E27FC236}">
                <a16:creationId xmlns:a16="http://schemas.microsoft.com/office/drawing/2014/main" id="{5AD6D8CB-E372-448F-B69D-C1578A1748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9342" y="13339339"/>
            <a:ext cx="373063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94" name="Oval 1083">
            <a:extLst>
              <a:ext uri="{FF2B5EF4-FFF2-40B4-BE49-F238E27FC236}">
                <a16:creationId xmlns:a16="http://schemas.microsoft.com/office/drawing/2014/main" id="{B49F4ACA-79FB-47F4-BB7A-93BFD6FF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280" y="12796422"/>
            <a:ext cx="312737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195" name="Oval 1084">
            <a:extLst>
              <a:ext uri="{FF2B5EF4-FFF2-40B4-BE49-F238E27FC236}">
                <a16:creationId xmlns:a16="http://schemas.microsoft.com/office/drawing/2014/main" id="{BC1539AD-FB53-4701-80EB-49DB7546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685" y="13067876"/>
            <a:ext cx="311150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196" name="Oval 1085">
            <a:extLst>
              <a:ext uri="{FF2B5EF4-FFF2-40B4-BE49-F238E27FC236}">
                <a16:creationId xmlns:a16="http://schemas.microsoft.com/office/drawing/2014/main" id="{55B99B3A-F1E2-4304-8E83-5F662398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929" y="12659896"/>
            <a:ext cx="312737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197" name="Oval 1086">
            <a:extLst>
              <a:ext uri="{FF2B5EF4-FFF2-40B4-BE49-F238E27FC236}">
                <a16:creationId xmlns:a16="http://schemas.microsoft.com/office/drawing/2014/main" id="{E0518C3D-643B-41DE-96FB-95A062E4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59" y="12524951"/>
            <a:ext cx="312738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198" name="Oval 1087">
            <a:extLst>
              <a:ext uri="{FF2B5EF4-FFF2-40B4-BE49-F238E27FC236}">
                <a16:creationId xmlns:a16="http://schemas.microsoft.com/office/drawing/2014/main" id="{1B2D61FA-FC4F-40B7-B145-C3DBF02C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98" y="13136140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199" name="Line 1088">
            <a:extLst>
              <a:ext uri="{FF2B5EF4-FFF2-40B4-BE49-F238E27FC236}">
                <a16:creationId xmlns:a16="http://schemas.microsoft.com/office/drawing/2014/main" id="{B83B0CAA-834C-44B5-867D-52B8F91D5C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0322" y="10526289"/>
            <a:ext cx="311150" cy="4762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0" name="Line 1089">
            <a:extLst>
              <a:ext uri="{FF2B5EF4-FFF2-40B4-BE49-F238E27FC236}">
                <a16:creationId xmlns:a16="http://schemas.microsoft.com/office/drawing/2014/main" id="{37054EE0-6700-4894-8934-E7237485B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355" y="10797751"/>
            <a:ext cx="187325" cy="4762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1" name="Line 1090">
            <a:extLst>
              <a:ext uri="{FF2B5EF4-FFF2-40B4-BE49-F238E27FC236}">
                <a16:creationId xmlns:a16="http://schemas.microsoft.com/office/drawing/2014/main" id="{E8D2EE8A-73D6-4962-945D-D5F887642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9567" y="10459622"/>
            <a:ext cx="123825" cy="74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2" name="Line 1091">
            <a:extLst>
              <a:ext uri="{FF2B5EF4-FFF2-40B4-BE49-F238E27FC236}">
                <a16:creationId xmlns:a16="http://schemas.microsoft.com/office/drawing/2014/main" id="{DB946E91-86F1-4C3A-AB6E-D364463695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3929" y="11982034"/>
            <a:ext cx="187325" cy="542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3" name="Line 1092">
            <a:extLst>
              <a:ext uri="{FF2B5EF4-FFF2-40B4-BE49-F238E27FC236}">
                <a16:creationId xmlns:a16="http://schemas.microsoft.com/office/drawing/2014/main" id="{5F663ACB-389C-42AA-A962-A1526322CB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1255" y="11982033"/>
            <a:ext cx="623887" cy="4746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4" name="Line 1093">
            <a:extLst>
              <a:ext uri="{FF2B5EF4-FFF2-40B4-BE49-F238E27FC236}">
                <a16:creationId xmlns:a16="http://schemas.microsoft.com/office/drawing/2014/main" id="{BBF996C7-4DC6-4628-B919-4A999D6C79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1255" y="11982034"/>
            <a:ext cx="498475" cy="11541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5" name="Line 1094">
            <a:extLst>
              <a:ext uri="{FF2B5EF4-FFF2-40B4-BE49-F238E27FC236}">
                <a16:creationId xmlns:a16="http://schemas.microsoft.com/office/drawing/2014/main" id="{34BC1D22-4D91-4480-9F85-900A4D886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53197" y="13202822"/>
            <a:ext cx="0" cy="542925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6" name="Line 1095">
            <a:extLst>
              <a:ext uri="{FF2B5EF4-FFF2-40B4-BE49-F238E27FC236}">
                <a16:creationId xmlns:a16="http://schemas.microsoft.com/office/drawing/2014/main" id="{645085F4-CB16-41B9-A314-3DC4E714B3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8347" y="11612146"/>
            <a:ext cx="0" cy="204787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7" name="Line 1096">
            <a:extLst>
              <a:ext uri="{FF2B5EF4-FFF2-40B4-BE49-F238E27FC236}">
                <a16:creationId xmlns:a16="http://schemas.microsoft.com/office/drawing/2014/main" id="{21911AE4-2827-4B0F-A6E8-4E0540A6C8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81859" y="11816933"/>
            <a:ext cx="0" cy="271463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8" name="Line 1097">
            <a:extLst>
              <a:ext uri="{FF2B5EF4-FFF2-40B4-BE49-F238E27FC236}">
                <a16:creationId xmlns:a16="http://schemas.microsoft.com/office/drawing/2014/main" id="{D122B5EE-865D-4781-95B5-3FB5F8BBDF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29334" y="12999614"/>
            <a:ext cx="0" cy="203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9" name="Line 1098">
            <a:extLst>
              <a:ext uri="{FF2B5EF4-FFF2-40B4-BE49-F238E27FC236}">
                <a16:creationId xmlns:a16="http://schemas.microsoft.com/office/drawing/2014/main" id="{0287B902-0437-4744-A507-E24E814839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15172" y="13067876"/>
            <a:ext cx="0" cy="33813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10" name="Line 1099">
            <a:extLst>
              <a:ext uri="{FF2B5EF4-FFF2-40B4-BE49-F238E27FC236}">
                <a16:creationId xmlns:a16="http://schemas.microsoft.com/office/drawing/2014/main" id="{10FD50BE-9D5C-4FBA-AA4B-5F36EDF412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89822" y="13134551"/>
            <a:ext cx="0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11" name="Line 1100">
            <a:extLst>
              <a:ext uri="{FF2B5EF4-FFF2-40B4-BE49-F238E27FC236}">
                <a16:creationId xmlns:a16="http://schemas.microsoft.com/office/drawing/2014/main" id="{7F6606EB-B40B-4AD2-9D3B-AA6323D3DB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0142" y="13134551"/>
            <a:ext cx="123825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12" name="Oval 1101">
            <a:extLst>
              <a:ext uri="{FF2B5EF4-FFF2-40B4-BE49-F238E27FC236}">
                <a16:creationId xmlns:a16="http://schemas.microsoft.com/office/drawing/2014/main" id="{2A7A45BB-7323-4CF4-AB19-5A7F11065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834" y="11680409"/>
            <a:ext cx="342900" cy="3397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13" name="Line 1102">
            <a:extLst>
              <a:ext uri="{FF2B5EF4-FFF2-40B4-BE49-F238E27FC236}">
                <a16:creationId xmlns:a16="http://schemas.microsoft.com/office/drawing/2014/main" id="{4AA5A911-936E-4010-A98A-38EB157A79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29597" y="12428122"/>
            <a:ext cx="0" cy="134937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14" name="Line 1103">
            <a:extLst>
              <a:ext uri="{FF2B5EF4-FFF2-40B4-BE49-F238E27FC236}">
                <a16:creationId xmlns:a16="http://schemas.microsoft.com/office/drawing/2014/main" id="{13B61675-4C60-4539-A8A3-CF7469EFF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0259" y="11340683"/>
            <a:ext cx="1995488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15" name="Rectangle 1104">
            <a:extLst>
              <a:ext uri="{FF2B5EF4-FFF2-40B4-BE49-F238E27FC236}">
                <a16:creationId xmlns:a16="http://schemas.microsoft.com/office/drawing/2014/main" id="{F7EAE9E2-9AA6-4CC2-84FA-75094F164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873" y="11274006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216" name="Text Box 1105">
            <a:extLst>
              <a:ext uri="{FF2B5EF4-FFF2-40B4-BE49-F238E27FC236}">
                <a16:creationId xmlns:a16="http://schemas.microsoft.com/office/drawing/2014/main" id="{1666F1C4-019F-4F4C-ADA7-ADD2F6DC6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037" y="9735718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SA</a:t>
            </a:r>
          </a:p>
        </p:txBody>
      </p:sp>
      <p:sp>
        <p:nvSpPr>
          <p:cNvPr id="217" name="Text Box 1106">
            <a:extLst>
              <a:ext uri="{FF2B5EF4-FFF2-40B4-BE49-F238E27FC236}">
                <a16:creationId xmlns:a16="http://schemas.microsoft.com/office/drawing/2014/main" id="{AC98D7C7-0774-43C4-B60B-36B24D51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75" y="12288418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LA</a:t>
            </a:r>
          </a:p>
        </p:txBody>
      </p:sp>
      <p:sp>
        <p:nvSpPr>
          <p:cNvPr id="218" name="Text Box 1107">
            <a:extLst>
              <a:ext uri="{FF2B5EF4-FFF2-40B4-BE49-F238E27FC236}">
                <a16:creationId xmlns:a16="http://schemas.microsoft.com/office/drawing/2014/main" id="{4200016B-7D6B-4CD1-A400-12F80E4B2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041" y="13401255"/>
            <a:ext cx="4117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PA</a:t>
            </a:r>
          </a:p>
        </p:txBody>
      </p:sp>
      <p:sp>
        <p:nvSpPr>
          <p:cNvPr id="219" name="Oval 1108">
            <a:extLst>
              <a:ext uri="{FF2B5EF4-FFF2-40B4-BE49-F238E27FC236}">
                <a16:creationId xmlns:a16="http://schemas.microsoft.com/office/drawing/2014/main" id="{2219AD93-D9FC-47E6-8D79-E62E02C9B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222" y="12947234"/>
            <a:ext cx="273050" cy="3143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20" name="Text Box 1111">
            <a:extLst>
              <a:ext uri="{FF2B5EF4-FFF2-40B4-BE49-F238E27FC236}">
                <a16:creationId xmlns:a16="http://schemas.microsoft.com/office/drawing/2014/main" id="{B0C3C555-E4EA-4BBF-9D72-86DB1C34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297" y="8988796"/>
            <a:ext cx="1277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Subsystem</a:t>
            </a:r>
          </a:p>
        </p:txBody>
      </p:sp>
      <p:sp>
        <p:nvSpPr>
          <p:cNvPr id="221" name="Oval 1126">
            <a:extLst>
              <a:ext uri="{FF2B5EF4-FFF2-40B4-BE49-F238E27FC236}">
                <a16:creationId xmlns:a16="http://schemas.microsoft.com/office/drawing/2014/main" id="{A0319B50-99A5-4BA0-BB22-48BBF55A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197" y="12272539"/>
            <a:ext cx="404812" cy="40640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222" name="AutoShape 1132">
            <a:extLst>
              <a:ext uri="{FF2B5EF4-FFF2-40B4-BE49-F238E27FC236}">
                <a16:creationId xmlns:a16="http://schemas.microsoft.com/office/drawing/2014/main" id="{2A425A82-E6C5-49A2-B71A-D78E2733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085" y="9948745"/>
            <a:ext cx="2026445" cy="340519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3" name="Rectangle 1134">
            <a:extLst>
              <a:ext uri="{FF2B5EF4-FFF2-40B4-BE49-F238E27FC236}">
                <a16:creationId xmlns:a16="http://schemas.microsoft.com/office/drawing/2014/main" id="{E9B57B13-C5B0-4AFE-8E8D-B9AF24AA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347" y="12721808"/>
            <a:ext cx="3427412" cy="20351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4" name="Rectangle 1135">
            <a:extLst>
              <a:ext uri="{FF2B5EF4-FFF2-40B4-BE49-F238E27FC236}">
                <a16:creationId xmlns:a16="http://schemas.microsoft.com/office/drawing/2014/main" id="{4E5A2A76-CEA1-4960-A238-E54733D54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941" y="10210383"/>
            <a:ext cx="3476625" cy="203676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" name="Rectangle 1136">
            <a:extLst>
              <a:ext uri="{FF2B5EF4-FFF2-40B4-BE49-F238E27FC236}">
                <a16:creationId xmlns:a16="http://schemas.microsoft.com/office/drawing/2014/main" id="{FBB64D22-B87F-40EE-B571-B8DDD9080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941" y="12790071"/>
            <a:ext cx="3427413" cy="20351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6" name="Rectangle 1137">
            <a:extLst>
              <a:ext uri="{FF2B5EF4-FFF2-40B4-BE49-F238E27FC236}">
                <a16:creationId xmlns:a16="http://schemas.microsoft.com/office/drawing/2014/main" id="{64E67F33-0BC6-4189-BE5A-F3AC22AF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497" y="8513339"/>
            <a:ext cx="1122362" cy="10858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227" name="Rectangle 1138">
            <a:extLst>
              <a:ext uri="{FF2B5EF4-FFF2-40B4-BE49-F238E27FC236}">
                <a16:creationId xmlns:a16="http://schemas.microsoft.com/office/drawing/2014/main" id="{82D61CD7-B399-4E72-B223-2C9F460C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116" y="12856739"/>
            <a:ext cx="3427413" cy="203676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8" name="AutoShape 1139">
            <a:extLst>
              <a:ext uri="{FF2B5EF4-FFF2-40B4-BE49-F238E27FC236}">
                <a16:creationId xmlns:a16="http://schemas.microsoft.com/office/drawing/2014/main" id="{D7E02D4C-7F0F-4413-B743-6FBBD2D9A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230" y="13264726"/>
            <a:ext cx="1952625" cy="203200"/>
          </a:xfrm>
          <a:prstGeom prst="leftRightArrow">
            <a:avLst>
              <a:gd name="adj1" fmla="val 50000"/>
              <a:gd name="adj2" fmla="val 192188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229" name="Line 1140">
            <a:extLst>
              <a:ext uri="{FF2B5EF4-FFF2-40B4-BE49-F238E27FC236}">
                <a16:creationId xmlns:a16="http://schemas.microsoft.com/office/drawing/2014/main" id="{C8E7C000-77AE-4B1E-A89C-6708D5302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1284" y="13399664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0" name="Line 1141">
            <a:extLst>
              <a:ext uri="{FF2B5EF4-FFF2-40B4-BE49-F238E27FC236}">
                <a16:creationId xmlns:a16="http://schemas.microsoft.com/office/drawing/2014/main" id="{71D8B70F-BBFA-4068-9664-90984B168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7847" y="13399664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1" name="Line 1143">
            <a:extLst>
              <a:ext uri="{FF2B5EF4-FFF2-40B4-BE49-F238E27FC236}">
                <a16:creationId xmlns:a16="http://schemas.microsoft.com/office/drawing/2014/main" id="{63EE78F3-F267-4CB4-8872-2C33AF1D9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0555" y="13807651"/>
            <a:ext cx="223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2" name="Line 1148">
            <a:extLst>
              <a:ext uri="{FF2B5EF4-FFF2-40B4-BE49-F238E27FC236}">
                <a16:creationId xmlns:a16="http://schemas.microsoft.com/office/drawing/2014/main" id="{44214D3F-BEDB-48EB-B476-B19061094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6697" y="1401085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3" name="Rectangle 1151">
            <a:extLst>
              <a:ext uri="{FF2B5EF4-FFF2-40B4-BE49-F238E27FC236}">
                <a16:creationId xmlns:a16="http://schemas.microsoft.com/office/drawing/2014/main" id="{21BC5CDE-E710-469C-8EA1-A150DCD8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747" y="12042351"/>
            <a:ext cx="404812" cy="40798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234" name="Line 1152">
            <a:extLst>
              <a:ext uri="{FF2B5EF4-FFF2-40B4-BE49-F238E27FC236}">
                <a16:creationId xmlns:a16="http://schemas.microsoft.com/office/drawing/2014/main" id="{4A53B7EC-D6A5-4ED0-8BDA-EFE4488A9C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9430" y="12382076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5" name="Rectangle 1153">
            <a:extLst>
              <a:ext uri="{FF2B5EF4-FFF2-40B4-BE49-F238E27FC236}">
                <a16:creationId xmlns:a16="http://schemas.microsoft.com/office/drawing/2014/main" id="{A4716507-F036-48FF-9794-B1C5C333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905" y="11975684"/>
            <a:ext cx="898525" cy="6778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236" name="Line 1154">
            <a:extLst>
              <a:ext uri="{FF2B5EF4-FFF2-40B4-BE49-F238E27FC236}">
                <a16:creationId xmlns:a16="http://schemas.microsoft.com/office/drawing/2014/main" id="{56749608-364E-419B-AB2B-4DFC8D688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5155" y="12450339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7" name="Line 1155">
            <a:extLst>
              <a:ext uri="{FF2B5EF4-FFF2-40B4-BE49-F238E27FC236}">
                <a16:creationId xmlns:a16="http://schemas.microsoft.com/office/drawing/2014/main" id="{03EB5746-1391-449F-9CAE-34B5BE25D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816" y="12247140"/>
            <a:ext cx="250825" cy="20320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8" name="Rectangle 1156">
            <a:extLst>
              <a:ext uri="{FF2B5EF4-FFF2-40B4-BE49-F238E27FC236}">
                <a16:creationId xmlns:a16="http://schemas.microsoft.com/office/drawing/2014/main" id="{A44A60EE-B2F7-4503-8A35-A3BC20E8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72" y="12653547"/>
            <a:ext cx="622300" cy="61118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239" name="Line 1157">
            <a:extLst>
              <a:ext uri="{FF2B5EF4-FFF2-40B4-BE49-F238E27FC236}">
                <a16:creationId xmlns:a16="http://schemas.microsoft.com/office/drawing/2014/main" id="{CC8156B9-D6AA-4527-9F84-E580694A2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772" y="12993264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40" name="Rectangle 1158">
            <a:extLst>
              <a:ext uri="{FF2B5EF4-FFF2-40B4-BE49-F238E27FC236}">
                <a16:creationId xmlns:a16="http://schemas.microsoft.com/office/drawing/2014/main" id="{E03852DA-9178-4016-BD36-83625B92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517" y="12790065"/>
            <a:ext cx="404813" cy="40640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241" name="Rectangle 1159">
            <a:extLst>
              <a:ext uri="{FF2B5EF4-FFF2-40B4-BE49-F238E27FC236}">
                <a16:creationId xmlns:a16="http://schemas.microsoft.com/office/drawing/2014/main" id="{67695974-4D56-4195-9CC4-F7A582A0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109" y="10278646"/>
            <a:ext cx="3475038" cy="2035175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2" name="Rectangle 1160">
            <a:extLst>
              <a:ext uri="{FF2B5EF4-FFF2-40B4-BE49-F238E27FC236}">
                <a16:creationId xmlns:a16="http://schemas.microsoft.com/office/drawing/2014/main" id="{92493843-A1B2-4587-ABBF-482476039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704" y="10345314"/>
            <a:ext cx="3476625" cy="203676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3" name="Line 1161">
            <a:extLst>
              <a:ext uri="{FF2B5EF4-FFF2-40B4-BE49-F238E27FC236}">
                <a16:creationId xmlns:a16="http://schemas.microsoft.com/office/drawing/2014/main" id="{3B02C82C-8903-4894-ADFE-DABEEAED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8259" y="11024772"/>
            <a:ext cx="312738" cy="13493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44" name="AutoShape 1162">
            <a:extLst>
              <a:ext uri="{FF2B5EF4-FFF2-40B4-BE49-F238E27FC236}">
                <a16:creationId xmlns:a16="http://schemas.microsoft.com/office/drawing/2014/main" id="{D2415EC4-9BEE-4BCC-8DEF-7857F7309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604" y="10550108"/>
            <a:ext cx="1724025" cy="1357313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245" name="Line 1163">
            <a:extLst>
              <a:ext uri="{FF2B5EF4-FFF2-40B4-BE49-F238E27FC236}">
                <a16:creationId xmlns:a16="http://schemas.microsoft.com/office/drawing/2014/main" id="{4890755A-FF3C-4D6C-B632-B306F0B6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384" y="11499426"/>
            <a:ext cx="1060450" cy="2047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46" name="AutoShape 1164">
            <a:extLst>
              <a:ext uri="{FF2B5EF4-FFF2-40B4-BE49-F238E27FC236}">
                <a16:creationId xmlns:a16="http://schemas.microsoft.com/office/drawing/2014/main" id="{65D6AF1D-E02A-4566-AD05-862327DD2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342" y="11227964"/>
            <a:ext cx="898525" cy="679450"/>
          </a:xfrm>
          <a:prstGeom prst="pentagon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247" name="Rectangle 1165">
            <a:extLst>
              <a:ext uri="{FF2B5EF4-FFF2-40B4-BE49-F238E27FC236}">
                <a16:creationId xmlns:a16="http://schemas.microsoft.com/office/drawing/2014/main" id="{8381CB19-87D5-49BE-B196-E0D0B482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822" y="11839159"/>
            <a:ext cx="404812" cy="16287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C4</a:t>
            </a:r>
          </a:p>
        </p:txBody>
      </p:sp>
      <p:sp>
        <p:nvSpPr>
          <p:cNvPr id="248" name="Rectangle 1166">
            <a:extLst>
              <a:ext uri="{FF2B5EF4-FFF2-40B4-BE49-F238E27FC236}">
                <a16:creationId xmlns:a16="http://schemas.microsoft.com/office/drawing/2014/main" id="{17D2466A-3EEA-41D2-9950-FC7FAE03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934" y="12110621"/>
            <a:ext cx="685800" cy="12223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249" name="Rectangle 1167">
            <a:extLst>
              <a:ext uri="{FF2B5EF4-FFF2-40B4-BE49-F238E27FC236}">
                <a16:creationId xmlns:a16="http://schemas.microsoft.com/office/drawing/2014/main" id="{5FA53B6C-31BB-400B-839A-25A0E69A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591" y="9259471"/>
            <a:ext cx="1812925" cy="1628775"/>
          </a:xfrm>
          <a:prstGeom prst="rect">
            <a:avLst/>
          </a:prstGeom>
          <a:solidFill>
            <a:srgbClr val="99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99CC00"/>
            </a:extrusionClr>
            <a:contourClr>
              <a:srgbClr val="99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250" name="Oval 1168">
            <a:extLst>
              <a:ext uri="{FF2B5EF4-FFF2-40B4-BE49-F238E27FC236}">
                <a16:creationId xmlns:a16="http://schemas.microsoft.com/office/drawing/2014/main" id="{16D2EDE5-3C70-43BD-870B-7E3366CC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447" y="9599197"/>
            <a:ext cx="404812" cy="40798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</a:t>
            </a:r>
          </a:p>
        </p:txBody>
      </p:sp>
      <p:sp>
        <p:nvSpPr>
          <p:cNvPr id="251" name="Line 1169">
            <a:extLst>
              <a:ext uri="{FF2B5EF4-FFF2-40B4-BE49-F238E27FC236}">
                <a16:creationId xmlns:a16="http://schemas.microsoft.com/office/drawing/2014/main" id="{6D46372E-54A0-4713-AE16-F7F6BD348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1309" y="9870651"/>
            <a:ext cx="338138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52" name="Line 1170">
            <a:extLst>
              <a:ext uri="{FF2B5EF4-FFF2-40B4-BE49-F238E27FC236}">
                <a16:creationId xmlns:a16="http://schemas.microsoft.com/office/drawing/2014/main" id="{178E010C-C7FB-45CA-AF21-55CFED7D53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9572" y="9938914"/>
            <a:ext cx="336550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53" name="Oval 1171">
            <a:extLst>
              <a:ext uri="{FF2B5EF4-FFF2-40B4-BE49-F238E27FC236}">
                <a16:creationId xmlns:a16="http://schemas.microsoft.com/office/drawing/2014/main" id="{DFE0CCDD-A61D-4689-B7D1-0CB8ACC60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2" y="10007176"/>
            <a:ext cx="406400" cy="40640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254" name="Line 1172">
            <a:extLst>
              <a:ext uri="{FF2B5EF4-FFF2-40B4-BE49-F238E27FC236}">
                <a16:creationId xmlns:a16="http://schemas.microsoft.com/office/drawing/2014/main" id="{4104987A-3BFD-4325-9A77-60E6A876F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7830" y="10210376"/>
            <a:ext cx="473075" cy="1349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55" name="Oval 1173">
            <a:extLst>
              <a:ext uri="{FF2B5EF4-FFF2-40B4-BE49-F238E27FC236}">
                <a16:creationId xmlns:a16="http://schemas.microsoft.com/office/drawing/2014/main" id="{F811E49F-864C-4CAE-90C2-6F98770C4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642" y="9802397"/>
            <a:ext cx="404813" cy="40798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F4</a:t>
            </a:r>
          </a:p>
        </p:txBody>
      </p:sp>
      <p:sp>
        <p:nvSpPr>
          <p:cNvPr id="256" name="Line 1174">
            <a:extLst>
              <a:ext uri="{FF2B5EF4-FFF2-40B4-BE49-F238E27FC236}">
                <a16:creationId xmlns:a16="http://schemas.microsoft.com/office/drawing/2014/main" id="{F67C6567-C992-4399-AD5E-BAA75CFD4E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2859" y="10073859"/>
            <a:ext cx="134938" cy="1365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57" name="Oval 1175">
            <a:extLst>
              <a:ext uri="{FF2B5EF4-FFF2-40B4-BE49-F238E27FC236}">
                <a16:creationId xmlns:a16="http://schemas.microsoft.com/office/drawing/2014/main" id="{3EDF8F98-196C-48CC-9C33-EB919B3F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317" y="9464251"/>
            <a:ext cx="404813" cy="40640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F5</a:t>
            </a:r>
          </a:p>
        </p:txBody>
      </p:sp>
      <p:sp>
        <p:nvSpPr>
          <p:cNvPr id="258" name="Line 1176">
            <a:extLst>
              <a:ext uri="{FF2B5EF4-FFF2-40B4-BE49-F238E27FC236}">
                <a16:creationId xmlns:a16="http://schemas.microsoft.com/office/drawing/2014/main" id="{D7158CA3-9BAC-472C-8CAE-5D4149CC34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9659" y="9735722"/>
            <a:ext cx="374650" cy="666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59" name="Oval 1177">
            <a:extLst>
              <a:ext uri="{FF2B5EF4-FFF2-40B4-BE49-F238E27FC236}">
                <a16:creationId xmlns:a16="http://schemas.microsoft.com/office/drawing/2014/main" id="{BC779943-7572-49BA-A2A4-197706B2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297" y="10073851"/>
            <a:ext cx="404812" cy="40798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60" name="Oval 1178">
            <a:extLst>
              <a:ext uri="{FF2B5EF4-FFF2-40B4-BE49-F238E27FC236}">
                <a16:creationId xmlns:a16="http://schemas.microsoft.com/office/drawing/2014/main" id="{22D8B29D-3396-458E-8D54-64781AC8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34" y="10481846"/>
            <a:ext cx="312738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261" name="Line 1179">
            <a:extLst>
              <a:ext uri="{FF2B5EF4-FFF2-40B4-BE49-F238E27FC236}">
                <a16:creationId xmlns:a16="http://schemas.microsoft.com/office/drawing/2014/main" id="{4647ED1E-8773-4DFE-A4E3-6E678DEC8F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9684" y="10742196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62" name="Line 1180">
            <a:extLst>
              <a:ext uri="{FF2B5EF4-FFF2-40B4-BE49-F238E27FC236}">
                <a16:creationId xmlns:a16="http://schemas.microsoft.com/office/drawing/2014/main" id="{601BCF25-96D6-496D-88E0-80FD778D20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2072" y="10888239"/>
            <a:ext cx="347662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63" name="Oval 1181">
            <a:extLst>
              <a:ext uri="{FF2B5EF4-FFF2-40B4-BE49-F238E27FC236}">
                <a16:creationId xmlns:a16="http://schemas.microsoft.com/office/drawing/2014/main" id="{3A8DE5DC-DFCC-4A24-B61B-2DFAE1F4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922" y="10835858"/>
            <a:ext cx="311150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264" name="Oval 1182">
            <a:extLst>
              <a:ext uri="{FF2B5EF4-FFF2-40B4-BE49-F238E27FC236}">
                <a16:creationId xmlns:a16="http://schemas.microsoft.com/office/drawing/2014/main" id="{BB38BFE0-E0F2-4ADB-853B-281190B4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584" y="11227971"/>
            <a:ext cx="311150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265" name="Rectangle 1183">
            <a:extLst>
              <a:ext uri="{FF2B5EF4-FFF2-40B4-BE49-F238E27FC236}">
                <a16:creationId xmlns:a16="http://schemas.microsoft.com/office/drawing/2014/main" id="{6838922B-38CB-49C7-940B-75D30EC66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017" y="10753301"/>
            <a:ext cx="962025" cy="611188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266" name="Oval 1184">
            <a:extLst>
              <a:ext uri="{FF2B5EF4-FFF2-40B4-BE49-F238E27FC236}">
                <a16:creationId xmlns:a16="http://schemas.microsoft.com/office/drawing/2014/main" id="{19433EA5-D98F-4DC3-8A90-B093F5194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734" y="10753301"/>
            <a:ext cx="312738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267" name="Line 1185">
            <a:extLst>
              <a:ext uri="{FF2B5EF4-FFF2-40B4-BE49-F238E27FC236}">
                <a16:creationId xmlns:a16="http://schemas.microsoft.com/office/drawing/2014/main" id="{59B2A020-69CF-4284-8BE3-810BFEE472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917" y="12993264"/>
            <a:ext cx="373063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68" name="Oval 1186">
            <a:extLst>
              <a:ext uri="{FF2B5EF4-FFF2-40B4-BE49-F238E27FC236}">
                <a16:creationId xmlns:a16="http://schemas.microsoft.com/office/drawing/2014/main" id="{7C0A7F03-D711-4EBB-8466-762256AB1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854" y="12450346"/>
            <a:ext cx="312737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269" name="Oval 1187">
            <a:extLst>
              <a:ext uri="{FF2B5EF4-FFF2-40B4-BE49-F238E27FC236}">
                <a16:creationId xmlns:a16="http://schemas.microsoft.com/office/drawing/2014/main" id="{52B46827-E900-4D42-90DD-CEBFCA94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259" y="12721801"/>
            <a:ext cx="311150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270" name="Oval 1188">
            <a:extLst>
              <a:ext uri="{FF2B5EF4-FFF2-40B4-BE49-F238E27FC236}">
                <a16:creationId xmlns:a16="http://schemas.microsoft.com/office/drawing/2014/main" id="{99018DBB-1D01-4E91-B679-B82BB381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504" y="12313821"/>
            <a:ext cx="312737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271" name="Oval 1189">
            <a:extLst>
              <a:ext uri="{FF2B5EF4-FFF2-40B4-BE49-F238E27FC236}">
                <a16:creationId xmlns:a16="http://schemas.microsoft.com/office/drawing/2014/main" id="{1759C3D0-0B94-4B56-B03B-AA842B4F0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534" y="12178876"/>
            <a:ext cx="312738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272" name="Oval 1190">
            <a:extLst>
              <a:ext uri="{FF2B5EF4-FFF2-40B4-BE49-F238E27FC236}">
                <a16:creationId xmlns:a16="http://schemas.microsoft.com/office/drawing/2014/main" id="{144ED1F4-AA14-416B-A934-1C8E900C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473" y="12790064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273" name="AutoShape 1191">
            <a:extLst>
              <a:ext uri="{FF2B5EF4-FFF2-40B4-BE49-F238E27FC236}">
                <a16:creationId xmlns:a16="http://schemas.microsoft.com/office/drawing/2014/main" id="{48D7FD1C-52CC-42BE-9862-23EBF444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409" y="8649864"/>
            <a:ext cx="374650" cy="406400"/>
          </a:xfrm>
          <a:prstGeom prst="diamond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A1</a:t>
            </a:r>
          </a:p>
        </p:txBody>
      </p:sp>
      <p:sp>
        <p:nvSpPr>
          <p:cNvPr id="274" name="Line 1192">
            <a:extLst>
              <a:ext uri="{FF2B5EF4-FFF2-40B4-BE49-F238E27FC236}">
                <a16:creationId xmlns:a16="http://schemas.microsoft.com/office/drawing/2014/main" id="{7E47229D-81A3-4E33-92E9-C9C34F6E81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5155" y="8921326"/>
            <a:ext cx="249237" cy="134938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75" name="AutoShape 1193">
            <a:extLst>
              <a:ext uri="{FF2B5EF4-FFF2-40B4-BE49-F238E27FC236}">
                <a16:creationId xmlns:a16="http://schemas.microsoft.com/office/drawing/2014/main" id="{4DACE98C-A4D3-413A-8BA1-FB2C28ACF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717" y="8649864"/>
            <a:ext cx="373063" cy="406400"/>
          </a:xfrm>
          <a:prstGeom prst="diamond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276" name="AutoShape 1194">
            <a:extLst>
              <a:ext uri="{FF2B5EF4-FFF2-40B4-BE49-F238E27FC236}">
                <a16:creationId xmlns:a16="http://schemas.microsoft.com/office/drawing/2014/main" id="{43C6D682-B28D-43C7-923F-5873111B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972" y="8921326"/>
            <a:ext cx="374650" cy="406400"/>
          </a:xfrm>
          <a:prstGeom prst="diamond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277" name="Line 1195">
            <a:extLst>
              <a:ext uri="{FF2B5EF4-FFF2-40B4-BE49-F238E27FC236}">
                <a16:creationId xmlns:a16="http://schemas.microsoft.com/office/drawing/2014/main" id="{ECA2DB36-B1FE-46BF-B351-FD49EE05BF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7059" y="8853064"/>
            <a:ext cx="374650" cy="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78" name="Line 1196">
            <a:extLst>
              <a:ext uri="{FF2B5EF4-FFF2-40B4-BE49-F238E27FC236}">
                <a16:creationId xmlns:a16="http://schemas.microsoft.com/office/drawing/2014/main" id="{61BEBB66-778D-4237-BC7B-40CF55464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3234" y="10073851"/>
            <a:ext cx="311150" cy="4762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79" name="Line 1197">
            <a:extLst>
              <a:ext uri="{FF2B5EF4-FFF2-40B4-BE49-F238E27FC236}">
                <a16:creationId xmlns:a16="http://schemas.microsoft.com/office/drawing/2014/main" id="{54F9F97A-40A2-44D9-A251-8F069E8C7E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1266" y="10345314"/>
            <a:ext cx="187325" cy="4762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0" name="Line 1198">
            <a:extLst>
              <a:ext uri="{FF2B5EF4-FFF2-40B4-BE49-F238E27FC236}">
                <a16:creationId xmlns:a16="http://schemas.microsoft.com/office/drawing/2014/main" id="{C381B3A3-2084-4C9B-89BA-29D19C911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2480" y="10007184"/>
            <a:ext cx="123825" cy="74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1" name="Line 1199">
            <a:extLst>
              <a:ext uri="{FF2B5EF4-FFF2-40B4-BE49-F238E27FC236}">
                <a16:creationId xmlns:a16="http://schemas.microsoft.com/office/drawing/2014/main" id="{B8EBFA54-A0CE-4582-84C9-368A1DA84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297" y="9259472"/>
            <a:ext cx="61912" cy="407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2" name="Line 1200">
            <a:extLst>
              <a:ext uri="{FF2B5EF4-FFF2-40B4-BE49-F238E27FC236}">
                <a16:creationId xmlns:a16="http://schemas.microsoft.com/office/drawing/2014/main" id="{D8D14B39-4C20-49A0-967F-8F96E0FD38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8209" y="9259472"/>
            <a:ext cx="623888" cy="3397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3" name="Line 1201">
            <a:extLst>
              <a:ext uri="{FF2B5EF4-FFF2-40B4-BE49-F238E27FC236}">
                <a16:creationId xmlns:a16="http://schemas.microsoft.com/office/drawing/2014/main" id="{7C4B1F9D-BC6F-4483-885F-580B703B39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0504" y="11635959"/>
            <a:ext cx="187325" cy="542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4" name="Line 1202">
            <a:extLst>
              <a:ext uri="{FF2B5EF4-FFF2-40B4-BE49-F238E27FC236}">
                <a16:creationId xmlns:a16="http://schemas.microsoft.com/office/drawing/2014/main" id="{A566A242-E803-4F63-B98D-05FC9127B8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830" y="11635958"/>
            <a:ext cx="623887" cy="4746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5" name="Line 1203">
            <a:extLst>
              <a:ext uri="{FF2B5EF4-FFF2-40B4-BE49-F238E27FC236}">
                <a16:creationId xmlns:a16="http://schemas.microsoft.com/office/drawing/2014/main" id="{0DD68794-F8C9-41C7-9DB1-32F2AF57AC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830" y="11635959"/>
            <a:ext cx="498475" cy="11541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6" name="Line 1205">
            <a:extLst>
              <a:ext uri="{FF2B5EF4-FFF2-40B4-BE49-F238E27FC236}">
                <a16:creationId xmlns:a16="http://schemas.microsoft.com/office/drawing/2014/main" id="{C705C0C0-FCDC-4B78-924A-5B062C609E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1259" y="11159701"/>
            <a:ext cx="0" cy="20478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7" name="Line 1206">
            <a:extLst>
              <a:ext uri="{FF2B5EF4-FFF2-40B4-BE49-F238E27FC236}">
                <a16:creationId xmlns:a16="http://schemas.microsoft.com/office/drawing/2014/main" id="{3EC4DF0E-35D7-460B-B416-B65A78D16B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44772" y="11364489"/>
            <a:ext cx="0" cy="271462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8" name="Line 1207">
            <a:extLst>
              <a:ext uri="{FF2B5EF4-FFF2-40B4-BE49-F238E27FC236}">
                <a16:creationId xmlns:a16="http://schemas.microsoft.com/office/drawing/2014/main" id="{0F26E65A-977C-4E5A-9054-DFD68E7CFC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5909" y="12653539"/>
            <a:ext cx="0" cy="203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9" name="Line 1208">
            <a:extLst>
              <a:ext uri="{FF2B5EF4-FFF2-40B4-BE49-F238E27FC236}">
                <a16:creationId xmlns:a16="http://schemas.microsoft.com/office/drawing/2014/main" id="{B6DA59ED-8433-4F43-B4F4-DC85C6DA5D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70184" y="13061526"/>
            <a:ext cx="0" cy="33813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90" name="Line 1209">
            <a:extLst>
              <a:ext uri="{FF2B5EF4-FFF2-40B4-BE49-F238E27FC236}">
                <a16:creationId xmlns:a16="http://schemas.microsoft.com/office/drawing/2014/main" id="{55B10595-A40B-4AD8-B2ED-7DB5DDF273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44834" y="13128201"/>
            <a:ext cx="0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91" name="Oval 1211">
            <a:extLst>
              <a:ext uri="{FF2B5EF4-FFF2-40B4-BE49-F238E27FC236}">
                <a16:creationId xmlns:a16="http://schemas.microsoft.com/office/drawing/2014/main" id="{089D2AD3-DCC2-4ED4-9CDF-18FB9A452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747" y="11227972"/>
            <a:ext cx="342900" cy="3397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92" name="Line 1212">
            <a:extLst>
              <a:ext uri="{FF2B5EF4-FFF2-40B4-BE49-F238E27FC236}">
                <a16:creationId xmlns:a16="http://schemas.microsoft.com/office/drawing/2014/main" id="{6624EB69-F9CC-47B1-9FA2-0D4B10A429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94072" y="11635951"/>
            <a:ext cx="0" cy="13493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93" name="Line 1213">
            <a:extLst>
              <a:ext uri="{FF2B5EF4-FFF2-40B4-BE49-F238E27FC236}">
                <a16:creationId xmlns:a16="http://schemas.microsoft.com/office/drawing/2014/main" id="{2B1913AB-AADD-4B49-90CE-0CB66676E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179" y="10888246"/>
            <a:ext cx="19954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94" name="Rectangle 1214">
            <a:extLst>
              <a:ext uri="{FF2B5EF4-FFF2-40B4-BE49-F238E27FC236}">
                <a16:creationId xmlns:a16="http://schemas.microsoft.com/office/drawing/2014/main" id="{184AFE72-B174-4F72-9B63-391BFCD27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788" y="10821569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295" name="Line 1215">
            <a:extLst>
              <a:ext uri="{FF2B5EF4-FFF2-40B4-BE49-F238E27FC236}">
                <a16:creationId xmlns:a16="http://schemas.microsoft.com/office/drawing/2014/main" id="{3EFD627A-CA6A-4B1C-AC8F-F36EC185B4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9734" y="9056272"/>
            <a:ext cx="312738" cy="6111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96" name="Text Box 1216">
            <a:extLst>
              <a:ext uri="{FF2B5EF4-FFF2-40B4-BE49-F238E27FC236}">
                <a16:creationId xmlns:a16="http://schemas.microsoft.com/office/drawing/2014/main" id="{105CA389-B088-4C46-995C-CCFB0C2C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312" y="8937205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OA</a:t>
            </a:r>
          </a:p>
        </p:txBody>
      </p:sp>
      <p:sp>
        <p:nvSpPr>
          <p:cNvPr id="297" name="Text Box 1217">
            <a:extLst>
              <a:ext uri="{FF2B5EF4-FFF2-40B4-BE49-F238E27FC236}">
                <a16:creationId xmlns:a16="http://schemas.microsoft.com/office/drawing/2014/main" id="{4561789F-9832-49C9-926F-4B0627528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312" y="9846843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SA</a:t>
            </a:r>
          </a:p>
        </p:txBody>
      </p:sp>
      <p:sp>
        <p:nvSpPr>
          <p:cNvPr id="298" name="Text Box 1218">
            <a:extLst>
              <a:ext uri="{FF2B5EF4-FFF2-40B4-BE49-F238E27FC236}">
                <a16:creationId xmlns:a16="http://schemas.microsoft.com/office/drawing/2014/main" id="{630B48D4-E3EF-48D8-BD49-95D8A95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950" y="11051755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LA</a:t>
            </a:r>
          </a:p>
        </p:txBody>
      </p:sp>
      <p:sp>
        <p:nvSpPr>
          <p:cNvPr id="299" name="Text Box 1219">
            <a:extLst>
              <a:ext uri="{FF2B5EF4-FFF2-40B4-BE49-F238E27FC236}">
                <a16:creationId xmlns:a16="http://schemas.microsoft.com/office/drawing/2014/main" id="{D192D3D4-2210-43DE-8E68-F916B4E19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841" y="13277430"/>
            <a:ext cx="4117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PA</a:t>
            </a:r>
          </a:p>
        </p:txBody>
      </p:sp>
      <p:sp>
        <p:nvSpPr>
          <p:cNvPr id="300" name="Line 1220">
            <a:extLst>
              <a:ext uri="{FF2B5EF4-FFF2-40B4-BE49-F238E27FC236}">
                <a16:creationId xmlns:a16="http://schemas.microsoft.com/office/drawing/2014/main" id="{52D6A965-93FF-4584-9FB5-432874D101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9997" y="13377439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301" name="Rectangle 1221">
            <a:extLst>
              <a:ext uri="{FF2B5EF4-FFF2-40B4-BE49-F238E27FC236}">
                <a16:creationId xmlns:a16="http://schemas.microsoft.com/office/drawing/2014/main" id="{7F73EE86-AE0D-4C02-9231-1D8C210B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105" y="13490151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PC4</a:t>
            </a:r>
          </a:p>
        </p:txBody>
      </p:sp>
      <p:sp>
        <p:nvSpPr>
          <p:cNvPr id="302" name="Line 1222">
            <a:extLst>
              <a:ext uri="{FF2B5EF4-FFF2-40B4-BE49-F238E27FC236}">
                <a16:creationId xmlns:a16="http://schemas.microsoft.com/office/drawing/2014/main" id="{362CC9AC-5252-4E1D-8BDF-38F43599D9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54434" y="13102801"/>
            <a:ext cx="0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03" name="Oval 1223">
            <a:extLst>
              <a:ext uri="{FF2B5EF4-FFF2-40B4-BE49-F238E27FC236}">
                <a16:creationId xmlns:a16="http://schemas.microsoft.com/office/drawing/2014/main" id="{B01B0987-41B2-48F6-B535-751D0278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035" y="12759901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F8</a:t>
            </a:r>
          </a:p>
        </p:txBody>
      </p:sp>
      <p:sp>
        <p:nvSpPr>
          <p:cNvPr id="304" name="Oval 1224">
            <a:extLst>
              <a:ext uri="{FF2B5EF4-FFF2-40B4-BE49-F238E27FC236}">
                <a16:creationId xmlns:a16="http://schemas.microsoft.com/office/drawing/2014/main" id="{70EF0F20-2DB7-4895-B2D6-D6ED7286E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222" y="12175701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F9</a:t>
            </a:r>
          </a:p>
        </p:txBody>
      </p:sp>
      <p:sp>
        <p:nvSpPr>
          <p:cNvPr id="305" name="Oval 1225">
            <a:extLst>
              <a:ext uri="{FF2B5EF4-FFF2-40B4-BE49-F238E27FC236}">
                <a16:creationId xmlns:a16="http://schemas.microsoft.com/office/drawing/2014/main" id="{F4A783B9-D58F-425B-BDE0-B1DD1EE5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798" y="12601159"/>
            <a:ext cx="273050" cy="3143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306" name="Text Box 1228">
            <a:extLst>
              <a:ext uri="{FF2B5EF4-FFF2-40B4-BE49-F238E27FC236}">
                <a16:creationId xmlns:a16="http://schemas.microsoft.com/office/drawing/2014/main" id="{AC8AC2B7-267C-4DF8-810D-675119516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997" y="8948315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System</a:t>
            </a:r>
          </a:p>
        </p:txBody>
      </p:sp>
      <p:sp>
        <p:nvSpPr>
          <p:cNvPr id="307" name="Oval 1229">
            <a:extLst>
              <a:ext uri="{FF2B5EF4-FFF2-40B4-BE49-F238E27FC236}">
                <a16:creationId xmlns:a16="http://schemas.microsoft.com/office/drawing/2014/main" id="{D61134AF-D05E-4618-8BA7-BAB92421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742" y="11937576"/>
            <a:ext cx="404813" cy="40640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308" name="Rectangle 1233">
            <a:extLst>
              <a:ext uri="{FF2B5EF4-FFF2-40B4-BE49-F238E27FC236}">
                <a16:creationId xmlns:a16="http://schemas.microsoft.com/office/drawing/2014/main" id="{28CBDE29-9F27-4FEA-B208-00EA3579B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97" y="13340926"/>
            <a:ext cx="2043112" cy="98425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>
              <a:solidFill>
                <a:schemeClr val="tx1"/>
              </a:solidFill>
            </a:endParaRPr>
          </a:p>
        </p:txBody>
      </p:sp>
      <p:sp>
        <p:nvSpPr>
          <p:cNvPr id="309" name="Rectangle 1142">
            <a:extLst>
              <a:ext uri="{FF2B5EF4-FFF2-40B4-BE49-F238E27FC236}">
                <a16:creationId xmlns:a16="http://schemas.microsoft.com/office/drawing/2014/main" id="{87E54E8E-8B86-4075-B921-F638CC6A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659" y="13467926"/>
            <a:ext cx="623888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310" name="Rectangle 1144">
            <a:extLst>
              <a:ext uri="{FF2B5EF4-FFF2-40B4-BE49-F238E27FC236}">
                <a16:creationId xmlns:a16="http://schemas.microsoft.com/office/drawing/2014/main" id="{93F530C6-F2EA-454B-8F97-145D4A4F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384" y="13467926"/>
            <a:ext cx="623888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311" name="Line 1146">
            <a:extLst>
              <a:ext uri="{FF2B5EF4-FFF2-40B4-BE49-F238E27FC236}">
                <a16:creationId xmlns:a16="http://schemas.microsoft.com/office/drawing/2014/main" id="{540443D1-FD33-4681-89CB-8DAA5D4CD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0497" y="1401085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312" name="Line 1147">
            <a:extLst>
              <a:ext uri="{FF2B5EF4-FFF2-40B4-BE49-F238E27FC236}">
                <a16:creationId xmlns:a16="http://schemas.microsoft.com/office/drawing/2014/main" id="{E93402AB-55E2-42B1-A4A0-10BE601B1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209" y="1401085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313" name="AutoShape 1149">
            <a:extLst>
              <a:ext uri="{FF2B5EF4-FFF2-40B4-BE49-F238E27FC236}">
                <a16:creationId xmlns:a16="http://schemas.microsoft.com/office/drawing/2014/main" id="{91DB4DDC-20A0-45C2-AE83-5A509E1E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622" y="14147376"/>
            <a:ext cx="2493962" cy="203200"/>
          </a:xfrm>
          <a:prstGeom prst="leftRightArrow">
            <a:avLst>
              <a:gd name="adj1" fmla="val 50000"/>
              <a:gd name="adj2" fmla="val 245469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314" name="Line 1150">
            <a:extLst>
              <a:ext uri="{FF2B5EF4-FFF2-40B4-BE49-F238E27FC236}">
                <a16:creationId xmlns:a16="http://schemas.microsoft.com/office/drawing/2014/main" id="{54621D0B-2E6B-440C-BDD3-86048AE15B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35105" y="12653539"/>
            <a:ext cx="123825" cy="1154112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15" name="Line 1204">
            <a:extLst>
              <a:ext uri="{FF2B5EF4-FFF2-40B4-BE49-F238E27FC236}">
                <a16:creationId xmlns:a16="http://schemas.microsoft.com/office/drawing/2014/main" id="{EC6DEA96-9294-495E-BD4A-C304FBC092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8209" y="13196472"/>
            <a:ext cx="0" cy="542925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16" name="Line 1210">
            <a:extLst>
              <a:ext uri="{FF2B5EF4-FFF2-40B4-BE49-F238E27FC236}">
                <a16:creationId xmlns:a16="http://schemas.microsoft.com/office/drawing/2014/main" id="{BEE7EF05-679B-44A7-9B29-694886D8B5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5155" y="13128201"/>
            <a:ext cx="123825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17" name="Rectangle 1145">
            <a:extLst>
              <a:ext uri="{FF2B5EF4-FFF2-40B4-BE49-F238E27FC236}">
                <a16:creationId xmlns:a16="http://schemas.microsoft.com/office/drawing/2014/main" id="{B5B848F3-C668-4CAA-A89F-EBC96ACB6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105" y="13467926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PC3</a:t>
            </a:r>
          </a:p>
        </p:txBody>
      </p:sp>
      <p:sp>
        <p:nvSpPr>
          <p:cNvPr id="318" name="Text Box 1234">
            <a:extLst>
              <a:ext uri="{FF2B5EF4-FFF2-40B4-BE49-F238E27FC236}">
                <a16:creationId xmlns:a16="http://schemas.microsoft.com/office/drawing/2014/main" id="{E4E69020-9D23-4112-B671-AEB813C57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72" y="13533018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CI</a:t>
            </a:r>
          </a:p>
        </p:txBody>
      </p:sp>
      <p:sp>
        <p:nvSpPr>
          <p:cNvPr id="319" name="Freeform 1230">
            <a:extLst>
              <a:ext uri="{FF2B5EF4-FFF2-40B4-BE49-F238E27FC236}">
                <a16:creationId xmlns:a16="http://schemas.microsoft.com/office/drawing/2014/main" id="{C58FD4F7-35B5-4632-9AA7-27E04F88A5C6}"/>
              </a:ext>
            </a:extLst>
          </p:cNvPr>
          <p:cNvSpPr>
            <a:spLocks/>
          </p:cNvSpPr>
          <p:nvPr/>
        </p:nvSpPr>
        <p:spPr bwMode="auto">
          <a:xfrm>
            <a:off x="2196045" y="13044428"/>
            <a:ext cx="2002157" cy="369332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10000">
                <a:moveTo>
                  <a:pt x="4424" y="615"/>
                </a:moveTo>
                <a:lnTo>
                  <a:pt x="1940" y="1105"/>
                </a:lnTo>
                <a:lnTo>
                  <a:pt x="0" y="4709"/>
                </a:lnTo>
                <a:lnTo>
                  <a:pt x="0" y="10000"/>
                </a:lnTo>
                <a:lnTo>
                  <a:pt x="8797" y="10000"/>
                </a:lnTo>
                <a:lnTo>
                  <a:pt x="8334" y="9079"/>
                </a:lnTo>
                <a:cubicBezTo>
                  <a:pt x="8351" y="8885"/>
                  <a:pt x="8120" y="8402"/>
                  <a:pt x="8137" y="8208"/>
                </a:cubicBezTo>
                <a:lnTo>
                  <a:pt x="8266" y="6226"/>
                </a:lnTo>
                <a:lnTo>
                  <a:pt x="8933" y="2459"/>
                </a:lnTo>
                <a:lnTo>
                  <a:pt x="10000" y="0"/>
                </a:lnTo>
                <a:lnTo>
                  <a:pt x="6928" y="229"/>
                </a:lnTo>
                <a:lnTo>
                  <a:pt x="4424" y="615"/>
                </a:ln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cxnSp>
        <p:nvCxnSpPr>
          <p:cNvPr id="320" name="Connecteur droit avec flèche 2">
            <a:extLst>
              <a:ext uri="{FF2B5EF4-FFF2-40B4-BE49-F238E27FC236}">
                <a16:creationId xmlns:a16="http://schemas.microsoft.com/office/drawing/2014/main" id="{2041626A-E2F6-4D1B-8A73-E461F2F376B2}"/>
              </a:ext>
            </a:extLst>
          </p:cNvPr>
          <p:cNvCxnSpPr>
            <a:stCxn id="319" idx="11"/>
          </p:cNvCxnSpPr>
          <p:nvPr/>
        </p:nvCxnSpPr>
        <p:spPr>
          <a:xfrm flipV="1">
            <a:off x="3081799" y="9777040"/>
            <a:ext cx="3962329" cy="3290102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1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C08FB6-CA42-4C7E-A3F4-0464ABA0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042" y="6132236"/>
            <a:ext cx="11060068" cy="3953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7F246-E0F9-4783-8070-0088D964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900" y="10697705"/>
            <a:ext cx="9050013" cy="3210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6C5BA-26CE-40C3-B0A1-20D2D473D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24" y="5990707"/>
            <a:ext cx="11269648" cy="556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902B4-3A1F-482C-8297-E42E57423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9122" y="1292578"/>
            <a:ext cx="10898121" cy="36104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3EF15C-F164-4D96-9D32-87F0F64A65A5}"/>
              </a:ext>
            </a:extLst>
          </p:cNvPr>
          <p:cNvCxnSpPr>
            <a:cxnSpLocks/>
          </p:cNvCxnSpPr>
          <p:nvPr/>
        </p:nvCxnSpPr>
        <p:spPr>
          <a:xfrm>
            <a:off x="17479300" y="8343734"/>
            <a:ext cx="0" cy="2848889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B75C3-A52E-49DF-83D7-26031E1EAE14}"/>
              </a:ext>
            </a:extLst>
          </p:cNvPr>
          <p:cNvCxnSpPr>
            <a:cxnSpLocks/>
          </p:cNvCxnSpPr>
          <p:nvPr/>
        </p:nvCxnSpPr>
        <p:spPr>
          <a:xfrm>
            <a:off x="17695324" y="9405094"/>
            <a:ext cx="0" cy="1787529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74F6BC-0549-4C6E-BEA8-0DB75F0E5794}"/>
              </a:ext>
            </a:extLst>
          </p:cNvPr>
          <p:cNvCxnSpPr>
            <a:cxnSpLocks/>
          </p:cNvCxnSpPr>
          <p:nvPr/>
        </p:nvCxnSpPr>
        <p:spPr>
          <a:xfrm>
            <a:off x="20503636" y="7460877"/>
            <a:ext cx="0" cy="3810089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B3457-8B6B-4F01-98CE-FCBB6D280D66}"/>
              </a:ext>
            </a:extLst>
          </p:cNvPr>
          <p:cNvCxnSpPr>
            <a:cxnSpLocks/>
          </p:cNvCxnSpPr>
          <p:nvPr/>
        </p:nvCxnSpPr>
        <p:spPr>
          <a:xfrm>
            <a:off x="20287612" y="9365922"/>
            <a:ext cx="0" cy="1865873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3C6CE9-24E7-48E7-B42D-DE48CC110E62}"/>
              </a:ext>
            </a:extLst>
          </p:cNvPr>
          <p:cNvCxnSpPr>
            <a:cxnSpLocks/>
          </p:cNvCxnSpPr>
          <p:nvPr/>
        </p:nvCxnSpPr>
        <p:spPr>
          <a:xfrm>
            <a:off x="17047252" y="4148510"/>
            <a:ext cx="0" cy="4752528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EE29F-3DED-4CF0-8BCC-9291F9D8C6CC}"/>
              </a:ext>
            </a:extLst>
          </p:cNvPr>
          <p:cNvCxnSpPr>
            <a:cxnSpLocks/>
          </p:cNvCxnSpPr>
          <p:nvPr/>
        </p:nvCxnSpPr>
        <p:spPr>
          <a:xfrm>
            <a:off x="17263276" y="3389686"/>
            <a:ext cx="0" cy="3351112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860BC4-EB53-4680-9986-4C25B008D5C0}"/>
              </a:ext>
            </a:extLst>
          </p:cNvPr>
          <p:cNvCxnSpPr>
            <a:cxnSpLocks/>
          </p:cNvCxnSpPr>
          <p:nvPr/>
        </p:nvCxnSpPr>
        <p:spPr>
          <a:xfrm>
            <a:off x="17487684" y="2636342"/>
            <a:ext cx="0" cy="4104456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D0BCD5-B2E8-4200-A27A-A911180C433F}"/>
              </a:ext>
            </a:extLst>
          </p:cNvPr>
          <p:cNvCxnSpPr>
            <a:cxnSpLocks/>
          </p:cNvCxnSpPr>
          <p:nvPr/>
        </p:nvCxnSpPr>
        <p:spPr>
          <a:xfrm>
            <a:off x="19567532" y="3389686"/>
            <a:ext cx="0" cy="4719264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3945D7-B1E7-4F5B-A08B-987435081585}"/>
              </a:ext>
            </a:extLst>
          </p:cNvPr>
          <p:cNvCxnSpPr>
            <a:cxnSpLocks/>
          </p:cNvCxnSpPr>
          <p:nvPr/>
        </p:nvCxnSpPr>
        <p:spPr>
          <a:xfrm>
            <a:off x="19351508" y="2636342"/>
            <a:ext cx="0" cy="4104456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70249A-32B6-4A52-B864-1FBE0985E9BE}"/>
              </a:ext>
            </a:extLst>
          </p:cNvPr>
          <p:cNvCxnSpPr>
            <a:cxnSpLocks/>
          </p:cNvCxnSpPr>
          <p:nvPr/>
        </p:nvCxnSpPr>
        <p:spPr>
          <a:xfrm>
            <a:off x="19783556" y="4148510"/>
            <a:ext cx="0" cy="3960440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BC349F-4FFB-4D27-8603-53916C280F06}"/>
              </a:ext>
            </a:extLst>
          </p:cNvPr>
          <p:cNvSpPr txBox="1"/>
          <p:nvPr/>
        </p:nvSpPr>
        <p:spPr>
          <a:xfrm>
            <a:off x="13413637" y="1080558"/>
            <a:ext cx="2548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1"/>
              <a:t>System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A5FA00-13A8-44D9-94D9-42C502183278}"/>
              </a:ext>
            </a:extLst>
          </p:cNvPr>
          <p:cNvSpPr txBox="1"/>
          <p:nvPr/>
        </p:nvSpPr>
        <p:spPr>
          <a:xfrm>
            <a:off x="13296527" y="5665645"/>
            <a:ext cx="3131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1"/>
              <a:t>Logical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DA74A-825A-4A23-B749-DE17030DCA96}"/>
              </a:ext>
            </a:extLst>
          </p:cNvPr>
          <p:cNvSpPr txBox="1"/>
          <p:nvPr/>
        </p:nvSpPr>
        <p:spPr>
          <a:xfrm>
            <a:off x="13527438" y="10341198"/>
            <a:ext cx="330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1"/>
              <a:t>Physical Architecture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EF7756-D83C-42F2-95CA-DD26F0109DE1}"/>
              </a:ext>
            </a:extLst>
          </p:cNvPr>
          <p:cNvCxnSpPr>
            <a:cxnSpLocks/>
          </p:cNvCxnSpPr>
          <p:nvPr/>
        </p:nvCxnSpPr>
        <p:spPr>
          <a:xfrm>
            <a:off x="16362828" y="1329197"/>
            <a:ext cx="7453176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A88CB4-4E9A-443A-ABB5-69BD5B0761CD}"/>
              </a:ext>
            </a:extLst>
          </p:cNvPr>
          <p:cNvCxnSpPr>
            <a:cxnSpLocks/>
          </p:cNvCxnSpPr>
          <p:nvPr/>
        </p:nvCxnSpPr>
        <p:spPr>
          <a:xfrm>
            <a:off x="16543196" y="5927255"/>
            <a:ext cx="7272808" cy="3407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96E595-C94A-4A54-B686-6B8607FE8792}"/>
              </a:ext>
            </a:extLst>
          </p:cNvPr>
          <p:cNvCxnSpPr>
            <a:cxnSpLocks/>
          </p:cNvCxnSpPr>
          <p:nvPr/>
        </p:nvCxnSpPr>
        <p:spPr>
          <a:xfrm>
            <a:off x="17047252" y="10625697"/>
            <a:ext cx="6768752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6ACB6F-CC89-4A67-BC91-1B665A29EDE0}"/>
              </a:ext>
            </a:extLst>
          </p:cNvPr>
          <p:cNvSpPr/>
          <p:nvPr/>
        </p:nvSpPr>
        <p:spPr>
          <a:xfrm>
            <a:off x="2592287" y="7072712"/>
            <a:ext cx="4733442" cy="4735896"/>
          </a:xfrm>
          <a:prstGeom prst="roundRect">
            <a:avLst>
              <a:gd name="adj" fmla="val 5398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C91DBF-5B01-47EB-B401-604F5A0E3E79}"/>
              </a:ext>
            </a:extLst>
          </p:cNvPr>
          <p:cNvSpPr txBox="1"/>
          <p:nvPr/>
        </p:nvSpPr>
        <p:spPr>
          <a:xfrm>
            <a:off x="3768851" y="11989498"/>
            <a:ext cx="192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noProof="1">
                <a:solidFill>
                  <a:srgbClr val="00B0F0"/>
                </a:solidFill>
              </a:rPr>
              <a:t>Source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E48DA6-9C3A-47D4-BE5A-D38E68F08AE3}"/>
              </a:ext>
            </a:extLst>
          </p:cNvPr>
          <p:cNvSpPr txBox="1"/>
          <p:nvPr/>
        </p:nvSpPr>
        <p:spPr>
          <a:xfrm>
            <a:off x="18234677" y="13908078"/>
            <a:ext cx="185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noProof="1">
                <a:solidFill>
                  <a:srgbClr val="00B0F0"/>
                </a:solidFill>
              </a:rPr>
              <a:t>Target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85014F-0FC0-443E-95D9-3BD473875704}"/>
              </a:ext>
            </a:extLst>
          </p:cNvPr>
          <p:cNvSpPr/>
          <p:nvPr/>
        </p:nvSpPr>
        <p:spPr>
          <a:xfrm>
            <a:off x="0" y="6768048"/>
            <a:ext cx="2141156" cy="5253051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8F69DF-C594-4B19-909A-83DE2C9C9292}"/>
              </a:ext>
            </a:extLst>
          </p:cNvPr>
          <p:cNvSpPr/>
          <p:nvPr/>
        </p:nvSpPr>
        <p:spPr>
          <a:xfrm>
            <a:off x="7504751" y="5610094"/>
            <a:ext cx="4081911" cy="597008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0FE29-0A17-4623-8EE3-CA35B5BBB795}"/>
              </a:ext>
            </a:extLst>
          </p:cNvPr>
          <p:cNvSpPr txBox="1"/>
          <p:nvPr/>
        </p:nvSpPr>
        <p:spPr>
          <a:xfrm>
            <a:off x="9995612" y="7713176"/>
            <a:ext cx="3288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noProof="1">
                <a:solidFill>
                  <a:srgbClr val="00B0F0"/>
                </a:solidFill>
              </a:rPr>
              <a:t>Transition PA to LA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« behavioural contract »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505D0-59B7-4CDC-BEBA-8182B8BE33EC}"/>
              </a:ext>
            </a:extLst>
          </p:cNvPr>
          <p:cNvCxnSpPr>
            <a:cxnSpLocks/>
          </p:cNvCxnSpPr>
          <p:nvPr/>
        </p:nvCxnSpPr>
        <p:spPr>
          <a:xfrm flipV="1">
            <a:off x="7352319" y="3085040"/>
            <a:ext cx="5675655" cy="5417001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C65222-A171-4678-AAAC-AC996D0F581D}"/>
              </a:ext>
            </a:extLst>
          </p:cNvPr>
          <p:cNvCxnSpPr>
            <a:cxnSpLocks/>
          </p:cNvCxnSpPr>
          <p:nvPr/>
        </p:nvCxnSpPr>
        <p:spPr>
          <a:xfrm flipV="1">
            <a:off x="7325729" y="6596783"/>
            <a:ext cx="5702245" cy="2579666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A4352F-E6F3-41D1-B175-598975C2B122}"/>
              </a:ext>
            </a:extLst>
          </p:cNvPr>
          <p:cNvCxnSpPr>
            <a:cxnSpLocks/>
          </p:cNvCxnSpPr>
          <p:nvPr/>
        </p:nvCxnSpPr>
        <p:spPr>
          <a:xfrm>
            <a:off x="7334557" y="9706321"/>
            <a:ext cx="5824264" cy="1258720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20860D-2E64-4C8F-83F2-AE47AF71D858}"/>
              </a:ext>
            </a:extLst>
          </p:cNvPr>
          <p:cNvSpPr txBox="1"/>
          <p:nvPr/>
        </p:nvSpPr>
        <p:spPr>
          <a:xfrm>
            <a:off x="10515829" y="13389548"/>
            <a:ext cx="24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noProof="1">
                <a:solidFill>
                  <a:schemeClr val="tx2"/>
                </a:solidFill>
              </a:rPr>
              <a:t>Pre-allocation link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ECC72E-D877-429F-A534-B50AD93005EA}"/>
              </a:ext>
            </a:extLst>
          </p:cNvPr>
          <p:cNvCxnSpPr>
            <a:cxnSpLocks/>
          </p:cNvCxnSpPr>
          <p:nvPr/>
        </p:nvCxnSpPr>
        <p:spPr>
          <a:xfrm>
            <a:off x="9921236" y="13593894"/>
            <a:ext cx="594593" cy="0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19FD24-9346-43EC-AEE6-6CD3819019A6}"/>
              </a:ext>
            </a:extLst>
          </p:cNvPr>
          <p:cNvSpPr txBox="1"/>
          <p:nvPr/>
        </p:nvSpPr>
        <p:spPr>
          <a:xfrm>
            <a:off x="7021915" y="13424055"/>
            <a:ext cx="26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noProof="1">
                <a:solidFill>
                  <a:schemeClr val="tx2"/>
                </a:solidFill>
              </a:rPr>
              <a:t>Transition SA-LA-PA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B92F5E-C674-4391-AF47-AD2D502BBED3}"/>
              </a:ext>
            </a:extLst>
          </p:cNvPr>
          <p:cNvCxnSpPr>
            <a:cxnSpLocks/>
          </p:cNvCxnSpPr>
          <p:nvPr/>
        </p:nvCxnSpPr>
        <p:spPr>
          <a:xfrm>
            <a:off x="6482111" y="13593894"/>
            <a:ext cx="594593" cy="0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FE9F0F-5ACB-473B-AE2D-8BEF3B6CAB13}"/>
              </a:ext>
            </a:extLst>
          </p:cNvPr>
          <p:cNvSpPr txBox="1"/>
          <p:nvPr/>
        </p:nvSpPr>
        <p:spPr>
          <a:xfrm>
            <a:off x="10108311" y="10993066"/>
            <a:ext cx="3388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noProof="1">
                <a:solidFill>
                  <a:srgbClr val="00B0F0"/>
                </a:solidFill>
              </a:rPr>
              <a:t>Transition PA to PA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« architectural contract »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3F8E44-0857-41C0-BDBC-AA88E07CD209}"/>
              </a:ext>
            </a:extLst>
          </p:cNvPr>
          <p:cNvSpPr txBox="1"/>
          <p:nvPr/>
        </p:nvSpPr>
        <p:spPr>
          <a:xfrm>
            <a:off x="10206492" y="4198779"/>
            <a:ext cx="3070199" cy="1200329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400" b="1" noProof="1">
                <a:solidFill>
                  <a:srgbClr val="00B0F0"/>
                </a:solidFill>
              </a:rPr>
              <a:t>Transition PA to SA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« functional contract »</a:t>
            </a:r>
          </a:p>
        </p:txBody>
      </p:sp>
    </p:spTree>
    <p:extLst>
      <p:ext uri="{BB962C8B-B14F-4D97-AF65-F5344CB8AC3E}">
        <p14:creationId xmlns:p14="http://schemas.microsoft.com/office/powerpoint/2010/main" val="163942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435</Words>
  <Application>Microsoft Office PowerPoint</Application>
  <PresentationFormat>Custom</PresentationFormat>
  <Paragraphs>365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DUL</dc:creator>
  <cp:lastModifiedBy>Philippe DUL</cp:lastModifiedBy>
  <cp:revision>52</cp:revision>
  <dcterms:created xsi:type="dcterms:W3CDTF">2020-11-30T16:46:05Z</dcterms:created>
  <dcterms:modified xsi:type="dcterms:W3CDTF">2020-12-01T13:39:19Z</dcterms:modified>
</cp:coreProperties>
</file>